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7" r:id="rId2"/>
    <p:sldMasterId id="2147483722" r:id="rId3"/>
  </p:sldMasterIdLst>
  <p:notesMasterIdLst>
    <p:notesMasterId r:id="rId20"/>
  </p:notesMasterIdLst>
  <p:sldIdLst>
    <p:sldId id="357" r:id="rId4"/>
    <p:sldId id="368" r:id="rId5"/>
    <p:sldId id="369" r:id="rId6"/>
    <p:sldId id="409" r:id="rId7"/>
    <p:sldId id="371" r:id="rId8"/>
    <p:sldId id="412" r:id="rId9"/>
    <p:sldId id="413" r:id="rId10"/>
    <p:sldId id="414" r:id="rId11"/>
    <p:sldId id="372" r:id="rId12"/>
    <p:sldId id="297" r:id="rId13"/>
    <p:sldId id="320" r:id="rId14"/>
    <p:sldId id="374" r:id="rId15"/>
    <p:sldId id="411" r:id="rId16"/>
    <p:sldId id="396" r:id="rId17"/>
    <p:sldId id="406" r:id="rId18"/>
    <p:sldId id="308" r:id="rId19"/>
  </p:sldIdLst>
  <p:sldSz cx="6858000" cy="51435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Kalam" panose="020B0604020202020204" charset="0"/>
      <p:regular r:id="rId33"/>
      <p:bold r:id="rId34"/>
    </p:embeddedFont>
    <p:embeddedFont>
      <p:font typeface="Montserrat" panose="02000505000000020004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CBDF-0F46-4ABA-BAF5-C9FB18228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BF1C4-59F6-448D-ABFA-D3845783C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FE99C-AC99-40B9-B23A-AA87F641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DA6D5-32A8-4B33-82D0-EF4D8F42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E8E91-81BD-417A-8A2F-12327F40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32892-7768-477C-BCBE-96CB290F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CB06-4858-4D6D-AB73-33B3D5960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98712-57E9-48A0-B672-3F65D957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A01E8-A3C6-4720-BDE9-667EA87F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FDF4-8C4A-47B1-9727-029E49FB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57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C7F1-4730-494A-A00A-2B424149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F6E39-A34B-4EB1-A182-527E72154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45A76-C6CA-416D-8EBA-F97A1F6A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866FA-6256-43EE-9FC9-1F91AA69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D2D47-651A-4C5C-B80A-439F6AC9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8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DF336-2BCB-4B01-A260-E8CFDDF0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13CE-D18F-4762-BA85-8F2182FD2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1DF83-AF35-4DE8-A240-A06E4B512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D36F2-2184-4389-BBFD-E729E46E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58AE0-A4BD-4398-A9B5-4D20D635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C51DF-A940-48FF-916B-91BA1149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B484-A639-410A-8826-F452728A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55619-CD36-4F8E-B8AF-4B8440913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01DCB-E4DA-4FDD-B65F-9FA454FA7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90405-3F91-4692-ABEC-37F1224CF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4FF568-F736-4C8D-83BD-8FD1AAD07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11CC8-53B5-423A-A1D1-A993309E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F43EA-8CAF-4893-85DA-7E8866EB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6A35C-DF0C-4269-8D2C-BB257BB3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81F5-8B80-413B-9712-025F830E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BFA2A-8880-40C4-A7DF-31A507DD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5076E-E0E7-4213-8C27-B2C04BC5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64637-9859-4AA9-941D-455BDCEB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4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28A653-9781-413F-BB91-89576242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B1DF9-E100-4DBA-AA5C-7DF98CF5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AFA92-EB41-4EC3-AF87-C0D65FA6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2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C684-01BE-41D4-8C06-10CB21ED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0F9FE-D515-42B2-82CA-EF7958808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DB181-DEDC-44D5-B429-BD98AA6FC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AD92D-1B84-438E-8B7E-07AF86D8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53BFA-4A31-4274-ACF3-FAA45662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77AF-FF4C-4874-83C3-E1B722A7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6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5E13-AD67-4DB6-B565-E520964F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0CFE8F-2697-47F0-9447-F3303ED5B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CB981-830D-40E9-94DE-FC815906B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02E2-99A3-4F57-BB72-47460FAA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349C3-B988-41AB-A95F-8E0DE5A3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68E85-E15B-4CA9-B3A7-9F2C65CC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8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B199-F1A6-4B51-B0EB-CDE44205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18767-C670-416F-A754-FB2798058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49AD0-621C-4123-9E7F-60214B6A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1D023-EDC4-4471-A085-72DCFB3E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B00A1-6B52-42D5-B3BF-BC01FE91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10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8A0EA-0D5F-40AD-BCF4-5DCE0F394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1D90E-2C01-44E2-A3C5-7DC985310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1CE77-B19B-4E2F-AD4A-695D9EFE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01E6-6052-430F-9365-55CAB937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69C2-F729-42A9-ACEE-1A0D1C02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6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01050" y="2435650"/>
            <a:ext cx="4455900" cy="841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375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786050" y="3158500"/>
            <a:ext cx="3285900" cy="43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81"/>
            </a:lvl1pPr>
            <a:lvl2pPr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49525" y="1545775"/>
            <a:ext cx="958950" cy="768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23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69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69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69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69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69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69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69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69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86729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67064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51177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8736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41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4906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80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590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45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02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34703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08599-7626-4680-A310-CB1347E5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94B3D-9F1B-4346-8305-F2ECB63BA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28624-E132-45AE-AE13-5869B81BE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AEB29-04F6-4550-B032-D8AA63B9B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DB223-ADB6-47F6-A278-6B7B4F3C9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6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34676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19.wmf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0828" y="1883642"/>
            <a:ext cx="4234814" cy="1047467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>
              <a:buClrTx/>
            </a:pPr>
            <a:r>
              <a:rPr lang="en-US" sz="6469" b="1" kern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5221297" y="738918"/>
            <a:ext cx="1334794" cy="66372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defTabSz="514350">
                  <a:buClrTx/>
                </a:pPr>
                <a:endParaRPr sz="1013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Tx/>
              </a:pPr>
              <a:endParaRPr sz="1013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3187510" y="4174951"/>
            <a:ext cx="482963" cy="146756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Tx/>
              </a:pPr>
              <a:endParaRPr sz="1013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514350">
                <a:buClrTx/>
              </a:pPr>
              <a:endParaRPr sz="1013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73" y="2232695"/>
            <a:ext cx="2331547" cy="23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123829" y="579258"/>
            <a:ext cx="4655245" cy="2073943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9" rIns="68578" bIns="34289" rtlCol="0" anchor="ctr"/>
          <a:lstStyle/>
          <a:p>
            <a:pPr algn="ctr" defTabSz="514350">
              <a:buClrTx/>
            </a:pPr>
            <a:endParaRPr lang="en-US" sz="1013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6502" y="778954"/>
            <a:ext cx="3960221" cy="1361909"/>
          </a:xfrm>
          <a:prstGeom prst="rect">
            <a:avLst/>
          </a:prstGeom>
          <a:noFill/>
        </p:spPr>
        <p:txBody>
          <a:bodyPr wrap="square" lIns="68578" tIns="34289" rIns="68578" bIns="34289" rtlCol="0">
            <a:spAutoFit/>
          </a:bodyPr>
          <a:lstStyle/>
          <a:p>
            <a:pPr defTabSz="514350">
              <a:buClrTx/>
            </a:pP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nuôi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800" b="1" kern="12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lang="en-US" sz="2800" b="1" kern="12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lang="en-US" sz="2800" kern="1200" dirty="0">
              <a:solidFill>
                <a:prstClr val="white">
                  <a:lumMod val="10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3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7" y="551503"/>
            <a:ext cx="573206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động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vệ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endParaRPr lang="vi-VN" sz="24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vun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38597" y="336347"/>
            <a:ext cx="624057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cây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8310" y="1126882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tưới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cây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027681" y="1098746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tỉa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lá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289544" y="1126882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vun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gốc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563940" y="1163418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bắt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sâu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name="TextBox1" r:id="rId1" imgW="5533920" imgH="514440"/>
        </mc:Choice>
        <mc:Fallback>
          <p:control name="TextBox1" r:id="rId1" imgW="5533920" imgH="514440">
            <p:pic>
              <p:nvPicPr>
                <p:cNvPr id="27" name="TextBox1">
                  <a:extLst>
                    <a:ext uri="{FF2B5EF4-FFF2-40B4-BE49-F238E27FC236}">
                      <a16:creationId xmlns:a16="http://schemas.microsoft.com/office/drawing/2014/main" id="{D40F0796-0D68-45AA-BB47-26E7D22F9A0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8310" y="2525151"/>
                  <a:ext cx="5535881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5533920" imgH="514440"/>
        </mc:Choice>
        <mc:Fallback>
          <p:control name="TextBox2" r:id="rId2" imgW="5533920" imgH="514440">
            <p:pic>
              <p:nvPicPr>
                <p:cNvPr id="28" name="TextBox2">
                  <a:extLst>
                    <a:ext uri="{FF2B5EF4-FFF2-40B4-BE49-F238E27FC236}">
                      <a16:creationId xmlns:a16="http://schemas.microsoft.com/office/drawing/2014/main" id="{BF714D87-6D59-4220-B1FD-6BA4C15B6F8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8310" y="3131355"/>
                  <a:ext cx="5535881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84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41352" y="86584"/>
            <a:ext cx="720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phù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hợp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ô </a:t>
            </a:r>
            <a:r>
              <a:rPr lang="en-US" sz="2400" dirty="0" err="1">
                <a:latin typeface="UTM Avo" panose="02040603050506020204" pitchFamily="18" charset="0"/>
              </a:rPr>
              <a:t>vuông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0877" y="973045"/>
            <a:ext cx="64337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</a:t>
            </a:r>
            <a:r>
              <a:rPr lang="en-US" sz="2800" dirty="0" err="1">
                <a:latin typeface="UTM Avo" panose="02040603050506020204" pitchFamily="18" charset="0"/>
              </a:rPr>
              <a:t>Buổi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sáng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bước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vườn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hồng</a:t>
            </a:r>
            <a:r>
              <a:rPr lang="en-US" sz="2800" dirty="0">
                <a:latin typeface="UTM Avo" panose="02040603050506020204" pitchFamily="18" charset="0"/>
              </a:rPr>
              <a:t>,  …………..  </a:t>
            </a:r>
            <a:r>
              <a:rPr lang="en-US" sz="2800" dirty="0" err="1">
                <a:latin typeface="UTM Avo" panose="02040603050506020204" pitchFamily="18" charset="0"/>
              </a:rPr>
              <a:t>bông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hồng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đỏ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thắm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bé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vui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sướng</a:t>
            </a:r>
            <a:r>
              <a:rPr lang="en-US" sz="2800" dirty="0">
                <a:latin typeface="UTM Avo" panose="02040603050506020204" pitchFamily="18" charset="0"/>
              </a:rPr>
              <a:t> reo </a:t>
            </a:r>
            <a:r>
              <a:rPr lang="en-US" sz="2800" dirty="0" err="1">
                <a:latin typeface="UTM Avo" panose="02040603050506020204" pitchFamily="18" charset="0"/>
              </a:rPr>
              <a:t>lên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xinh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đẹp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đáng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yêu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!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    </a:t>
            </a:r>
            <a:r>
              <a:rPr lang="en-US" sz="2800" dirty="0" err="1">
                <a:latin typeface="UTM Avo" panose="02040603050506020204" pitchFamily="18" charset="0"/>
              </a:rPr>
              <a:t>Nói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rồi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bé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định</a:t>
            </a:r>
            <a:r>
              <a:rPr lang="en-US" sz="2800" dirty="0">
                <a:latin typeface="UTM Avo" panose="02040603050506020204" pitchFamily="18" charset="0"/>
              </a:rPr>
              <a:t>  ……..…….  </a:t>
            </a:r>
            <a:r>
              <a:rPr lang="en-US" sz="2800" dirty="0" err="1">
                <a:latin typeface="UTM Avo" panose="02040603050506020204" pitchFamily="18" charset="0"/>
              </a:rPr>
              <a:t>bông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Bỗng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tiếng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thầm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</a:rPr>
              <a:t>- Xin  ……….…...  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sẽ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buồn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nếu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khoe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sắc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cùng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  <a:endParaRPr lang="vi-VN" sz="2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7254" y="582520"/>
            <a:ext cx="1667805" cy="39052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75194" y="582520"/>
            <a:ext cx="1372398" cy="39052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80999" y="582520"/>
            <a:ext cx="1459605" cy="39052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10486 0.170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1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3.33333E-6 L 0.1294 0.407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4939 L -0.50764 0.4873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9" y="2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 </a:t>
            </a:r>
            <a:r>
              <a:rPr lang="en-US" sz="2000" dirty="0" err="1">
                <a:latin typeface="UTM Avo" panose="02040603050506020204" pitchFamily="18" charset="0"/>
              </a:rPr>
              <a:t>Cần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đặt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dấu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phẩy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vị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trí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mỗi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sau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a.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đang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tưới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nước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cây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Mọi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bẻ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cành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c. </a:t>
            </a:r>
            <a:r>
              <a:rPr lang="en-US" sz="2000" dirty="0" err="1">
                <a:latin typeface="UTM Avo" panose="02040603050506020204" pitchFamily="18" charset="0"/>
              </a:rPr>
              <a:t>Én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 non </a:t>
            </a:r>
            <a:r>
              <a:rPr lang="en-US" sz="2000" dirty="0" err="1">
                <a:latin typeface="UTM Avo" panose="02040603050506020204" pitchFamily="18" charset="0"/>
              </a:rPr>
              <a:t>đều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đáng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yêu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7373" y="1874019"/>
            <a:ext cx="278220" cy="52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5386" y="2337028"/>
            <a:ext cx="87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9822" y="2789527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BB6258-2C90-4FA3-9CD1-A1ECBEE3CAD5}"/>
              </a:ext>
            </a:extLst>
          </p:cNvPr>
          <p:cNvCxnSpPr>
            <a:cxnSpLocks/>
          </p:cNvCxnSpPr>
          <p:nvPr/>
        </p:nvCxnSpPr>
        <p:spPr>
          <a:xfrm>
            <a:off x="868138" y="912409"/>
            <a:ext cx="22197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FA8634-D404-4031-B04E-805B88525E2E}"/>
              </a:ext>
            </a:extLst>
          </p:cNvPr>
          <p:cNvCxnSpPr>
            <a:cxnSpLocks/>
          </p:cNvCxnSpPr>
          <p:nvPr/>
        </p:nvCxnSpPr>
        <p:spPr>
          <a:xfrm>
            <a:off x="4595089" y="904560"/>
            <a:ext cx="1017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6139" y="1952018"/>
            <a:ext cx="3181640" cy="1436933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>
              <a:buClrTx/>
            </a:pPr>
            <a:r>
              <a:rPr lang="en-US" sz="4500" b="1" kern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HỌC</a:t>
            </a:r>
          </a:p>
          <a:p>
            <a:pPr algn="ctr" defTabSz="514350">
              <a:buClrTx/>
            </a:pPr>
            <a:r>
              <a:rPr lang="en-US" sz="4500" b="1" kern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46401" y="649236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03011" y="282425"/>
            <a:ext cx="199775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–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0495" y="1188454"/>
            <a:ext cx="601546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Én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gọi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Suốt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đêm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cả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thành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err="1">
                <a:latin typeface="UTM Avo" panose="02040603050506020204" pitchFamily="18" charset="0"/>
              </a:rPr>
              <a:t>dòng</a:t>
            </a:r>
            <a:r>
              <a:rPr lang="en-US" sz="2000">
                <a:latin typeface="UTM Avo" panose="02040603050506020204" pitchFamily="18" charset="0"/>
              </a:rPr>
              <a:t> chữ: </a:t>
            </a:r>
            <a:r>
              <a:rPr lang="en-US" sz="2000" dirty="0">
                <a:latin typeface="UTM Avo" panose="02040603050506020204" pitchFamily="18" charset="0"/>
              </a:rPr>
              <a:t>“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giẫm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!”, </a:t>
            </a:r>
            <a:r>
              <a:rPr lang="en-US" sz="2000" dirty="0" err="1">
                <a:latin typeface="UTM Avo" panose="02040603050506020204" pitchFamily="18" charset="0"/>
              </a:rPr>
              <a:t>rồi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đặt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bãi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Xong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én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tươi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cỏ</a:t>
            </a:r>
            <a:r>
              <a:rPr lang="en-US" sz="20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-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nay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yên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tâm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rồi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còn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ai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giẫm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nữa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đâu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A29B9-11A2-4ECB-A6E7-474196CFE36D}"/>
              </a:ext>
            </a:extLst>
          </p:cNvPr>
          <p:cNvSpPr txBox="1"/>
          <p:nvPr/>
        </p:nvSpPr>
        <p:spPr>
          <a:xfrm>
            <a:off x="391117" y="1186109"/>
            <a:ext cx="83277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    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A2E7A-A586-4B50-9427-192B540428B5}"/>
              </a:ext>
            </a:extLst>
          </p:cNvPr>
          <p:cNvSpPr txBox="1"/>
          <p:nvPr/>
        </p:nvSpPr>
        <p:spPr>
          <a:xfrm>
            <a:off x="4080311" y="1184563"/>
            <a:ext cx="83277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    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A16EA-7637-4433-B775-D59C2F7C9F78}"/>
              </a:ext>
            </a:extLst>
          </p:cNvPr>
          <p:cNvSpPr txBox="1"/>
          <p:nvPr/>
        </p:nvSpPr>
        <p:spPr>
          <a:xfrm>
            <a:off x="3791392" y="1637370"/>
            <a:ext cx="83277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  <a:latin typeface="UTM Avo" panose="02040603050506020204" pitchFamily="18" charset="0"/>
              </a:rPr>
              <a:t>     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EE52E-433A-446B-B43A-21933FE7FF4D}"/>
              </a:ext>
            </a:extLst>
          </p:cNvPr>
          <p:cNvSpPr txBox="1"/>
          <p:nvPr/>
        </p:nvSpPr>
        <p:spPr>
          <a:xfrm>
            <a:off x="2639712" y="2097338"/>
            <a:ext cx="83277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    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70118D-5987-4347-9CF4-93C76D00C872}"/>
              </a:ext>
            </a:extLst>
          </p:cNvPr>
          <p:cNvSpPr txBox="1"/>
          <p:nvPr/>
        </p:nvSpPr>
        <p:spPr>
          <a:xfrm>
            <a:off x="560971" y="3010937"/>
            <a:ext cx="83277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    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968BA6-11DA-4A41-B01C-19C8CFEE2C46}"/>
              </a:ext>
            </a:extLst>
          </p:cNvPr>
          <p:cNvSpPr txBox="1"/>
          <p:nvPr/>
        </p:nvSpPr>
        <p:spPr>
          <a:xfrm>
            <a:off x="3162110" y="3016611"/>
            <a:ext cx="83277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    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8EE486-C117-46B6-8566-8443089F718D}"/>
              </a:ext>
            </a:extLst>
          </p:cNvPr>
          <p:cNvSpPr/>
          <p:nvPr/>
        </p:nvSpPr>
        <p:spPr>
          <a:xfrm>
            <a:off x="3814697" y="3865942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DFA613-2EBF-4116-A19C-744C13D6F4E8}"/>
              </a:ext>
            </a:extLst>
          </p:cNvPr>
          <p:cNvSpPr/>
          <p:nvPr/>
        </p:nvSpPr>
        <p:spPr>
          <a:xfrm>
            <a:off x="3984373" y="413073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BCC42E-7495-4065-B2AD-700CE6BD98BC}"/>
              </a:ext>
            </a:extLst>
          </p:cNvPr>
          <p:cNvSpPr/>
          <p:nvPr/>
        </p:nvSpPr>
        <p:spPr>
          <a:xfrm>
            <a:off x="951922" y="3880793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suốt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97B1683-8970-4367-977F-A6DBFA4BBB70}"/>
              </a:ext>
            </a:extLst>
          </p:cNvPr>
          <p:cNvSpPr/>
          <p:nvPr/>
        </p:nvSpPr>
        <p:spPr>
          <a:xfrm>
            <a:off x="1128632" y="4123048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ED31A7-909D-4D87-B954-9030452BFCC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460917" y="333254"/>
            <a:ext cx="5899430" cy="453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133F57-7788-4523-AEB5-56F5FD1EBA35}"/>
              </a:ext>
            </a:extLst>
          </p:cNvPr>
          <p:cNvSpPr txBox="1"/>
          <p:nvPr/>
        </p:nvSpPr>
        <p:spPr>
          <a:xfrm>
            <a:off x="175642" y="900380"/>
            <a:ext cx="536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>
                <a:latin typeface="HP001 4 hàng" panose="020B0603050302020204" pitchFamily="34" charset="0"/>
              </a:rPr>
              <a:t>Viết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9FF42-60A5-4401-8D1A-FC8E3570F41E}"/>
              </a:ext>
            </a:extLst>
          </p:cNvPr>
          <p:cNvSpPr txBox="1"/>
          <p:nvPr/>
        </p:nvSpPr>
        <p:spPr>
          <a:xfrm>
            <a:off x="414561" y="543054"/>
            <a:ext cx="536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000" b="1" dirty="0">
                <a:latin typeface="HP001 4 hàng" panose="020B0603050302020204" pitchFamily="34" charset="0"/>
              </a:rPr>
              <a:t>N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ăm 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000" b="1">
                <a:latin typeface="HP001 4 hàng" panose="020B0603050302020204" pitchFamily="34" charset="0"/>
              </a:rPr>
              <a:t>9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3 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2023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F86E9-DBCB-454E-9C66-B567DC3848BC}"/>
              </a:ext>
            </a:extLst>
          </p:cNvPr>
          <p:cNvSpPr txBox="1"/>
          <p:nvPr/>
        </p:nvSpPr>
        <p:spPr>
          <a:xfrm>
            <a:off x="-15058" y="1288354"/>
            <a:ext cx="536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Cỏ non cười rồi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C04FA-A783-4EDF-AABE-C0C1957979CF}"/>
              </a:ext>
            </a:extLst>
          </p:cNvPr>
          <p:cNvSpPr txBox="1"/>
          <p:nvPr/>
        </p:nvSpPr>
        <p:spPr>
          <a:xfrm>
            <a:off x="738349" y="681192"/>
            <a:ext cx="904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3510F-4BB6-408B-8A0F-E082BB7AF0F5}"/>
              </a:ext>
            </a:extLst>
          </p:cNvPr>
          <p:cNvSpPr txBox="1"/>
          <p:nvPr/>
        </p:nvSpPr>
        <p:spPr>
          <a:xfrm>
            <a:off x="2550160" y="1042419"/>
            <a:ext cx="904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83229-4ECE-42AF-B2EA-ADADA8827256}"/>
              </a:ext>
            </a:extLst>
          </p:cNvPr>
          <p:cNvSpPr txBox="1"/>
          <p:nvPr/>
        </p:nvSpPr>
        <p:spPr>
          <a:xfrm>
            <a:off x="1753903" y="1423116"/>
            <a:ext cx="904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7BB07-4A71-49AA-85CC-6B7AF768CE05}"/>
              </a:ext>
            </a:extLst>
          </p:cNvPr>
          <p:cNvSpPr txBox="1"/>
          <p:nvPr/>
        </p:nvSpPr>
        <p:spPr>
          <a:xfrm>
            <a:off x="841618" y="1820875"/>
            <a:ext cx="68501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latin typeface="HP001 4 hàng" panose="020B0603050302020204" pitchFamily="34" charset="0"/>
              </a:rPr>
              <a:t>Én nâu gọi các bạn của mình đến. Suốt đêm, </a:t>
            </a:r>
            <a:endParaRPr lang="en-GB" sz="2000" b="1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CD210B-3F4F-4606-B63B-8DCD98C8F5EE}"/>
              </a:ext>
            </a:extLst>
          </p:cNvPr>
          <p:cNvSpPr txBox="1"/>
          <p:nvPr/>
        </p:nvSpPr>
        <p:spPr>
          <a:xfrm>
            <a:off x="841618" y="1805895"/>
            <a:ext cx="904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É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4191CD-39E4-458F-82E8-2E5E0773E88E}"/>
              </a:ext>
            </a:extLst>
          </p:cNvPr>
          <p:cNvSpPr txBox="1"/>
          <p:nvPr/>
        </p:nvSpPr>
        <p:spPr>
          <a:xfrm>
            <a:off x="418877" y="2209307"/>
            <a:ext cx="6044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HP001 4 hàng" panose="020B0603050302020204" pitchFamily="34" charset="0"/>
              </a:rPr>
              <a:t>cả</a:t>
            </a: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</a:rPr>
              <a:t>đàn</a:t>
            </a: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</a:rPr>
              <a:t>đi</a:t>
            </a: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</a:rPr>
              <a:t>tìm</a:t>
            </a: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</a:rPr>
              <a:t>cỏ</a:t>
            </a: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</a:rPr>
              <a:t>khô</a:t>
            </a: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</a:rPr>
              <a:t>tết</a:t>
            </a: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</a:rPr>
              <a:t>thành</a:t>
            </a: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2000" b="1" err="1">
                <a:latin typeface="HP001 4 hàng" panose="020B0603050302020204" pitchFamily="34" charset="0"/>
              </a:rPr>
              <a:t>dòng</a:t>
            </a:r>
            <a:r>
              <a:rPr lang="en-US" sz="2000" b="1">
                <a:latin typeface="HP001 4 hàng" panose="020B0603050302020204" pitchFamily="34" charset="0"/>
              </a:rPr>
              <a:t> chữ: </a:t>
            </a:r>
            <a:r>
              <a:rPr lang="en-US" sz="2000" b="1" dirty="0">
                <a:latin typeface="HP001 4 hàng" panose="020B0603050302020204" pitchFamily="34" charset="0"/>
              </a:rPr>
              <a:t>“</a:t>
            </a:r>
            <a:r>
              <a:rPr lang="en-US" sz="2000" b="1" dirty="0" err="1">
                <a:latin typeface="HP001 4 hàng" panose="020B0603050302020204" pitchFamily="34" charset="0"/>
              </a:rPr>
              <a:t>Không</a:t>
            </a:r>
            <a:endParaRPr lang="en-GB" sz="2000" b="1" dirty="0"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96E6D-A609-4A83-A4FD-3122EC1D2615}"/>
              </a:ext>
            </a:extLst>
          </p:cNvPr>
          <p:cNvSpPr txBox="1"/>
          <p:nvPr/>
        </p:nvSpPr>
        <p:spPr>
          <a:xfrm>
            <a:off x="425667" y="2588397"/>
            <a:ext cx="6069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latin typeface="HP001 4 hàng" panose="020B0603050302020204" pitchFamily="34" charset="0"/>
              </a:rPr>
              <a:t>giẫm chân lên cỏ!”, rồi đặt trên bãi cỏ. Xong việc, én</a:t>
            </a:r>
            <a:endParaRPr lang="en-GB" sz="2000" b="1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8B5B42-1BE0-4D3A-98CC-4187D13DA6F8}"/>
              </a:ext>
            </a:extLst>
          </p:cNvPr>
          <p:cNvSpPr txBox="1"/>
          <p:nvPr/>
        </p:nvSpPr>
        <p:spPr>
          <a:xfrm>
            <a:off x="418877" y="2807236"/>
            <a:ext cx="38467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latin typeface="HP001 4 hàng" panose="020B0603050302020204" pitchFamily="34" charset="0"/>
              </a:rPr>
              <a:t>nâu tươi cười bảo cỏ non:</a:t>
            </a:r>
            <a:endParaRPr lang="en-US" sz="2000" b="1" dirty="0"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0D4247-9D59-43A8-AE48-98A73AE9F7CF}"/>
              </a:ext>
            </a:extLst>
          </p:cNvPr>
          <p:cNvSpPr txBox="1"/>
          <p:nvPr/>
        </p:nvSpPr>
        <p:spPr>
          <a:xfrm>
            <a:off x="717329" y="3349790"/>
            <a:ext cx="6069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latin typeface="HP001 4 hàng" panose="020B0603050302020204" pitchFamily="34" charset="0"/>
              </a:rPr>
              <a:t> - Từ nay em yên tâm rồi. Không còn ai giẫm</a:t>
            </a:r>
            <a:endParaRPr lang="en-GB" sz="2000" b="1"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2B941C-E127-4E14-A903-79AE985F6923}"/>
              </a:ext>
            </a:extLst>
          </p:cNvPr>
          <p:cNvSpPr txBox="1"/>
          <p:nvPr/>
        </p:nvSpPr>
        <p:spPr>
          <a:xfrm>
            <a:off x="357401" y="3727712"/>
            <a:ext cx="3846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latin typeface="HP001 4 hàng" panose="020B0603050302020204" pitchFamily="34" charset="0"/>
              </a:rPr>
              <a:t>lên em nữa đâu.</a:t>
            </a:r>
            <a:endParaRPr lang="en-GB" sz="2000" b="1"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29DBED-43BF-4002-BB11-5B31CE060C0E}"/>
              </a:ext>
            </a:extLst>
          </p:cNvPr>
          <p:cNvSpPr txBox="1"/>
          <p:nvPr/>
        </p:nvSpPr>
        <p:spPr>
          <a:xfrm>
            <a:off x="4833408" y="1806677"/>
            <a:ext cx="904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78BA43-B09B-4922-B5AD-47D501523733}"/>
              </a:ext>
            </a:extLst>
          </p:cNvPr>
          <p:cNvSpPr txBox="1"/>
          <p:nvPr/>
        </p:nvSpPr>
        <p:spPr>
          <a:xfrm>
            <a:off x="5050990" y="2197884"/>
            <a:ext cx="904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K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49EBD6-4ECA-4F2C-B85F-20E48CC3CED9}"/>
              </a:ext>
            </a:extLst>
          </p:cNvPr>
          <p:cNvSpPr txBox="1"/>
          <p:nvPr/>
        </p:nvSpPr>
        <p:spPr>
          <a:xfrm>
            <a:off x="4717770" y="2568071"/>
            <a:ext cx="904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C3B267-F78D-40A1-B1E0-574A50A516A9}"/>
              </a:ext>
            </a:extLst>
          </p:cNvPr>
          <p:cNvSpPr txBox="1"/>
          <p:nvPr/>
        </p:nvSpPr>
        <p:spPr>
          <a:xfrm>
            <a:off x="3824225" y="3325777"/>
            <a:ext cx="904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K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A8E3CC-73A6-4064-B112-614FB03E828B}"/>
              </a:ext>
            </a:extLst>
          </p:cNvPr>
          <p:cNvSpPr txBox="1"/>
          <p:nvPr/>
        </p:nvSpPr>
        <p:spPr>
          <a:xfrm>
            <a:off x="996942" y="3324300"/>
            <a:ext cx="904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81AC37-64A4-4168-B0C0-0F473A9919E5}"/>
              </a:ext>
            </a:extLst>
          </p:cNvPr>
          <p:cNvSpPr txBox="1"/>
          <p:nvPr/>
        </p:nvSpPr>
        <p:spPr>
          <a:xfrm>
            <a:off x="-24345" y="4334412"/>
            <a:ext cx="2968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Chữa lỗi: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ADBF72-E5BB-4705-B454-0D00DBDDA38C}"/>
              </a:ext>
            </a:extLst>
          </p:cNvPr>
          <p:cNvSpPr txBox="1"/>
          <p:nvPr/>
        </p:nvSpPr>
        <p:spPr>
          <a:xfrm>
            <a:off x="841618" y="4469019"/>
            <a:ext cx="904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707F7-34C6-407B-4EF3-4D3EC0745A3F}"/>
              </a:ext>
            </a:extLst>
          </p:cNvPr>
          <p:cNvSpPr txBox="1"/>
          <p:nvPr/>
        </p:nvSpPr>
        <p:spPr>
          <a:xfrm>
            <a:off x="-18850" y="4686736"/>
            <a:ext cx="2968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>
                <a:latin typeface="HP001 4 hàng" panose="020B0603050302020204" pitchFamily="34" charset="0"/>
              </a:rPr>
              <a:t>Nhận xét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: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72F49-54BC-89BC-4608-2DCAD2376F31}"/>
              </a:ext>
            </a:extLst>
          </p:cNvPr>
          <p:cNvSpPr txBox="1"/>
          <p:nvPr/>
        </p:nvSpPr>
        <p:spPr>
          <a:xfrm>
            <a:off x="794563" y="4821343"/>
            <a:ext cx="9049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9" grpId="0"/>
      <p:bldP spid="26" grpId="0"/>
      <p:bldP spid="27" grpId="0"/>
      <p:bldP spid="28" grpId="0"/>
      <p:bldP spid="29" grpId="0"/>
      <p:bldP spid="30" grpId="0"/>
      <p:bldP spid="3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21F6D8-9ADB-5918-016F-281D17C3C229}"/>
              </a:ext>
            </a:extLst>
          </p:cNvPr>
          <p:cNvSpPr txBox="1"/>
          <p:nvPr/>
        </p:nvSpPr>
        <p:spPr>
          <a:xfrm>
            <a:off x="441813" y="331153"/>
            <a:ext cx="5974373" cy="1943975"/>
          </a:xfrm>
          <a:prstGeom prst="rect">
            <a:avLst/>
          </a:prstGeom>
          <a:noFill/>
        </p:spPr>
        <p:txBody>
          <a:bodyPr wrap="square" lIns="81643" tIns="40821" rIns="81643" bIns="40821" rtlCol="0">
            <a:spAutoFit/>
          </a:bodyPr>
          <a:lstStyle/>
          <a:p>
            <a:pPr algn="just" defTabSz="514350">
              <a:lnSpc>
                <a:spcPct val="150000"/>
              </a:lnSpc>
              <a:buClrTx/>
            </a:pPr>
            <a:r>
              <a:rPr lang="en-US" sz="28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en-US" sz="28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lang="en-US" sz="28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i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  <a:r>
              <a:rPr lang="en-US" sz="28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lang="en-US" sz="28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i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</a:t>
            </a:r>
            <a:r>
              <a:rPr lang="en-US" sz="28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lang="en-US" sz="28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8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28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lang="en-US" sz="28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 defTabSz="514350">
              <a:lnSpc>
                <a:spcPct val="150000"/>
              </a:lnSpc>
              <a:buClrTx/>
            </a:pP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800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muôn</a:t>
            </a:r>
            <a:r>
              <a:rPr lang="en-US" sz="2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ìn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giọt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sương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</a:t>
            </a:r>
            <a:r>
              <a:rPr lang="en-US" sz="2800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lánh</a:t>
            </a:r>
            <a:r>
              <a:rPr lang="en-US" sz="2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như        ọc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047AD-F8E2-3149-603E-92906EA5771C}"/>
              </a:ext>
            </a:extLst>
          </p:cNvPr>
          <p:cNvSpPr txBox="1"/>
          <p:nvPr/>
        </p:nvSpPr>
        <p:spPr>
          <a:xfrm>
            <a:off x="3682319" y="1109537"/>
            <a:ext cx="812930" cy="513326"/>
          </a:xfrm>
          <a:prstGeom prst="rect">
            <a:avLst/>
          </a:prstGeom>
          <a:noFill/>
        </p:spPr>
        <p:txBody>
          <a:bodyPr wrap="square" lIns="81643" tIns="40821" rIns="81643" bIns="40821" rtlCol="0">
            <a:spAutoFit/>
          </a:bodyPr>
          <a:lstStyle/>
          <a:p>
            <a:pPr defTabSz="514350">
              <a:buClrTx/>
            </a:pP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</a:t>
            </a:r>
            <a:endPara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E3D26-E15F-E49E-23FC-640986FC93EA}"/>
              </a:ext>
            </a:extLst>
          </p:cNvPr>
          <p:cNvSpPr txBox="1"/>
          <p:nvPr/>
        </p:nvSpPr>
        <p:spPr>
          <a:xfrm>
            <a:off x="5390783" y="1740782"/>
            <a:ext cx="550244" cy="513326"/>
          </a:xfrm>
          <a:prstGeom prst="rect">
            <a:avLst/>
          </a:prstGeom>
          <a:noFill/>
        </p:spPr>
        <p:txBody>
          <a:bodyPr wrap="square" lIns="81643" tIns="40821" rIns="81643" bIns="40821" rtlCol="0">
            <a:spAutoFit/>
          </a:bodyPr>
          <a:lstStyle/>
          <a:p>
            <a:pPr defTabSz="514350">
              <a:buClrTx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6540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01F40-93B5-C7C6-B3CB-37E24A90AF24}"/>
              </a:ext>
            </a:extLst>
          </p:cNvPr>
          <p:cNvSpPr txBox="1"/>
          <p:nvPr/>
        </p:nvSpPr>
        <p:spPr>
          <a:xfrm>
            <a:off x="567338" y="540963"/>
            <a:ext cx="6407891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>
              <a:lnSpc>
                <a:spcPct val="150000"/>
              </a:lnSpc>
              <a:buClrTx/>
            </a:pPr>
            <a:r>
              <a:rPr lang="en-US" sz="24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a) </a:t>
            </a:r>
            <a:r>
              <a:rPr lang="en-US" sz="24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24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 defTabSz="514350">
              <a:lnSpc>
                <a:spcPct val="150000"/>
              </a:lnSpc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vương</a:t>
            </a:r>
            <a:r>
              <a:rPr 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út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</a:t>
            </a:r>
          </a:p>
          <a:p>
            <a:pPr algn="just" defTabSz="514350">
              <a:lnSpc>
                <a:spcPct val="150000"/>
              </a:lnSpc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Mầm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im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514350">
              <a:lnSpc>
                <a:spcPct val="150000"/>
              </a:lnSpc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miết</a:t>
            </a:r>
            <a:r>
              <a:rPr 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ốn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514350">
              <a:lnSpc>
                <a:spcPct val="150000"/>
              </a:lnSpc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ước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dim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A3F27-A96A-03DA-6560-B7A8AD2DD376}"/>
              </a:ext>
            </a:extLst>
          </p:cNvPr>
          <p:cNvSpPr txBox="1"/>
          <p:nvPr/>
        </p:nvSpPr>
        <p:spPr>
          <a:xfrm>
            <a:off x="3837243" y="1181642"/>
            <a:ext cx="73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endPara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56F12-2DC0-6453-2360-7E2A0D3DD1C5}"/>
              </a:ext>
            </a:extLst>
          </p:cNvPr>
          <p:cNvSpPr txBox="1"/>
          <p:nvPr/>
        </p:nvSpPr>
        <p:spPr>
          <a:xfrm>
            <a:off x="5282701" y="1747930"/>
            <a:ext cx="70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endPara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2A745-7829-0AA5-E439-772249C31823}"/>
              </a:ext>
            </a:extLst>
          </p:cNvPr>
          <p:cNvSpPr txBox="1"/>
          <p:nvPr/>
        </p:nvSpPr>
        <p:spPr>
          <a:xfrm>
            <a:off x="3821591" y="2295246"/>
            <a:ext cx="60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endPara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B4974-DE94-8361-D635-343118BC6CBF}"/>
              </a:ext>
            </a:extLst>
          </p:cNvPr>
          <p:cNvSpPr txBox="1"/>
          <p:nvPr/>
        </p:nvSpPr>
        <p:spPr>
          <a:xfrm>
            <a:off x="2096169" y="2855492"/>
            <a:ext cx="60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endPara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65B6F1-0BF5-178D-E3A4-A4FB4B92C4EA}"/>
              </a:ext>
            </a:extLst>
          </p:cNvPr>
          <p:cNvSpPr txBox="1"/>
          <p:nvPr/>
        </p:nvSpPr>
        <p:spPr>
          <a:xfrm>
            <a:off x="733633" y="764187"/>
            <a:ext cx="6124367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>
              <a:lnSpc>
                <a:spcPct val="150000"/>
              </a:lnSpc>
              <a:buClrTx/>
            </a:pPr>
            <a:r>
              <a:rPr lang="en-US" sz="2400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b)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êt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êch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2400" kern="1200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lang="en-US" sz="2400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60734" indent="-160734" algn="just" defTabSz="514350">
              <a:lnSpc>
                <a:spcPct val="150000"/>
              </a:lnSpc>
              <a:buClrTx/>
              <a:buFontTx/>
              <a:buChar char="-"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T   .</a:t>
            </a:r>
          </a:p>
          <a:p>
            <a:pPr marL="160734" indent="-160734" algn="just" defTabSz="514350">
              <a:lnSpc>
                <a:spcPct val="150000"/>
              </a:lnSpc>
              <a:buClrTx/>
              <a:buFontTx/>
              <a:buChar char="-"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uôm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uôm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đấy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60734" indent="-160734" algn="just" defTabSz="514350">
              <a:lnSpc>
                <a:spcPct val="150000"/>
              </a:lnSpc>
              <a:buClrTx/>
              <a:buFontTx/>
              <a:buChar char="-"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chênh</a:t>
            </a:r>
            <a:r>
              <a:rPr 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         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2C978-50A5-2FEE-B911-03E78DCAE89E}"/>
              </a:ext>
            </a:extLst>
          </p:cNvPr>
          <p:cNvSpPr txBox="1"/>
          <p:nvPr/>
        </p:nvSpPr>
        <p:spPr>
          <a:xfrm>
            <a:off x="2212061" y="1422761"/>
            <a:ext cx="49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ết</a:t>
            </a:r>
            <a:endPara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2646F8-887D-F1A9-F2FD-24A68A151F9C}"/>
              </a:ext>
            </a:extLst>
          </p:cNvPr>
          <p:cNvSpPr txBox="1"/>
          <p:nvPr/>
        </p:nvSpPr>
        <p:spPr>
          <a:xfrm>
            <a:off x="938135" y="1982100"/>
            <a:ext cx="88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Ếch</a:t>
            </a:r>
            <a:endPara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AF77C9-E1B2-C223-7EF5-41C98BA73853}"/>
              </a:ext>
            </a:extLst>
          </p:cNvPr>
          <p:cNvSpPr txBox="1"/>
          <p:nvPr/>
        </p:nvSpPr>
        <p:spPr>
          <a:xfrm>
            <a:off x="3354368" y="2541297"/>
            <a:ext cx="72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ếch</a:t>
            </a:r>
            <a:endPara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14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14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561</Words>
  <Application>Microsoft Office PowerPoint</Application>
  <PresentationFormat>Custom</PresentationFormat>
  <Paragraphs>102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UTM Cookies</vt:lpstr>
      <vt:lpstr>Montserrat</vt:lpstr>
      <vt:lpstr>Calibri</vt:lpstr>
      <vt:lpstr>UTM Avo</vt:lpstr>
      <vt:lpstr>HP001 4 hàng</vt:lpstr>
      <vt:lpstr>Arial</vt:lpstr>
      <vt:lpstr>Cambria</vt:lpstr>
      <vt:lpstr>Times New Roman</vt:lpstr>
      <vt:lpstr>Kalam</vt:lpstr>
      <vt:lpstr>Calibri Light</vt:lpstr>
      <vt:lpstr>Doodle Sketchbook by Slidesgo</vt:lpstr>
      <vt:lpstr>Office Theme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135</cp:revision>
  <dcterms:modified xsi:type="dcterms:W3CDTF">2023-03-05T03:56:40Z</dcterms:modified>
</cp:coreProperties>
</file>