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1" r:id="rId3"/>
    <p:sldId id="267" r:id="rId4"/>
    <p:sldId id="269" r:id="rId5"/>
    <p:sldId id="260" r:id="rId6"/>
    <p:sldId id="272" r:id="rId7"/>
    <p:sldId id="263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D577C-CC75-4935-AE18-61D2F3DC5245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9D53D-8AF8-4343-B394-868A2C87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8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D53D-8AF8-4343-B394-868A2C8784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D53D-8AF8-4343-B394-868A2C8784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0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6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45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47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6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70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48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65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13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60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75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0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681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9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7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592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695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558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30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69978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4066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3509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415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8746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99402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0686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37038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2691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7115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87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355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163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8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222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56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3ADD-EE49-4F8B-906E-C19F316D3E9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2" r:id="rId3"/>
    <p:sldLayoutId id="2147483681" r:id="rId4"/>
    <p:sldLayoutId id="2147483670" r:id="rId5"/>
    <p:sldLayoutId id="2147483665" r:id="rId6"/>
    <p:sldLayoutId id="2147483650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69" r:id="rId18"/>
    <p:sldLayoutId id="2147483668" r:id="rId19"/>
    <p:sldLayoutId id="2147483667" r:id="rId20"/>
    <p:sldLayoutId id="2147483666" r:id="rId21"/>
    <p:sldLayoutId id="2147483664" r:id="rId22"/>
    <p:sldLayoutId id="2147483663" r:id="rId23"/>
    <p:sldLayoutId id="2147483662" r:id="rId24"/>
    <p:sldLayoutId id="2147483661" r:id="rId25"/>
    <p:sldLayoutId id="2147483660" r:id="rId26"/>
    <p:sldLayoutId id="2147483651" r:id="rId27"/>
    <p:sldLayoutId id="2147483652" r:id="rId28"/>
    <p:sldLayoutId id="2147483653" r:id="rId29"/>
    <p:sldLayoutId id="2147483654" r:id="rId30"/>
    <p:sldLayoutId id="2147483655" r:id="rId31"/>
    <p:sldLayoutId id="2147483656" r:id="rId32"/>
    <p:sldLayoutId id="2147483657" r:id="rId33"/>
    <p:sldLayoutId id="2147483658" r:id="rId34"/>
    <p:sldLayoutId id="2147483659" r:id="rId35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nh S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-6927"/>
            <a:ext cx="9123218" cy="6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1</a:t>
            </a: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581400" y="1371600"/>
            <a:ext cx="1739403" cy="1005761"/>
            <a:chOff x="5225" y="9335"/>
            <a:chExt cx="2520" cy="1750"/>
          </a:xfrm>
        </p:grpSpPr>
        <p:sp>
          <p:nvSpPr>
            <p:cNvPr id="8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9" name="Picture 26" descr="cosm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5" descr="BOOK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4" descr="BOOK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3" descr="QUILLPE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800">
                  <a:latin typeface="VnBangkok"/>
                  <a:cs typeface="Times New Roman" pitchFamily="18" charset="0"/>
                </a:rPr>
                <a:t> </a:t>
              </a:r>
              <a:endParaRPr lang="en-US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3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inh S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-6927"/>
            <a:ext cx="9123218" cy="6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4191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102 - 103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15194" y="609601"/>
            <a:ext cx="4800994" cy="7540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3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HỌC KÌ 1</a:t>
            </a:r>
            <a:endParaRPr lang="vi-VN" sz="43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1447800"/>
            <a:ext cx="8809703" cy="2743199"/>
            <a:chOff x="258097" y="1914117"/>
            <a:chExt cx="8458200" cy="1828800"/>
          </a:xfrm>
        </p:grpSpPr>
        <p:sp>
          <p:nvSpPr>
            <p:cNvPr id="24" name="Rounded Rectangle 23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</a:t>
              </a:r>
              <a:r>
                <a:rPr lang="en-US" sz="4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ÔN TẬP CÁC SỐ 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TRONG PHẠM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Cloud 25"/>
          <p:cNvSpPr/>
          <p:nvPr/>
        </p:nvSpPr>
        <p:spPr>
          <a:xfrm rot="449068">
            <a:off x="113447" y="132219"/>
            <a:ext cx="3007788" cy="1938644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2999" y="599367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10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 rot="789568">
            <a:off x="609685" y="715699"/>
            <a:ext cx="219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88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6" grpId="0" animBg="1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5314866" cy="564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5" y="0"/>
            <a:ext cx="254923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52400" y="1143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143000" y="1219200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8027" y="1246497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724400" y="83820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43630" y="1672441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42641" y="207154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42641" y="2486891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3729138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9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2525" y="4144489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7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95567" y="5012992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4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9592" r="9824" b="36971"/>
          <a:stretch/>
        </p:blipFill>
        <p:spPr bwMode="auto">
          <a:xfrm>
            <a:off x="1752600" y="4267200"/>
            <a:ext cx="6712527" cy="16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4937" r="73335" b="50719"/>
          <a:stretch/>
        </p:blipFill>
        <p:spPr bwMode="auto">
          <a:xfrm>
            <a:off x="249382" y="4343400"/>
            <a:ext cx="116578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63253" r="9184" b="33170"/>
          <a:stretch/>
        </p:blipFill>
        <p:spPr bwMode="auto">
          <a:xfrm>
            <a:off x="304800" y="5867400"/>
            <a:ext cx="7980218" cy="5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772400" cy="39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0" y="76200"/>
            <a:ext cx="609600" cy="6075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39410472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9592" r="9824" b="36971"/>
          <a:stretch/>
        </p:blipFill>
        <p:spPr bwMode="auto">
          <a:xfrm>
            <a:off x="1752600" y="4267200"/>
            <a:ext cx="6712527" cy="16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4937" r="73335" b="50719"/>
          <a:stretch/>
        </p:blipFill>
        <p:spPr bwMode="auto">
          <a:xfrm>
            <a:off x="249382" y="4343400"/>
            <a:ext cx="116578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63253" r="9184" b="33170"/>
          <a:stretch/>
        </p:blipFill>
        <p:spPr bwMode="auto">
          <a:xfrm>
            <a:off x="304800" y="5867400"/>
            <a:ext cx="7980218" cy="5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46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76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7315200" y="4114800"/>
            <a:ext cx="1226127" cy="1688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772400" cy="39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532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0702" y="9144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305984" y="1056583"/>
            <a:ext cx="1818216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&gt; ; &lt; ; =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0838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66042" y="2514600"/>
            <a:ext cx="2472079" cy="914400"/>
            <a:chOff x="381000" y="2514600"/>
            <a:chExt cx="2472079" cy="914400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6        8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5744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71521" y="2514600"/>
            <a:ext cx="2472079" cy="914400"/>
            <a:chOff x="3352800" y="2514600"/>
            <a:chExt cx="2472079" cy="914400"/>
          </a:xfrm>
        </p:grpSpPr>
        <p:sp>
          <p:nvSpPr>
            <p:cNvPr id="11" name="Rounded Rectangle 10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        9 - 1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10000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43321" y="2514600"/>
            <a:ext cx="2472079" cy="914400"/>
            <a:chOff x="6443321" y="2514600"/>
            <a:chExt cx="2472079" cy="914400"/>
          </a:xfrm>
        </p:grpSpPr>
        <p:sp>
          <p:nvSpPr>
            <p:cNvPr id="14" name="Rounded Rectangle 13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       8 + 2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086600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6042" y="4442087"/>
            <a:ext cx="2472079" cy="914400"/>
            <a:chOff x="381000" y="2514600"/>
            <a:chExt cx="2472079" cy="914400"/>
          </a:xfrm>
          <a:solidFill>
            <a:srgbClr val="66FF66"/>
          </a:solidFill>
        </p:grpSpPr>
        <p:sp>
          <p:nvSpPr>
            <p:cNvPr id="17" name="Rounded Rectangle 16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       7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502392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71521" y="4442087"/>
            <a:ext cx="2472079" cy="914400"/>
            <a:chOff x="3352800" y="2514600"/>
            <a:chExt cx="2472079" cy="914400"/>
          </a:xfrm>
          <a:solidFill>
            <a:srgbClr val="66FF66"/>
          </a:solidFill>
        </p:grpSpPr>
        <p:sp>
          <p:nvSpPr>
            <p:cNvPr id="20" name="Rounded Rectangle 19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1        8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501911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43321" y="4442087"/>
            <a:ext cx="2472079" cy="914400"/>
            <a:chOff x="6443321" y="2514600"/>
            <a:chExt cx="2472079" cy="914400"/>
          </a:xfrm>
          <a:solidFill>
            <a:srgbClr val="66FF66"/>
          </a:solidFill>
        </p:grpSpPr>
        <p:sp>
          <p:nvSpPr>
            <p:cNvPr id="23" name="Rounded Rectangle 22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</a:t>
              </a:r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0        2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57720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9340" y="2735253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2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41140" y="2725578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</a:t>
            </a:r>
            <a:endParaRPr lang="vi-VN" sz="2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53884" y="270908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c)</a:t>
            </a:r>
            <a:endParaRPr lang="vi-VN" sz="2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" y="4653901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d)</a:t>
            </a:r>
            <a:endParaRPr lang="vi-VN" sz="2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0" y="464422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e)</a:t>
            </a:r>
            <a:endParaRPr lang="vi-VN" sz="2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4627734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g)</a:t>
            </a:r>
            <a:endParaRPr lang="vi-VN" sz="26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946584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930411" y="2638425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075871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59067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622127" y="4567424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59142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562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09364" cy="690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2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6664974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690802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112</Words>
  <Application>Microsoft Office PowerPoint</Application>
  <PresentationFormat>On-screen Show (4:3)</PresentationFormat>
  <Paragraphs>57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HP001 5H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Microsoft account</cp:lastModifiedBy>
  <cp:revision>21</cp:revision>
  <dcterms:created xsi:type="dcterms:W3CDTF">2020-08-23T02:14:42Z</dcterms:created>
  <dcterms:modified xsi:type="dcterms:W3CDTF">2022-12-25T09:30:00Z</dcterms:modified>
</cp:coreProperties>
</file>