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70" r:id="rId4"/>
    <p:sldId id="281" r:id="rId5"/>
    <p:sldId id="282" r:id="rId6"/>
    <p:sldId id="258" r:id="rId7"/>
    <p:sldId id="284" r:id="rId8"/>
    <p:sldId id="283" r:id="rId9"/>
    <p:sldId id="28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1DA"/>
    <a:srgbClr val="F5C97B"/>
    <a:srgbClr val="F20000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 varScale="1">
        <p:scale>
          <a:sx n="109" d="100"/>
          <a:sy n="109" d="100"/>
        </p:scale>
        <p:origin x="706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4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72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2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microsoft.com/office/2007/relationships/hdphoto" Target="../media/hdphoto4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8"/>
    </mc:Choice>
    <mc:Fallback xmlns="">
      <p:transition spd="slow" advTm="1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2555875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002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70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353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2425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05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83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8750"/>
            <a:ext cx="7415418" cy="23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625" y="3502025"/>
            <a:ext cx="8177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14400" y="3886200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914400" y="3926908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95"/>
    </mc:Choice>
    <mc:Fallback xmlns="">
      <p:transition spd="slow" advTm="46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5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3" y="699407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1082" y="38816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1082" y="33337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1082" y="27568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1082" y="21943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1082" y="16464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3647" r="-1150" b="5598"/>
          <a:stretch/>
        </p:blipFill>
        <p:spPr bwMode="auto">
          <a:xfrm>
            <a:off x="899886" y="1378857"/>
            <a:ext cx="7780025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3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95"/>
    </mc:Choice>
    <mc:Fallback xmlns="">
      <p:transition spd="slow" advTm="37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12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85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336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81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16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640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117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594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19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675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27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62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-228600" y="4476750"/>
            <a:ext cx="960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1130301" y="3136900"/>
            <a:ext cx="342900" cy="977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790700" y="1774825"/>
            <a:ext cx="0" cy="1619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120651" y="36258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1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05400" y="2273300"/>
            <a:ext cx="0" cy="11049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4089400" y="2819400"/>
            <a:ext cx="342900" cy="16891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200400" y="36385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2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 rot="16200000">
            <a:off x="7143750" y="2917825"/>
            <a:ext cx="342900" cy="1295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184900" y="3603625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30250"/>
            <a:ext cx="7858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Down Arrow 43"/>
          <p:cNvSpPr/>
          <p:nvPr/>
        </p:nvSpPr>
        <p:spPr>
          <a:xfrm rot="1793293">
            <a:off x="4975864" y="390270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9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59"/>
    </mc:Choice>
    <mc:Fallback xmlns="">
      <p:transition spd="slow" advTm="4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  <p:bldP spid="36" grpId="0"/>
      <p:bldP spid="39" grpId="0" animBg="1"/>
      <p:bldP spid="40" grpId="0"/>
      <p:bldP spid="42" grpId="0" animBg="1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7"/>
    </mc:Choice>
    <mc:Fallback xmlns="">
      <p:transition spd="slow" advTm="504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866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ước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7"/>
    </mc:Choice>
    <mc:Fallback xmlns="">
      <p:transition spd="slow" advTm="1006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49861"/>
              </p:ext>
            </p:extLst>
          </p:nvPr>
        </p:nvGraphicFramePr>
        <p:xfrm>
          <a:off x="990600" y="81484"/>
          <a:ext cx="7802880" cy="495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86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vật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Ước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lượng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tế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1885950"/>
            <a:ext cx="1279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9" y="2980870"/>
            <a:ext cx="10604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80" y="4109243"/>
            <a:ext cx="121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66750"/>
            <a:ext cx="1219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478482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4927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8482" y="2069523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75318" y="2079914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2337" y="3252498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2337" y="428466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75318" y="321105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85709" y="430556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98"/>
    </mc:Choice>
    <mc:Fallback xmlns="">
      <p:transition spd="slow" advTm="3009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400300"/>
            <a:ext cx="30861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879" y="1762410"/>
            <a:ext cx="5325209" cy="86649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pPr defTabSz="685800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19" y="110614"/>
            <a:ext cx="1440740" cy="15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9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9">
        <p14:ripple/>
      </p:transition>
    </mc:Choice>
    <mc:Fallback xmlns="">
      <p:transition spd="slow" advTm="11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3.3|3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9.2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4.5|1.5|0.6|2|1.3|3.9|1.3|1.5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144</Words>
  <Application>Microsoft Office PowerPoint</Application>
  <PresentationFormat>On-screen Show (16:9)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Chủ đề 7</vt:lpstr>
      <vt:lpstr>PowerPoint Presentation</vt:lpstr>
      <vt:lpstr>a)</vt:lpstr>
      <vt:lpstr>b)</vt:lpstr>
      <vt:lpstr>PowerPoint Presentation</vt:lpstr>
      <vt:lpstr>Khám phá lớp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165</cp:revision>
  <dcterms:created xsi:type="dcterms:W3CDTF">2021-01-09T02:19:28Z</dcterms:created>
  <dcterms:modified xsi:type="dcterms:W3CDTF">2023-02-18T06:41:59Z</dcterms:modified>
</cp:coreProperties>
</file>