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0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58" r:id="rId2"/>
    <p:sldMasterId id="2147483777" r:id="rId3"/>
    <p:sldMasterId id="2147483795" r:id="rId4"/>
    <p:sldMasterId id="2147483813" r:id="rId5"/>
    <p:sldMasterId id="2147483857" r:id="rId6"/>
    <p:sldMasterId id="2147483870" r:id="rId7"/>
    <p:sldMasterId id="2147483882" r:id="rId8"/>
    <p:sldMasterId id="2147483894" r:id="rId9"/>
    <p:sldMasterId id="2147483906" r:id="rId10"/>
    <p:sldMasterId id="2147483918" r:id="rId11"/>
    <p:sldMasterId id="2147483931" r:id="rId12"/>
  </p:sldMasterIdLst>
  <p:sldIdLst>
    <p:sldId id="323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24" r:id="rId21"/>
    <p:sldId id="325" r:id="rId22"/>
    <p:sldId id="326" r:id="rId23"/>
    <p:sldId id="288" r:id="rId24"/>
    <p:sldId id="287" r:id="rId25"/>
    <p:sldId id="294" r:id="rId26"/>
    <p:sldId id="296" r:id="rId27"/>
    <p:sldId id="295" r:id="rId28"/>
    <p:sldId id="321" r:id="rId29"/>
    <p:sldId id="322" r:id="rId30"/>
    <p:sldId id="300" r:id="rId31"/>
    <p:sldId id="301" r:id="rId32"/>
    <p:sldId id="302" r:id="rId33"/>
    <p:sldId id="307" r:id="rId34"/>
    <p:sldId id="308" r:id="rId35"/>
    <p:sldId id="309" r:id="rId36"/>
    <p:sldId id="310" r:id="rId37"/>
    <p:sldId id="334" r:id="rId38"/>
    <p:sldId id="319" r:id="rId39"/>
    <p:sldId id="315" r:id="rId40"/>
    <p:sldId id="335" r:id="rId41"/>
    <p:sldId id="33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0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985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DEDDE-DC20-4413-909D-C648BA9AE1F9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244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/>
          <a:lstStyle>
            <a:lvl1pPr algn="l">
              <a:defRPr sz="153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6"/>
            <a:ext cx="5111750" cy="5853113"/>
          </a:xfrm>
        </p:spPr>
        <p:txBody>
          <a:bodyPr/>
          <a:lstStyle>
            <a:lvl1pPr>
              <a:defRPr sz="2460"/>
            </a:lvl1pPr>
            <a:lvl2pPr>
              <a:defRPr sz="2153"/>
            </a:lvl2pPr>
            <a:lvl3pPr>
              <a:defRPr sz="1846"/>
            </a:lvl3pPr>
            <a:lvl4pPr>
              <a:defRPr sz="1537"/>
            </a:lvl4pPr>
            <a:lvl5pPr>
              <a:defRPr sz="1537"/>
            </a:lvl5pPr>
            <a:lvl6pPr>
              <a:defRPr sz="1537"/>
            </a:lvl6pPr>
            <a:lvl7pPr>
              <a:defRPr sz="1537"/>
            </a:lvl7pPr>
            <a:lvl8pPr>
              <a:defRPr sz="1537"/>
            </a:lvl8pPr>
            <a:lvl9pPr>
              <a:defRPr sz="153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6"/>
            <a:ext cx="3008313" cy="4691063"/>
          </a:xfrm>
        </p:spPr>
        <p:txBody>
          <a:bodyPr/>
          <a:lstStyle>
            <a:lvl1pPr marL="0" indent="0">
              <a:buNone/>
              <a:defRPr sz="1076"/>
            </a:lvl1pPr>
            <a:lvl2pPr marL="351658" indent="0">
              <a:buNone/>
              <a:defRPr sz="924"/>
            </a:lvl2pPr>
            <a:lvl3pPr marL="703316" indent="0">
              <a:buNone/>
              <a:defRPr sz="770"/>
            </a:lvl3pPr>
            <a:lvl4pPr marL="1054976" indent="0">
              <a:buNone/>
              <a:defRPr sz="692"/>
            </a:lvl4pPr>
            <a:lvl5pPr marL="1406635" indent="0">
              <a:buNone/>
              <a:defRPr sz="692"/>
            </a:lvl5pPr>
            <a:lvl6pPr marL="1758292" indent="0">
              <a:buNone/>
              <a:defRPr sz="692"/>
            </a:lvl6pPr>
            <a:lvl7pPr marL="2109952" indent="0">
              <a:buNone/>
              <a:defRPr sz="692"/>
            </a:lvl7pPr>
            <a:lvl8pPr marL="2461610" indent="0">
              <a:buNone/>
              <a:defRPr sz="692"/>
            </a:lvl8pPr>
            <a:lvl9pPr marL="2813267" indent="0">
              <a:buNone/>
              <a:defRPr sz="6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018E8-8E5A-4824-8DFF-E89406FC19F7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039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/>
          <a:lstStyle>
            <a:lvl1pPr algn="l">
              <a:defRPr sz="153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2460"/>
            </a:lvl1pPr>
            <a:lvl2pPr marL="351658" indent="0">
              <a:buNone/>
              <a:defRPr sz="2153"/>
            </a:lvl2pPr>
            <a:lvl3pPr marL="703316" indent="0">
              <a:buNone/>
              <a:defRPr sz="1846"/>
            </a:lvl3pPr>
            <a:lvl4pPr marL="1054976" indent="0">
              <a:buNone/>
              <a:defRPr sz="1537"/>
            </a:lvl4pPr>
            <a:lvl5pPr marL="1406635" indent="0">
              <a:buNone/>
              <a:defRPr sz="1537"/>
            </a:lvl5pPr>
            <a:lvl6pPr marL="1758292" indent="0">
              <a:buNone/>
              <a:defRPr sz="1537"/>
            </a:lvl6pPr>
            <a:lvl7pPr marL="2109952" indent="0">
              <a:buNone/>
              <a:defRPr sz="1537"/>
            </a:lvl7pPr>
            <a:lvl8pPr marL="2461610" indent="0">
              <a:buNone/>
              <a:defRPr sz="1537"/>
            </a:lvl8pPr>
            <a:lvl9pPr marL="2813267" indent="0">
              <a:buNone/>
              <a:defRPr sz="153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076"/>
            </a:lvl1pPr>
            <a:lvl2pPr marL="351658" indent="0">
              <a:buNone/>
              <a:defRPr sz="924"/>
            </a:lvl2pPr>
            <a:lvl3pPr marL="703316" indent="0">
              <a:buNone/>
              <a:defRPr sz="770"/>
            </a:lvl3pPr>
            <a:lvl4pPr marL="1054976" indent="0">
              <a:buNone/>
              <a:defRPr sz="692"/>
            </a:lvl4pPr>
            <a:lvl5pPr marL="1406635" indent="0">
              <a:buNone/>
              <a:defRPr sz="692"/>
            </a:lvl5pPr>
            <a:lvl6pPr marL="1758292" indent="0">
              <a:buNone/>
              <a:defRPr sz="692"/>
            </a:lvl6pPr>
            <a:lvl7pPr marL="2109952" indent="0">
              <a:buNone/>
              <a:defRPr sz="692"/>
            </a:lvl7pPr>
            <a:lvl8pPr marL="2461610" indent="0">
              <a:buNone/>
              <a:defRPr sz="692"/>
            </a:lvl8pPr>
            <a:lvl9pPr marL="2813267" indent="0">
              <a:buNone/>
              <a:defRPr sz="6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2F58F-DB5C-4F29-BCC2-F1FD17799E57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100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3431A-F361-4EA9-B480-E8889777D03E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219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2" y="152402"/>
            <a:ext cx="1924049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2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74CD5-1D5B-49A2-9CF5-369CC809DA1B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869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6" y="1524000"/>
            <a:ext cx="7623175" cy="1752600"/>
          </a:xfrm>
        </p:spPr>
        <p:txBody>
          <a:bodyPr/>
          <a:lstStyle>
            <a:lvl1pPr>
              <a:defRPr sz="2885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15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1E394-7296-4556-A1F3-8065A0A4EE08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807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1AAEC-DFC6-47B6-BBB9-CBEDB72F76CC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229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8"/>
            <a:ext cx="7772401" cy="1362075"/>
          </a:xfrm>
        </p:spPr>
        <p:txBody>
          <a:bodyPr/>
          <a:lstStyle>
            <a:lvl1pPr algn="l">
              <a:defRPr sz="230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1" cy="1500187"/>
          </a:xfrm>
        </p:spPr>
        <p:txBody>
          <a:bodyPr anchor="b"/>
          <a:lstStyle>
            <a:lvl1pPr marL="0" indent="0">
              <a:buNone/>
              <a:defRPr sz="1152"/>
            </a:lvl1pPr>
            <a:lvl2pPr marL="263746" indent="0">
              <a:buNone/>
              <a:defRPr sz="1037"/>
            </a:lvl2pPr>
            <a:lvl3pPr marL="527487" indent="0">
              <a:buNone/>
              <a:defRPr sz="924"/>
            </a:lvl3pPr>
            <a:lvl4pPr marL="791233" indent="0">
              <a:buNone/>
              <a:defRPr sz="809"/>
            </a:lvl4pPr>
            <a:lvl5pPr marL="1054976" indent="0">
              <a:buNone/>
              <a:defRPr sz="809"/>
            </a:lvl5pPr>
            <a:lvl6pPr marL="1318720" indent="0">
              <a:buNone/>
              <a:defRPr sz="809"/>
            </a:lvl6pPr>
            <a:lvl7pPr marL="1582463" indent="0">
              <a:buNone/>
              <a:defRPr sz="809"/>
            </a:lvl7pPr>
            <a:lvl8pPr marL="1846206" indent="0">
              <a:buNone/>
              <a:defRPr sz="809"/>
            </a:lvl8pPr>
            <a:lvl9pPr marL="2109952" indent="0">
              <a:buNone/>
              <a:defRPr sz="80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BB7B3-1EED-4060-A916-0F15376AFEBD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52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1615"/>
            </a:lvl1pPr>
            <a:lvl2pPr>
              <a:defRPr sz="1385"/>
            </a:lvl2pPr>
            <a:lvl3pPr>
              <a:defRPr sz="1152"/>
            </a:lvl3pPr>
            <a:lvl4pPr>
              <a:defRPr sz="1037"/>
            </a:lvl4pPr>
            <a:lvl5pPr>
              <a:defRPr sz="1037"/>
            </a:lvl5pPr>
            <a:lvl6pPr>
              <a:defRPr sz="1037"/>
            </a:lvl6pPr>
            <a:lvl7pPr>
              <a:defRPr sz="1037"/>
            </a:lvl7pPr>
            <a:lvl8pPr>
              <a:defRPr sz="1037"/>
            </a:lvl8pPr>
            <a:lvl9pPr>
              <a:defRPr sz="103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1615"/>
            </a:lvl1pPr>
            <a:lvl2pPr>
              <a:defRPr sz="1385"/>
            </a:lvl2pPr>
            <a:lvl3pPr>
              <a:defRPr sz="1152"/>
            </a:lvl3pPr>
            <a:lvl4pPr>
              <a:defRPr sz="1037"/>
            </a:lvl4pPr>
            <a:lvl5pPr>
              <a:defRPr sz="1037"/>
            </a:lvl5pPr>
            <a:lvl6pPr>
              <a:defRPr sz="1037"/>
            </a:lvl6pPr>
            <a:lvl7pPr>
              <a:defRPr sz="1037"/>
            </a:lvl7pPr>
            <a:lvl8pPr>
              <a:defRPr sz="1037"/>
            </a:lvl8pPr>
            <a:lvl9pPr>
              <a:defRPr sz="103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555E5-F24D-49DD-9FD6-47CDEBD4651E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56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20"/>
            <a:ext cx="4040188" cy="639763"/>
          </a:xfrm>
        </p:spPr>
        <p:txBody>
          <a:bodyPr anchor="b"/>
          <a:lstStyle>
            <a:lvl1pPr marL="0" indent="0">
              <a:buNone/>
              <a:defRPr sz="1385" b="1"/>
            </a:lvl1pPr>
            <a:lvl2pPr marL="263746" indent="0">
              <a:buNone/>
              <a:defRPr sz="1152" b="1"/>
            </a:lvl2pPr>
            <a:lvl3pPr marL="527487" indent="0">
              <a:buNone/>
              <a:defRPr sz="1037" b="1"/>
            </a:lvl3pPr>
            <a:lvl4pPr marL="791233" indent="0">
              <a:buNone/>
              <a:defRPr sz="924" b="1"/>
            </a:lvl4pPr>
            <a:lvl5pPr marL="1054976" indent="0">
              <a:buNone/>
              <a:defRPr sz="924" b="1"/>
            </a:lvl5pPr>
            <a:lvl6pPr marL="1318720" indent="0">
              <a:buNone/>
              <a:defRPr sz="924" b="1"/>
            </a:lvl6pPr>
            <a:lvl7pPr marL="1582463" indent="0">
              <a:buNone/>
              <a:defRPr sz="924" b="1"/>
            </a:lvl7pPr>
            <a:lvl8pPr marL="1846206" indent="0">
              <a:buNone/>
              <a:defRPr sz="924" b="1"/>
            </a:lvl8pPr>
            <a:lvl9pPr marL="2109952" indent="0">
              <a:buNone/>
              <a:defRPr sz="9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8"/>
          </a:xfrm>
        </p:spPr>
        <p:txBody>
          <a:bodyPr/>
          <a:lstStyle>
            <a:lvl1pPr>
              <a:defRPr sz="1385"/>
            </a:lvl1pPr>
            <a:lvl2pPr>
              <a:defRPr sz="1152"/>
            </a:lvl2pPr>
            <a:lvl3pPr>
              <a:defRPr sz="1037"/>
            </a:lvl3pPr>
            <a:lvl4pPr>
              <a:defRPr sz="924"/>
            </a:lvl4pPr>
            <a:lvl5pPr>
              <a:defRPr sz="924"/>
            </a:lvl5pPr>
            <a:lvl6pPr>
              <a:defRPr sz="924"/>
            </a:lvl6pPr>
            <a:lvl7pPr>
              <a:defRPr sz="924"/>
            </a:lvl7pPr>
            <a:lvl8pPr>
              <a:defRPr sz="924"/>
            </a:lvl8pPr>
            <a:lvl9pPr>
              <a:defRPr sz="9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20"/>
            <a:ext cx="4041774" cy="639763"/>
          </a:xfrm>
        </p:spPr>
        <p:txBody>
          <a:bodyPr anchor="b"/>
          <a:lstStyle>
            <a:lvl1pPr marL="0" indent="0">
              <a:buNone/>
              <a:defRPr sz="1385" b="1"/>
            </a:lvl1pPr>
            <a:lvl2pPr marL="263746" indent="0">
              <a:buNone/>
              <a:defRPr sz="1152" b="1"/>
            </a:lvl2pPr>
            <a:lvl3pPr marL="527487" indent="0">
              <a:buNone/>
              <a:defRPr sz="1037" b="1"/>
            </a:lvl3pPr>
            <a:lvl4pPr marL="791233" indent="0">
              <a:buNone/>
              <a:defRPr sz="924" b="1"/>
            </a:lvl4pPr>
            <a:lvl5pPr marL="1054976" indent="0">
              <a:buNone/>
              <a:defRPr sz="924" b="1"/>
            </a:lvl5pPr>
            <a:lvl6pPr marL="1318720" indent="0">
              <a:buNone/>
              <a:defRPr sz="924" b="1"/>
            </a:lvl6pPr>
            <a:lvl7pPr marL="1582463" indent="0">
              <a:buNone/>
              <a:defRPr sz="924" b="1"/>
            </a:lvl7pPr>
            <a:lvl8pPr marL="1846206" indent="0">
              <a:buNone/>
              <a:defRPr sz="924" b="1"/>
            </a:lvl8pPr>
            <a:lvl9pPr marL="2109952" indent="0">
              <a:buNone/>
              <a:defRPr sz="9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4" cy="3951288"/>
          </a:xfrm>
        </p:spPr>
        <p:txBody>
          <a:bodyPr/>
          <a:lstStyle>
            <a:lvl1pPr>
              <a:defRPr sz="1385"/>
            </a:lvl1pPr>
            <a:lvl2pPr>
              <a:defRPr sz="1152"/>
            </a:lvl2pPr>
            <a:lvl3pPr>
              <a:defRPr sz="1037"/>
            </a:lvl3pPr>
            <a:lvl4pPr>
              <a:defRPr sz="924"/>
            </a:lvl4pPr>
            <a:lvl5pPr>
              <a:defRPr sz="924"/>
            </a:lvl5pPr>
            <a:lvl6pPr>
              <a:defRPr sz="924"/>
            </a:lvl6pPr>
            <a:lvl7pPr>
              <a:defRPr sz="924"/>
            </a:lvl7pPr>
            <a:lvl8pPr>
              <a:defRPr sz="924"/>
            </a:lvl8pPr>
            <a:lvl9pPr>
              <a:defRPr sz="9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36C0A-3097-45AF-8DAC-34A8C0152E35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3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69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7D1DC-B32D-4A61-8428-E20FE99ED938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245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027526-CDA4-43D6-912B-89CE91F3643A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021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6"/>
            <a:ext cx="3008313" cy="1162051"/>
          </a:xfrm>
        </p:spPr>
        <p:txBody>
          <a:bodyPr anchor="b"/>
          <a:lstStyle>
            <a:lvl1pPr algn="l">
              <a:defRPr sz="115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9"/>
            <a:ext cx="5111750" cy="5853113"/>
          </a:xfrm>
        </p:spPr>
        <p:txBody>
          <a:bodyPr/>
          <a:lstStyle>
            <a:lvl1pPr>
              <a:defRPr sz="1846"/>
            </a:lvl1pPr>
            <a:lvl2pPr>
              <a:defRPr sz="1615"/>
            </a:lvl2pPr>
            <a:lvl3pPr>
              <a:defRPr sz="1385"/>
            </a:lvl3pPr>
            <a:lvl4pPr>
              <a:defRPr sz="1152"/>
            </a:lvl4pPr>
            <a:lvl5pPr>
              <a:defRPr sz="1152"/>
            </a:lvl5pPr>
            <a:lvl6pPr>
              <a:defRPr sz="1152"/>
            </a:lvl6pPr>
            <a:lvl7pPr>
              <a:defRPr sz="1152"/>
            </a:lvl7pPr>
            <a:lvl8pPr>
              <a:defRPr sz="1152"/>
            </a:lvl8pPr>
            <a:lvl9pPr>
              <a:defRPr sz="11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6"/>
            <a:ext cx="3008313" cy="4691063"/>
          </a:xfrm>
        </p:spPr>
        <p:txBody>
          <a:bodyPr/>
          <a:lstStyle>
            <a:lvl1pPr marL="0" indent="0">
              <a:buNone/>
              <a:defRPr sz="809"/>
            </a:lvl1pPr>
            <a:lvl2pPr marL="263746" indent="0">
              <a:buNone/>
              <a:defRPr sz="692"/>
            </a:lvl2pPr>
            <a:lvl3pPr marL="527487" indent="0">
              <a:buNone/>
              <a:defRPr sz="576"/>
            </a:lvl3pPr>
            <a:lvl4pPr marL="791233" indent="0">
              <a:buNone/>
              <a:defRPr sz="518"/>
            </a:lvl4pPr>
            <a:lvl5pPr marL="1054976" indent="0">
              <a:buNone/>
              <a:defRPr sz="518"/>
            </a:lvl5pPr>
            <a:lvl6pPr marL="1318720" indent="0">
              <a:buNone/>
              <a:defRPr sz="518"/>
            </a:lvl6pPr>
            <a:lvl7pPr marL="1582463" indent="0">
              <a:buNone/>
              <a:defRPr sz="518"/>
            </a:lvl7pPr>
            <a:lvl8pPr marL="1846206" indent="0">
              <a:buNone/>
              <a:defRPr sz="518"/>
            </a:lvl8pPr>
            <a:lvl9pPr marL="2109952" indent="0">
              <a:buNone/>
              <a:defRPr sz="51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5B1A02-4141-4D51-834C-63DA0B171E5A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1736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6"/>
            <a:ext cx="5486400" cy="566739"/>
          </a:xfrm>
        </p:spPr>
        <p:txBody>
          <a:bodyPr anchor="b"/>
          <a:lstStyle>
            <a:lvl1pPr algn="l">
              <a:defRPr sz="115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1846"/>
            </a:lvl1pPr>
            <a:lvl2pPr marL="263746" indent="0">
              <a:buNone/>
              <a:defRPr sz="1615"/>
            </a:lvl2pPr>
            <a:lvl3pPr marL="527487" indent="0">
              <a:buNone/>
              <a:defRPr sz="1385"/>
            </a:lvl3pPr>
            <a:lvl4pPr marL="791233" indent="0">
              <a:buNone/>
              <a:defRPr sz="1152"/>
            </a:lvl4pPr>
            <a:lvl5pPr marL="1054976" indent="0">
              <a:buNone/>
              <a:defRPr sz="1152"/>
            </a:lvl5pPr>
            <a:lvl6pPr marL="1318720" indent="0">
              <a:buNone/>
              <a:defRPr sz="1152"/>
            </a:lvl6pPr>
            <a:lvl7pPr marL="1582463" indent="0">
              <a:buNone/>
              <a:defRPr sz="1152"/>
            </a:lvl7pPr>
            <a:lvl8pPr marL="1846206" indent="0">
              <a:buNone/>
              <a:defRPr sz="1152"/>
            </a:lvl8pPr>
            <a:lvl9pPr marL="2109952" indent="0">
              <a:buNone/>
              <a:defRPr sz="115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5"/>
            <a:ext cx="5486400" cy="804863"/>
          </a:xfrm>
        </p:spPr>
        <p:txBody>
          <a:bodyPr/>
          <a:lstStyle>
            <a:lvl1pPr marL="0" indent="0">
              <a:buNone/>
              <a:defRPr sz="809"/>
            </a:lvl1pPr>
            <a:lvl2pPr marL="263746" indent="0">
              <a:buNone/>
              <a:defRPr sz="692"/>
            </a:lvl2pPr>
            <a:lvl3pPr marL="527487" indent="0">
              <a:buNone/>
              <a:defRPr sz="576"/>
            </a:lvl3pPr>
            <a:lvl4pPr marL="791233" indent="0">
              <a:buNone/>
              <a:defRPr sz="518"/>
            </a:lvl4pPr>
            <a:lvl5pPr marL="1054976" indent="0">
              <a:buNone/>
              <a:defRPr sz="518"/>
            </a:lvl5pPr>
            <a:lvl6pPr marL="1318720" indent="0">
              <a:buNone/>
              <a:defRPr sz="518"/>
            </a:lvl6pPr>
            <a:lvl7pPr marL="1582463" indent="0">
              <a:buNone/>
              <a:defRPr sz="518"/>
            </a:lvl7pPr>
            <a:lvl8pPr marL="1846206" indent="0">
              <a:buNone/>
              <a:defRPr sz="518"/>
            </a:lvl8pPr>
            <a:lvl9pPr marL="2109952" indent="0">
              <a:buNone/>
              <a:defRPr sz="51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EB3C97-CCDA-48C4-97D9-50E8C187DEC1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889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AC243-ACE4-42C1-B3EF-B871BC5A09DD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294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1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7813"/>
            <a:ext cx="6019799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5699A-325C-4458-9D50-895358FB7F45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480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8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8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2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2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2"/>
              <a:ext cx="128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2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2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8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9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9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9"/>
              <a:ext cx="128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9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4" y="466726"/>
            <a:ext cx="6781800" cy="2133600"/>
          </a:xfrm>
        </p:spPr>
        <p:txBody>
          <a:bodyPr/>
          <a:lstStyle>
            <a:lvl1pPr algn="r">
              <a:defRPr sz="277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6" y="3049588"/>
            <a:ext cx="6248399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46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6181C-9BE8-4186-802E-C24CE36B8B05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390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68EE9-2A6F-49B6-B9E5-8B71CF756727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315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8"/>
            <a:ext cx="7772401" cy="1362075"/>
          </a:xfrm>
        </p:spPr>
        <p:txBody>
          <a:bodyPr anchor="t"/>
          <a:lstStyle>
            <a:lvl1pPr algn="l">
              <a:defRPr sz="230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1" cy="1500187"/>
          </a:xfrm>
        </p:spPr>
        <p:txBody>
          <a:bodyPr anchor="b"/>
          <a:lstStyle>
            <a:lvl1pPr marL="0" indent="0">
              <a:buNone/>
              <a:defRPr sz="1152"/>
            </a:lvl1pPr>
            <a:lvl2pPr marL="263746" indent="0">
              <a:buNone/>
              <a:defRPr sz="1037"/>
            </a:lvl2pPr>
            <a:lvl3pPr marL="527487" indent="0">
              <a:buNone/>
              <a:defRPr sz="924"/>
            </a:lvl3pPr>
            <a:lvl4pPr marL="791233" indent="0">
              <a:buNone/>
              <a:defRPr sz="809"/>
            </a:lvl4pPr>
            <a:lvl5pPr marL="1054976" indent="0">
              <a:buNone/>
              <a:defRPr sz="809"/>
            </a:lvl5pPr>
            <a:lvl6pPr marL="1318720" indent="0">
              <a:buNone/>
              <a:defRPr sz="809"/>
            </a:lvl6pPr>
            <a:lvl7pPr marL="1582463" indent="0">
              <a:buNone/>
              <a:defRPr sz="809"/>
            </a:lvl7pPr>
            <a:lvl8pPr marL="1846206" indent="0">
              <a:buNone/>
              <a:defRPr sz="809"/>
            </a:lvl8pPr>
            <a:lvl9pPr marL="2109952" indent="0">
              <a:buNone/>
              <a:defRPr sz="80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ABB2C-5BCB-4A00-9C1E-EE0CAB4A3203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037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6"/>
            <a:ext cx="4038600" cy="4411663"/>
          </a:xfrm>
        </p:spPr>
        <p:txBody>
          <a:bodyPr/>
          <a:lstStyle>
            <a:lvl1pPr>
              <a:defRPr sz="1615"/>
            </a:lvl1pPr>
            <a:lvl2pPr>
              <a:defRPr sz="1385"/>
            </a:lvl2pPr>
            <a:lvl3pPr>
              <a:defRPr sz="1152"/>
            </a:lvl3pPr>
            <a:lvl4pPr>
              <a:defRPr sz="1037"/>
            </a:lvl4pPr>
            <a:lvl5pPr>
              <a:defRPr sz="1037"/>
            </a:lvl5pPr>
            <a:lvl6pPr>
              <a:defRPr sz="1037"/>
            </a:lvl6pPr>
            <a:lvl7pPr>
              <a:defRPr sz="1037"/>
            </a:lvl7pPr>
            <a:lvl8pPr>
              <a:defRPr sz="1037"/>
            </a:lvl8pPr>
            <a:lvl9pPr>
              <a:defRPr sz="103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6"/>
            <a:ext cx="4038600" cy="4411663"/>
          </a:xfrm>
        </p:spPr>
        <p:txBody>
          <a:bodyPr/>
          <a:lstStyle>
            <a:lvl1pPr>
              <a:defRPr sz="1615"/>
            </a:lvl1pPr>
            <a:lvl2pPr>
              <a:defRPr sz="1385"/>
            </a:lvl2pPr>
            <a:lvl3pPr>
              <a:defRPr sz="1152"/>
            </a:lvl3pPr>
            <a:lvl4pPr>
              <a:defRPr sz="1037"/>
            </a:lvl4pPr>
            <a:lvl5pPr>
              <a:defRPr sz="1037"/>
            </a:lvl5pPr>
            <a:lvl6pPr>
              <a:defRPr sz="1037"/>
            </a:lvl6pPr>
            <a:lvl7pPr>
              <a:defRPr sz="1037"/>
            </a:lvl7pPr>
            <a:lvl8pPr>
              <a:defRPr sz="1037"/>
            </a:lvl8pPr>
            <a:lvl9pPr>
              <a:defRPr sz="103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ADAD0-F166-4175-847A-3882A7DC6B70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1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404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5003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45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54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731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20"/>
            <a:ext cx="4040188" cy="639763"/>
          </a:xfrm>
        </p:spPr>
        <p:txBody>
          <a:bodyPr anchor="b"/>
          <a:lstStyle>
            <a:lvl1pPr marL="0" indent="0">
              <a:buNone/>
              <a:defRPr sz="1385" b="1"/>
            </a:lvl1pPr>
            <a:lvl2pPr marL="263746" indent="0">
              <a:buNone/>
              <a:defRPr sz="1152" b="1"/>
            </a:lvl2pPr>
            <a:lvl3pPr marL="527487" indent="0">
              <a:buNone/>
              <a:defRPr sz="1037" b="1"/>
            </a:lvl3pPr>
            <a:lvl4pPr marL="791233" indent="0">
              <a:buNone/>
              <a:defRPr sz="924" b="1"/>
            </a:lvl4pPr>
            <a:lvl5pPr marL="1054976" indent="0">
              <a:buNone/>
              <a:defRPr sz="924" b="1"/>
            </a:lvl5pPr>
            <a:lvl6pPr marL="1318720" indent="0">
              <a:buNone/>
              <a:defRPr sz="924" b="1"/>
            </a:lvl6pPr>
            <a:lvl7pPr marL="1582463" indent="0">
              <a:buNone/>
              <a:defRPr sz="924" b="1"/>
            </a:lvl7pPr>
            <a:lvl8pPr marL="1846206" indent="0">
              <a:buNone/>
              <a:defRPr sz="924" b="1"/>
            </a:lvl8pPr>
            <a:lvl9pPr marL="2109952" indent="0">
              <a:buNone/>
              <a:defRPr sz="9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8"/>
          </a:xfrm>
        </p:spPr>
        <p:txBody>
          <a:bodyPr/>
          <a:lstStyle>
            <a:lvl1pPr>
              <a:defRPr sz="1385"/>
            </a:lvl1pPr>
            <a:lvl2pPr>
              <a:defRPr sz="1152"/>
            </a:lvl2pPr>
            <a:lvl3pPr>
              <a:defRPr sz="1037"/>
            </a:lvl3pPr>
            <a:lvl4pPr>
              <a:defRPr sz="924"/>
            </a:lvl4pPr>
            <a:lvl5pPr>
              <a:defRPr sz="924"/>
            </a:lvl5pPr>
            <a:lvl6pPr>
              <a:defRPr sz="924"/>
            </a:lvl6pPr>
            <a:lvl7pPr>
              <a:defRPr sz="924"/>
            </a:lvl7pPr>
            <a:lvl8pPr>
              <a:defRPr sz="924"/>
            </a:lvl8pPr>
            <a:lvl9pPr>
              <a:defRPr sz="9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20"/>
            <a:ext cx="4041774" cy="639763"/>
          </a:xfrm>
        </p:spPr>
        <p:txBody>
          <a:bodyPr anchor="b"/>
          <a:lstStyle>
            <a:lvl1pPr marL="0" indent="0">
              <a:buNone/>
              <a:defRPr sz="1385" b="1"/>
            </a:lvl1pPr>
            <a:lvl2pPr marL="263746" indent="0">
              <a:buNone/>
              <a:defRPr sz="1152" b="1"/>
            </a:lvl2pPr>
            <a:lvl3pPr marL="527487" indent="0">
              <a:buNone/>
              <a:defRPr sz="1037" b="1"/>
            </a:lvl3pPr>
            <a:lvl4pPr marL="791233" indent="0">
              <a:buNone/>
              <a:defRPr sz="924" b="1"/>
            </a:lvl4pPr>
            <a:lvl5pPr marL="1054976" indent="0">
              <a:buNone/>
              <a:defRPr sz="924" b="1"/>
            </a:lvl5pPr>
            <a:lvl6pPr marL="1318720" indent="0">
              <a:buNone/>
              <a:defRPr sz="924" b="1"/>
            </a:lvl6pPr>
            <a:lvl7pPr marL="1582463" indent="0">
              <a:buNone/>
              <a:defRPr sz="924" b="1"/>
            </a:lvl7pPr>
            <a:lvl8pPr marL="1846206" indent="0">
              <a:buNone/>
              <a:defRPr sz="924" b="1"/>
            </a:lvl8pPr>
            <a:lvl9pPr marL="2109952" indent="0">
              <a:buNone/>
              <a:defRPr sz="9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4" cy="3951288"/>
          </a:xfrm>
        </p:spPr>
        <p:txBody>
          <a:bodyPr/>
          <a:lstStyle>
            <a:lvl1pPr>
              <a:defRPr sz="1385"/>
            </a:lvl1pPr>
            <a:lvl2pPr>
              <a:defRPr sz="1152"/>
            </a:lvl2pPr>
            <a:lvl3pPr>
              <a:defRPr sz="1037"/>
            </a:lvl3pPr>
            <a:lvl4pPr>
              <a:defRPr sz="924"/>
            </a:lvl4pPr>
            <a:lvl5pPr>
              <a:defRPr sz="924"/>
            </a:lvl5pPr>
            <a:lvl6pPr>
              <a:defRPr sz="924"/>
            </a:lvl6pPr>
            <a:lvl7pPr>
              <a:defRPr sz="924"/>
            </a:lvl7pPr>
            <a:lvl8pPr>
              <a:defRPr sz="924"/>
            </a:lvl8pPr>
            <a:lvl9pPr>
              <a:defRPr sz="9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697FE-EE5A-40A4-947C-3E1465DE7BF0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427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F9EB3-88DB-43D7-804F-F4EFF1C9BD27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008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46828B-8768-4FCA-8029-339F58EBAE4E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091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6"/>
            <a:ext cx="3008313" cy="1162051"/>
          </a:xfrm>
        </p:spPr>
        <p:txBody>
          <a:bodyPr/>
          <a:lstStyle>
            <a:lvl1pPr algn="l">
              <a:defRPr sz="115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9"/>
            <a:ext cx="5111750" cy="5853113"/>
          </a:xfrm>
        </p:spPr>
        <p:txBody>
          <a:bodyPr/>
          <a:lstStyle>
            <a:lvl1pPr>
              <a:defRPr sz="1846"/>
            </a:lvl1pPr>
            <a:lvl2pPr>
              <a:defRPr sz="1615"/>
            </a:lvl2pPr>
            <a:lvl3pPr>
              <a:defRPr sz="1385"/>
            </a:lvl3pPr>
            <a:lvl4pPr>
              <a:defRPr sz="1152"/>
            </a:lvl4pPr>
            <a:lvl5pPr>
              <a:defRPr sz="1152"/>
            </a:lvl5pPr>
            <a:lvl6pPr>
              <a:defRPr sz="1152"/>
            </a:lvl6pPr>
            <a:lvl7pPr>
              <a:defRPr sz="1152"/>
            </a:lvl7pPr>
            <a:lvl8pPr>
              <a:defRPr sz="1152"/>
            </a:lvl8pPr>
            <a:lvl9pPr>
              <a:defRPr sz="11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6"/>
            <a:ext cx="3008313" cy="4691063"/>
          </a:xfrm>
        </p:spPr>
        <p:txBody>
          <a:bodyPr/>
          <a:lstStyle>
            <a:lvl1pPr marL="0" indent="0">
              <a:buNone/>
              <a:defRPr sz="809"/>
            </a:lvl1pPr>
            <a:lvl2pPr marL="263746" indent="0">
              <a:buNone/>
              <a:defRPr sz="692"/>
            </a:lvl2pPr>
            <a:lvl3pPr marL="527487" indent="0">
              <a:buNone/>
              <a:defRPr sz="576"/>
            </a:lvl3pPr>
            <a:lvl4pPr marL="791233" indent="0">
              <a:buNone/>
              <a:defRPr sz="518"/>
            </a:lvl4pPr>
            <a:lvl5pPr marL="1054976" indent="0">
              <a:buNone/>
              <a:defRPr sz="518"/>
            </a:lvl5pPr>
            <a:lvl6pPr marL="1318720" indent="0">
              <a:buNone/>
              <a:defRPr sz="518"/>
            </a:lvl6pPr>
            <a:lvl7pPr marL="1582463" indent="0">
              <a:buNone/>
              <a:defRPr sz="518"/>
            </a:lvl7pPr>
            <a:lvl8pPr marL="1846206" indent="0">
              <a:buNone/>
              <a:defRPr sz="518"/>
            </a:lvl8pPr>
            <a:lvl9pPr marL="2109952" indent="0">
              <a:buNone/>
              <a:defRPr sz="51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DC2EB3-D54E-4118-8147-2EE503A29245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870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6"/>
            <a:ext cx="5486400" cy="566739"/>
          </a:xfrm>
        </p:spPr>
        <p:txBody>
          <a:bodyPr/>
          <a:lstStyle>
            <a:lvl1pPr algn="l">
              <a:defRPr sz="115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1846"/>
            </a:lvl1pPr>
            <a:lvl2pPr marL="263746" indent="0">
              <a:buNone/>
              <a:defRPr sz="1615"/>
            </a:lvl2pPr>
            <a:lvl3pPr marL="527487" indent="0">
              <a:buNone/>
              <a:defRPr sz="1385"/>
            </a:lvl3pPr>
            <a:lvl4pPr marL="791233" indent="0">
              <a:buNone/>
              <a:defRPr sz="1152"/>
            </a:lvl4pPr>
            <a:lvl5pPr marL="1054976" indent="0">
              <a:buNone/>
              <a:defRPr sz="1152"/>
            </a:lvl5pPr>
            <a:lvl6pPr marL="1318720" indent="0">
              <a:buNone/>
              <a:defRPr sz="1152"/>
            </a:lvl6pPr>
            <a:lvl7pPr marL="1582463" indent="0">
              <a:buNone/>
              <a:defRPr sz="1152"/>
            </a:lvl7pPr>
            <a:lvl8pPr marL="1846206" indent="0">
              <a:buNone/>
              <a:defRPr sz="1152"/>
            </a:lvl8pPr>
            <a:lvl9pPr marL="2109952" indent="0">
              <a:buNone/>
              <a:defRPr sz="115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5"/>
            <a:ext cx="5486400" cy="804863"/>
          </a:xfrm>
        </p:spPr>
        <p:txBody>
          <a:bodyPr/>
          <a:lstStyle>
            <a:lvl1pPr marL="0" indent="0">
              <a:buNone/>
              <a:defRPr sz="809"/>
            </a:lvl1pPr>
            <a:lvl2pPr marL="263746" indent="0">
              <a:buNone/>
              <a:defRPr sz="692"/>
            </a:lvl2pPr>
            <a:lvl3pPr marL="527487" indent="0">
              <a:buNone/>
              <a:defRPr sz="576"/>
            </a:lvl3pPr>
            <a:lvl4pPr marL="791233" indent="0">
              <a:buNone/>
              <a:defRPr sz="518"/>
            </a:lvl4pPr>
            <a:lvl5pPr marL="1054976" indent="0">
              <a:buNone/>
              <a:defRPr sz="518"/>
            </a:lvl5pPr>
            <a:lvl6pPr marL="1318720" indent="0">
              <a:buNone/>
              <a:defRPr sz="518"/>
            </a:lvl6pPr>
            <a:lvl7pPr marL="1582463" indent="0">
              <a:buNone/>
              <a:defRPr sz="518"/>
            </a:lvl7pPr>
            <a:lvl8pPr marL="1846206" indent="0">
              <a:buNone/>
              <a:defRPr sz="518"/>
            </a:lvl8pPr>
            <a:lvl9pPr marL="2109952" indent="0">
              <a:buNone/>
              <a:defRPr sz="51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7A01F-2B14-4FD7-8905-2F2D3472F735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233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9CAE1-C498-48CC-BE2B-44FBCB566164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8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46"/>
            <a:ext cx="2057401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122246"/>
            <a:ext cx="6019799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.VnTime" panose="020B7200000000000000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E0DAF-3DDD-4275-B51C-F5998325F037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910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BDDD-1344-4AB7-900D-58B13640A0E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163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89FF-D990-4D67-A9D5-F1B40CDBB11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618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A0D3-D252-4A05-BB98-34F6C2F96B6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62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02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2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4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7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024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DFA5-5642-4A30-9820-4977C9E0826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063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0FE7-6C23-4771-AAD1-7E149E22321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196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B951-C000-4D23-BE20-530013C7A1A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844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BA6D-00F4-4304-8790-83E5653D189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104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C35D-1920-4EBE-93EB-E91AF23E04D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03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F7CB-36EE-4CA0-B4DC-2C00ED34BCC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6416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849-60F9-495A-A972-4F1EF6979D8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038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7F92-5384-4D59-B13D-164C3889AF5B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0004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BDDD-1344-4AB7-900D-58B13640A0E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228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89FF-D990-4D67-A9D5-F1B40CDBB11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51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40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500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4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53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6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A0D3-D252-4A05-BB98-34F6C2F96B6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315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DFA5-5642-4A30-9820-4977C9E0826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340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0FE7-6C23-4771-AAD1-7E149E22321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512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B951-C000-4D23-BE20-530013C7A1A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5986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BA6D-00F4-4304-8790-83E5653D189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4092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C35D-1920-4EBE-93EB-E91AF23E04D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019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F7CB-36EE-4CA0-B4DC-2C00ED34BCC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531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849-60F9-495A-A972-4F1EF6979D8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394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7F92-5384-4D59-B13D-164C3889AF5B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107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40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500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4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53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25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0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869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C8806-448E-4FF5-A687-6AEBC8D6E398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B1AB8-E971-4781-85BD-BED17875C2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267076"/>
      </p:ext>
    </p:extLst>
  </p:cSld>
  <p:clrMapOvr>
    <a:masterClrMapping/>
  </p:clrMapOvr>
  <p:transition>
    <p:wheel spokes="8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DF04B-3C37-4FD1-BF3B-437398BCE0E8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0B17B-DE97-41BE-8B63-F2EE794400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5820272"/>
      </p:ext>
    </p:extLst>
  </p:cSld>
  <p:clrMapOvr>
    <a:masterClrMapping/>
  </p:clrMapOvr>
  <p:transition>
    <p:wheel spokes="8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80603-17D2-4185-8B34-EC276F7B0987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7C5E6-F34B-4C87-817A-A74B798F971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2859485"/>
      </p:ext>
    </p:extLst>
  </p:cSld>
  <p:clrMapOvr>
    <a:masterClrMapping/>
  </p:clrMapOvr>
  <p:transition>
    <p:wheel spokes="8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8D216-BF8D-4389-AA03-25D0B97D00D9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23CD9-9FCF-40A1-B560-361B56A3512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1034149"/>
      </p:ext>
    </p:extLst>
  </p:cSld>
  <p:clrMapOvr>
    <a:masterClrMapping/>
  </p:clrMapOvr>
  <p:transition>
    <p:wheel spokes="8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F2526-9A18-4972-BB49-D1131D932252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E49B6-C3A2-4B9F-B86C-50177AF38CE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5243012"/>
      </p:ext>
    </p:extLst>
  </p:cSld>
  <p:clrMapOvr>
    <a:masterClrMapping/>
  </p:clrMapOvr>
  <p:transition>
    <p:wheel spokes="8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C5AB4-9DBF-42DF-9D2E-737DBDA742F7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A7AE-F70F-4104-AC39-0673C9EC3D9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769351"/>
      </p:ext>
    </p:extLst>
  </p:cSld>
  <p:clrMapOvr>
    <a:masterClrMapping/>
  </p:clrMapOvr>
  <p:transition>
    <p:wheel spokes="8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34144-92F6-4AD3-BC26-6AAD3A0E9E9E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27AE2-2DD0-4CF0-8722-88F7D719C15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264227"/>
      </p:ext>
    </p:extLst>
  </p:cSld>
  <p:clrMapOvr>
    <a:masterClrMapping/>
  </p:clrMapOvr>
  <p:transition>
    <p:wheel spokes="8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8CE6E-EB4D-4363-B2A9-BBB779A530E5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9A8BD-BD89-4206-B996-1AC4EC209A6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4568813"/>
      </p:ext>
    </p:extLst>
  </p:cSld>
  <p:clrMapOvr>
    <a:masterClrMapping/>
  </p:clrMapOvr>
  <p:transition>
    <p:wheel spokes="8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FB410-6851-4F1F-864D-6B109DA2CDF5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57AA0-9239-4333-9E08-6DDE299BF5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805949"/>
      </p:ext>
    </p:extLst>
  </p:cSld>
  <p:clrMapOvr>
    <a:masterClrMapping/>
  </p:clrMapOvr>
  <p:transition>
    <p:wheel spokes="8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90ACA-4691-48D7-9506-3E1668DF460C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1A617-C23C-4C60-A578-D60F55C6FB0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790906"/>
      </p:ext>
    </p:extLst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181689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1407B2-9DDD-4C7D-86A9-448364464614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B83EB-6279-4255-A666-2CDD78EB55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497477"/>
      </p:ext>
    </p:extLst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5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153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30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9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1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8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4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3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4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3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6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9897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19711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2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87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0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" y="1192874"/>
            <a:ext cx="124097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306808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5490109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3653903" y="2014254"/>
            <a:ext cx="1836204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0879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799669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8687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5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192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5831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70829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76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20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76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99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448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5072683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2794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72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30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9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1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8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4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3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4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3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6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2871886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25909" y="95826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942685" y="95826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059461" y="95826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620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72828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24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62" y="1362308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61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234892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720903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98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5000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39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51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51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9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26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1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4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6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01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46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32601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8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9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11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7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83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40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32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42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26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63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9895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69640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580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9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26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1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4" y="1192874"/>
            <a:ext cx="124097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306808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5490109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3653903" y="2014254"/>
            <a:ext cx="1836204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2377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26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1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4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799667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2507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46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37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127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8291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60166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72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16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72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95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21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5072681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7841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40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8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9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11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7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83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40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32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42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26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63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2871884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25909" y="958263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942685" y="958263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059461" y="958263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31385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25088143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6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60" y="1362306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57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234890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2888051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9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6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3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7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01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5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8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7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0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3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709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80509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8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15111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4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6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7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3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9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32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24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34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8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9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9891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199830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2472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5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8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7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0" y="1192874"/>
            <a:ext cx="124097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306808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5490109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3653903" y="2014254"/>
            <a:ext cx="1836204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1809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8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7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0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799663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9269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8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336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3319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31925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64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08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64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87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06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047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5072677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04608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26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4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6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7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3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9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32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24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34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8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9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2871880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25909" y="95825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942685" y="95825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059461" y="958255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86172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8456193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2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6" y="1362302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49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234886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87417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8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3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883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85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65644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474360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0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2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5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9887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730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440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8063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306807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5490108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3653903" y="2014251"/>
            <a:ext cx="1836204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04638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799659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86957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78955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30296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53633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56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00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56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79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63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5072673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97681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293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0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2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5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2871876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25909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942685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059461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51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032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6485299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8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41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234882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2535224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61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46"/>
            </a:lvl1pPr>
            <a:lvl2pPr marL="351678" indent="0" algn="ctr">
              <a:buNone/>
              <a:defRPr sz="1538"/>
            </a:lvl2pPr>
            <a:lvl3pPr marL="703356" indent="0" algn="ctr">
              <a:buNone/>
              <a:defRPr sz="1385"/>
            </a:lvl3pPr>
            <a:lvl4pPr marL="1055035" indent="0" algn="ctr">
              <a:buNone/>
              <a:defRPr sz="1231"/>
            </a:lvl4pPr>
            <a:lvl5pPr marL="1406713" indent="0" algn="ctr">
              <a:buNone/>
              <a:defRPr sz="1231"/>
            </a:lvl5pPr>
            <a:lvl6pPr marL="1758391" indent="0" algn="ctr">
              <a:buNone/>
              <a:defRPr sz="1231"/>
            </a:lvl6pPr>
            <a:lvl7pPr marL="2110069" indent="0" algn="ctr">
              <a:buNone/>
              <a:defRPr sz="1231"/>
            </a:lvl7pPr>
            <a:lvl8pPr marL="2461748" indent="0" algn="ctr">
              <a:buNone/>
              <a:defRPr sz="1231"/>
            </a:lvl8pPr>
            <a:lvl9pPr marL="2813426" indent="0" algn="ctr">
              <a:buNone/>
              <a:defRPr sz="1231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BAB05-353C-461D-8FF1-6567BF04A90C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81316"/>
      </p:ext>
    </p:extLst>
  </p:cSld>
  <p:clrMapOvr>
    <a:masterClrMapping/>
  </p:clrMapOvr>
  <p:transition>
    <p:circl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2F4B3-A4B5-466F-BF3D-F7AA7C5891F3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94889"/>
      </p:ext>
    </p:extLst>
  </p:cSld>
  <p:clrMapOvr>
    <a:masterClrMapping/>
  </p:clrMapOvr>
  <p:transition>
    <p:circl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61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846"/>
            </a:lvl1pPr>
            <a:lvl2pPr marL="351678" indent="0">
              <a:buNone/>
              <a:defRPr sz="1538"/>
            </a:lvl2pPr>
            <a:lvl3pPr marL="703356" indent="0">
              <a:buNone/>
              <a:defRPr sz="1385"/>
            </a:lvl3pPr>
            <a:lvl4pPr marL="1055035" indent="0">
              <a:buNone/>
              <a:defRPr sz="1231"/>
            </a:lvl4pPr>
            <a:lvl5pPr marL="1406713" indent="0">
              <a:buNone/>
              <a:defRPr sz="1231"/>
            </a:lvl5pPr>
            <a:lvl6pPr marL="1758391" indent="0">
              <a:buNone/>
              <a:defRPr sz="1231"/>
            </a:lvl6pPr>
            <a:lvl7pPr marL="2110069" indent="0">
              <a:buNone/>
              <a:defRPr sz="1231"/>
            </a:lvl7pPr>
            <a:lvl8pPr marL="2461748" indent="0">
              <a:buNone/>
              <a:defRPr sz="1231"/>
            </a:lvl8pPr>
            <a:lvl9pPr marL="2813426" indent="0">
              <a:buNone/>
              <a:defRPr sz="12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4DCEC-7BBE-49B2-9028-5C0E54A6B77B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03216"/>
      </p:ext>
    </p:extLst>
  </p:cSld>
  <p:clrMapOvr>
    <a:masterClrMapping/>
  </p:clrMapOvr>
  <p:transition>
    <p:circl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0788EB-FE35-4287-9D6E-6B0A360BE7CB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23169"/>
      </p:ext>
    </p:extLst>
  </p:cSld>
  <p:clrMapOvr>
    <a:masterClrMapping/>
  </p:clrMapOvr>
  <p:transition>
    <p:circl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46" b="1"/>
            </a:lvl1pPr>
            <a:lvl2pPr marL="351678" indent="0">
              <a:buNone/>
              <a:defRPr sz="1538" b="1"/>
            </a:lvl2pPr>
            <a:lvl3pPr marL="703356" indent="0">
              <a:buNone/>
              <a:defRPr sz="1385" b="1"/>
            </a:lvl3pPr>
            <a:lvl4pPr marL="1055035" indent="0">
              <a:buNone/>
              <a:defRPr sz="1231" b="1"/>
            </a:lvl4pPr>
            <a:lvl5pPr marL="1406713" indent="0">
              <a:buNone/>
              <a:defRPr sz="1231" b="1"/>
            </a:lvl5pPr>
            <a:lvl6pPr marL="1758391" indent="0">
              <a:buNone/>
              <a:defRPr sz="1231" b="1"/>
            </a:lvl6pPr>
            <a:lvl7pPr marL="2110069" indent="0">
              <a:buNone/>
              <a:defRPr sz="1231" b="1"/>
            </a:lvl7pPr>
            <a:lvl8pPr marL="2461748" indent="0">
              <a:buNone/>
              <a:defRPr sz="1231" b="1"/>
            </a:lvl8pPr>
            <a:lvl9pPr marL="2813426" indent="0">
              <a:buNone/>
              <a:defRPr sz="12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46" b="1"/>
            </a:lvl1pPr>
            <a:lvl2pPr marL="351678" indent="0">
              <a:buNone/>
              <a:defRPr sz="1538" b="1"/>
            </a:lvl2pPr>
            <a:lvl3pPr marL="703356" indent="0">
              <a:buNone/>
              <a:defRPr sz="1385" b="1"/>
            </a:lvl3pPr>
            <a:lvl4pPr marL="1055035" indent="0">
              <a:buNone/>
              <a:defRPr sz="1231" b="1"/>
            </a:lvl4pPr>
            <a:lvl5pPr marL="1406713" indent="0">
              <a:buNone/>
              <a:defRPr sz="1231" b="1"/>
            </a:lvl5pPr>
            <a:lvl6pPr marL="1758391" indent="0">
              <a:buNone/>
              <a:defRPr sz="1231" b="1"/>
            </a:lvl6pPr>
            <a:lvl7pPr marL="2110069" indent="0">
              <a:buNone/>
              <a:defRPr sz="1231" b="1"/>
            </a:lvl7pPr>
            <a:lvl8pPr marL="2461748" indent="0">
              <a:buNone/>
              <a:defRPr sz="1231" b="1"/>
            </a:lvl8pPr>
            <a:lvl9pPr marL="2813426" indent="0">
              <a:buNone/>
              <a:defRPr sz="12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A834D-551C-45C0-886A-3ABDF9EA0618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6665"/>
      </p:ext>
    </p:extLst>
  </p:cSld>
  <p:clrMapOvr>
    <a:masterClrMapping/>
  </p:clrMapOvr>
  <p:transition>
    <p:circl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F9C344-62A1-4071-A6F1-1C151CA59E1B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41200"/>
      </p:ext>
    </p:extLst>
  </p:cSld>
  <p:clrMapOvr>
    <a:masterClrMapping/>
  </p:clrMapOvr>
  <p:transition>
    <p:circl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40C93-2C50-443C-B5B1-F8C9DADD1B3C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18196"/>
      </p:ext>
    </p:extLst>
  </p:cSld>
  <p:clrMapOvr>
    <a:masterClrMapping/>
  </p:clrMapOvr>
  <p:transition>
    <p:circl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6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2461"/>
            </a:lvl1pPr>
            <a:lvl2pPr>
              <a:defRPr sz="2154"/>
            </a:lvl2pPr>
            <a:lvl3pPr>
              <a:defRPr sz="1846"/>
            </a:lvl3pPr>
            <a:lvl4pPr>
              <a:defRPr sz="1538"/>
            </a:lvl4pPr>
            <a:lvl5pPr>
              <a:defRPr sz="1538"/>
            </a:lvl5pPr>
            <a:lvl6pPr>
              <a:defRPr sz="1538"/>
            </a:lvl6pPr>
            <a:lvl7pPr>
              <a:defRPr sz="1538"/>
            </a:lvl7pPr>
            <a:lvl8pPr>
              <a:defRPr sz="1538"/>
            </a:lvl8pPr>
            <a:lvl9pPr>
              <a:defRPr sz="153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231"/>
            </a:lvl1pPr>
            <a:lvl2pPr marL="351678" indent="0">
              <a:buNone/>
              <a:defRPr sz="1077"/>
            </a:lvl2pPr>
            <a:lvl3pPr marL="703356" indent="0">
              <a:buNone/>
              <a:defRPr sz="923"/>
            </a:lvl3pPr>
            <a:lvl4pPr marL="1055035" indent="0">
              <a:buNone/>
              <a:defRPr sz="769"/>
            </a:lvl4pPr>
            <a:lvl5pPr marL="1406713" indent="0">
              <a:buNone/>
              <a:defRPr sz="769"/>
            </a:lvl5pPr>
            <a:lvl6pPr marL="1758391" indent="0">
              <a:buNone/>
              <a:defRPr sz="769"/>
            </a:lvl6pPr>
            <a:lvl7pPr marL="2110069" indent="0">
              <a:buNone/>
              <a:defRPr sz="769"/>
            </a:lvl7pPr>
            <a:lvl8pPr marL="2461748" indent="0">
              <a:buNone/>
              <a:defRPr sz="769"/>
            </a:lvl8pPr>
            <a:lvl9pPr marL="2813426" indent="0">
              <a:buNone/>
              <a:defRPr sz="76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5FF2C3-2B69-41C3-BA06-779EA36AEEBB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48447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667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6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2461"/>
            </a:lvl1pPr>
            <a:lvl2pPr marL="351678" indent="0">
              <a:buNone/>
              <a:defRPr sz="2154"/>
            </a:lvl2pPr>
            <a:lvl3pPr marL="703356" indent="0">
              <a:buNone/>
              <a:defRPr sz="1846"/>
            </a:lvl3pPr>
            <a:lvl4pPr marL="1055035" indent="0">
              <a:buNone/>
              <a:defRPr sz="1538"/>
            </a:lvl4pPr>
            <a:lvl5pPr marL="1406713" indent="0">
              <a:buNone/>
              <a:defRPr sz="1538"/>
            </a:lvl5pPr>
            <a:lvl6pPr marL="1758391" indent="0">
              <a:buNone/>
              <a:defRPr sz="1538"/>
            </a:lvl6pPr>
            <a:lvl7pPr marL="2110069" indent="0">
              <a:buNone/>
              <a:defRPr sz="1538"/>
            </a:lvl7pPr>
            <a:lvl8pPr marL="2461748" indent="0">
              <a:buNone/>
              <a:defRPr sz="1538"/>
            </a:lvl8pPr>
            <a:lvl9pPr marL="2813426" indent="0">
              <a:buNone/>
              <a:defRPr sz="1538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231"/>
            </a:lvl1pPr>
            <a:lvl2pPr marL="351678" indent="0">
              <a:buNone/>
              <a:defRPr sz="1077"/>
            </a:lvl2pPr>
            <a:lvl3pPr marL="703356" indent="0">
              <a:buNone/>
              <a:defRPr sz="923"/>
            </a:lvl3pPr>
            <a:lvl4pPr marL="1055035" indent="0">
              <a:buNone/>
              <a:defRPr sz="769"/>
            </a:lvl4pPr>
            <a:lvl5pPr marL="1406713" indent="0">
              <a:buNone/>
              <a:defRPr sz="769"/>
            </a:lvl5pPr>
            <a:lvl6pPr marL="1758391" indent="0">
              <a:buNone/>
              <a:defRPr sz="769"/>
            </a:lvl6pPr>
            <a:lvl7pPr marL="2110069" indent="0">
              <a:buNone/>
              <a:defRPr sz="769"/>
            </a:lvl7pPr>
            <a:lvl8pPr marL="2461748" indent="0">
              <a:buNone/>
              <a:defRPr sz="769"/>
            </a:lvl8pPr>
            <a:lvl9pPr marL="2813426" indent="0">
              <a:buNone/>
              <a:defRPr sz="76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73A07-B8A6-4D38-862D-745E94AEBAA6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36304"/>
      </p:ext>
    </p:extLst>
  </p:cSld>
  <p:clrMapOvr>
    <a:masterClrMapping/>
  </p:clrMapOvr>
  <p:transition>
    <p:circl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53EF-C616-4A04-A821-3FA34F028382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70422"/>
      </p:ext>
    </p:extLst>
  </p:cSld>
  <p:clrMapOvr>
    <a:masterClrMapping/>
  </p:clrMapOvr>
  <p:transition>
    <p:circl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07201-396A-462B-BD4A-492CAC712F0A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5211"/>
      </p:ext>
    </p:extLst>
  </p:cSld>
  <p:clrMapOvr>
    <a:masterClrMapping/>
  </p:clrMapOvr>
  <p:transition>
    <p:circl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3325-49CD-4868-A80E-A7A7FD2619A8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3534"/>
      </p:ext>
    </p:extLst>
  </p:cSld>
  <p:clrMapOvr>
    <a:masterClrMapping/>
  </p:clrMapOvr>
  <p:transition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3301552 w 794"/>
                <a:gd name="T1" fmla="*/ 523657 h 414"/>
                <a:gd name="T2" fmla="*/ 2952570 w 794"/>
                <a:gd name="T3" fmla="*/ 421696 h 414"/>
                <a:gd name="T4" fmla="*/ 2312637 w 794"/>
                <a:gd name="T5" fmla="*/ 278643 h 414"/>
                <a:gd name="T6" fmla="*/ 295141 w 794"/>
                <a:gd name="T7" fmla="*/ 0 h 414"/>
                <a:gd name="T8" fmla="*/ 95189 w 794"/>
                <a:gd name="T9" fmla="*/ 26400 h 414"/>
                <a:gd name="T10" fmla="*/ 0 w 794"/>
                <a:gd name="T11" fmla="*/ 110131 h 414"/>
                <a:gd name="T12" fmla="*/ 116003 w 794"/>
                <a:gd name="T13" fmla="*/ 205667 h 414"/>
                <a:gd name="T14" fmla="*/ 2370029 w 794"/>
                <a:gd name="T15" fmla="*/ 542555 h 414"/>
                <a:gd name="T16" fmla="*/ 2863890 w 794"/>
                <a:gd name="T17" fmla="*/ 520982 h 414"/>
                <a:gd name="T18" fmla="*/ 3263183 w 794"/>
                <a:gd name="T19" fmla="*/ 548885 h 414"/>
                <a:gd name="T20" fmla="*/ 3301552 w 794"/>
                <a:gd name="T21" fmla="*/ 523657 h 414"/>
                <a:gd name="T22" fmla="*/ 3301552 w 794"/>
                <a:gd name="T23" fmla="*/ 52365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200 w 1586"/>
                <a:gd name="T1" fmla="*/ 0 h 821"/>
                <a:gd name="T2" fmla="*/ 21375 w 1586"/>
                <a:gd name="T3" fmla="*/ 2658 h 821"/>
                <a:gd name="T4" fmla="*/ 22931 w 1586"/>
                <a:gd name="T5" fmla="*/ 3268 h 821"/>
                <a:gd name="T6" fmla="*/ 25472 w 1586"/>
                <a:gd name="T7" fmla="*/ 4056 h 821"/>
                <a:gd name="T8" fmla="*/ 25135 w 1586"/>
                <a:gd name="T9" fmla="*/ 4205 h 821"/>
                <a:gd name="T10" fmla="*/ 21676 w 1586"/>
                <a:gd name="T11" fmla="*/ 4030 h 821"/>
                <a:gd name="T12" fmla="*/ 18385 w 1586"/>
                <a:gd name="T13" fmla="*/ 4154 h 821"/>
                <a:gd name="T14" fmla="*/ 665 w 1586"/>
                <a:gd name="T15" fmla="*/ 1530 h 821"/>
                <a:gd name="T16" fmla="*/ 0 w 1586"/>
                <a:gd name="T17" fmla="*/ 769 h 821"/>
                <a:gd name="T18" fmla="*/ 737 w 1586"/>
                <a:gd name="T19" fmla="*/ 162 h 821"/>
                <a:gd name="T20" fmla="*/ 2200 w 1586"/>
                <a:gd name="T21" fmla="*/ 0 h 821"/>
                <a:gd name="T22" fmla="*/ 220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704 h 747"/>
                <a:gd name="T2" fmla="*/ 15111 w 1049"/>
                <a:gd name="T3" fmla="*/ 3920 h 747"/>
                <a:gd name="T4" fmla="*/ 15392 w 1049"/>
                <a:gd name="T5" fmla="*/ 2803 h 747"/>
                <a:gd name="T6" fmla="*/ 17194 w 1049"/>
                <a:gd name="T7" fmla="*/ 2216 h 747"/>
                <a:gd name="T8" fmla="*/ 1278 w 1049"/>
                <a:gd name="T9" fmla="*/ 0 h 747"/>
                <a:gd name="T10" fmla="*/ 0 w 1049"/>
                <a:gd name="T11" fmla="*/ 664 h 747"/>
                <a:gd name="T12" fmla="*/ 0 w 1049"/>
                <a:gd name="T13" fmla="*/ 1704 h 747"/>
                <a:gd name="T14" fmla="*/ 0 w 1049"/>
                <a:gd name="T15" fmla="*/ 170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748 w 150"/>
                  <a:gd name="T1" fmla="*/ 0 h 173"/>
                  <a:gd name="T2" fmla="*/ 643 w 150"/>
                  <a:gd name="T3" fmla="*/ 364 h 173"/>
                  <a:gd name="T4" fmla="*/ 0 w 150"/>
                  <a:gd name="T5" fmla="*/ 950 h 173"/>
                  <a:gd name="T6" fmla="*/ 1272 w 150"/>
                  <a:gd name="T7" fmla="*/ 878 h 173"/>
                  <a:gd name="T8" fmla="*/ 1639 w 150"/>
                  <a:gd name="T9" fmla="*/ 464 h 173"/>
                  <a:gd name="T10" fmla="*/ 2391 w 150"/>
                  <a:gd name="T11" fmla="*/ 147 h 173"/>
                  <a:gd name="T12" fmla="*/ 1748 w 150"/>
                  <a:gd name="T13" fmla="*/ 0 h 173"/>
                  <a:gd name="T14" fmla="*/ 174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532 w 1684"/>
                  <a:gd name="T1" fmla="*/ 0 h 880"/>
                  <a:gd name="T2" fmla="*/ 1024 w 1684"/>
                  <a:gd name="T3" fmla="*/ 270 h 880"/>
                  <a:gd name="T4" fmla="*/ 0 w 1684"/>
                  <a:gd name="T5" fmla="*/ 1079 h 880"/>
                  <a:gd name="T6" fmla="*/ 1092 w 1684"/>
                  <a:gd name="T7" fmla="*/ 1861 h 880"/>
                  <a:gd name="T8" fmla="*/ 19196 w 1684"/>
                  <a:gd name="T9" fmla="*/ 4495 h 880"/>
                  <a:gd name="T10" fmla="*/ 23096 w 1684"/>
                  <a:gd name="T11" fmla="*/ 4331 h 880"/>
                  <a:gd name="T12" fmla="*/ 26256 w 1684"/>
                  <a:gd name="T13" fmla="*/ 4564 h 880"/>
                  <a:gd name="T14" fmla="*/ 27353 w 1684"/>
                  <a:gd name="T15" fmla="*/ 4194 h 880"/>
                  <a:gd name="T16" fmla="*/ 24393 w 1684"/>
                  <a:gd name="T17" fmla="*/ 3442 h 880"/>
                  <a:gd name="T18" fmla="*/ 23191 w 1684"/>
                  <a:gd name="T19" fmla="*/ 2658 h 880"/>
                  <a:gd name="T20" fmla="*/ 22243 w 1684"/>
                  <a:gd name="T21" fmla="*/ 2733 h 880"/>
                  <a:gd name="T22" fmla="*/ 23370 w 1684"/>
                  <a:gd name="T23" fmla="*/ 3442 h 880"/>
                  <a:gd name="T24" fmla="*/ 25630 w 1684"/>
                  <a:gd name="T25" fmla="*/ 4197 h 880"/>
                  <a:gd name="T26" fmla="*/ 22953 w 1684"/>
                  <a:gd name="T27" fmla="*/ 4081 h 880"/>
                  <a:gd name="T28" fmla="*/ 19796 w 1684"/>
                  <a:gd name="T29" fmla="*/ 4217 h 880"/>
                  <a:gd name="T30" fmla="*/ 20380 w 1684"/>
                  <a:gd name="T31" fmla="*/ 3368 h 880"/>
                  <a:gd name="T32" fmla="*/ 21733 w 1684"/>
                  <a:gd name="T33" fmla="*/ 2790 h 880"/>
                  <a:gd name="T34" fmla="*/ 20149 w 1684"/>
                  <a:gd name="T35" fmla="*/ 2862 h 880"/>
                  <a:gd name="T36" fmla="*/ 18921 w 1684"/>
                  <a:gd name="T37" fmla="*/ 3414 h 880"/>
                  <a:gd name="T38" fmla="*/ 18503 w 1684"/>
                  <a:gd name="T39" fmla="*/ 4104 h 880"/>
                  <a:gd name="T40" fmla="*/ 1740 w 1684"/>
                  <a:gd name="T41" fmla="*/ 1607 h 880"/>
                  <a:gd name="T42" fmla="*/ 1296 w 1684"/>
                  <a:gd name="T43" fmla="*/ 1114 h 880"/>
                  <a:gd name="T44" fmla="*/ 1672 w 1684"/>
                  <a:gd name="T45" fmla="*/ 495 h 880"/>
                  <a:gd name="T46" fmla="*/ 3519 w 1684"/>
                  <a:gd name="T47" fmla="*/ 0 h 880"/>
                  <a:gd name="T48" fmla="*/ 2532 w 1684"/>
                  <a:gd name="T49" fmla="*/ 0 h 880"/>
                  <a:gd name="T50" fmla="*/ 253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626 w 1190"/>
                  <a:gd name="T1" fmla="*/ 0 h 500"/>
                  <a:gd name="T2" fmla="*/ 19325 w 1190"/>
                  <a:gd name="T3" fmla="*/ 2533 h 500"/>
                  <a:gd name="T4" fmla="*/ 17462 w 1190"/>
                  <a:gd name="T5" fmla="*/ 2585 h 500"/>
                  <a:gd name="T6" fmla="*/ 0 w 1190"/>
                  <a:gd name="T7" fmla="*/ 139 h 500"/>
                  <a:gd name="T8" fmla="*/ 1626 w 1190"/>
                  <a:gd name="T9" fmla="*/ 0 h 500"/>
                  <a:gd name="T10" fmla="*/ 162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908 w 160"/>
                  <a:gd name="T1" fmla="*/ 0 h 335"/>
                  <a:gd name="T2" fmla="*/ 312 w 160"/>
                  <a:gd name="T3" fmla="*/ 537 h 335"/>
                  <a:gd name="T4" fmla="*/ 0 w 160"/>
                  <a:gd name="T5" fmla="*/ 1155 h 335"/>
                  <a:gd name="T6" fmla="*/ 548 w 160"/>
                  <a:gd name="T7" fmla="*/ 1580 h 335"/>
                  <a:gd name="T8" fmla="*/ 1539 w 160"/>
                  <a:gd name="T9" fmla="*/ 1685 h 335"/>
                  <a:gd name="T10" fmla="*/ 1249 w 160"/>
                  <a:gd name="T11" fmla="*/ 771 h 335"/>
                  <a:gd name="T12" fmla="*/ 2625 w 160"/>
                  <a:gd name="T13" fmla="*/ 88 h 335"/>
                  <a:gd name="T14" fmla="*/ 1908 w 160"/>
                  <a:gd name="T15" fmla="*/ 0 h 335"/>
                  <a:gd name="T16" fmla="*/ 190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28 w 489"/>
                  <a:gd name="T1" fmla="*/ 180 h 296"/>
                  <a:gd name="T2" fmla="*/ 2539 w 489"/>
                  <a:gd name="T3" fmla="*/ 347 h 296"/>
                  <a:gd name="T4" fmla="*/ 5152 w 489"/>
                  <a:gd name="T5" fmla="*/ 718 h 296"/>
                  <a:gd name="T6" fmla="*/ 6996 w 489"/>
                  <a:gd name="T7" fmla="*/ 1273 h 296"/>
                  <a:gd name="T8" fmla="*/ 5183 w 489"/>
                  <a:gd name="T9" fmla="*/ 1204 h 296"/>
                  <a:gd name="T10" fmla="*/ 2204 w 489"/>
                  <a:gd name="T11" fmla="*/ 764 h 296"/>
                  <a:gd name="T12" fmla="*/ 793 w 489"/>
                  <a:gd name="T13" fmla="*/ 419 h 296"/>
                  <a:gd name="T14" fmla="*/ 1696 w 489"/>
                  <a:gd name="T15" fmla="*/ 853 h 296"/>
                  <a:gd name="T16" fmla="*/ 4323 w 489"/>
                  <a:gd name="T17" fmla="*/ 1411 h 296"/>
                  <a:gd name="T18" fmla="*/ 7405 w 489"/>
                  <a:gd name="T19" fmla="*/ 1552 h 296"/>
                  <a:gd name="T20" fmla="*/ 7772 w 489"/>
                  <a:gd name="T21" fmla="*/ 1172 h 296"/>
                  <a:gd name="T22" fmla="*/ 6264 w 489"/>
                  <a:gd name="T23" fmla="*/ 630 h 296"/>
                  <a:gd name="T24" fmla="*/ 2699 w 489"/>
                  <a:gd name="T25" fmla="*/ 90 h 296"/>
                  <a:gd name="T26" fmla="*/ 0 w 489"/>
                  <a:gd name="T27" fmla="*/ 0 h 296"/>
                  <a:gd name="T28" fmla="*/ 228 w 489"/>
                  <a:gd name="T29" fmla="*/ 180 h 296"/>
                  <a:gd name="T30" fmla="*/ 228 w 489"/>
                  <a:gd name="T31" fmla="*/ 18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23 w 794"/>
                <a:gd name="T1" fmla="*/ 25 h 414"/>
                <a:gd name="T2" fmla="*/ 110 w 794"/>
                <a:gd name="T3" fmla="*/ 20 h 414"/>
                <a:gd name="T4" fmla="*/ 86 w 794"/>
                <a:gd name="T5" fmla="*/ 13 h 414"/>
                <a:gd name="T6" fmla="*/ 10 w 794"/>
                <a:gd name="T7" fmla="*/ 0 h 414"/>
                <a:gd name="T8" fmla="*/ 4 w 794"/>
                <a:gd name="T9" fmla="*/ 1 h 414"/>
                <a:gd name="T10" fmla="*/ 0 w 794"/>
                <a:gd name="T11" fmla="*/ 6 h 414"/>
                <a:gd name="T12" fmla="*/ 4 w 794"/>
                <a:gd name="T13" fmla="*/ 10 h 414"/>
                <a:gd name="T14" fmla="*/ 89 w 794"/>
                <a:gd name="T15" fmla="*/ 26 h 414"/>
                <a:gd name="T16" fmla="*/ 107 w 794"/>
                <a:gd name="T17" fmla="*/ 25 h 414"/>
                <a:gd name="T18" fmla="*/ 122 w 794"/>
                <a:gd name="T19" fmla="*/ 26 h 414"/>
                <a:gd name="T20" fmla="*/ 123 w 794"/>
                <a:gd name="T21" fmla="*/ 25 h 414"/>
                <a:gd name="T22" fmla="*/ 123 w 794"/>
                <a:gd name="T23" fmla="*/ 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1 w 1586"/>
                <a:gd name="T3" fmla="*/ 0 h 821"/>
                <a:gd name="T4" fmla="*/ 1 w 1586"/>
                <a:gd name="T5" fmla="*/ 0 h 821"/>
                <a:gd name="T6" fmla="*/ 1 w 1586"/>
                <a:gd name="T7" fmla="*/ 0 h 821"/>
                <a:gd name="T8" fmla="*/ 1 w 1586"/>
                <a:gd name="T9" fmla="*/ 0 h 821"/>
                <a:gd name="T10" fmla="*/ 1 w 1586"/>
                <a:gd name="T11" fmla="*/ 0 h 821"/>
                <a:gd name="T12" fmla="*/ 1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1 w 1049"/>
                <a:gd name="T3" fmla="*/ 0 h 747"/>
                <a:gd name="T4" fmla="*/ 1 w 1049"/>
                <a:gd name="T5" fmla="*/ 0 h 747"/>
                <a:gd name="T6" fmla="*/ 1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1 w 1684"/>
                  <a:gd name="T9" fmla="*/ 0 h 880"/>
                  <a:gd name="T10" fmla="*/ 1 w 1684"/>
                  <a:gd name="T11" fmla="*/ 0 h 880"/>
                  <a:gd name="T12" fmla="*/ 1 w 1684"/>
                  <a:gd name="T13" fmla="*/ 0 h 880"/>
                  <a:gd name="T14" fmla="*/ 1 w 1684"/>
                  <a:gd name="T15" fmla="*/ 0 h 880"/>
                  <a:gd name="T16" fmla="*/ 1 w 1684"/>
                  <a:gd name="T17" fmla="*/ 0 h 880"/>
                  <a:gd name="T18" fmla="*/ 1 w 1684"/>
                  <a:gd name="T19" fmla="*/ 0 h 880"/>
                  <a:gd name="T20" fmla="*/ 1 w 1684"/>
                  <a:gd name="T21" fmla="*/ 0 h 880"/>
                  <a:gd name="T22" fmla="*/ 1 w 1684"/>
                  <a:gd name="T23" fmla="*/ 0 h 880"/>
                  <a:gd name="T24" fmla="*/ 1 w 1684"/>
                  <a:gd name="T25" fmla="*/ 0 h 880"/>
                  <a:gd name="T26" fmla="*/ 1 w 1684"/>
                  <a:gd name="T27" fmla="*/ 0 h 880"/>
                  <a:gd name="T28" fmla="*/ 1 w 1684"/>
                  <a:gd name="T29" fmla="*/ 0 h 880"/>
                  <a:gd name="T30" fmla="*/ 1 w 1684"/>
                  <a:gd name="T31" fmla="*/ 0 h 880"/>
                  <a:gd name="T32" fmla="*/ 1 w 1684"/>
                  <a:gd name="T33" fmla="*/ 0 h 880"/>
                  <a:gd name="T34" fmla="*/ 1 w 1684"/>
                  <a:gd name="T35" fmla="*/ 0 h 880"/>
                  <a:gd name="T36" fmla="*/ 1 w 1684"/>
                  <a:gd name="T37" fmla="*/ 0 h 880"/>
                  <a:gd name="T38" fmla="*/ 1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1 w 1190"/>
                  <a:gd name="T3" fmla="*/ 0 h 500"/>
                  <a:gd name="T4" fmla="*/ 1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1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2" y="4051300"/>
            <a:ext cx="6032498" cy="1003300"/>
          </a:xfrm>
        </p:spPr>
        <p:txBody>
          <a:bodyPr/>
          <a:lstStyle>
            <a:lvl1pPr marL="0" indent="0" algn="ctr">
              <a:buFontTx/>
              <a:buNone/>
              <a:defRPr sz="2153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CA5EA-8619-4E78-834F-436E13914FB6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61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6CF20-CFB0-4E70-BAEA-72BB8FABE1CD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242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7"/>
            <a:ext cx="7772401" cy="1362075"/>
          </a:xfrm>
        </p:spPr>
        <p:txBody>
          <a:bodyPr anchor="t"/>
          <a:lstStyle>
            <a:lvl1pPr algn="l">
              <a:defRPr sz="307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1" cy="1500187"/>
          </a:xfrm>
        </p:spPr>
        <p:txBody>
          <a:bodyPr anchor="b"/>
          <a:lstStyle>
            <a:lvl1pPr marL="0" indent="0">
              <a:buNone/>
              <a:defRPr sz="1537"/>
            </a:lvl1pPr>
            <a:lvl2pPr marL="351658" indent="0">
              <a:buNone/>
              <a:defRPr sz="1385"/>
            </a:lvl2pPr>
            <a:lvl3pPr marL="703316" indent="0">
              <a:buNone/>
              <a:defRPr sz="1231"/>
            </a:lvl3pPr>
            <a:lvl4pPr marL="1054976" indent="0">
              <a:buNone/>
              <a:defRPr sz="1076"/>
            </a:lvl4pPr>
            <a:lvl5pPr marL="1406635" indent="0">
              <a:buNone/>
              <a:defRPr sz="1076"/>
            </a:lvl5pPr>
            <a:lvl6pPr marL="1758292" indent="0">
              <a:buNone/>
              <a:defRPr sz="1076"/>
            </a:lvl6pPr>
            <a:lvl7pPr marL="2109952" indent="0">
              <a:buNone/>
              <a:defRPr sz="1076"/>
            </a:lvl7pPr>
            <a:lvl8pPr marL="2461610" indent="0">
              <a:buNone/>
              <a:defRPr sz="1076"/>
            </a:lvl8pPr>
            <a:lvl9pPr marL="2813267" indent="0">
              <a:buNone/>
              <a:defRPr sz="107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957FC-B645-4931-836B-B6282CCAD94D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951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28800"/>
            <a:ext cx="3771900" cy="3657600"/>
          </a:xfrm>
        </p:spPr>
        <p:txBody>
          <a:bodyPr/>
          <a:lstStyle>
            <a:lvl1pPr>
              <a:defRPr sz="2153"/>
            </a:lvl1pPr>
            <a:lvl2pPr>
              <a:defRPr sz="1846"/>
            </a:lvl2pPr>
            <a:lvl3pPr>
              <a:defRPr sz="1537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2" y="1828800"/>
            <a:ext cx="3771900" cy="3657600"/>
          </a:xfrm>
        </p:spPr>
        <p:txBody>
          <a:bodyPr/>
          <a:lstStyle>
            <a:lvl1pPr>
              <a:defRPr sz="2153"/>
            </a:lvl1pPr>
            <a:lvl2pPr>
              <a:defRPr sz="1846"/>
            </a:lvl2pPr>
            <a:lvl3pPr>
              <a:defRPr sz="1537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CF073-98C8-4225-8488-CF9E2EF97DE0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352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639762"/>
          </a:xfrm>
        </p:spPr>
        <p:txBody>
          <a:bodyPr anchor="b"/>
          <a:lstStyle>
            <a:lvl1pPr marL="0" indent="0">
              <a:buNone/>
              <a:defRPr sz="1846" b="1"/>
            </a:lvl1pPr>
            <a:lvl2pPr marL="351658" indent="0">
              <a:buNone/>
              <a:defRPr sz="1537" b="1"/>
            </a:lvl2pPr>
            <a:lvl3pPr marL="703316" indent="0">
              <a:buNone/>
              <a:defRPr sz="1385" b="1"/>
            </a:lvl3pPr>
            <a:lvl4pPr marL="1054976" indent="0">
              <a:buNone/>
              <a:defRPr sz="1231" b="1"/>
            </a:lvl4pPr>
            <a:lvl5pPr marL="1406635" indent="0">
              <a:buNone/>
              <a:defRPr sz="1231" b="1"/>
            </a:lvl5pPr>
            <a:lvl6pPr marL="1758292" indent="0">
              <a:buNone/>
              <a:defRPr sz="1231" b="1"/>
            </a:lvl6pPr>
            <a:lvl7pPr marL="2109952" indent="0">
              <a:buNone/>
              <a:defRPr sz="1231" b="1"/>
            </a:lvl7pPr>
            <a:lvl8pPr marL="2461610" indent="0">
              <a:buNone/>
              <a:defRPr sz="1231" b="1"/>
            </a:lvl8pPr>
            <a:lvl9pPr marL="2813267" indent="0">
              <a:buNone/>
              <a:defRPr sz="12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8"/>
          </a:xfrm>
        </p:spPr>
        <p:txBody>
          <a:bodyPr/>
          <a:lstStyle>
            <a:lvl1pPr>
              <a:defRPr sz="1846"/>
            </a:lvl1pPr>
            <a:lvl2pPr>
              <a:defRPr sz="1537"/>
            </a:lvl2pPr>
            <a:lvl3pPr>
              <a:defRPr sz="1385"/>
            </a:lvl3pPr>
            <a:lvl4pPr>
              <a:defRPr sz="1231"/>
            </a:lvl4pPr>
            <a:lvl5pPr>
              <a:defRPr sz="1231"/>
            </a:lvl5pPr>
            <a:lvl6pPr>
              <a:defRPr sz="1231"/>
            </a:lvl6pPr>
            <a:lvl7pPr>
              <a:defRPr sz="1231"/>
            </a:lvl7pPr>
            <a:lvl8pPr>
              <a:defRPr sz="1231"/>
            </a:lvl8pPr>
            <a:lvl9pPr>
              <a:defRPr sz="12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4" cy="639762"/>
          </a:xfrm>
        </p:spPr>
        <p:txBody>
          <a:bodyPr anchor="b"/>
          <a:lstStyle>
            <a:lvl1pPr marL="0" indent="0">
              <a:buNone/>
              <a:defRPr sz="1846" b="1"/>
            </a:lvl1pPr>
            <a:lvl2pPr marL="351658" indent="0">
              <a:buNone/>
              <a:defRPr sz="1537" b="1"/>
            </a:lvl2pPr>
            <a:lvl3pPr marL="703316" indent="0">
              <a:buNone/>
              <a:defRPr sz="1385" b="1"/>
            </a:lvl3pPr>
            <a:lvl4pPr marL="1054976" indent="0">
              <a:buNone/>
              <a:defRPr sz="1231" b="1"/>
            </a:lvl4pPr>
            <a:lvl5pPr marL="1406635" indent="0">
              <a:buNone/>
              <a:defRPr sz="1231" b="1"/>
            </a:lvl5pPr>
            <a:lvl6pPr marL="1758292" indent="0">
              <a:buNone/>
              <a:defRPr sz="1231" b="1"/>
            </a:lvl6pPr>
            <a:lvl7pPr marL="2109952" indent="0">
              <a:buNone/>
              <a:defRPr sz="1231" b="1"/>
            </a:lvl7pPr>
            <a:lvl8pPr marL="2461610" indent="0">
              <a:buNone/>
              <a:defRPr sz="1231" b="1"/>
            </a:lvl8pPr>
            <a:lvl9pPr marL="2813267" indent="0">
              <a:buNone/>
              <a:defRPr sz="12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7"/>
            <a:ext cx="4041774" cy="3951288"/>
          </a:xfrm>
        </p:spPr>
        <p:txBody>
          <a:bodyPr/>
          <a:lstStyle>
            <a:lvl1pPr>
              <a:defRPr sz="1846"/>
            </a:lvl1pPr>
            <a:lvl2pPr>
              <a:defRPr sz="1537"/>
            </a:lvl2pPr>
            <a:lvl3pPr>
              <a:defRPr sz="1385"/>
            </a:lvl3pPr>
            <a:lvl4pPr>
              <a:defRPr sz="1231"/>
            </a:lvl4pPr>
            <a:lvl5pPr>
              <a:defRPr sz="1231"/>
            </a:lvl5pPr>
            <a:lvl6pPr>
              <a:defRPr sz="1231"/>
            </a:lvl6pPr>
            <a:lvl7pPr>
              <a:defRPr sz="1231"/>
            </a:lvl7pPr>
            <a:lvl8pPr>
              <a:defRPr sz="1231"/>
            </a:lvl8pPr>
            <a:lvl9pPr>
              <a:defRPr sz="12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6C85EE-D5B1-45CD-A981-AD35D27C6207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12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EE4E6-4CF1-4EE9-8C1C-84C9BC7F1455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4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7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3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7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804FBA-4B8E-484E-8BDC-B3726335D252}" type="datetimeFigureOut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2/6/2022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7530AA-0A1A-4D53-80DF-5926927A56D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773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6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1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30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05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77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77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77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35933-F0CD-439F-B7BD-E92DF0E3CA6B}" type="slidenum">
              <a:rPr kumimoji="0" lang="en-US" altLang="en-US" sz="107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7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85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51678" algn="ctr" rtl="0" fontAlgn="base">
        <a:spcBef>
          <a:spcPct val="0"/>
        </a:spcBef>
        <a:spcAft>
          <a:spcPct val="0"/>
        </a:spcAft>
        <a:defRPr sz="3384">
          <a:solidFill>
            <a:schemeClr val="tx2"/>
          </a:solidFill>
          <a:latin typeface="Arial" panose="020B0604020202020204" pitchFamily="34" charset="0"/>
        </a:defRPr>
      </a:lvl6pPr>
      <a:lvl7pPr marL="703356" algn="ctr" rtl="0" fontAlgn="base">
        <a:spcBef>
          <a:spcPct val="0"/>
        </a:spcBef>
        <a:spcAft>
          <a:spcPct val="0"/>
        </a:spcAft>
        <a:defRPr sz="3384">
          <a:solidFill>
            <a:schemeClr val="tx2"/>
          </a:solidFill>
          <a:latin typeface="Arial" panose="020B0604020202020204" pitchFamily="34" charset="0"/>
        </a:defRPr>
      </a:lvl7pPr>
      <a:lvl8pPr marL="1055035" algn="ctr" rtl="0" fontAlgn="base">
        <a:spcBef>
          <a:spcPct val="0"/>
        </a:spcBef>
        <a:spcAft>
          <a:spcPct val="0"/>
        </a:spcAft>
        <a:defRPr sz="3384">
          <a:solidFill>
            <a:schemeClr val="tx2"/>
          </a:solidFill>
          <a:latin typeface="Arial" panose="020B0604020202020204" pitchFamily="34" charset="0"/>
        </a:defRPr>
      </a:lvl8pPr>
      <a:lvl9pPr marL="1406713" algn="ctr" rtl="0" fontAlgn="base">
        <a:spcBef>
          <a:spcPct val="0"/>
        </a:spcBef>
        <a:spcAft>
          <a:spcPct val="0"/>
        </a:spcAft>
        <a:defRPr sz="3384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63525" indent="-26352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1907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7888" indent="-174625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30313" indent="-174625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1150" indent="-174625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4230" indent="-175839" algn="l" defTabSz="703356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indent="-175839" algn="l" defTabSz="703356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637587" indent="-175839" algn="l" defTabSz="703356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989265" indent="-175839" algn="l" defTabSz="703356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1pPr>
      <a:lvl2pPr marL="351678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2pPr>
      <a:lvl3pPr marL="703356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055035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06713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58391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110069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461748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813426" algn="l" defTabSz="70335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7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7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7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1ED1E5-5065-4C82-953D-55CEE2759F23}" type="slidenum">
              <a:rPr kumimoji="0" lang="en-US" sz="10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821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 w 2177"/>
                <a:gd name="T1" fmla="*/ 5 h 1298"/>
                <a:gd name="T2" fmla="*/ 6 w 2177"/>
                <a:gd name="T3" fmla="*/ 5 h 1298"/>
                <a:gd name="T4" fmla="*/ 6 w 2177"/>
                <a:gd name="T5" fmla="*/ 2 h 1298"/>
                <a:gd name="T6" fmla="*/ 9 w 2177"/>
                <a:gd name="T7" fmla="*/ 2 h 1298"/>
                <a:gd name="T8" fmla="*/ 9 w 2177"/>
                <a:gd name="T9" fmla="*/ 1 h 1298"/>
                <a:gd name="T10" fmla="*/ 9 w 2177"/>
                <a:gd name="T11" fmla="*/ 1 h 1298"/>
                <a:gd name="T12" fmla="*/ 5 w 2177"/>
                <a:gd name="T13" fmla="*/ 1 h 1298"/>
                <a:gd name="T14" fmla="*/ 5 w 2177"/>
                <a:gd name="T15" fmla="*/ 1 h 1298"/>
                <a:gd name="T16" fmla="*/ 5 w 2177"/>
                <a:gd name="T17" fmla="*/ 0 h 1298"/>
                <a:gd name="T18" fmla="*/ 4 w 2177"/>
                <a:gd name="T19" fmla="*/ 1 h 1298"/>
                <a:gd name="T20" fmla="*/ 4 w 2177"/>
                <a:gd name="T21" fmla="*/ 1 h 1298"/>
                <a:gd name="T22" fmla="*/ 4 w 2177"/>
                <a:gd name="T23" fmla="*/ 2 h 1298"/>
                <a:gd name="T24" fmla="*/ 3 w 2177"/>
                <a:gd name="T25" fmla="*/ 2 h 1298"/>
                <a:gd name="T26" fmla="*/ 4 w 2177"/>
                <a:gd name="T27" fmla="*/ 2 h 1298"/>
                <a:gd name="T28" fmla="*/ 5 w 2177"/>
                <a:gd name="T29" fmla="*/ 4 h 1298"/>
                <a:gd name="T30" fmla="*/ 1 w 2177"/>
                <a:gd name="T31" fmla="*/ 2 h 1298"/>
                <a:gd name="T32" fmla="*/ 1 w 2177"/>
                <a:gd name="T33" fmla="*/ 2 h 1298"/>
                <a:gd name="T34" fmla="*/ 0 w 2177"/>
                <a:gd name="T35" fmla="*/ 3 h 1298"/>
                <a:gd name="T36" fmla="*/ 1 w 2177"/>
                <a:gd name="T37" fmla="*/ 4 h 1298"/>
                <a:gd name="T38" fmla="*/ 5 w 2177"/>
                <a:gd name="T39" fmla="*/ 6 h 1298"/>
                <a:gd name="T40" fmla="*/ 6 w 2177"/>
                <a:gd name="T41" fmla="*/ 5 h 1298"/>
                <a:gd name="T42" fmla="*/ 7 w 2177"/>
                <a:gd name="T43" fmla="*/ 6 h 1298"/>
                <a:gd name="T44" fmla="*/ 7 w 2177"/>
                <a:gd name="T45" fmla="*/ 5 h 1298"/>
                <a:gd name="T46" fmla="*/ 7 w 2177"/>
                <a:gd name="T47" fmla="*/ 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2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2 h 821"/>
                <a:gd name="T4" fmla="*/ 5 w 1586"/>
                <a:gd name="T5" fmla="*/ 2 h 821"/>
                <a:gd name="T6" fmla="*/ 6 w 1586"/>
                <a:gd name="T7" fmla="*/ 3 h 821"/>
                <a:gd name="T8" fmla="*/ 6 w 1586"/>
                <a:gd name="T9" fmla="*/ 3 h 821"/>
                <a:gd name="T10" fmla="*/ 5 w 1586"/>
                <a:gd name="T11" fmla="*/ 3 h 821"/>
                <a:gd name="T12" fmla="*/ 4 w 1586"/>
                <a:gd name="T13" fmla="*/ 3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 h 747"/>
                <a:gd name="T2" fmla="*/ 4 w 1049"/>
                <a:gd name="T3" fmla="*/ 3 h 747"/>
                <a:gd name="T4" fmla="*/ 4 w 1049"/>
                <a:gd name="T5" fmla="*/ 3 h 747"/>
                <a:gd name="T6" fmla="*/ 5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1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2 w 386"/>
                <a:gd name="T7" fmla="*/ 3 h 764"/>
                <a:gd name="T8" fmla="*/ 2 w 386"/>
                <a:gd name="T9" fmla="*/ 3 h 764"/>
                <a:gd name="T10" fmla="*/ 1 w 386"/>
                <a:gd name="T11" fmla="*/ 3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 w 728"/>
                <a:gd name="T1" fmla="*/ 0 h 348"/>
                <a:gd name="T2" fmla="*/ 0 w 728"/>
                <a:gd name="T3" fmla="*/ 1 h 348"/>
                <a:gd name="T4" fmla="*/ 1 w 728"/>
                <a:gd name="T5" fmla="*/ 2 h 348"/>
                <a:gd name="T6" fmla="*/ 3 w 728"/>
                <a:gd name="T7" fmla="*/ 1 h 348"/>
                <a:gd name="T8" fmla="*/ 3 w 728"/>
                <a:gd name="T9" fmla="*/ 1 h 348"/>
                <a:gd name="T10" fmla="*/ 3 w 728"/>
                <a:gd name="T11" fmla="*/ 0 h 348"/>
                <a:gd name="T12" fmla="*/ 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 w 312"/>
                <a:gd name="T1" fmla="*/ 0 h 135"/>
                <a:gd name="T2" fmla="*/ 0 w 312"/>
                <a:gd name="T3" fmla="*/ 0 h 135"/>
                <a:gd name="T4" fmla="*/ 2 w 312"/>
                <a:gd name="T5" fmla="*/ 0 h 135"/>
                <a:gd name="T6" fmla="*/ 2 w 312"/>
                <a:gd name="T7" fmla="*/ 0 h 135"/>
                <a:gd name="T8" fmla="*/ 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2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822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2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2 w 313"/>
                    <a:gd name="T7" fmla="*/ 0 h 175"/>
                    <a:gd name="T8" fmla="*/ 2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2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230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5 w 1190"/>
                  <a:gd name="T3" fmla="*/ 2 h 500"/>
                  <a:gd name="T4" fmla="*/ 5 w 1190"/>
                  <a:gd name="T5" fmla="*/ 2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1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1 w 489"/>
                  <a:gd name="T5" fmla="*/ 1 h 296"/>
                  <a:gd name="T6" fmla="*/ 1 w 489"/>
                  <a:gd name="T7" fmla="*/ 1 h 296"/>
                  <a:gd name="T8" fmla="*/ 1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1 w 489"/>
                  <a:gd name="T17" fmla="*/ 2 h 296"/>
                  <a:gd name="T18" fmla="*/ 1 w 489"/>
                  <a:gd name="T19" fmla="*/ 2 h 296"/>
                  <a:gd name="T20" fmla="*/ 1 w 489"/>
                  <a:gd name="T21" fmla="*/ 1 h 296"/>
                  <a:gd name="T22" fmla="*/ 1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2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1 h 478"/>
                  <a:gd name="T8" fmla="*/ 1 w 213"/>
                  <a:gd name="T9" fmla="*/ 1 h 478"/>
                  <a:gd name="T10" fmla="*/ 1 w 213"/>
                  <a:gd name="T11" fmla="*/ 1 h 478"/>
                  <a:gd name="T12" fmla="*/ 1 w 213"/>
                  <a:gd name="T13" fmla="*/ 1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823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234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5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2 h 880"/>
                    <a:gd name="T8" fmla="*/ 5 w 1684"/>
                    <a:gd name="T9" fmla="*/ 4 h 880"/>
                    <a:gd name="T10" fmla="*/ 6 w 1684"/>
                    <a:gd name="T11" fmla="*/ 4 h 880"/>
                    <a:gd name="T12" fmla="*/ 7 w 1684"/>
                    <a:gd name="T13" fmla="*/ 4 h 880"/>
                    <a:gd name="T14" fmla="*/ 7 w 1684"/>
                    <a:gd name="T15" fmla="*/ 4 h 880"/>
                    <a:gd name="T16" fmla="*/ 6 w 1684"/>
                    <a:gd name="T17" fmla="*/ 3 h 880"/>
                    <a:gd name="T18" fmla="*/ 6 w 1684"/>
                    <a:gd name="T19" fmla="*/ 2 h 880"/>
                    <a:gd name="T20" fmla="*/ 6 w 1684"/>
                    <a:gd name="T21" fmla="*/ 3 h 880"/>
                    <a:gd name="T22" fmla="*/ 6 w 1684"/>
                    <a:gd name="T23" fmla="*/ 3 h 880"/>
                    <a:gd name="T24" fmla="*/ 7 w 1684"/>
                    <a:gd name="T25" fmla="*/ 4 h 880"/>
                    <a:gd name="T26" fmla="*/ 6 w 1684"/>
                    <a:gd name="T27" fmla="*/ 4 h 880"/>
                    <a:gd name="T28" fmla="*/ 5 w 1684"/>
                    <a:gd name="T29" fmla="*/ 4 h 880"/>
                    <a:gd name="T30" fmla="*/ 5 w 1684"/>
                    <a:gd name="T31" fmla="*/ 3 h 880"/>
                    <a:gd name="T32" fmla="*/ 6 w 1684"/>
                    <a:gd name="T33" fmla="*/ 3 h 880"/>
                    <a:gd name="T34" fmla="*/ 5 w 1684"/>
                    <a:gd name="T35" fmla="*/ 3 h 880"/>
                    <a:gd name="T36" fmla="*/ 5 w 1684"/>
                    <a:gd name="T37" fmla="*/ 3 h 880"/>
                    <a:gd name="T38" fmla="*/ 5 w 1684"/>
                    <a:gd name="T39" fmla="*/ 4 h 880"/>
                    <a:gd name="T40" fmla="*/ 1 w 1684"/>
                    <a:gd name="T41" fmla="*/ 2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6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1 h 335"/>
                    <a:gd name="T8" fmla="*/ 1 w 160"/>
                    <a:gd name="T9" fmla="*/ 1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7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4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2 w 642"/>
                    <a:gd name="T7" fmla="*/ 0 h 1188"/>
                    <a:gd name="T8" fmla="*/ 2 w 642"/>
                    <a:gd name="T9" fmla="*/ 1 h 1188"/>
                    <a:gd name="T10" fmla="*/ 3 w 642"/>
                    <a:gd name="T11" fmla="*/ 5 h 1188"/>
                    <a:gd name="T12" fmla="*/ 3 w 642"/>
                    <a:gd name="T13" fmla="*/ 5 h 1188"/>
                    <a:gd name="T14" fmla="*/ 2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2 w 642"/>
                    <a:gd name="T23" fmla="*/ 4 h 1188"/>
                    <a:gd name="T24" fmla="*/ 1 w 642"/>
                    <a:gd name="T25" fmla="*/ 4 h 1188"/>
                    <a:gd name="T26" fmla="*/ 1 w 642"/>
                    <a:gd name="T27" fmla="*/ 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8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2 h 504"/>
                    <a:gd name="T6" fmla="*/ 1 w 192"/>
                    <a:gd name="T7" fmla="*/ 2 h 504"/>
                    <a:gd name="T8" fmla="*/ 1 w 192"/>
                    <a:gd name="T9" fmla="*/ 2 h 504"/>
                    <a:gd name="T10" fmla="*/ 1 w 192"/>
                    <a:gd name="T11" fmla="*/ 2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9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 w 390"/>
                    <a:gd name="T1" fmla="*/ 0 h 269"/>
                    <a:gd name="T2" fmla="*/ 2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2 w 390"/>
                    <a:gd name="T11" fmla="*/ 1 h 269"/>
                    <a:gd name="T12" fmla="*/ 2 w 390"/>
                    <a:gd name="T13" fmla="*/ 2 h 269"/>
                    <a:gd name="T14" fmla="*/ 2 w 390"/>
                    <a:gd name="T15" fmla="*/ 2 h 269"/>
                    <a:gd name="T16" fmla="*/ 2 w 390"/>
                    <a:gd name="T17" fmla="*/ 1 h 269"/>
                    <a:gd name="T18" fmla="*/ 1 w 390"/>
                    <a:gd name="T19" fmla="*/ 1 h 269"/>
                    <a:gd name="T20" fmla="*/ 2 w 390"/>
                    <a:gd name="T21" fmla="*/ 1 h 269"/>
                    <a:gd name="T22" fmla="*/ 2 w 390"/>
                    <a:gd name="T23" fmla="*/ 0 h 269"/>
                    <a:gd name="T24" fmla="*/ 2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0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4 w 941"/>
                    <a:gd name="T3" fmla="*/ 0 h 424"/>
                    <a:gd name="T4" fmla="*/ 4 w 941"/>
                    <a:gd name="T5" fmla="*/ 1 h 424"/>
                    <a:gd name="T6" fmla="*/ 4 w 941"/>
                    <a:gd name="T7" fmla="*/ 1 h 424"/>
                    <a:gd name="T8" fmla="*/ 4 w 941"/>
                    <a:gd name="T9" fmla="*/ 2 h 424"/>
                    <a:gd name="T10" fmla="*/ 1 w 941"/>
                    <a:gd name="T11" fmla="*/ 2 h 424"/>
                    <a:gd name="T12" fmla="*/ 1 w 941"/>
                    <a:gd name="T13" fmla="*/ 2 h 424"/>
                    <a:gd name="T14" fmla="*/ 4 w 941"/>
                    <a:gd name="T15" fmla="*/ 1 h 424"/>
                    <a:gd name="T16" fmla="*/ 4 w 941"/>
                    <a:gd name="T17" fmla="*/ 1 h 424"/>
                    <a:gd name="T18" fmla="*/ 4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1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2 w 488"/>
                    <a:gd name="T7" fmla="*/ 0 h 173"/>
                    <a:gd name="T8" fmla="*/ 2 w 488"/>
                    <a:gd name="T9" fmla="*/ 0 h 173"/>
                    <a:gd name="T10" fmla="*/ 2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2 w 488"/>
                    <a:gd name="T21" fmla="*/ 0 h 173"/>
                    <a:gd name="T22" fmla="*/ 2 w 488"/>
                    <a:gd name="T23" fmla="*/ 0 h 173"/>
                    <a:gd name="T24" fmla="*/ 2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820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8217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4 h 3266"/>
                <a:gd name="T2" fmla="*/ 0 w 772"/>
                <a:gd name="T3" fmla="*/ 4 h 3266"/>
                <a:gd name="T4" fmla="*/ 0 w 772"/>
                <a:gd name="T5" fmla="*/ 3 h 3266"/>
                <a:gd name="T6" fmla="*/ 0 w 772"/>
                <a:gd name="T7" fmla="*/ 3 h 3266"/>
                <a:gd name="T8" fmla="*/ 0 w 772"/>
                <a:gd name="T9" fmla="*/ 3 h 3266"/>
                <a:gd name="T10" fmla="*/ 0 w 772"/>
                <a:gd name="T11" fmla="*/ 3 h 3266"/>
                <a:gd name="T12" fmla="*/ 0 w 772"/>
                <a:gd name="T13" fmla="*/ 3 h 3266"/>
                <a:gd name="T14" fmla="*/ 0 w 772"/>
                <a:gd name="T15" fmla="*/ 3 h 3266"/>
                <a:gd name="T16" fmla="*/ 0 w 772"/>
                <a:gd name="T17" fmla="*/ 2 h 3266"/>
                <a:gd name="T18" fmla="*/ 0 w 772"/>
                <a:gd name="T19" fmla="*/ 2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2 h 3266"/>
                <a:gd name="T44" fmla="*/ 0 w 772"/>
                <a:gd name="T45" fmla="*/ 2 h 3266"/>
                <a:gd name="T46" fmla="*/ 0 w 772"/>
                <a:gd name="T47" fmla="*/ 3 h 3266"/>
                <a:gd name="T48" fmla="*/ 0 w 772"/>
                <a:gd name="T49" fmla="*/ 3 h 3266"/>
                <a:gd name="T50" fmla="*/ 0 w 772"/>
                <a:gd name="T51" fmla="*/ 3 h 3266"/>
                <a:gd name="T52" fmla="*/ 0 w 772"/>
                <a:gd name="T53" fmla="*/ 3 h 3266"/>
                <a:gd name="T54" fmla="*/ 0 w 772"/>
                <a:gd name="T55" fmla="*/ 3 h 3266"/>
                <a:gd name="T56" fmla="*/ 0 w 772"/>
                <a:gd name="T57" fmla="*/ 4 h 3266"/>
                <a:gd name="T58" fmla="*/ 0 w 772"/>
                <a:gd name="T59" fmla="*/ 4 h 3266"/>
                <a:gd name="T60" fmla="*/ 0 w 772"/>
                <a:gd name="T61" fmla="*/ 4 h 3266"/>
                <a:gd name="T62" fmla="*/ 0 w 772"/>
                <a:gd name="T63" fmla="*/ 4 h 3266"/>
                <a:gd name="T64" fmla="*/ 0 w 772"/>
                <a:gd name="T65" fmla="*/ 4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8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3 h 3266"/>
                <a:gd name="T2" fmla="*/ 0 w 772"/>
                <a:gd name="T3" fmla="*/ 12 h 3266"/>
                <a:gd name="T4" fmla="*/ 0 w 772"/>
                <a:gd name="T5" fmla="*/ 11 h 3266"/>
                <a:gd name="T6" fmla="*/ 0 w 772"/>
                <a:gd name="T7" fmla="*/ 10 h 3266"/>
                <a:gd name="T8" fmla="*/ 0 w 772"/>
                <a:gd name="T9" fmla="*/ 9 h 3266"/>
                <a:gd name="T10" fmla="*/ 0 w 772"/>
                <a:gd name="T11" fmla="*/ 9 h 3266"/>
                <a:gd name="T12" fmla="*/ 0 w 772"/>
                <a:gd name="T13" fmla="*/ 8 h 3266"/>
                <a:gd name="T14" fmla="*/ 0 w 772"/>
                <a:gd name="T15" fmla="*/ 8 h 3266"/>
                <a:gd name="T16" fmla="*/ 0 w 772"/>
                <a:gd name="T17" fmla="*/ 7 h 3266"/>
                <a:gd name="T18" fmla="*/ 0 w 772"/>
                <a:gd name="T19" fmla="*/ 7 h 3266"/>
                <a:gd name="T20" fmla="*/ 0 w 772"/>
                <a:gd name="T21" fmla="*/ 5 h 3266"/>
                <a:gd name="T22" fmla="*/ 0 w 772"/>
                <a:gd name="T23" fmla="*/ 4 h 3266"/>
                <a:gd name="T24" fmla="*/ 0 w 772"/>
                <a:gd name="T25" fmla="*/ 3 h 3266"/>
                <a:gd name="T26" fmla="*/ 0 w 772"/>
                <a:gd name="T27" fmla="*/ 3 h 3266"/>
                <a:gd name="T28" fmla="*/ 0 w 772"/>
                <a:gd name="T29" fmla="*/ 2 h 3266"/>
                <a:gd name="T30" fmla="*/ 0 w 772"/>
                <a:gd name="T31" fmla="*/ 0 h 3266"/>
                <a:gd name="T32" fmla="*/ 0 w 772"/>
                <a:gd name="T33" fmla="*/ 2 h 3266"/>
                <a:gd name="T34" fmla="*/ 0 w 772"/>
                <a:gd name="T35" fmla="*/ 3 h 3266"/>
                <a:gd name="T36" fmla="*/ 0 w 772"/>
                <a:gd name="T37" fmla="*/ 3 h 3266"/>
                <a:gd name="T38" fmla="*/ 0 w 772"/>
                <a:gd name="T39" fmla="*/ 4 h 3266"/>
                <a:gd name="T40" fmla="*/ 0 w 772"/>
                <a:gd name="T41" fmla="*/ 5 h 3266"/>
                <a:gd name="T42" fmla="*/ 0 w 772"/>
                <a:gd name="T43" fmla="*/ 5 h 3266"/>
                <a:gd name="T44" fmla="*/ 0 w 772"/>
                <a:gd name="T45" fmla="*/ 7 h 3266"/>
                <a:gd name="T46" fmla="*/ 0 w 772"/>
                <a:gd name="T47" fmla="*/ 8 h 3266"/>
                <a:gd name="T48" fmla="*/ 0 w 772"/>
                <a:gd name="T49" fmla="*/ 9 h 3266"/>
                <a:gd name="T50" fmla="*/ 0 w 772"/>
                <a:gd name="T51" fmla="*/ 9 h 3266"/>
                <a:gd name="T52" fmla="*/ 0 w 772"/>
                <a:gd name="T53" fmla="*/ 10 h 3266"/>
                <a:gd name="T54" fmla="*/ 0 w 772"/>
                <a:gd name="T55" fmla="*/ 11 h 3266"/>
                <a:gd name="T56" fmla="*/ 0 w 772"/>
                <a:gd name="T57" fmla="*/ 12 h 3266"/>
                <a:gd name="T58" fmla="*/ 0 w 772"/>
                <a:gd name="T59" fmla="*/ 13 h 3266"/>
                <a:gd name="T60" fmla="*/ 0 w 772"/>
                <a:gd name="T61" fmla="*/ 13 h 3266"/>
                <a:gd name="T62" fmla="*/ 0 w 772"/>
                <a:gd name="T63" fmla="*/ 13 h 3266"/>
                <a:gd name="T64" fmla="*/ 0 w 772"/>
                <a:gd name="T65" fmla="*/ 1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20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20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8207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820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8209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0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1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1 h 2521"/>
                    <a:gd name="T4" fmla="*/ 0 w 2002"/>
                    <a:gd name="T5" fmla="*/ 1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2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 h 3771"/>
                    <a:gd name="T2" fmla="*/ 0 w 3007"/>
                    <a:gd name="T3" fmla="*/ 1 h 3771"/>
                    <a:gd name="T4" fmla="*/ 0 w 3007"/>
                    <a:gd name="T5" fmla="*/ 1 h 3771"/>
                    <a:gd name="T6" fmla="*/ 0 w 3007"/>
                    <a:gd name="T7" fmla="*/ 1 h 3771"/>
                    <a:gd name="T8" fmla="*/ 0 w 3007"/>
                    <a:gd name="T9" fmla="*/ 1 h 3771"/>
                    <a:gd name="T10" fmla="*/ 0 w 3007"/>
                    <a:gd name="T11" fmla="*/ 1 h 3771"/>
                    <a:gd name="T12" fmla="*/ 0 w 3007"/>
                    <a:gd name="T13" fmla="*/ 1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1 h 3771"/>
                    <a:gd name="T26" fmla="*/ 0 w 3007"/>
                    <a:gd name="T27" fmla="*/ 1 h 3771"/>
                    <a:gd name="T28" fmla="*/ 0 w 3007"/>
                    <a:gd name="T29" fmla="*/ 1 h 3771"/>
                    <a:gd name="T30" fmla="*/ 0 w 3007"/>
                    <a:gd name="T31" fmla="*/ 1 h 3771"/>
                    <a:gd name="T32" fmla="*/ 0 w 3007"/>
                    <a:gd name="T33" fmla="*/ 1 h 3771"/>
                    <a:gd name="T34" fmla="*/ 0 w 3007"/>
                    <a:gd name="T35" fmla="*/ 1 h 3771"/>
                    <a:gd name="T36" fmla="*/ 0 w 3007"/>
                    <a:gd name="T37" fmla="*/ 1 h 3771"/>
                    <a:gd name="T38" fmla="*/ 0 w 3007"/>
                    <a:gd name="T39" fmla="*/ 1 h 3771"/>
                    <a:gd name="T40" fmla="*/ 0 w 3007"/>
                    <a:gd name="T41" fmla="*/ 1 h 3771"/>
                    <a:gd name="T42" fmla="*/ 0 w 3007"/>
                    <a:gd name="T43" fmla="*/ 1 h 3771"/>
                    <a:gd name="T44" fmla="*/ 0 w 3007"/>
                    <a:gd name="T45" fmla="*/ 1 h 3771"/>
                    <a:gd name="T46" fmla="*/ 0 w 3007"/>
                    <a:gd name="T47" fmla="*/ 1 h 3771"/>
                    <a:gd name="T48" fmla="*/ 0 w 3007"/>
                    <a:gd name="T49" fmla="*/ 1 h 3771"/>
                    <a:gd name="T50" fmla="*/ 0 w 3007"/>
                    <a:gd name="T51" fmla="*/ 1 h 3771"/>
                    <a:gd name="T52" fmla="*/ 0 w 3007"/>
                    <a:gd name="T53" fmla="*/ 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3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4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5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6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20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59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mic Sans MS" pitchFamily="66" charset="0"/>
        </a:defRPr>
      </a:lvl5pPr>
      <a:lvl6pPr marL="351658" algn="ctr" rtl="0" fontAlgn="base">
        <a:spcBef>
          <a:spcPct val="0"/>
        </a:spcBef>
        <a:spcAft>
          <a:spcPct val="0"/>
        </a:spcAft>
        <a:defRPr sz="3384">
          <a:solidFill>
            <a:schemeClr val="tx1"/>
          </a:solidFill>
          <a:latin typeface="Comic Sans MS" pitchFamily="66" charset="0"/>
        </a:defRPr>
      </a:lvl6pPr>
      <a:lvl7pPr marL="703316" algn="ctr" rtl="0" fontAlgn="base">
        <a:spcBef>
          <a:spcPct val="0"/>
        </a:spcBef>
        <a:spcAft>
          <a:spcPct val="0"/>
        </a:spcAft>
        <a:defRPr sz="3384">
          <a:solidFill>
            <a:schemeClr val="tx1"/>
          </a:solidFill>
          <a:latin typeface="Comic Sans MS" pitchFamily="66" charset="0"/>
        </a:defRPr>
      </a:lvl7pPr>
      <a:lvl8pPr marL="1054976" algn="ctr" rtl="0" fontAlgn="base">
        <a:spcBef>
          <a:spcPct val="0"/>
        </a:spcBef>
        <a:spcAft>
          <a:spcPct val="0"/>
        </a:spcAft>
        <a:defRPr sz="3384">
          <a:solidFill>
            <a:schemeClr val="tx1"/>
          </a:solidFill>
          <a:latin typeface="Comic Sans MS" pitchFamily="66" charset="0"/>
        </a:defRPr>
      </a:lvl8pPr>
      <a:lvl9pPr marL="1406635" algn="ctr" rtl="0" fontAlgn="base">
        <a:spcBef>
          <a:spcPct val="0"/>
        </a:spcBef>
        <a:spcAft>
          <a:spcPct val="0"/>
        </a:spcAft>
        <a:defRPr sz="3384">
          <a:solidFill>
            <a:schemeClr val="tx1"/>
          </a:solidFill>
          <a:latin typeface="Comic Sans MS" pitchFamily="66" charset="0"/>
        </a:defRPr>
      </a:lvl9pPr>
    </p:titleStyle>
    <p:bodyStyle>
      <a:lvl1pPr marL="263525" indent="-2635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1907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77888" indent="-1746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30313" indent="-174625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81150" indent="-17462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934123" indent="-175829" algn="l" rtl="0" fontAlgn="base">
        <a:spcBef>
          <a:spcPct val="20000"/>
        </a:spcBef>
        <a:spcAft>
          <a:spcPct val="0"/>
        </a:spcAft>
        <a:buChar char="»"/>
        <a:defRPr sz="1537">
          <a:solidFill>
            <a:schemeClr val="tx1"/>
          </a:solidFill>
          <a:latin typeface="+mn-lt"/>
        </a:defRPr>
      </a:lvl6pPr>
      <a:lvl7pPr marL="2285780" indent="-175829" algn="l" rtl="0" fontAlgn="base">
        <a:spcBef>
          <a:spcPct val="20000"/>
        </a:spcBef>
        <a:spcAft>
          <a:spcPct val="0"/>
        </a:spcAft>
        <a:buChar char="»"/>
        <a:defRPr sz="1537">
          <a:solidFill>
            <a:schemeClr val="tx1"/>
          </a:solidFill>
          <a:latin typeface="+mn-lt"/>
        </a:defRPr>
      </a:lvl7pPr>
      <a:lvl8pPr marL="2637439" indent="-175829" algn="l" rtl="0" fontAlgn="base">
        <a:spcBef>
          <a:spcPct val="20000"/>
        </a:spcBef>
        <a:spcAft>
          <a:spcPct val="0"/>
        </a:spcAft>
        <a:buChar char="»"/>
        <a:defRPr sz="1537">
          <a:solidFill>
            <a:schemeClr val="tx1"/>
          </a:solidFill>
          <a:latin typeface="+mn-lt"/>
        </a:defRPr>
      </a:lvl8pPr>
      <a:lvl9pPr marL="2989097" indent="-175829" algn="l" rtl="0" fontAlgn="base">
        <a:spcBef>
          <a:spcPct val="20000"/>
        </a:spcBef>
        <a:spcAft>
          <a:spcPct val="0"/>
        </a:spcAft>
        <a:buChar char="»"/>
        <a:defRPr sz="153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1pPr>
      <a:lvl2pPr marL="351658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2pPr>
      <a:lvl3pPr marL="703316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054976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06635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58292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109952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461610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813267" algn="l" defTabSz="703316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692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692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692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AAC44-225B-4D87-8F9D-C9C6A7ED1CDF}" type="slidenum">
              <a:rPr kumimoji="0" lang="en-US" altLang="en-US" sz="69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9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Garamond" pitchFamily="18" charset="0"/>
        </a:defRPr>
      </a:lvl5pPr>
      <a:lvl6pPr marL="263746" algn="l" rtl="0" fontAlgn="base">
        <a:spcBef>
          <a:spcPct val="0"/>
        </a:spcBef>
        <a:spcAft>
          <a:spcPct val="0"/>
        </a:spcAft>
        <a:defRPr sz="2424">
          <a:solidFill>
            <a:schemeClr val="tx2"/>
          </a:solidFill>
          <a:latin typeface="Garamond" pitchFamily="18" charset="0"/>
        </a:defRPr>
      </a:lvl6pPr>
      <a:lvl7pPr marL="527487" algn="l" rtl="0" fontAlgn="base">
        <a:spcBef>
          <a:spcPct val="0"/>
        </a:spcBef>
        <a:spcAft>
          <a:spcPct val="0"/>
        </a:spcAft>
        <a:defRPr sz="2424">
          <a:solidFill>
            <a:schemeClr val="tx2"/>
          </a:solidFill>
          <a:latin typeface="Garamond" pitchFamily="18" charset="0"/>
        </a:defRPr>
      </a:lvl7pPr>
      <a:lvl8pPr marL="791233" algn="l" rtl="0" fontAlgn="base">
        <a:spcBef>
          <a:spcPct val="0"/>
        </a:spcBef>
        <a:spcAft>
          <a:spcPct val="0"/>
        </a:spcAft>
        <a:defRPr sz="2424">
          <a:solidFill>
            <a:schemeClr val="tx2"/>
          </a:solidFill>
          <a:latin typeface="Garamond" pitchFamily="18" charset="0"/>
        </a:defRPr>
      </a:lvl8pPr>
      <a:lvl9pPr marL="1054976" algn="l" rtl="0" fontAlgn="base">
        <a:spcBef>
          <a:spcPct val="0"/>
        </a:spcBef>
        <a:spcAft>
          <a:spcPct val="0"/>
        </a:spcAft>
        <a:defRPr sz="2424">
          <a:solidFill>
            <a:schemeClr val="tx2"/>
          </a:solidFill>
          <a:latin typeface="Garamond" pitchFamily="18" charset="0"/>
        </a:defRPr>
      </a:lvl9pPr>
    </p:titleStyle>
    <p:bodyStyle>
      <a:lvl1pPr marL="196850" indent="-1968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857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1400">
          <a:solidFill>
            <a:schemeClr val="tx1"/>
          </a:solidFill>
          <a:latin typeface="+mn-lt"/>
        </a:defRPr>
      </a:lvl2pPr>
      <a:lvl3pPr marL="588963" indent="-2000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</a:defRPr>
      </a:lvl3pPr>
      <a:lvl4pPr marL="771525" indent="-1809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1100">
          <a:solidFill>
            <a:schemeClr val="tx1"/>
          </a:solidFill>
          <a:latin typeface="+mn-lt"/>
        </a:defRPr>
      </a:lvl4pPr>
      <a:lvl5pPr marL="968375" indent="-1952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100">
          <a:solidFill>
            <a:schemeClr val="tx1"/>
          </a:solidFill>
          <a:latin typeface="+mn-lt"/>
        </a:defRPr>
      </a:lvl5pPr>
      <a:lvl6pPr marL="1233551" indent="-19597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6pPr>
      <a:lvl7pPr marL="1497296" indent="-19597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7pPr>
      <a:lvl8pPr marL="1761040" indent="-19597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8pPr>
      <a:lvl9pPr marL="2024783" indent="-19597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1pPr>
      <a:lvl2pPr marL="263746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2pPr>
      <a:lvl3pPr marL="527487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3pPr>
      <a:lvl4pPr marL="791233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4pPr>
      <a:lvl5pPr marL="1054976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5pPr>
      <a:lvl6pPr marL="1318720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6pPr>
      <a:lvl7pPr marL="1582463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7pPr>
      <a:lvl8pPr marL="1846206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8pPr>
      <a:lvl9pPr marL="2109952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3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76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576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76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5A8E28-12F7-4D39-BA86-E03D3F31A674}" type="slidenum">
              <a:rPr kumimoji="0" lang="en-US" altLang="en-US" sz="5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3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79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263746" algn="l" rtl="0" fontAlgn="base">
        <a:spcBef>
          <a:spcPct val="0"/>
        </a:spcBef>
        <a:spcAft>
          <a:spcPct val="0"/>
        </a:spcAft>
        <a:defRPr sz="2251" b="1">
          <a:solidFill>
            <a:schemeClr val="tx2"/>
          </a:solidFill>
          <a:latin typeface="Arial" charset="0"/>
        </a:defRPr>
      </a:lvl6pPr>
      <a:lvl7pPr marL="527487" algn="l" rtl="0" fontAlgn="base">
        <a:spcBef>
          <a:spcPct val="0"/>
        </a:spcBef>
        <a:spcAft>
          <a:spcPct val="0"/>
        </a:spcAft>
        <a:defRPr sz="2251" b="1">
          <a:solidFill>
            <a:schemeClr val="tx2"/>
          </a:solidFill>
          <a:latin typeface="Arial" charset="0"/>
        </a:defRPr>
      </a:lvl7pPr>
      <a:lvl8pPr marL="791233" algn="l" rtl="0" fontAlgn="base">
        <a:spcBef>
          <a:spcPct val="0"/>
        </a:spcBef>
        <a:spcAft>
          <a:spcPct val="0"/>
        </a:spcAft>
        <a:defRPr sz="2251" b="1">
          <a:solidFill>
            <a:schemeClr val="tx2"/>
          </a:solidFill>
          <a:latin typeface="Arial" charset="0"/>
        </a:defRPr>
      </a:lvl8pPr>
      <a:lvl9pPr marL="1054976" algn="l" rtl="0" fontAlgn="base">
        <a:spcBef>
          <a:spcPct val="0"/>
        </a:spcBef>
        <a:spcAft>
          <a:spcPct val="0"/>
        </a:spcAft>
        <a:defRPr sz="2251" b="1">
          <a:solidFill>
            <a:schemeClr val="tx2"/>
          </a:solidFill>
          <a:latin typeface="Arial" charset="0"/>
        </a:defRPr>
      </a:lvl9pPr>
    </p:titleStyle>
    <p:bodyStyle>
      <a:lvl1pPr marL="196850" indent="-1968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000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</a:defRPr>
      </a:lvl2pPr>
      <a:lvl3pPr marL="568325" indent="-1682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</a:defRPr>
      </a:lvl3pPr>
      <a:lvl4pPr marL="738188" indent="-1682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100">
          <a:solidFill>
            <a:schemeClr val="tx1"/>
          </a:solidFill>
          <a:latin typeface="+mn-lt"/>
        </a:defRPr>
      </a:lvl4pPr>
      <a:lvl5pPr marL="9207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100">
          <a:solidFill>
            <a:schemeClr val="tx1"/>
          </a:solidFill>
          <a:latin typeface="+mn-lt"/>
        </a:defRPr>
      </a:lvl5pPr>
      <a:lvl6pPr marL="1185933" indent="-18224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6pPr>
      <a:lvl7pPr marL="1449676" indent="-18224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7pPr>
      <a:lvl8pPr marL="1713420" indent="-18224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8pPr>
      <a:lvl9pPr marL="1977164" indent="-18224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15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1pPr>
      <a:lvl2pPr marL="263746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2pPr>
      <a:lvl3pPr marL="527487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3pPr>
      <a:lvl4pPr marL="791233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4pPr>
      <a:lvl5pPr marL="1054976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5pPr>
      <a:lvl6pPr marL="1318720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6pPr>
      <a:lvl7pPr marL="1582463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7pPr>
      <a:lvl8pPr marL="1846206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8pPr>
      <a:lvl9pPr marL="2109952" algn="l" defTabSz="527487" rtl="0" eaLnBrk="1" latinLnBrk="0" hangingPunct="1">
        <a:defRPr sz="10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" descr="SmileySu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5425"/>
            <a:ext cx="12303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Book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5638800"/>
            <a:ext cx="12890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8" descr="FlowerWin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708525"/>
            <a:ext cx="16414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99" y="1844055"/>
            <a:ext cx="8454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CHÀO MỪNG CÁC CON ĐẾN VỚI TIẾT HỌC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6369" y="818485"/>
            <a:ext cx="601542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7032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VIỆT HƯNG</a:t>
            </a:r>
          </a:p>
        </p:txBody>
      </p:sp>
      <p:sp>
        <p:nvSpPr>
          <p:cNvPr id="57351" name="TextBox 3"/>
          <p:cNvSpPr txBox="1">
            <a:spLocks noChangeArrowheads="1"/>
          </p:cNvSpPr>
          <p:nvPr/>
        </p:nvSpPr>
        <p:spPr bwMode="auto">
          <a:xfrm>
            <a:off x="3309938" y="5114925"/>
            <a:ext cx="5417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12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sáu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02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6940" y="4029881"/>
            <a:ext cx="159428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7032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5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3425" y="2931180"/>
            <a:ext cx="54813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MÔN KĨ THUẬT</a:t>
            </a:r>
          </a:p>
        </p:txBody>
      </p:sp>
    </p:spTree>
    <p:extLst>
      <p:ext uri="{BB962C8B-B14F-4D97-AF65-F5344CB8AC3E}">
        <p14:creationId xmlns:p14="http://schemas.microsoft.com/office/powerpoint/2010/main" val="3563919365"/>
      </p:ext>
    </p:extLst>
  </p:cSld>
  <p:clrMapOvr>
    <a:masterClrMapping/>
  </p:clrMapOvr>
  <p:transition spd="slow" advClick="0" advTm="186048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84325" y="506413"/>
            <a:ext cx="5976938" cy="5365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384" b="1">
                <a:solidFill>
                  <a:srgbClr val="C00000"/>
                </a:solidFill>
                <a:latin typeface="Arial" panose="020B0604020202020204" pitchFamily="34" charset="0"/>
              </a:rPr>
              <a:t>YÊU CẦU CẦN ĐẠT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470525" y="1963738"/>
            <a:ext cx="115093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23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717550" y="1225550"/>
            <a:ext cx="7710488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72215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ctrTitle"/>
          </p:nvPr>
        </p:nvSpPr>
        <p:spPr>
          <a:xfrm>
            <a:off x="1912938" y="1611313"/>
            <a:ext cx="5218112" cy="12319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HOẠT ĐỘNG </a:t>
            </a:r>
            <a:r>
              <a:rPr lang="en-US" altLang="en-US" dirty="0" smtClean="0"/>
              <a:t>HÌNH THÀNH KIẾN THỨC MỚI</a:t>
            </a:r>
            <a:endParaRPr lang="en-US" alt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228600" y="2822997"/>
            <a:ext cx="7538554" cy="1524000"/>
          </a:xfrm>
        </p:spPr>
        <p:txBody>
          <a:bodyPr anchor="ctr"/>
          <a:lstStyle/>
          <a:p>
            <a:pPr>
              <a:defRPr/>
            </a:pP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CÁCH SẮP XẾP, BẢO QUẢN THỰC PHẨM </a:t>
            </a:r>
          </a:p>
          <a:p>
            <a:pPr>
              <a:defRPr/>
            </a:pP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TRONG TỦ LẠNH ĐÚNG CÁCH, AN TOÀN</a:t>
            </a:r>
            <a:endParaRPr lang="en-US" sz="2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1066822"/>
            <a:ext cx="7010400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en-US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BBE0E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BBE0E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+mj-lt"/>
              </a:rPr>
              <a:t>Quan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sát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ảnh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nêu cách </a:t>
            </a:r>
            <a:r>
              <a:rPr lang="vi-VN" sz="4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sắp xếp, bảo quản thực phẩm trong tủ lạnh đúng cách, an toàn.</a:t>
            </a:r>
            <a:endParaRPr lang="en-US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BBE0E3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58521"/>
            <a:ext cx="3200400" cy="189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53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7" y="304802"/>
            <a:ext cx="2149475" cy="289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27" y="408163"/>
            <a:ext cx="2209800" cy="27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5" y="3381374"/>
            <a:ext cx="2587625" cy="324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2152"/>
            <a:ext cx="2894292" cy="275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27" y="3381376"/>
            <a:ext cx="2857500" cy="324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Tư vấn chọn mua tủ lạnh theo nhu cầu của gia đ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11" y="3381376"/>
            <a:ext cx="2743199" cy="324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9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ut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"/>
            <a:ext cx="9067800" cy="68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5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92610" y="1295401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just"/>
            <a:r>
              <a:rPr lang="vi-VN" sz="40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Nêu </a:t>
            </a:r>
            <a:r>
              <a:rPr lang="vi-VN" sz="4000" b="1" dirty="0" smtClean="0">
                <a:solidFill>
                  <a:srgbClr val="FFFF00"/>
                </a:solidFill>
                <a:latin typeface="+mj-lt"/>
              </a:rPr>
              <a:t>cách </a:t>
            </a:r>
            <a:r>
              <a:rPr lang="vi-VN" sz="40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sắp xếp, bảo quản thực phẩm trong tủ lạnh đúng cách, an toàn.</a:t>
            </a:r>
            <a:endParaRPr lang="en-US" sz="40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rgbClr val="BBE0E3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2" y="72081"/>
            <a:ext cx="1005051" cy="1371600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</p:pic>
      <p:pic>
        <p:nvPicPr>
          <p:cNvPr id="4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67" y="4724423"/>
            <a:ext cx="2514224" cy="17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5867411" y="152400"/>
            <a:ext cx="2590801" cy="20574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821181" y="4724401"/>
            <a:ext cx="3221421" cy="209153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5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381000" y="228600"/>
            <a:ext cx="8458200" cy="33528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dirty="0" smtClean="0">
                <a:solidFill>
                  <a:srgbClr val="FFFF00"/>
                </a:solidFill>
              </a:rPr>
              <a:t>Cách </a:t>
            </a:r>
            <a:r>
              <a:rPr lang="vi-VN" sz="4000" b="1" dirty="0">
                <a:solidFill>
                  <a:srgbClr val="FFFF00"/>
                </a:solidFill>
                <a:cs typeface="Times New Roman" pitchFamily="18" charset="0"/>
              </a:rPr>
              <a:t>sắp xếp, bảo quản thực phẩm trong tủ lạnh đúng cách, an </a:t>
            </a:r>
            <a:r>
              <a:rPr lang="vi-VN" sz="4000" b="1" dirty="0" smtClean="0">
                <a:solidFill>
                  <a:srgbClr val="FFFF00"/>
                </a:solidFill>
                <a:cs typeface="Times New Roman" pitchFamily="18" charset="0"/>
              </a:rPr>
              <a:t>toàn là: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FF00"/>
              </a:solidFill>
              <a:latin typeface="Aaril"/>
              <a:cs typeface="Arial" charset="0"/>
            </a:endParaRPr>
          </a:p>
        </p:txBody>
      </p:sp>
      <p:pic>
        <p:nvPicPr>
          <p:cNvPr id="3" name="Picture 8" descr="red_mushroom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811871"/>
            <a:ext cx="152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red_mushroom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6835" y="5638801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red_mushroom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334034"/>
            <a:ext cx="17526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03" y="3365006"/>
            <a:ext cx="2095500" cy="227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09887"/>
            <a:ext cx="2743200" cy="26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90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5181600"/>
            <a:ext cx="3124200" cy="147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8839200" cy="5099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Tùy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bọc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lẫn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mùi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19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5" y="465138"/>
            <a:ext cx="4070494" cy="299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Cách sắp xếp và bảo quản thực phẩm trong tủ lạnh đảm bảo tươi ng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7197"/>
            <a:ext cx="4572000" cy="29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7" descr="Mẹ Việt ở Hàn bày cách trữ đồ trong tủ lạnh khoa học - Ngôi sao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724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0" descr="cách sắp xếp đồ trong tủ lạnh - các bài viết về cách sắp xếp đồ trong tủ  lạnh, tin tức cách sắp xếp đồ trong tủ lạnh"/>
          <p:cNvSpPr>
            <a:spLocks noChangeAspect="1" noChangeArrowheads="1"/>
          </p:cNvSpPr>
          <p:nvPr/>
        </p:nvSpPr>
        <p:spPr bwMode="auto">
          <a:xfrm>
            <a:off x="460375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36934"/>
            <a:ext cx="4419600" cy="299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2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533401" y="480116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165" y="1204363"/>
            <a:ext cx="848174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752461"/>
            <a:ext cx="5334000" cy="476438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Do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hẹp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10cm,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đằng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nguội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752461"/>
            <a:ext cx="3520508" cy="48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ctrTitle"/>
          </p:nvPr>
        </p:nvSpPr>
        <p:spPr>
          <a:xfrm>
            <a:off x="1912938" y="1611313"/>
            <a:ext cx="5218112" cy="12319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HOẠT ĐỘNG KHỞI ĐỘNG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07504" y="2971800"/>
            <a:ext cx="6750050" cy="1362075"/>
          </a:xfrm>
        </p:spPr>
        <p:txBody>
          <a:bodyPr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ÔN BÀI CŨ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4255" y="862885"/>
            <a:ext cx="695728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332" y="1524001"/>
            <a:ext cx="4162567" cy="45243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44" y="1524000"/>
            <a:ext cx="3890756" cy="5257800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607333" y="138638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990602"/>
            <a:ext cx="667997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179" y="2286000"/>
            <a:ext cx="4400608" cy="34163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377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2"/>
            <a:ext cx="3962400" cy="5124189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537520" y="117990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5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8115" y="878053"/>
            <a:ext cx="779055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322" y="1966473"/>
            <a:ext cx="4561143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0" y="5139993"/>
            <a:ext cx="5128672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80" y="1976770"/>
            <a:ext cx="3249219" cy="2912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14" y="3938180"/>
            <a:ext cx="2352537" cy="2750024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562232" y="117990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18954"/>
            <a:ext cx="86868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102328"/>
            <a:ext cx="81139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914377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914377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377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 defTabSz="914377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02327"/>
            <a:ext cx="8686800" cy="4616648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649897" y="117990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0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328" y="889657"/>
            <a:ext cx="754347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1" y="1593689"/>
            <a:ext cx="4827275" cy="496751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defTabSz="914377" fontAlgn="base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1 - 2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76" y="1676400"/>
            <a:ext cx="3981925" cy="5029200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564293" y="140906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" y="19664"/>
            <a:ext cx="9134168" cy="6838336"/>
          </a:xfrm>
          <a:prstGeom prst="horizontalScroll">
            <a:avLst>
              <a:gd name="adj" fmla="val 6428"/>
            </a:avLst>
          </a:prstGeom>
          <a:solidFill>
            <a:srgbClr val="FFFFCC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Cách sắp xếp, bảo quản thực phẩm trong tủ lạnh đúng cách, an toàn là: </a:t>
            </a:r>
          </a:p>
          <a:p>
            <a:pPr lvl="0"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Tùy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kín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nắp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bọc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lẫn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mùi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dirty="0" smtClean="0"/>
          </a:p>
        </p:txBody>
      </p:sp>
      <p:sp>
        <p:nvSpPr>
          <p:cNvPr id="3" name="Up Ribbon 2"/>
          <p:cNvSpPr/>
          <p:nvPr/>
        </p:nvSpPr>
        <p:spPr>
          <a:xfrm>
            <a:off x="152400" y="213663"/>
            <a:ext cx="8305800" cy="725451"/>
          </a:xfrm>
          <a:prstGeom prst="ribbon2">
            <a:avLst>
              <a:gd name="adj1" fmla="val 16667"/>
              <a:gd name="adj2" fmla="val 7150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kern="0" dirty="0">
                <a:solidFill>
                  <a:srgbClr val="FF0000"/>
                </a:solidFill>
                <a:latin typeface="Aaril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2866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ctrTitle"/>
          </p:nvPr>
        </p:nvSpPr>
        <p:spPr>
          <a:xfrm>
            <a:off x="1912938" y="1611313"/>
            <a:ext cx="5218112" cy="12319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HOẠT </a:t>
            </a:r>
            <a:r>
              <a:rPr lang="en-US" altLang="en-US" dirty="0" smtClean="0"/>
              <a:t>ĐỘNG THỰC HÀNH</a:t>
            </a:r>
            <a:endParaRPr lang="en-US" alt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3048000"/>
            <a:ext cx="6750050" cy="1362075"/>
          </a:xfrm>
        </p:spPr>
        <p:txBody>
          <a:bodyPr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LAU CHÙI, SẮP XẾP THỰC PHẨM TRONG TỦ LẠNH CỦA GIA ĐÌNH </a:t>
            </a:r>
          </a:p>
          <a:p>
            <a:pPr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ĐÚNG CÁCH, AN TOÀN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4495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73512"/>
            <a:ext cx="39624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73512"/>
            <a:ext cx="44958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62000"/>
            <a:ext cx="3886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6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0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8" descr="BD2131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577013"/>
            <a:ext cx="914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29" descr="BD2131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7463"/>
            <a:ext cx="914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30" descr="BD2131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269875"/>
            <a:ext cx="307975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31" descr="BD21313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413" y="25400"/>
            <a:ext cx="3175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18" name="Rectangle 42"/>
          <p:cNvSpPr>
            <a:spLocks noChangeArrowheads="1"/>
          </p:cNvSpPr>
          <p:nvPr/>
        </p:nvSpPr>
        <p:spPr bwMode="auto">
          <a:xfrm>
            <a:off x="694531" y="2212398"/>
            <a:ext cx="7796213" cy="33480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Về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nhà tìm hiểu kĩ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dụng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cơ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tủ lạnh và cách sắp xếp, bảo quản thực phẩm trong tủ lạnh đúng cách, an toàn.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457200" marR="0" lvl="0" indent="-4572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Chuẩn</a:t>
            </a:r>
            <a:r>
              <a:rPr kumimoji="0" lang="en-US" altLang="en-US" sz="2800" b="0" i="0" u="none" strike="noStrike" kern="1200" cap="none" spc="0" normalizeH="0" baseline="0" noProof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bị</a:t>
            </a:r>
            <a:r>
              <a:rPr kumimoji="0" lang="en-US" altLang="en-US" sz="2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bài</a:t>
            </a:r>
            <a:r>
              <a:rPr kumimoji="0" lang="en-US" altLang="en-US" sz="2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sau</a:t>
            </a:r>
            <a:r>
              <a:rPr kumimoji="0" lang="en-US" altLang="en-US" sz="2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: </a:t>
            </a:r>
            <a:r>
              <a:rPr kumimoji="0" lang="en-US" altLang="en-US" sz="2800" b="0" i="1" u="none" strike="noStrike" kern="1200" cap="none" spc="0" normalizeH="0" baseline="0" noProof="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Lắp</a:t>
            </a:r>
            <a:r>
              <a:rPr kumimoji="0" lang="en-US" altLang="en-US" sz="2800" b="0" i="1" u="none" strike="noStrike" kern="1200" cap="none" spc="0" normalizeH="0" noProof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altLang="en-US" sz="2800" b="0" i="1" u="none" strike="noStrike" kern="1200" cap="none" spc="0" normalizeH="0" noProof="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xe</a:t>
            </a:r>
            <a:r>
              <a:rPr kumimoji="0" lang="en-US" altLang="en-US" sz="2800" b="0" i="1" u="none" strike="noStrike" kern="1200" cap="none" spc="0" normalizeH="0" noProof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altLang="en-US" sz="2800" b="0" i="1" u="none" strike="noStrike" kern="1200" cap="none" spc="0" normalizeH="0" noProof="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cần</a:t>
            </a:r>
            <a:r>
              <a:rPr kumimoji="0" lang="en-US" altLang="en-US" sz="2800" b="0" i="1" u="none" strike="noStrike" kern="1200" cap="none" spc="0" normalizeH="0" noProof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altLang="en-US" sz="2800" b="0" i="1" u="none" strike="noStrike" kern="1200" cap="none" spc="0" normalizeH="0" noProof="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cẩu</a:t>
            </a:r>
            <a:r>
              <a:rPr kumimoji="0" lang="en-US" altLang="en-US" sz="2800" b="0" i="1" u="none" strike="noStrike" kern="1200" cap="none" spc="0" normalizeH="0" noProof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(</a:t>
            </a:r>
            <a:r>
              <a:rPr kumimoji="0" lang="en-US" altLang="en-US" sz="2800" b="0" i="1" u="none" strike="noStrike" kern="1200" cap="none" spc="0" normalizeH="0" baseline="0" noProof="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tiết</a:t>
            </a:r>
            <a:r>
              <a:rPr kumimoji="0" lang="en-US" altLang="en-US" sz="2800" b="0" i="1" u="none" strike="noStrike" kern="1200" cap="none" spc="0" normalizeH="0" baseline="0" noProof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1)</a:t>
            </a:r>
            <a:endParaRPr kumimoji="0" lang="en-US" altLang="en-US" sz="2800" b="0" i="1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2" name="Cloud 1"/>
          <p:cNvSpPr/>
          <p:nvPr/>
        </p:nvSpPr>
        <p:spPr>
          <a:xfrm>
            <a:off x="2895600" y="533400"/>
            <a:ext cx="3214687" cy="14478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7165604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88491" y="1600200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B0F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 tác dụng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tủ lạnh.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30" y="1524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pic>
        <p:nvPicPr>
          <p:cNvPr id="4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67" y="4724423"/>
            <a:ext cx="2514224" cy="17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886211" y="152400"/>
            <a:ext cx="2590801" cy="20574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667002" y="4724401"/>
            <a:ext cx="3221421" cy="209153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50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G:\anh slide\child-cartoon-illustration-cartoon-stud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450975"/>
            <a:ext cx="703262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1"/>
          <p:cNvSpPr txBox="1">
            <a:spLocks noChangeArrowheads="1"/>
          </p:cNvSpPr>
          <p:nvPr/>
        </p:nvSpPr>
        <p:spPr bwMode="auto">
          <a:xfrm>
            <a:off x="2695575" y="2314575"/>
            <a:ext cx="433863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84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con học tập thật tốt nhé!</a:t>
            </a:r>
          </a:p>
        </p:txBody>
      </p:sp>
    </p:spTree>
    <p:extLst>
      <p:ext uri="{BB962C8B-B14F-4D97-AF65-F5344CB8AC3E}">
        <p14:creationId xmlns:p14="http://schemas.microsoft.com/office/powerpoint/2010/main" val="26393725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12" y="289154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/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</a:b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5805"/>
            <a:ext cx="9144000" cy="5587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Tx/>
              <a:buNone/>
              <a:tabLst>
                <a:tab pos="224790" algn="l"/>
              </a:tabLst>
              <a:defRPr/>
            </a:pP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Tx/>
              <a:buNone/>
              <a:tabLst>
                <a:tab pos="224790" algn="l"/>
              </a:tabLst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Tx/>
              <a:buNone/>
              <a:tabLst>
                <a:tab pos="22479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dụng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Tx/>
              <a:buNone/>
              <a:tabLst>
                <a:tab pos="614045" algn="l"/>
              </a:tabLst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quản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sống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như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thịt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rau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...)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giữ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tươi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dưỡng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Tx/>
              <a:buNone/>
              <a:tabLst>
                <a:tab pos="614045" algn="l"/>
              </a:tabLst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quản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nhưng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chưa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sử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dụng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66800"/>
            <a:ext cx="1600200" cy="190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Up Ribbon 6"/>
          <p:cNvSpPr/>
          <p:nvPr/>
        </p:nvSpPr>
        <p:spPr>
          <a:xfrm>
            <a:off x="216320" y="874664"/>
            <a:ext cx="6958781" cy="954136"/>
          </a:xfrm>
          <a:prstGeom prst="ribbon2">
            <a:avLst>
              <a:gd name="adj1" fmla="val 16667"/>
              <a:gd name="adj2" fmla="val 71502"/>
            </a:avLst>
          </a:prstGeom>
          <a:solidFill>
            <a:srgbClr val="00206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GHI NHỚ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76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88491" y="1600200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7030A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Tx/>
              <a:buNone/>
              <a:tabLst>
                <a:tab pos="230505" algn="l"/>
              </a:tabLst>
              <a:defRPr/>
            </a:pPr>
            <a:r>
              <a:rPr kumimoji="0" 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vi-V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ị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trí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vai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trò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khoang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tủ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lạnh</a:t>
            </a:r>
            <a:r>
              <a:rPr kumimoji="0" lang="vi-V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sau: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30" y="152400"/>
            <a:ext cx="1005051" cy="13716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</p:pic>
      <p:pic>
        <p:nvPicPr>
          <p:cNvPr id="4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67" y="4724423"/>
            <a:ext cx="2514224" cy="17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886211" y="152400"/>
            <a:ext cx="2590801" cy="20574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821181" y="4724401"/>
            <a:ext cx="3221421" cy="209153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53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ut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"/>
            <a:ext cx="9067800" cy="68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05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82729"/>
            <a:ext cx="8763000" cy="438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>
                <a:tab pos="537845" algn="l"/>
              </a:tabLst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+ Ng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ăn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(1):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riêng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khu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chứa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s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ố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>
                <a:tab pos="537845" algn="l"/>
              </a:tabLst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Ngăn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(2)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tươi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sống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thịt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, 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sản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ngày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marR="5019675" lvl="0" indent="0" algn="just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>
                <a:tab pos="594995" algn="l"/>
              </a:tabLst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Ngăn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>
                <a:tab pos="471170" algn="l"/>
              </a:tabLst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-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(3):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>
                <a:tab pos="471170" algn="l"/>
              </a:tabLst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(4)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chế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11" y="203111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/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</a:b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570960"/>
            <a:ext cx="3848100" cy="228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8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78" y="304811"/>
            <a:ext cx="88613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>
                <a:tab pos="471170" algn="l"/>
              </a:tabLst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+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Ngăn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rau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(5):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quản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rau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được tươi lâu.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>
                <a:tab pos="471170" algn="l"/>
              </a:tabLst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+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Ngăn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chai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lọ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(6)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bảo quản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chai,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lọ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xuyên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l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sữa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...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>
                <a:tab pos="471170" algn="l"/>
              </a:tabLst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+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Ngăn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trứng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(7):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bảo quản các loại trứng gia cầm.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11" y="203111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/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</a:b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4" name="Picut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82457"/>
            <a:ext cx="4815348" cy="376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11" y="281693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/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</a:b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89" y="3097012"/>
            <a:ext cx="37559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+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Bộ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chỉnh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nhiệt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chỉnh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nhiệt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lạnh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ngăn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(8)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ngăn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mát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(9)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phù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1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14450" y="2843213"/>
            <a:ext cx="6505575" cy="741362"/>
          </a:xfrm>
        </p:spPr>
        <p:txBody>
          <a:bodyPr/>
          <a:lstStyle/>
          <a:p>
            <a:pPr>
              <a:defRPr/>
            </a:pPr>
            <a:r>
              <a:rPr lang="en-US" sz="307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07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07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sz="307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br>
              <a:rPr lang="en-US" sz="30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7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0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075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39825" y="3722688"/>
            <a:ext cx="6853238" cy="771525"/>
          </a:xfrm>
        </p:spPr>
        <p:txBody>
          <a:bodyPr/>
          <a:lstStyle/>
          <a:p>
            <a:pPr>
              <a:defRPr/>
            </a:pPr>
            <a:r>
              <a:rPr lang="en-US" sz="3075" b="1" dirty="0" smtClean="0">
                <a:latin typeface="Arial" panose="020B0604020202020204" pitchFamily="34" charset="0"/>
                <a:cs typeface="Arial" panose="020B0604020202020204" pitchFamily="34" charset="0"/>
              </a:rPr>
              <a:t>SỬ DỤNG TỦ LẠNH (</a:t>
            </a:r>
            <a:r>
              <a:rPr lang="en-US" sz="3075" b="1" dirty="0" smtClean="0">
                <a:latin typeface="Arial" panose="020B0604020202020204" pitchFamily="34" charset="0"/>
                <a:cs typeface="Arial" panose="020B0604020202020204" pitchFamily="34" charset="0"/>
              </a:rPr>
              <a:t>TIẾT 2)</a:t>
            </a:r>
            <a:endParaRPr lang="en-US" sz="307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1436</Words>
  <Application>Microsoft Office PowerPoint</Application>
  <PresentationFormat>On-screen Show (4:3)</PresentationFormat>
  <Paragraphs>84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30</vt:i4>
      </vt:variant>
    </vt:vector>
  </HeadingPairs>
  <TitlesOfParts>
    <vt:vector size="53" baseType="lpstr">
      <vt:lpstr>Arial Unicode MS</vt:lpstr>
      <vt:lpstr>맑은 고딕</vt:lpstr>
      <vt:lpstr>.VnTime</vt:lpstr>
      <vt:lpstr>Aaril</vt:lpstr>
      <vt:lpstr>Arial</vt:lpstr>
      <vt:lpstr>Calibri</vt:lpstr>
      <vt:lpstr>Calibri Light</vt:lpstr>
      <vt:lpstr>Comic Sans MS</vt:lpstr>
      <vt:lpstr>Garamond</vt:lpstr>
      <vt:lpstr>Times New Roman</vt:lpstr>
      <vt:lpstr>Wingdings</vt:lpstr>
      <vt:lpstr>2_Office Theme</vt:lpstr>
      <vt:lpstr>Contents Slide Master</vt:lpstr>
      <vt:lpstr>1_Contents Slide Master</vt:lpstr>
      <vt:lpstr>2_Contents Slide Master</vt:lpstr>
      <vt:lpstr>3_Contents Slide Master</vt:lpstr>
      <vt:lpstr>1_Default Design</vt:lpstr>
      <vt:lpstr>Crayons</vt:lpstr>
      <vt:lpstr>2_Edge</vt:lpstr>
      <vt:lpstr>1_Network</vt:lpstr>
      <vt:lpstr>Office Theme</vt:lpstr>
      <vt:lpstr>1_Office Theme</vt:lpstr>
      <vt:lpstr>Default Design</vt:lpstr>
      <vt:lpstr>PowerPoint Presentation</vt:lpstr>
      <vt:lpstr>HOẠT ĐỘNG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 ngày 11 tháng 02 năm 2021 Kĩ thuật</vt:lpstr>
      <vt:lpstr>YÊU CẦU CẦN ĐẠT</vt:lpstr>
      <vt:lpstr>HOẠT ĐỘNG HÌNH THÀNH KIẾN THỨC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THỰC HÀNH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88</cp:revision>
  <dcterms:created xsi:type="dcterms:W3CDTF">2021-09-22T07:39:54Z</dcterms:created>
  <dcterms:modified xsi:type="dcterms:W3CDTF">2022-02-06T12:34:24Z</dcterms:modified>
</cp:coreProperties>
</file>