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9" r:id="rId3"/>
    <p:sldMasterId id="2147483873" r:id="rId4"/>
    <p:sldMasterId id="2147483950" r:id="rId5"/>
  </p:sldMasterIdLst>
  <p:notesMasterIdLst>
    <p:notesMasterId r:id="rId13"/>
  </p:notesMasterIdLst>
  <p:sldIdLst>
    <p:sldId id="3401" r:id="rId6"/>
    <p:sldId id="2007577115" r:id="rId7"/>
    <p:sldId id="514" r:id="rId8"/>
    <p:sldId id="3397" r:id="rId9"/>
    <p:sldId id="496" r:id="rId10"/>
    <p:sldId id="2007577114" r:id="rId11"/>
    <p:sldId id="20075771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60" d="100"/>
          <a:sy n="60" d="100"/>
        </p:scale>
        <p:origin x="-924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5.gi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0.svg"/><Relationship Id="rId4" Type="http://schemas.openxmlformats.org/officeDocument/2006/relationships/image" Target="../media/image4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13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44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736875"/>
      </p:ext>
    </p:extLst>
  </p:cSld>
  <p:clrMapOvr>
    <a:masterClrMapping/>
  </p:clrMapOvr>
  <p:transition spd="slow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022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92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64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29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0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94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47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4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1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14" r:id="rId12"/>
    <p:sldLayoutId id="2147483915" r:id="rId13"/>
    <p:sldLayoutId id="2147483745" r:id="rId14"/>
    <p:sldLayoutId id="2147483746" r:id="rId15"/>
    <p:sldLayoutId id="2147483747" r:id="rId16"/>
    <p:sldLayoutId id="2147483748" r:id="rId17"/>
    <p:sldLayoutId id="2147483665" r:id="rId18"/>
    <p:sldLayoutId id="2147483666" r:id="rId19"/>
    <p:sldLayoutId id="2147483659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6" r:id="rId26"/>
    <p:sldLayoutId id="2147483657" r:id="rId27"/>
    <p:sldLayoutId id="2147483661" r:id="rId28"/>
    <p:sldLayoutId id="2147483667" r:id="rId29"/>
    <p:sldLayoutId id="2147483668" r:id="rId30"/>
    <p:sldLayoutId id="2147483669" r:id="rId31"/>
    <p:sldLayoutId id="2147483660" r:id="rId32"/>
    <p:sldLayoutId id="2147483658" r:id="rId33"/>
    <p:sldLayoutId id="2147483663" r:id="rId34"/>
    <p:sldLayoutId id="2147483662" r:id="rId35"/>
    <p:sldLayoutId id="2147483897" r:id="rId36"/>
    <p:sldLayoutId id="2147483898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00" r:id="rId16"/>
    <p:sldLayoutId id="2147483902" r:id="rId17"/>
    <p:sldLayoutId id="2147483905" r:id="rId18"/>
    <p:sldLayoutId id="2147483906" r:id="rId19"/>
    <p:sldLayoutId id="2147483908" r:id="rId20"/>
    <p:sldLayoutId id="2147483909" r:id="rId21"/>
    <p:sldLayoutId id="2147483910" r:id="rId22"/>
    <p:sldLayoutId id="2147483911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9.png"/><Relationship Id="rId5" Type="http://schemas.openxmlformats.org/officeDocument/2006/relationships/image" Target="../media/image30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759196" y="1012145"/>
            <a:ext cx="87894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5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5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5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65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6500" b="1" dirty="0" smtClean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5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5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 học</a:t>
            </a:r>
            <a:r>
              <a:rPr lang="en-US" sz="65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vi-VN" sz="65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!!!</a:t>
            </a:r>
            <a:endParaRPr kumimoji="0" lang="en-US" sz="65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14892" y="2437846"/>
            <a:ext cx="9718838" cy="14346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31: THỰC HÀNH VÀ TRẢI NGHIỆM XEM ĐỒNG HỒ, XEM LỊCH</a:t>
            </a:r>
            <a:endParaRPr lang="vi-VN" sz="3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400879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+mj-lt"/>
              </a:rPr>
              <a:t> NGÀY - THÁNG</a:t>
            </a:r>
            <a:endParaRPr lang="vi-VN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47237" y="6241312"/>
            <a:ext cx="4614529" cy="367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11"/>
          <p:cNvSpPr txBox="1"/>
          <p:nvPr/>
        </p:nvSpPr>
        <p:spPr>
          <a:xfrm>
            <a:off x="4454533" y="3950237"/>
            <a:ext cx="7443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</a:t>
            </a: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2: </a:t>
            </a:r>
            <a:r>
              <a:rPr kumimoji="0" lang="en-US" altLang="zh-CN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Luyện</a:t>
            </a: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tập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15201" y="6549654"/>
            <a:ext cx="3053772" cy="2551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5" y="4057423"/>
            <a:ext cx="3632594" cy="24217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93B2807-9F7B-4FDD-B502-E710C8C940C3}"/>
              </a:ext>
            </a:extLst>
          </p:cNvPr>
          <p:cNvGrpSpPr/>
          <p:nvPr/>
        </p:nvGrpSpPr>
        <p:grpSpPr>
          <a:xfrm>
            <a:off x="1045119" y="2305591"/>
            <a:ext cx="10489366" cy="1815882"/>
            <a:chOff x="1183342" y="1369567"/>
            <a:chExt cx="10489366" cy="181588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433596C-08E1-4FFA-8E3A-0A376732E764}"/>
                </a:ext>
              </a:extLst>
            </p:cNvPr>
            <p:cNvSpPr txBox="1"/>
            <p:nvPr/>
          </p:nvSpPr>
          <p:spPr>
            <a:xfrm>
              <a:off x="2074591" y="1369567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CBD20E04-154A-46B4-8634-1298951DA61A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F36248-0744-4898-A7A3-17B50025C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9" y="890743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20210409041757_wm_shs-toan-2-tap-1">
            <a:extLst>
              <a:ext uri="{FF2B5EF4-FFF2-40B4-BE49-F238E27FC236}">
                <a16:creationId xmlns="" xmlns:a16="http://schemas.microsoft.com/office/drawing/2014/main" id="{4195741C-744A-499E-B6C3-99895126A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37395" r="9509" b="43997"/>
          <a:stretch/>
        </p:blipFill>
        <p:spPr bwMode="auto">
          <a:xfrm>
            <a:off x="1898451" y="1739116"/>
            <a:ext cx="7998634" cy="4916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C7089E2-2B5C-480D-9686-8AA39E96B6FF}"/>
              </a:ext>
            </a:extLst>
          </p:cNvPr>
          <p:cNvGrpSpPr/>
          <p:nvPr/>
        </p:nvGrpSpPr>
        <p:grpSpPr>
          <a:xfrm>
            <a:off x="1324224" y="699549"/>
            <a:ext cx="10414938" cy="712694"/>
            <a:chOff x="1183342" y="1369567"/>
            <a:chExt cx="10414938" cy="712694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72E5592-8B94-4118-93E6-EFD607B54C9E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C5EFEF21-8D12-4941-AB8A-C7B4EC4A729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="" xmlns:a16="http://schemas.microsoft.com/office/drawing/2014/main" id="{90446171-3647-40DF-B192-DF2982F17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74101"/>
              </p:ext>
            </p:extLst>
          </p:nvPr>
        </p:nvGraphicFramePr>
        <p:xfrm>
          <a:off x="3420557" y="2229448"/>
          <a:ext cx="6122508" cy="4426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644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HAI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BA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TƯ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NĂM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SÁU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BẢY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CHỦ</a:t>
                      </a:r>
                      <a:r>
                        <a:rPr lang="en-US" b="1" baseline="0" dirty="0"/>
                        <a:t> NHẬT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094340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7D2777A-CDC2-43A2-A3A8-E237E5170409}"/>
              </a:ext>
            </a:extLst>
          </p:cNvPr>
          <p:cNvSpPr/>
          <p:nvPr/>
        </p:nvSpPr>
        <p:spPr>
          <a:xfrm>
            <a:off x="1925850" y="2117943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 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5F52FA4-007A-4805-A2B8-70A0176F9963}"/>
              </a:ext>
            </a:extLst>
          </p:cNvPr>
          <p:cNvSpPr/>
          <p:nvPr/>
        </p:nvSpPr>
        <p:spPr>
          <a:xfrm>
            <a:off x="1925850" y="3119215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79C871B-FA30-4B25-8262-E4E7A1FD9628}"/>
              </a:ext>
            </a:extLst>
          </p:cNvPr>
          <p:cNvGrpSpPr/>
          <p:nvPr/>
        </p:nvGrpSpPr>
        <p:grpSpPr>
          <a:xfrm>
            <a:off x="5044288" y="486058"/>
            <a:ext cx="6274123" cy="6132116"/>
            <a:chOff x="4890052" y="309788"/>
            <a:chExt cx="6274123" cy="6132116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="" xmlns:a16="http://schemas.microsoft.com/office/drawing/2014/main" id="{0FF85553-FD66-41C6-B76B-FD00FD6AC8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270E818-2C0A-407E-891F-FB1898430DCF}"/>
                </a:ext>
              </a:extLst>
            </p:cNvPr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D10F32D-23E9-4807-A8A9-50325CA5A9EE}"/>
                </a:ext>
              </a:extLst>
            </p:cNvPr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="" xmlns:a16="http://schemas.microsoft.com/office/drawing/2014/main" id="{7E47844A-9A37-4CCE-9827-B8EED48C8E9A}"/>
                </a:ext>
              </a:extLst>
            </p:cNvPr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B65ECD1C-12E1-4EE6-9AA3-5C0EBF73829F}"/>
                </a:ext>
              </a:extLst>
            </p:cNvPr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7391C2E-C3F8-43F1-B51E-9134A9D3EB9C}"/>
              </a:ext>
            </a:extLst>
          </p:cNvPr>
          <p:cNvSpPr txBox="1"/>
          <p:nvPr/>
        </p:nvSpPr>
        <p:spPr>
          <a:xfrm>
            <a:off x="943522" y="1483845"/>
            <a:ext cx="50269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D36C013-8C23-464D-A40E-2B309AD17BCA}"/>
              </a:ext>
            </a:extLst>
          </p:cNvPr>
          <p:cNvSpPr/>
          <p:nvPr/>
        </p:nvSpPr>
        <p:spPr>
          <a:xfrm>
            <a:off x="944983" y="726963"/>
            <a:ext cx="712694" cy="712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CF1E902-925F-439E-89E5-1A59C0EFE74B}"/>
              </a:ext>
            </a:extLst>
          </p:cNvPr>
          <p:cNvSpPr/>
          <p:nvPr/>
        </p:nvSpPr>
        <p:spPr>
          <a:xfrm>
            <a:off x="7429679" y="175327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2E44C21-53F5-4644-A958-F82605FAFF72}"/>
              </a:ext>
            </a:extLst>
          </p:cNvPr>
          <p:cNvSpPr/>
          <p:nvPr/>
        </p:nvSpPr>
        <p:spPr>
          <a:xfrm>
            <a:off x="640732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B9B79B2-9364-4819-A07B-59D3D9A6513D}"/>
              </a:ext>
            </a:extLst>
          </p:cNvPr>
          <p:cNvSpPr/>
          <p:nvPr/>
        </p:nvSpPr>
        <p:spPr>
          <a:xfrm>
            <a:off x="69089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CC42EE3-FDDC-4BFF-BC60-6E893FDBBD55}"/>
              </a:ext>
            </a:extLst>
          </p:cNvPr>
          <p:cNvSpPr/>
          <p:nvPr/>
        </p:nvSpPr>
        <p:spPr>
          <a:xfrm>
            <a:off x="74296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38F0C8B-26C1-48FD-8CBD-0AD289E61900}"/>
              </a:ext>
            </a:extLst>
          </p:cNvPr>
          <p:cNvSpPr/>
          <p:nvPr/>
        </p:nvSpPr>
        <p:spPr>
          <a:xfrm>
            <a:off x="8882881" y="27057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2A7D78-9610-4144-AB92-4125032A0F92}"/>
              </a:ext>
            </a:extLst>
          </p:cNvPr>
          <p:cNvSpPr/>
          <p:nvPr/>
        </p:nvSpPr>
        <p:spPr>
          <a:xfrm>
            <a:off x="9399836" y="31629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26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="" xmlns:a16="http://schemas.microsoft.com/office/drawing/2014/main" id="{45E7B946-CF7D-4083-A959-887FF1CE6DD6}"/>
              </a:ext>
            </a:extLst>
          </p:cNvPr>
          <p:cNvSpPr/>
          <p:nvPr/>
        </p:nvSpPr>
        <p:spPr>
          <a:xfrm>
            <a:off x="7410629" y="1753279"/>
            <a:ext cx="363607" cy="33130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95684" y="74428"/>
            <a:ext cx="3053772" cy="2551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13038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229</Words>
  <Application>Microsoft Office PowerPoint</Application>
  <PresentationFormat>Custom</PresentationFormat>
  <Paragraphs>74</Paragraphs>
  <Slides>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2_Office 主题</vt:lpstr>
      <vt:lpstr>https://www.freeppt7.com</vt:lpstr>
      <vt:lpstr>1_Office Theme</vt:lpstr>
      <vt:lpstr>3_Office 主题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46</cp:revision>
  <dcterms:created xsi:type="dcterms:W3CDTF">2021-07-20T01:55:21Z</dcterms:created>
  <dcterms:modified xsi:type="dcterms:W3CDTF">2021-08-18T14:03:03Z</dcterms:modified>
</cp:coreProperties>
</file>