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300" r:id="rId4"/>
    <p:sldId id="290" r:id="rId5"/>
    <p:sldId id="295" r:id="rId6"/>
    <p:sldId id="296" r:id="rId7"/>
    <p:sldId id="297" r:id="rId8"/>
    <p:sldId id="29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6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337320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243" y="1116431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2023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826" y="1697462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682" y="2278493"/>
            <a:ext cx="729937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41: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16)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691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2516112"/>
            <a:ext cx="10027895" cy="714672"/>
            <a:chOff x="752655" y="2065203"/>
            <a:chExt cx="10027895" cy="714672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95190" y="2242482"/>
              <a:ext cx="8885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286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3510" y="2545910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260389" y="1478323"/>
                <a:ext cx="2397098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a) 2 cm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/>
                  <a:t>    10 cm : 5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89" y="1478323"/>
                <a:ext cx="2397098" cy="1478418"/>
              </a:xfrm>
              <a:prstGeom prst="rect">
                <a:avLst/>
              </a:prstGeom>
              <a:blipFill>
                <a:blip r:embed="rId5"/>
                <a:stretch>
                  <a:fillRect l="-6616" r="-2545" b="-12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5893650" cy="1603705"/>
            <a:chOff x="1313001" y="2225190"/>
            <a:chExt cx="5893650" cy="16037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5798624" cy="147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rgbClr val="FF0000"/>
                      </a:solidFill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lang="vi-VN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3200" dirty="0">
                      <a:solidFill>
                        <a:srgbClr val="FF0000"/>
                      </a:solidFill>
                    </a:rPr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rgbClr val="FF0000"/>
                      </a:solidFill>
                    </a:rPr>
                    <a:t>         10 cm : 5 = 2 cm</a:t>
                  </a: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5798624" cy="1478418"/>
                </a:xfrm>
                <a:prstGeom prst="rect">
                  <a:avLst/>
                </a:prstGeom>
                <a:blipFill>
                  <a:blip r:embed="rId6"/>
                  <a:stretch>
                    <a:fillRect l="-2734" b="-128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963827" y="3073982"/>
                <a:ext cx="2446637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b) 2 kg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/>
                  <a:t>    6 kg : 3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7" y="3073982"/>
                <a:ext cx="2446637" cy="1478418"/>
              </a:xfrm>
              <a:prstGeom prst="rect">
                <a:avLst/>
              </a:prstGeom>
              <a:blipFill>
                <a:blip r:embed="rId7"/>
                <a:stretch>
                  <a:fillRect l="-6234" b="-1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944790" y="4669641"/>
                <a:ext cx="180850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c) 2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    8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/>
                  <a:t> : 4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0" y="4669641"/>
                <a:ext cx="1808508" cy="1569660"/>
              </a:xfrm>
              <a:prstGeom prst="rect">
                <a:avLst/>
              </a:prstGeom>
              <a:blipFill>
                <a:blip r:embed="rId8"/>
                <a:stretch>
                  <a:fillRect l="-8754" r="-7407" b="-58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391796" y="4669641"/>
            <a:ext cx="2223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2 </a:t>
            </a:r>
            <a:r>
              <a:rPr lang="vi-VN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 x 4 = 8 </a:t>
            </a:r>
            <a:r>
              <a:rPr lang="vi-VN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8 </a:t>
            </a:r>
            <a:r>
              <a:rPr lang="vi-VN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 : 4 = 2 </a:t>
            </a:r>
            <a:r>
              <a:rPr lang="vi-VN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925801" cy="147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 smtClean="0">
                    <a:solidFill>
                      <a:srgbClr val="0070C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200" dirty="0">
                    <a:solidFill>
                      <a:srgbClr val="0070C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>
                    <a:solidFill>
                      <a:srgbClr val="0070C0"/>
                    </a:solidFill>
                  </a:rPr>
                  <a:t>6 kg : 3 = 2 kg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925801" cy="1478418"/>
              </a:xfrm>
              <a:prstGeom prst="rect">
                <a:avLst/>
              </a:prstGeom>
              <a:blipFill>
                <a:blip r:embed="rId9"/>
                <a:stretch>
                  <a:fillRect l="-5417" r="-4375" b="-1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33512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223712"/>
            <a:ext cx="621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20 : 5 = 4 </a:t>
            </a:r>
            <a:r>
              <a:rPr lang="vi-VN" sz="3200" dirty="0" smtClean="0">
                <a:solidFill>
                  <a:srgbClr val="FF0000"/>
                </a:solidFill>
              </a:rPr>
              <a:t>(túi)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</a:rPr>
              <a:t>Đáp số: 4 </a:t>
            </a:r>
            <a:r>
              <a:rPr lang="vi-VN" sz="3200" dirty="0" smtClean="0">
                <a:solidFill>
                  <a:srgbClr val="FF0000"/>
                </a:solidFill>
              </a:rPr>
              <a:t>túi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338</Words>
  <Application>Microsoft Office PowerPoint</Application>
  <PresentationFormat>Widescreen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162</cp:revision>
  <dcterms:created xsi:type="dcterms:W3CDTF">2021-06-02T01:34:28Z</dcterms:created>
  <dcterms:modified xsi:type="dcterms:W3CDTF">2023-01-29T08:05:35Z</dcterms:modified>
</cp:coreProperties>
</file>