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13" r:id="rId3"/>
    <p:sldMasterId id="2147483717" r:id="rId4"/>
  </p:sldMasterIdLst>
  <p:notesMasterIdLst>
    <p:notesMasterId r:id="rId21"/>
  </p:notesMasterIdLst>
  <p:sldIdLst>
    <p:sldId id="2007577115" r:id="rId5"/>
    <p:sldId id="2007577126" r:id="rId6"/>
    <p:sldId id="256" r:id="rId7"/>
    <p:sldId id="257" r:id="rId8"/>
    <p:sldId id="258" r:id="rId9"/>
    <p:sldId id="259" r:id="rId10"/>
    <p:sldId id="260" r:id="rId11"/>
    <p:sldId id="2884" r:id="rId12"/>
    <p:sldId id="2007577128" r:id="rId13"/>
    <p:sldId id="265" r:id="rId14"/>
    <p:sldId id="2007577120" r:id="rId15"/>
    <p:sldId id="2007577121" r:id="rId16"/>
    <p:sldId id="2007577122" r:id="rId17"/>
    <p:sldId id="2007577123" r:id="rId18"/>
    <p:sldId id="2007577127" r:id="rId19"/>
    <p:sldId id="20075771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6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0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3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28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4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60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46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82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1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6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6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44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4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4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727599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124" descr="Digit 120">
            <a:extLst>
              <a:ext uri="{FF2B5EF4-FFF2-40B4-BE49-F238E27FC236}">
                <a16:creationId xmlns:a16="http://schemas.microsoft.com/office/drawing/2014/main" id="{AAB26B19-E828-42BD-8ED6-A41028B2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250" y="-16837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Digit 60">
            <a:extLst>
              <a:ext uri="{FF2B5EF4-FFF2-40B4-BE49-F238E27FC236}">
                <a16:creationId xmlns:a16="http://schemas.microsoft.com/office/drawing/2014/main" id="{6FF6EBCF-5FFB-4DB0-A752-B1C9B239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79" y="457311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3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pic>
        <p:nvPicPr>
          <p:cNvPr id="34" name="Picture 33" descr="C:\Users\TUAN\Downloads\Luyện tập 1.png">
            <a:extLst>
              <a:ext uri="{FF2B5EF4-FFF2-40B4-BE49-F238E27FC236}">
                <a16:creationId xmlns:a16="http://schemas.microsoft.com/office/drawing/2014/main" id="{47731CAC-C9A0-4F00-9EA7-3654CEFA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09" y="343685"/>
            <a:ext cx="2237784" cy="86349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587289" y="274998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243088" y="652484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Trải</a:t>
            </a:r>
            <a:r>
              <a:rPr lang="en-US" sz="4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 </a:t>
            </a:r>
            <a:r>
              <a:rPr lang="en-US" sz="4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207455" y="4113140"/>
            <a:ext cx="9191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47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37, 38)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2207455" y="2743534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2207455" y="3411889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sữa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8194" y="29695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Tiết 2: Luyện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tập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>
              <a:defRPr/>
            </a:pPr>
            <a:r>
              <a:rPr lang="en-US"/>
              <a:t>- Củng cố kĩ năng xử lí vấn đề trong bài toán có quy luật hình.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378</Words>
  <Application>Microsoft Office PowerPoint</Application>
  <PresentationFormat>Widescreen</PresentationFormat>
  <Paragraphs>89</Paragraphs>
  <Slides>16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Calibri Light</vt:lpstr>
      <vt:lpstr>Coiny</vt:lpstr>
      <vt:lpstr>等线</vt:lpstr>
      <vt:lpstr>SVN-Fiolex Girls</vt:lpstr>
      <vt:lpstr>Times New Roman</vt:lpstr>
      <vt:lpstr>Utm AVO</vt:lpstr>
      <vt:lpstr>Wingdings</vt:lpstr>
      <vt:lpstr>第一PPT，www.1ppt.com</vt:lpstr>
      <vt:lpstr>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7</cp:revision>
  <dcterms:created xsi:type="dcterms:W3CDTF">2021-08-03T13:59:25Z</dcterms:created>
  <dcterms:modified xsi:type="dcterms:W3CDTF">2023-02-19T13:34:49Z</dcterms:modified>
</cp:coreProperties>
</file>