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3"/>
  </p:notesMasterIdLst>
  <p:sldIdLst>
    <p:sldId id="390" r:id="rId2"/>
    <p:sldId id="372" r:id="rId3"/>
    <p:sldId id="407" r:id="rId4"/>
    <p:sldId id="257" r:id="rId5"/>
    <p:sldId id="391" r:id="rId6"/>
    <p:sldId id="393" r:id="rId7"/>
    <p:sldId id="394" r:id="rId8"/>
    <p:sldId id="395" r:id="rId9"/>
    <p:sldId id="400" r:id="rId10"/>
    <p:sldId id="406" r:id="rId11"/>
    <p:sldId id="3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C386-2AD3-46E0-A4BD-E243F14D1589}" type="datetimeFigureOut">
              <a:rPr lang="vi-VN" smtClean="0"/>
              <a:t>21/12/2022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F977D-A658-4718-9F2C-EA35C43F65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5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11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95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67: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uôc</a:t>
            </a:r>
            <a:r>
              <a:rPr lang="vi-VN" sz="4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4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vi-VN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0E4EEC8-BE62-4D63-ADC8-487DA1C1F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8" y="1081625"/>
            <a:ext cx="11390611" cy="490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>
            <a:extLst>
              <a:ext uri="{FF2B5EF4-FFF2-40B4-BE49-F238E27FC236}">
                <a16:creationId xmlns:a16="http://schemas.microsoft.com/office/drawing/2014/main" id="{5CFAE285-4DDF-41CE-915C-B4408FC2E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79763" y="1376363"/>
            <a:ext cx="5259387" cy="4873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vi-VN" dirty="0" err="1"/>
              <a:t>Mở</a:t>
            </a:r>
            <a:r>
              <a:rPr lang="en-US" altLang="vi-VN" dirty="0"/>
              <a:t> </a:t>
            </a:r>
            <a:r>
              <a:rPr lang="en-US" altLang="vi-VN" dirty="0" err="1"/>
              <a:t>sgk</a:t>
            </a:r>
            <a:r>
              <a:rPr lang="en-US" altLang="vi-VN" dirty="0"/>
              <a:t> </a:t>
            </a:r>
            <a:r>
              <a:rPr lang="en-US" altLang="vi-VN" dirty="0" err="1"/>
              <a:t>trang</a:t>
            </a:r>
            <a:r>
              <a:rPr lang="en-US" altLang="vi-VN" dirty="0"/>
              <a:t>  144 </a:t>
            </a:r>
            <a:endParaRPr lang="vi-VN" altLang="vi-VN" dirty="0"/>
          </a:p>
        </p:txBody>
      </p:sp>
      <p:pic>
        <p:nvPicPr>
          <p:cNvPr id="153604" name="Picture 4" descr="BOOK1">
            <a:extLst>
              <a:ext uri="{FF2B5EF4-FFF2-40B4-BE49-F238E27FC236}">
                <a16:creationId xmlns:a16="http://schemas.microsoft.com/office/drawing/2014/main" id="{D3431618-B729-4E0D-AC35-5FF63D03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343150"/>
            <a:ext cx="7086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5" name="Text Box 5">
            <a:extLst>
              <a:ext uri="{FF2B5EF4-FFF2-40B4-BE49-F238E27FC236}">
                <a16:creationId xmlns:a16="http://schemas.microsoft.com/office/drawing/2014/main" id="{7CA5297D-D7B0-4CF9-8F3B-D90E01A50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4564063"/>
            <a:ext cx="123348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57150" cap="sq" cmpd="thickThin">
                <a:solidFill>
                  <a:srgbClr val="FF00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cs typeface="Arial" panose="020B0604020202020204" pitchFamily="34" charset="0"/>
              </a:rPr>
              <a:t>144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  <p:bldP spid="1536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450574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muối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nguội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tuổi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nhuốm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</a:t>
            </a: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suối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sáng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muỗm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Buổi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sớm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mai, ông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nhô lên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nhuộm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màu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xanh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biếc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hải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âu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sải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cảnh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liệng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Xa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xa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cánh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buồm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căng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Phía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bến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cảng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chiếc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nối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đuôi nhau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bờ</a:t>
            </a:r>
            <a:r>
              <a:rPr lang="vi-VN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442075" y="5062265"/>
            <a:ext cx="11569147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vuốt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tóc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buộc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nơ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5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67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uôt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018C6D-EAB9-4220-BF6C-4936220686EA}"/>
              </a:ext>
            </a:extLst>
          </p:cNvPr>
          <p:cNvSpPr>
            <a:spLocks noGrp="1"/>
          </p:cNvSpPr>
          <p:nvPr/>
        </p:nvSpPr>
        <p:spPr>
          <a:xfrm>
            <a:off x="6281531" y="5491373"/>
            <a:ext cx="1537254" cy="9100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uộc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EE8AF8A-D8EF-4F83-BFDB-9457B9A5D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3" y="1071177"/>
            <a:ext cx="11083532" cy="44201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80E72B-1820-40E4-A6B4-8455FDE0B686}"/>
              </a:ext>
            </a:extLst>
          </p:cNvPr>
          <p:cNvSpPr>
            <a:spLocks noGrp="1"/>
          </p:cNvSpPr>
          <p:nvPr/>
        </p:nvSpPr>
        <p:spPr>
          <a:xfrm>
            <a:off x="2173394" y="5356398"/>
            <a:ext cx="1908275" cy="10184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uốt</a:t>
            </a:r>
            <a:endParaRPr lang="en-US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806" y="-64770"/>
            <a:ext cx="2216039" cy="1377950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649586159"/>
              </p:ext>
            </p:extLst>
          </p:nvPr>
        </p:nvGraphicFramePr>
        <p:xfrm>
          <a:off x="3707958" y="1108197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059400"/>
            <a:ext cx="1265555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vantGarde" panose="00000400000000000000" charset="0"/>
                <a:cs typeface="AvantGarde" panose="00000400000000000000" charset="0"/>
              </a:rPr>
              <a:t>b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1" y="1081625"/>
            <a:ext cx="2133918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815840" y="1641087"/>
            <a:ext cx="2286000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uộc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017597" y="3737249"/>
            <a:ext cx="10882855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cuốc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luộc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ruốc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thuộc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997720" y="5294379"/>
            <a:ext cx="1034084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buốt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muốt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ruột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tuột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C671E0F6-E47A-435E-8EDD-245A13D46EA6}"/>
              </a:ext>
            </a:extLst>
          </p:cNvPr>
          <p:cNvCxnSpPr>
            <a:cxnSpLocks/>
          </p:cNvCxnSpPr>
          <p:nvPr/>
        </p:nvCxnSpPr>
        <p:spPr>
          <a:xfrm>
            <a:off x="1550504" y="4671392"/>
            <a:ext cx="1086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EA53BE5C-DA46-464C-B9A5-FE8E15122E51}"/>
              </a:ext>
            </a:extLst>
          </p:cNvPr>
          <p:cNvCxnSpPr>
            <a:cxnSpLocks/>
          </p:cNvCxnSpPr>
          <p:nvPr/>
        </p:nvCxnSpPr>
        <p:spPr>
          <a:xfrm flipV="1">
            <a:off x="3935732" y="4644888"/>
            <a:ext cx="1148962" cy="26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068958D9-468A-4070-BA2F-BA140D5880F4}"/>
              </a:ext>
            </a:extLst>
          </p:cNvPr>
          <p:cNvCxnSpPr>
            <a:cxnSpLocks/>
          </p:cNvCxnSpPr>
          <p:nvPr/>
        </p:nvCxnSpPr>
        <p:spPr>
          <a:xfrm>
            <a:off x="6824871" y="4644888"/>
            <a:ext cx="10336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270478D4-2B30-4E03-B2E7-285570DDE493}"/>
              </a:ext>
            </a:extLst>
          </p:cNvPr>
          <p:cNvCxnSpPr>
            <a:cxnSpLocks/>
          </p:cNvCxnSpPr>
          <p:nvPr/>
        </p:nvCxnSpPr>
        <p:spPr>
          <a:xfrm>
            <a:off x="10157794" y="4671392"/>
            <a:ext cx="10800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23DAC7C-ED5E-4893-BAD0-87F06E595C04}"/>
              </a:ext>
            </a:extLst>
          </p:cNvPr>
          <p:cNvCxnSpPr>
            <a:cxnSpLocks/>
          </p:cNvCxnSpPr>
          <p:nvPr/>
        </p:nvCxnSpPr>
        <p:spPr>
          <a:xfrm>
            <a:off x="1497496" y="6189428"/>
            <a:ext cx="10336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2AE4867F-03FC-41FC-929E-3DFA6CB4BF4B}"/>
              </a:ext>
            </a:extLst>
          </p:cNvPr>
          <p:cNvCxnSpPr>
            <a:cxnSpLocks/>
          </p:cNvCxnSpPr>
          <p:nvPr/>
        </p:nvCxnSpPr>
        <p:spPr>
          <a:xfrm>
            <a:off x="4104033" y="6190091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F6037A61-04E7-4AD4-A29A-902C9DCFC05D}"/>
              </a:ext>
            </a:extLst>
          </p:cNvPr>
          <p:cNvCxnSpPr>
            <a:cxnSpLocks/>
          </p:cNvCxnSpPr>
          <p:nvPr/>
        </p:nvCxnSpPr>
        <p:spPr>
          <a:xfrm>
            <a:off x="9417160" y="6189428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7A76CB4-AD67-4CE5-979F-AE384F0530A8}"/>
              </a:ext>
            </a:extLst>
          </p:cNvPr>
          <p:cNvCxnSpPr>
            <a:cxnSpLocks/>
          </p:cNvCxnSpPr>
          <p:nvPr/>
        </p:nvCxnSpPr>
        <p:spPr>
          <a:xfrm>
            <a:off x="6490915" y="6190091"/>
            <a:ext cx="980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B55B4B62-7906-4591-9193-B421AA387613}"/>
              </a:ext>
            </a:extLst>
          </p:cNvPr>
          <p:cNvSpPr txBox="1">
            <a:spLocks/>
          </p:cNvSpPr>
          <p:nvPr/>
        </p:nvSpPr>
        <p:spPr>
          <a:xfrm>
            <a:off x="3564533" y="125486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48F0792-C309-4433-8E3C-731DF4C81E67}"/>
              </a:ext>
            </a:extLst>
          </p:cNvPr>
          <p:cNvSpPr txBox="1">
            <a:spLocks/>
          </p:cNvSpPr>
          <p:nvPr/>
        </p:nvSpPr>
        <p:spPr>
          <a:xfrm>
            <a:off x="4557145" y="296186"/>
            <a:ext cx="584699" cy="654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194BB75-6EBE-4780-A04D-B8F2F2729151}"/>
              </a:ext>
            </a:extLst>
          </p:cNvPr>
          <p:cNvSpPr txBox="1">
            <a:spLocks/>
          </p:cNvSpPr>
          <p:nvPr/>
        </p:nvSpPr>
        <p:spPr>
          <a:xfrm>
            <a:off x="5703732" y="-118824"/>
            <a:ext cx="2216039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en-US" sz="6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471B832-5661-41F2-AA34-33019C8F2B22}"/>
              </a:ext>
            </a:extLst>
          </p:cNvPr>
          <p:cNvSpPr txBox="1">
            <a:spLocks/>
          </p:cNvSpPr>
          <p:nvPr/>
        </p:nvSpPr>
        <p:spPr>
          <a:xfrm>
            <a:off x="5704693" y="73076"/>
            <a:ext cx="1964394" cy="992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6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2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525117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ngọn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đuốc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381500" y="4608910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viên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thuốc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05478" y="4608911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vi-VN" sz="4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chuột</a:t>
            </a:r>
            <a:r>
              <a:rPr lang="vi-VN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009779C-9611-4D9A-B9BA-4D99134FD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" y="350456"/>
            <a:ext cx="4016405" cy="379726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5A7B1B2-89A5-43C3-9AAB-ED18FEBA1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95" y="332778"/>
            <a:ext cx="4063366" cy="377375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0EE9A8-FDE5-4CCC-8C98-507BE6178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94" y="332779"/>
            <a:ext cx="4063365" cy="3773759"/>
          </a:xfrm>
          <a:prstGeom prst="rect">
            <a:avLst/>
          </a:prstGeom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40CC66CC-B2B3-46FE-A859-7E6B984C864F}"/>
              </a:ext>
            </a:extLst>
          </p:cNvPr>
          <p:cNvCxnSpPr>
            <a:cxnSpLocks/>
          </p:cNvCxnSpPr>
          <p:nvPr/>
        </p:nvCxnSpPr>
        <p:spPr>
          <a:xfrm flipV="1">
            <a:off x="2252870" y="5281654"/>
            <a:ext cx="1243056" cy="23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D0754F42-50BE-49CA-B5CB-16DB3C8BFF4D}"/>
              </a:ext>
            </a:extLst>
          </p:cNvPr>
          <p:cNvCxnSpPr>
            <a:cxnSpLocks/>
          </p:cNvCxnSpPr>
          <p:nvPr/>
        </p:nvCxnSpPr>
        <p:spPr>
          <a:xfrm>
            <a:off x="5930350" y="5305508"/>
            <a:ext cx="14246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296D66BA-D92A-4526-8BBA-50B2EBB6C26B}"/>
              </a:ext>
            </a:extLst>
          </p:cNvPr>
          <p:cNvCxnSpPr>
            <a:cxnSpLocks/>
          </p:cNvCxnSpPr>
          <p:nvPr/>
        </p:nvCxnSpPr>
        <p:spPr>
          <a:xfrm>
            <a:off x="9898051" y="5305508"/>
            <a:ext cx="14855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197F399-995E-4B6D-823C-863A82318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465356"/>
            <a:ext cx="11567160" cy="60653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581" y="579428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282</TotalTime>
  <Words>145</Words>
  <Application>Microsoft Office PowerPoint</Application>
  <PresentationFormat>Widescreen</PresentationFormat>
  <Paragraphs>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uôc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Quynh Nguyen Thi Nhu</cp:lastModifiedBy>
  <cp:revision>38</cp:revision>
  <dcterms:created xsi:type="dcterms:W3CDTF">2020-08-10T13:50:00Z</dcterms:created>
  <dcterms:modified xsi:type="dcterms:W3CDTF">2022-12-21T11:28:01Z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