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8"/>
  </p:notesMasterIdLst>
  <p:sldIdLst>
    <p:sldId id="390" r:id="rId2"/>
    <p:sldId id="279" r:id="rId3"/>
    <p:sldId id="403" r:id="rId4"/>
    <p:sldId id="409" r:id="rId5"/>
    <p:sldId id="404" r:id="rId6"/>
    <p:sldId id="3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21/12/2022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6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HỌC 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72: ươm</a:t>
            </a:r>
            <a:r>
              <a:rPr lang="vi-VN" sz="5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ươp</a:t>
            </a:r>
            <a:endParaRPr lang="vi-VN" sz="4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28600" y="3741088"/>
            <a:ext cx="1130808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ươm như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mật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sân.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thảnh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thơi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thềm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Mắt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lim dim ra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ria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mép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rung rinh.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Đừng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ta hay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dài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lười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dai hơn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2932461" y="4456777"/>
            <a:ext cx="945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616477D-D039-4AEB-AFB9-B096A2D22C73}"/>
              </a:ext>
            </a:extLst>
          </p:cNvPr>
          <p:cNvCxnSpPr>
            <a:cxnSpLocks/>
          </p:cNvCxnSpPr>
          <p:nvPr/>
        </p:nvCxnSpPr>
        <p:spPr>
          <a:xfrm>
            <a:off x="331305" y="4988957"/>
            <a:ext cx="12046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9B155BE-6F96-44D8-8168-409B3395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60961"/>
            <a:ext cx="8747760" cy="39319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5">
            <a:extLst>
              <a:ext uri="{FF2B5EF4-FFF2-40B4-BE49-F238E27FC236}">
                <a16:creationId xmlns:a16="http://schemas.microsoft.com/office/drawing/2014/main" id="{C0D2EB89-DAB8-484A-999D-88D56CA6DD11}"/>
              </a:ext>
            </a:extLst>
          </p:cNvPr>
          <p:cNvSpPr/>
          <p:nvPr/>
        </p:nvSpPr>
        <p:spPr>
          <a:xfrm>
            <a:off x="0" y="357809"/>
            <a:ext cx="12085983" cy="6944139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16A69-18B1-41F0-B2CC-52031A218118}"/>
              </a:ext>
            </a:extLst>
          </p:cNvPr>
          <p:cNvSpPr/>
          <p:nvPr/>
        </p:nvSpPr>
        <p:spPr>
          <a:xfrm>
            <a:off x="483705" y="1570789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25A0105-2F0D-4EDA-A07B-20B910487A1D}"/>
              </a:ext>
            </a:extLst>
          </p:cNvPr>
          <p:cNvSpPr txBox="1"/>
          <p:nvPr/>
        </p:nvSpPr>
        <p:spPr>
          <a:xfrm>
            <a:off x="987285" y="1632086"/>
            <a:ext cx="108800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ươm như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mật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sân.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thảnh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thơi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bên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thềm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Mắt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lim dim ra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sợi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ria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mép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rung rinh.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Đừng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ta hay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dài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lười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dai hơn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dirty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EE446BBF-75D6-48EB-906C-02C7B60BFC87}"/>
              </a:ext>
            </a:extLst>
          </p:cNvPr>
          <p:cNvSpPr/>
          <p:nvPr/>
        </p:nvSpPr>
        <p:spPr>
          <a:xfrm>
            <a:off x="9442173" y="1519573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573BEC0D-70DA-49FB-9EAD-A5591599414C}"/>
              </a:ext>
            </a:extLst>
          </p:cNvPr>
          <p:cNvSpPr/>
          <p:nvPr/>
        </p:nvSpPr>
        <p:spPr>
          <a:xfrm>
            <a:off x="10648123" y="1999420"/>
            <a:ext cx="351184" cy="372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C7C38A54-9F6D-44A8-8F49-5605DE6278E4}"/>
              </a:ext>
            </a:extLst>
          </p:cNvPr>
          <p:cNvSpPr/>
          <p:nvPr/>
        </p:nvSpPr>
        <p:spPr>
          <a:xfrm>
            <a:off x="7712765" y="2814501"/>
            <a:ext cx="463827" cy="4073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A949A9EF-77CB-406C-A114-1C75973A17C5}"/>
              </a:ext>
            </a:extLst>
          </p:cNvPr>
          <p:cNvSpPr/>
          <p:nvPr/>
        </p:nvSpPr>
        <p:spPr>
          <a:xfrm>
            <a:off x="3299787" y="3355283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396D258-40D7-4591-8310-AD8AECC8B69F}"/>
              </a:ext>
            </a:extLst>
          </p:cNvPr>
          <p:cNvSpPr/>
          <p:nvPr/>
        </p:nvSpPr>
        <p:spPr>
          <a:xfrm>
            <a:off x="4061786" y="3865492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732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Vật</a:t>
            </a:r>
            <a:r>
              <a:rPr lang="vi-VN" sz="48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vi-VN" sz="48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yêu </a:t>
            </a:r>
            <a:r>
              <a:rPr lang="vi-VN" sz="48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thích</a:t>
            </a:r>
            <a:r>
              <a:rPr lang="vi-VN" sz="48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3171159-3540-4825-AD98-F7F0228F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996026"/>
            <a:ext cx="10972799" cy="56638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392</TotalTime>
  <Words>156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Quynh Nguyen Thi Nhu</cp:lastModifiedBy>
  <cp:revision>47</cp:revision>
  <dcterms:created xsi:type="dcterms:W3CDTF">2020-08-10T13:50:00Z</dcterms:created>
  <dcterms:modified xsi:type="dcterms:W3CDTF">2022-12-21T11:32:39Z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