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5"/>
  </p:notesMasterIdLst>
  <p:sldIdLst>
    <p:sldId id="404" r:id="rId2"/>
    <p:sldId id="342" r:id="rId3"/>
    <p:sldId id="371" r:id="rId4"/>
    <p:sldId id="346" r:id="rId5"/>
    <p:sldId id="408" r:id="rId6"/>
    <p:sldId id="389" r:id="rId7"/>
    <p:sldId id="362" r:id="rId8"/>
    <p:sldId id="391" r:id="rId9"/>
    <p:sldId id="392" r:id="rId10"/>
    <p:sldId id="410" r:id="rId11"/>
    <p:sldId id="403" r:id="rId12"/>
    <p:sldId id="393" r:id="rId13"/>
    <p:sldId id="406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CCCC"/>
    <a:srgbClr val="FFFF00"/>
    <a:srgbClr val="0000CC"/>
    <a:srgbClr val="000066"/>
    <a:srgbClr val="FFFFFF"/>
    <a:srgbClr val="660033"/>
    <a:srgbClr val="003399"/>
    <a:srgbClr val="FFFF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61" d="100"/>
          <a:sy n="61" d="100"/>
        </p:scale>
        <p:origin x="1464" y="48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E5A720D-178F-4880-BFF4-68C03B17C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87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5A720D-178F-4880-BFF4-68C03B17C11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6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90E19F-02A6-4BCF-B75B-59404B5B23AB}" type="slidenum">
              <a:rPr lang="en-US" altLang="vi-VN"/>
              <a:pPr/>
              <a:t>13</a:t>
            </a:fld>
            <a:endParaRPr lang="en-US" altLang="vi-VN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08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E664A-DFB7-4E1B-B3DF-AEAF044FE6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32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36340-CD10-434A-AD8A-A36531D595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87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6EACB-9893-46C3-A996-4767F4393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4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2B3FE-8C9B-4A29-842F-4D798D8C94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1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DB6FC-8B5A-49E2-BB71-B165F1F8ED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25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6E830-E516-4A42-B078-2187DAF768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24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BBACD2-43A0-429D-8F9E-73619BEC42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4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97154-3812-44BC-947E-341FA29205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07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CFEA0-B269-4F90-9BE8-A22FC82A3B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39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D20ED-B10B-40D0-B3E0-E4A117FDA8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59279-A010-47EC-B208-17A0C2B167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1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0E664A-DFB7-4E1B-B3DF-AEAF044FE6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0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Bộ ảnh nền PowerPoint dành cho giáo viên - Mẫu hình nền PowerPoint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" t="7609" r="1681" b="6522"/>
          <a:stretch/>
        </p:blipFill>
        <p:spPr bwMode="auto">
          <a:xfrm>
            <a:off x="17362" y="0"/>
            <a:ext cx="9126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15"/>
          <p:cNvSpPr>
            <a:spLocks noChangeArrowheads="1" noChangeShapeType="1" noTextEdit="1"/>
          </p:cNvSpPr>
          <p:nvPr/>
        </p:nvSpPr>
        <p:spPr bwMode="auto">
          <a:xfrm>
            <a:off x="1797297" y="2497401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TIẾNG VIỆT – LỚP 1</a:t>
            </a:r>
          </a:p>
        </p:txBody>
      </p:sp>
      <p:sp>
        <p:nvSpPr>
          <p:cNvPr id="6" name="WordArt 11"/>
          <p:cNvSpPr>
            <a:spLocks noChangeArrowheads="1" noChangeShapeType="1" noTextEdit="1"/>
          </p:cNvSpPr>
          <p:nvPr/>
        </p:nvSpPr>
        <p:spPr bwMode="auto">
          <a:xfrm>
            <a:off x="1399567" y="3514946"/>
            <a:ext cx="667763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BÀI 77: oai –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uê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- uy</a:t>
            </a:r>
          </a:p>
        </p:txBody>
      </p:sp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1066800" y="1326358"/>
            <a:ext cx="70104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GD &amp; ĐT QUẬN LONG BIÊN</a:t>
            </a:r>
          </a:p>
        </p:txBody>
      </p:sp>
    </p:spTree>
    <p:extLst>
      <p:ext uri="{BB962C8B-B14F-4D97-AF65-F5344CB8AC3E}">
        <p14:creationId xmlns:p14="http://schemas.microsoft.com/office/powerpoint/2010/main" val="1450894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0" r="5728" b="4546"/>
          <a:stretch/>
        </p:blipFill>
        <p:spPr>
          <a:xfrm>
            <a:off x="27992" y="27991"/>
            <a:ext cx="9116008" cy="683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13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" y="1066800"/>
            <a:ext cx="913804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2384823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7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2686050"/>
            <a:ext cx="4400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alt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5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421945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266698" y="45765"/>
            <a:ext cx="1143000" cy="507670"/>
          </a:xfrm>
          <a:prstGeom prst="flowChartTermina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6326" y="45765"/>
            <a:ext cx="533400" cy="50767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8" r="47136" b="54865"/>
          <a:stretch/>
        </p:blipFill>
        <p:spPr>
          <a:xfrm>
            <a:off x="1986269" y="525977"/>
            <a:ext cx="4966996" cy="129278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94" r="72939" b="1"/>
          <a:stretch/>
        </p:blipFill>
        <p:spPr>
          <a:xfrm>
            <a:off x="1910558" y="2638760"/>
            <a:ext cx="1823339" cy="13236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5" t="50067" r="37594" b="2572"/>
          <a:stretch/>
        </p:blipFill>
        <p:spPr>
          <a:xfrm>
            <a:off x="4121832" y="2790317"/>
            <a:ext cx="2995321" cy="117208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3" t="42936" b="1299"/>
          <a:stretch/>
        </p:blipFill>
        <p:spPr>
          <a:xfrm>
            <a:off x="2450973" y="4554704"/>
            <a:ext cx="3341718" cy="141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51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7" descr="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9144000" cy="662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 descr="s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675" y="6391275"/>
            <a:ext cx="400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 descr="s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77275" y="6391275"/>
            <a:ext cx="400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s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675" y="-66675"/>
            <a:ext cx="400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7" descr="s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77275" y="-66675"/>
            <a:ext cx="400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WordArt 18"/>
          <p:cNvSpPr>
            <a:spLocks noChangeArrowheads="1" noChangeShapeType="1" noTextEdit="1"/>
          </p:cNvSpPr>
          <p:nvPr/>
        </p:nvSpPr>
        <p:spPr bwMode="auto">
          <a:xfrm>
            <a:off x="762000" y="2605088"/>
            <a:ext cx="7848600" cy="1692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solidFill>
                  <a:schemeClr val="accent2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BÀI HỌC KẾT THÚC.</a:t>
            </a:r>
          </a:p>
          <a:p>
            <a:pPr algn="ctr"/>
            <a:r>
              <a:rPr lang="vi-VN" sz="3600" kern="10" dirty="0">
                <a:solidFill>
                  <a:schemeClr val="accent2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CÔ CHÀO CÁC CON.</a:t>
            </a:r>
          </a:p>
        </p:txBody>
      </p:sp>
    </p:spTree>
    <p:extLst>
      <p:ext uri="{BB962C8B-B14F-4D97-AF65-F5344CB8AC3E}">
        <p14:creationId xmlns:p14="http://schemas.microsoft.com/office/powerpoint/2010/main" val="2870150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13"/>
            <a:ext cx="9221788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3200400" y="2647950"/>
            <a:ext cx="5029200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ÔN BÀI CŨ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6074" y="333492"/>
            <a:ext cx="8610600" cy="286690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074" y="451248"/>
            <a:ext cx="8140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oan   </a:t>
            </a:r>
            <a:r>
              <a:rPr lang="en-US" sz="4400" kern="0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oăn</a:t>
            </a:r>
            <a:r>
              <a:rPr lang="en-US" sz="4400" kern="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oat  </a:t>
            </a:r>
            <a:r>
              <a:rPr lang="en-US" sz="4400" kern="0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oăt</a:t>
            </a:r>
            <a:endParaRPr lang="en-US" sz="4400" kern="0" dirty="0">
              <a:solidFill>
                <a:srgbClr val="0000C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815" y="1814938"/>
            <a:ext cx="8347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hoa xoan   tóc xoăn   hoạt hình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6074" y="3276600"/>
            <a:ext cx="8610600" cy="3505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	 </a:t>
            </a:r>
            <a:r>
              <a:rPr lang="en-US" sz="36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Trong vườn, cây xoan và cây khế đã trổ hoa hàng loạt. Vườn cây ngập tràn sắc tím. Mỗi buổi sáng, khu vườn rộn ràng với những tiếng </a:t>
            </a:r>
            <a:r>
              <a:rPr lang="en-US" sz="3600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36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ra </a:t>
            </a:r>
            <a:r>
              <a:rPr lang="en-US" sz="3600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lích</a:t>
            </a:r>
            <a:r>
              <a:rPr lang="en-US" sz="36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rích của mấy chú chích bông. </a:t>
            </a:r>
          </a:p>
        </p:txBody>
      </p:sp>
    </p:spTree>
    <p:extLst>
      <p:ext uri="{BB962C8B-B14F-4D97-AF65-F5344CB8AC3E}">
        <p14:creationId xmlns:p14="http://schemas.microsoft.com/office/powerpoint/2010/main" val="136224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33600" y="4608359"/>
            <a:ext cx="18473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28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2400" y="4577519"/>
            <a:ext cx="8991600" cy="15604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Quê ngoại của Hà có luỹ tre xanh, có cây trái xum xuê.</a:t>
            </a:r>
          </a:p>
        </p:txBody>
      </p:sp>
      <p:sp>
        <p:nvSpPr>
          <p:cNvPr id="7" name="Rectangle 6"/>
          <p:cNvSpPr/>
          <p:nvPr/>
        </p:nvSpPr>
        <p:spPr>
          <a:xfrm>
            <a:off x="2192694" y="4335444"/>
            <a:ext cx="1447800" cy="1424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oai</a:t>
            </a:r>
          </a:p>
        </p:txBody>
      </p:sp>
      <p:sp>
        <p:nvSpPr>
          <p:cNvPr id="8" name="Rectangle 7"/>
          <p:cNvSpPr/>
          <p:nvPr/>
        </p:nvSpPr>
        <p:spPr>
          <a:xfrm>
            <a:off x="4257870" y="5073126"/>
            <a:ext cx="1447800" cy="1177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uê</a:t>
            </a:r>
            <a:endParaRPr 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5000" y="4459087"/>
            <a:ext cx="1447800" cy="1177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31" y="304799"/>
            <a:ext cx="8755628" cy="4030645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226E5D-495D-482B-AAA9-5C045E47D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3" y="0"/>
            <a:ext cx="1587137" cy="6163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22343" y="1513114"/>
            <a:ext cx="1637757" cy="1077686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860100" y="1513114"/>
            <a:ext cx="1734092" cy="1077686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oai</a:t>
            </a:r>
          </a:p>
        </p:txBody>
      </p:sp>
      <p:sp>
        <p:nvSpPr>
          <p:cNvPr id="5" name="Rectangle 4"/>
          <p:cNvSpPr/>
          <p:nvPr/>
        </p:nvSpPr>
        <p:spPr>
          <a:xfrm>
            <a:off x="3210075" y="2590800"/>
            <a:ext cx="3384117" cy="10668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ng</a:t>
            </a:r>
            <a:r>
              <a:rPr lang="en-US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oại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46071" y="326812"/>
            <a:ext cx="4112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oai     </a:t>
            </a:r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uê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uy</a:t>
            </a:r>
            <a:endParaRPr lang="vi-VN" sz="4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3936429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khoai      ngoái      ngoại</a:t>
            </a:r>
          </a:p>
          <a:p>
            <a:r>
              <a:rPr lang="en-US" sz="48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huệ        thuế        tuế</a:t>
            </a:r>
          </a:p>
          <a:p>
            <a:r>
              <a:rPr lang="en-US" sz="48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huy        luỹ           thuỷ</a:t>
            </a:r>
            <a:endParaRPr lang="vi-VN" sz="4800" dirty="0">
              <a:solidFill>
                <a:srgbClr val="0000CC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17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57150">
            <a:solidFill>
              <a:srgbClr val="782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91519" y="4607768"/>
            <a:ext cx="4355757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tàu thuỷ</a:t>
            </a:r>
          </a:p>
        </p:txBody>
      </p:sp>
      <p:sp>
        <p:nvSpPr>
          <p:cNvPr id="2" name="Rectangle 1"/>
          <p:cNvSpPr/>
          <p:nvPr/>
        </p:nvSpPr>
        <p:spPr>
          <a:xfrm>
            <a:off x="2544280" y="228600"/>
            <a:ext cx="4102996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khoai sọ</a:t>
            </a:r>
          </a:p>
        </p:txBody>
      </p:sp>
      <p:sp>
        <p:nvSpPr>
          <p:cNvPr id="6" name="Rectangle 5"/>
          <p:cNvSpPr/>
          <p:nvPr/>
        </p:nvSpPr>
        <p:spPr>
          <a:xfrm>
            <a:off x="2076388" y="2357536"/>
            <a:ext cx="4652531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vạn tuế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088191" y="1524000"/>
            <a:ext cx="2057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0" y="3733800"/>
            <a:ext cx="1147183" cy="0"/>
          </a:xfrm>
          <a:prstGeom prst="line">
            <a:avLst/>
          </a:prstGeom>
          <a:ln w="38100">
            <a:solidFill>
              <a:srgbClr val="FF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61500" y="5943600"/>
            <a:ext cx="176587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07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771" y="-15875"/>
            <a:ext cx="9144000" cy="6858000"/>
          </a:xfrm>
          <a:prstGeom prst="rect">
            <a:avLst/>
          </a:prstGeom>
          <a:solidFill>
            <a:srgbClr val="002060"/>
          </a:solidFill>
          <a:ln w="57150">
            <a:solidFill>
              <a:srgbClr val="782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00846" y="5337403"/>
            <a:ext cx="4102996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khoai sọ</a:t>
            </a:r>
          </a:p>
        </p:txBody>
      </p:sp>
      <p:pic>
        <p:nvPicPr>
          <p:cNvPr id="4" name="Picture 6" descr="Khoai Sọ tốt cho tim mạch tiêu hóa và giúp điều hòa huyết á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409" y="554241"/>
            <a:ext cx="6335870" cy="475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59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925" y="0"/>
            <a:ext cx="9144000" cy="6858000"/>
          </a:xfrm>
          <a:prstGeom prst="rect">
            <a:avLst/>
          </a:prstGeom>
          <a:solidFill>
            <a:srgbClr val="002060"/>
          </a:solidFill>
          <a:ln w="57150">
            <a:solidFill>
              <a:srgbClr val="782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94526" y="5457826"/>
            <a:ext cx="54102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vạn tuế</a:t>
            </a:r>
          </a:p>
        </p:txBody>
      </p:sp>
      <p:pic>
        <p:nvPicPr>
          <p:cNvPr id="2054" name="Picture 6" descr="Cây Vạn tuế loài cây biểu trưng cho sự trường thọ và hạnh phú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526" y="381000"/>
            <a:ext cx="6735074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32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57150">
            <a:solidFill>
              <a:srgbClr val="782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09800" y="5257800"/>
            <a:ext cx="4369035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tàu thuỷ</a:t>
            </a:r>
          </a:p>
        </p:txBody>
      </p:sp>
      <p:pic>
        <p:nvPicPr>
          <p:cNvPr id="3078" name="Picture 6" descr="Bộ môn Tàu thủy và Thiết bị nổ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66294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12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1439</TotalTime>
  <Words>142</Words>
  <Application>Microsoft Office PowerPoint</Application>
  <PresentationFormat>On-screen Show (4:3)</PresentationFormat>
  <Paragraphs>32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Arial-SGK-TV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TỪ VÀ CÂU LỚP 4 MỞ RỘNG VỐN TỪ:  NHÂN HẬU – ĐOÀN KẾT</dc:title>
  <dc:creator>Admin</dc:creator>
  <cp:lastModifiedBy>Quynh Nguyen Thi Nhu</cp:lastModifiedBy>
  <cp:revision>120</cp:revision>
  <dcterms:created xsi:type="dcterms:W3CDTF">2015-08-18T18:26:56Z</dcterms:created>
  <dcterms:modified xsi:type="dcterms:W3CDTF">2022-12-21T11:37:07Z</dcterms:modified>
</cp:coreProperties>
</file>