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6" r:id="rId2"/>
    <p:sldId id="273" r:id="rId3"/>
    <p:sldId id="275" r:id="rId4"/>
    <p:sldId id="277" r:id="rId5"/>
    <p:sldId id="257" r:id="rId6"/>
    <p:sldId id="258" r:id="rId7"/>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AAF0"/>
    <a:srgbClr val="EEB8F2"/>
    <a:srgbClr val="F8E2FA"/>
    <a:srgbClr val="CC27D9"/>
    <a:srgbClr val="A71FB1"/>
    <a:srgbClr val="E590EC"/>
    <a:srgbClr val="E824B5"/>
    <a:srgbClr val="F6BB00"/>
    <a:srgbClr val="A9DA74"/>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52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cs typeface="等线"/>
            </a:endParaRP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11AB5648-AA61-431A-B2C7-F40681E43B61}" type="slidenum">
              <a:rPr lang="zh-CN" altLang="en-US">
                <a:solidFill>
                  <a:srgbClr val="000000"/>
                </a:solidFill>
                <a:ea typeface="宋体" panose="02010600030101010101" pitchFamily="2" charset="-122"/>
                <a:cs typeface="Arial" panose="020B0604020202020204" pitchFamily="34" charset="0"/>
                <a:sym typeface="Arial" panose="020B0604020202020204" pitchFamily="34" charset="0"/>
              </a:rPr>
              <a:pPr eaLnBrk="1" hangingPunct="1"/>
              <a:t>1</a:t>
            </a:fld>
            <a:endParaRPr lang="zh-CN" altLang="en-US">
              <a:solidFill>
                <a:srgbClr val="000000"/>
              </a:solidFill>
              <a:ea typeface="宋体" panose="02010600030101010101" pitchFamily="2"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4586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gif"/><Relationship Id="rId7" Type="http://schemas.openxmlformats.org/officeDocument/2006/relationships/image" Target="../media/image20.png"/><Relationship Id="rId2" Type="http://schemas.openxmlformats.org/officeDocument/2006/relationships/image" Target="../media/image15.gi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audio" Target="../media/audio2.wav"/><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2"/>
          <p:cNvGrpSpPr>
            <a:grpSpLocks/>
          </p:cNvGrpSpPr>
          <p:nvPr/>
        </p:nvGrpSpPr>
        <p:grpSpPr bwMode="auto">
          <a:xfrm>
            <a:off x="221456" y="76200"/>
            <a:ext cx="8701088" cy="4638675"/>
            <a:chOff x="280219" y="102086"/>
            <a:chExt cx="11631561" cy="6184490"/>
          </a:xfrm>
        </p:grpSpPr>
        <p:pic>
          <p:nvPicPr>
            <p:cNvPr id="3085" name="图片 4"/>
            <p:cNvPicPr>
              <a:picLocks noChangeAspect="1"/>
            </p:cNvPicPr>
            <p:nvPr/>
          </p:nvPicPr>
          <p:blipFill>
            <a:blip r:embed="rId3">
              <a:extLst>
                <a:ext uri="{28A0092B-C50C-407E-A947-70E740481C1C}">
                  <a14:useLocalDpi xmlns:a14="http://schemas.microsoft.com/office/drawing/2010/main" val="0"/>
                </a:ext>
              </a:extLst>
            </a:blip>
            <a:srcRect l="1936" t="1485" r="2661"/>
            <a:stretch>
              <a:fillRect/>
            </a:stretch>
          </p:blipFill>
          <p:spPr bwMode="auto">
            <a:xfrm>
              <a:off x="280219" y="102086"/>
              <a:ext cx="11631561" cy="61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图片 21"/>
            <p:cNvPicPr>
              <a:picLocks noChangeAspect="1"/>
            </p:cNvPicPr>
            <p:nvPr/>
          </p:nvPicPr>
          <p:blipFill>
            <a:blip r:embed="rId4">
              <a:extLst>
                <a:ext uri="{28A0092B-C50C-407E-A947-70E740481C1C}">
                  <a14:useLocalDpi xmlns:a14="http://schemas.microsoft.com/office/drawing/2010/main" val="0"/>
                </a:ext>
              </a:extLst>
            </a:blip>
            <a:srcRect b="33488"/>
            <a:stretch>
              <a:fillRect/>
            </a:stretch>
          </p:blipFill>
          <p:spPr bwMode="auto">
            <a:xfrm>
              <a:off x="595310" y="658721"/>
              <a:ext cx="11001375" cy="397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5" name="图片 3"/>
          <p:cNvPicPr>
            <a:picLocks noChangeAspect="1"/>
          </p:cNvPicPr>
          <p:nvPr/>
        </p:nvPicPr>
        <p:blipFill>
          <a:blip r:embed="rId5">
            <a:extLst>
              <a:ext uri="{28A0092B-C50C-407E-A947-70E740481C1C}">
                <a14:useLocalDpi xmlns:a14="http://schemas.microsoft.com/office/drawing/2010/main" val="0"/>
              </a:ext>
            </a:extLst>
          </a:blip>
          <a:srcRect t="21750"/>
          <a:stretch>
            <a:fillRect/>
          </a:stretch>
        </p:blipFill>
        <p:spPr bwMode="auto">
          <a:xfrm>
            <a:off x="22623" y="2837260"/>
            <a:ext cx="9121378" cy="23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图片 11"/>
          <p:cNvPicPr>
            <a:picLocks noChangeAspect="1"/>
          </p:cNvPicPr>
          <p:nvPr/>
        </p:nvPicPr>
        <p:blipFill>
          <a:blip r:embed="rId6">
            <a:extLst>
              <a:ext uri="{28A0092B-C50C-407E-A947-70E740481C1C}">
                <a14:useLocalDpi xmlns:a14="http://schemas.microsoft.com/office/drawing/2010/main" val="0"/>
              </a:ext>
            </a:extLst>
          </a:blip>
          <a:srcRect t="37500" r="51894" b="32813"/>
          <a:stretch>
            <a:fillRect/>
          </a:stretch>
        </p:blipFill>
        <p:spPr bwMode="auto">
          <a:xfrm>
            <a:off x="6065044" y="-219075"/>
            <a:ext cx="2466975" cy="152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24"/>
          <p:cNvPicPr>
            <a:picLocks noChangeAspect="1"/>
          </p:cNvPicPr>
          <p:nvPr/>
        </p:nvPicPr>
        <p:blipFill>
          <a:blip r:embed="rId7" cstate="print">
            <a:extLst>
              <a:ext uri="{28A0092B-C50C-407E-A947-70E740481C1C}">
                <a14:useLocalDpi xmlns:a14="http://schemas.microsoft.com/office/drawing/2010/main" val="0"/>
              </a:ext>
            </a:extLst>
          </a:blip>
          <a:srcRect l="33203" t="26842" r="49139"/>
          <a:stretch>
            <a:fillRect/>
          </a:stretch>
        </p:blipFill>
        <p:spPr bwMode="auto">
          <a:xfrm rot="20477042">
            <a:off x="1240632" y="2531269"/>
            <a:ext cx="645319"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图片 13"/>
          <p:cNvPicPr>
            <a:picLocks noChangeAspect="1"/>
          </p:cNvPicPr>
          <p:nvPr/>
        </p:nvPicPr>
        <p:blipFill>
          <a:blip r:embed="rId8">
            <a:extLst>
              <a:ext uri="{28A0092B-C50C-407E-A947-70E740481C1C}">
                <a14:useLocalDpi xmlns:a14="http://schemas.microsoft.com/office/drawing/2010/main" val="0"/>
              </a:ext>
            </a:extLst>
          </a:blip>
          <a:srcRect l="25212" t="14780" r="45265" b="38396"/>
          <a:stretch>
            <a:fillRect/>
          </a:stretch>
        </p:blipFill>
        <p:spPr bwMode="auto">
          <a:xfrm>
            <a:off x="0" y="26194"/>
            <a:ext cx="1854994" cy="20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22"/>
          <p:cNvPicPr>
            <a:picLocks noChangeAspect="1"/>
          </p:cNvPicPr>
          <p:nvPr/>
        </p:nvPicPr>
        <p:blipFill>
          <a:blip r:embed="rId7">
            <a:extLst>
              <a:ext uri="{28A0092B-C50C-407E-A947-70E740481C1C}">
                <a14:useLocalDpi xmlns:a14="http://schemas.microsoft.com/office/drawing/2010/main" val="0"/>
              </a:ext>
            </a:extLst>
          </a:blip>
          <a:srcRect t="26672" r="83438" b="10953"/>
          <a:stretch>
            <a:fillRect/>
          </a:stretch>
        </p:blipFill>
        <p:spPr bwMode="auto">
          <a:xfrm>
            <a:off x="7862887" y="544117"/>
            <a:ext cx="823913" cy="1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图片 25"/>
          <p:cNvPicPr>
            <a:picLocks noChangeAspect="1"/>
          </p:cNvPicPr>
          <p:nvPr/>
        </p:nvPicPr>
        <p:blipFill>
          <a:blip r:embed="rId9">
            <a:extLst>
              <a:ext uri="{28A0092B-C50C-407E-A947-70E740481C1C}">
                <a14:useLocalDpi xmlns:a14="http://schemas.microsoft.com/office/drawing/2010/main" val="0"/>
              </a:ext>
            </a:extLst>
          </a:blip>
          <a:srcRect l="50938" t="31573" r="32031" b="7401"/>
          <a:stretch>
            <a:fillRect/>
          </a:stretch>
        </p:blipFill>
        <p:spPr bwMode="auto">
          <a:xfrm>
            <a:off x="6419850" y="373856"/>
            <a:ext cx="510779"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98532" y="3233738"/>
            <a:ext cx="1807369" cy="173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26732" y="1951435"/>
            <a:ext cx="1122760" cy="142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WordArt 6"/>
          <p:cNvSpPr>
            <a:spLocks noChangeArrowheads="1" noChangeShapeType="1" noTextEdit="1"/>
          </p:cNvSpPr>
          <p:nvPr/>
        </p:nvSpPr>
        <p:spPr bwMode="auto">
          <a:xfrm>
            <a:off x="2053828" y="1806179"/>
            <a:ext cx="5899547" cy="1521619"/>
          </a:xfrm>
          <a:prstGeom prst="rect">
            <a:avLst/>
          </a:prstGeom>
        </p:spPr>
        <p:txBody>
          <a:bodyPr spcFirstLastPara="1" wrap="none" fromWordArt="1">
            <a:prstTxWarp prst="textArchUp">
              <a:avLst>
                <a:gd name="adj" fmla="val 11020680"/>
              </a:avLst>
            </a:prstTxWarp>
          </a:bodyPr>
          <a:lstStyle/>
          <a:p>
            <a:pPr algn="ctr"/>
            <a:r>
              <a:rPr lang="en-US" sz="2800" b="1" kern="1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CHÀO MỪNG CÁC CON </a:t>
            </a:r>
          </a:p>
          <a:p>
            <a:pPr algn="ctr"/>
            <a:r>
              <a:rPr lang="en-US" sz="2800" b="1" kern="10">
                <a:ln w="9525">
                  <a:solidFill>
                    <a:srgbClr val="993366"/>
                  </a:solidFill>
                  <a:round/>
                  <a:headEnd/>
                  <a:tailEnd/>
                </a:ln>
                <a:solidFill>
                  <a:srgbClr val="403152"/>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ĐẾN VỚI TIẾT HỌC</a:t>
            </a:r>
          </a:p>
        </p:txBody>
      </p:sp>
      <p:sp>
        <p:nvSpPr>
          <p:cNvPr id="18" name="圆角矩形 1"/>
          <p:cNvSpPr/>
          <p:nvPr/>
        </p:nvSpPr>
        <p:spPr>
          <a:xfrm>
            <a:off x="1683544" y="3295650"/>
            <a:ext cx="6638925" cy="8179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103" tIns="41051" rIns="82103" bIns="41051" anchor="ctr"/>
          <a:lstStyle/>
          <a:p>
            <a:pPr algn="ctr" defTabSz="1094487">
              <a:defRPr/>
            </a:pPr>
            <a:r>
              <a:rPr lang="en-US" altLang="zh-CN" sz="3200" b="1" dirty="0">
                <a:solidFill>
                  <a:srgbClr val="FF0000"/>
                </a:solidFill>
                <a:latin typeface="Times New Roman" panose="02020603050405020304" pitchFamily="18" charset="0"/>
                <a:cs typeface="Times New Roman" panose="02020603050405020304" pitchFamily="18" charset="0"/>
                <a:sym typeface="Arial"/>
              </a:rPr>
              <a:t>TIẾNG VIỆT</a:t>
            </a:r>
            <a:endParaRPr lang="zh-CN" altLang="en-US" sz="3200" b="1"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0631035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vi-VN" dirty="0">
                <a:latin typeface="Arial-Rounded" pitchFamily="34" charset="0"/>
                <a:ea typeface="Arial-Rounded" pitchFamily="34" charset="0"/>
                <a:cs typeface="Arial-Rounded" pitchFamily="34" charset="0"/>
              </a:rPr>
              <a:t>K</a:t>
            </a:r>
            <a:r>
              <a:rPr lang="en-US" dirty="0" err="1">
                <a:latin typeface="Arial-Rounded" pitchFamily="34" charset="0"/>
                <a:ea typeface="Arial-Rounded" pitchFamily="34" charset="0"/>
                <a:cs typeface="Arial-Rounded" pitchFamily="34" charset="0"/>
              </a:rPr>
              <a:t>hởi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động</a:t>
            </a:r>
            <a:endParaRPr lang="en-US"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198" y="1389969"/>
            <a:ext cx="6856536" cy="609600"/>
          </a:xfrm>
          <a:solidFill>
            <a:srgbClr val="F8E2FA"/>
          </a:solidFill>
          <a:ln>
            <a:solidFill>
              <a:schemeClr val="tx1"/>
            </a:solidFill>
          </a:ln>
        </p:spPr>
        <p:txBody>
          <a:bodyPr>
            <a:noAutofit/>
          </a:bodyPr>
          <a:lstStyle/>
          <a:p>
            <a:pPr algn="just"/>
            <a:r>
              <a:rPr lang="en-US" sz="2800">
                <a:latin typeface="Arial-Rounded" pitchFamily="34" charset="0"/>
                <a:ea typeface="Arial-Rounded" pitchFamily="34" charset="0"/>
                <a:cs typeface="Arial-Rounded" pitchFamily="34" charset="0"/>
              </a:rPr>
              <a:t>Em hãy đọc đoạn 2 bài </a:t>
            </a:r>
            <a:r>
              <a:rPr lang="en-US" sz="2800" i="1">
                <a:latin typeface="Arial-Rounded" pitchFamily="34" charset="0"/>
                <a:ea typeface="Arial-Rounded" pitchFamily="34" charset="0"/>
                <a:cs typeface="Arial-Rounded" pitchFamily="34" charset="0"/>
              </a:rPr>
              <a:t>Bác trống trường</a:t>
            </a:r>
            <a:endParaRPr lang="en-US" sz="2800">
              <a:latin typeface="Arial-Rounded" pitchFamily="34" charset="0"/>
              <a:ea typeface="Arial-Rounded" pitchFamily="34" charset="0"/>
              <a:cs typeface="Arial-Rounded"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36776" y="1136763"/>
            <a:ext cx="924198"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0999" y="2536601"/>
            <a:ext cx="927099" cy="69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48660" y="1365550"/>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93740" y="3936616"/>
            <a:ext cx="701616" cy="63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1363516" y="2421867"/>
            <a:ext cx="683921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Rounded" pitchFamily="34" charset="0"/>
                <a:ea typeface="Arial-Rounded" pitchFamily="34" charset="0"/>
                <a:cs typeface="Arial-Rounded" pitchFamily="34" charset="0"/>
              </a:rPr>
              <a:t>Em hãy kể một vật có thể thay thế cho trống trường để giúp học sinh vào lớp đúng giờ.</a:t>
            </a:r>
          </a:p>
        </p:txBody>
      </p:sp>
      <p:sp>
        <p:nvSpPr>
          <p:cNvPr id="14" name="Title 1"/>
          <p:cNvSpPr txBox="1">
            <a:spLocks/>
          </p:cNvSpPr>
          <p:nvPr/>
        </p:nvSpPr>
        <p:spPr>
          <a:xfrm>
            <a:off x="1335807" y="3867150"/>
            <a:ext cx="686692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Rounded" pitchFamily="34" charset="0"/>
                <a:ea typeface="Arial-Rounded" pitchFamily="34" charset="0"/>
                <a:cs typeface="Arial-Rounded" pitchFamily="34" charset="0"/>
              </a:rPr>
              <a:t>Hằng ngày, trống giúp học sinh việc gì?</a:t>
            </a:r>
          </a:p>
        </p:txBody>
      </p:sp>
      <p:grpSp>
        <p:nvGrpSpPr>
          <p:cNvPr id="5" name="Group 4"/>
          <p:cNvGrpSpPr/>
          <p:nvPr/>
        </p:nvGrpSpPr>
        <p:grpSpPr>
          <a:xfrm>
            <a:off x="4158962" y="1291353"/>
            <a:ext cx="1814945" cy="864158"/>
            <a:chOff x="4343400" y="1268839"/>
            <a:chExt cx="1814945" cy="864158"/>
          </a:xfrm>
        </p:grpSpPr>
        <p:pic>
          <p:nvPicPr>
            <p:cNvPr id="1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3657600" y="2421867"/>
            <a:ext cx="2715490" cy="894475"/>
            <a:chOff x="4343400" y="1238522"/>
            <a:chExt cx="2715490" cy="894475"/>
          </a:xfrm>
        </p:grpSpPr>
        <p:pic>
          <p:nvPicPr>
            <p:cNvPr id="2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4490" y="1238522"/>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p:cNvPicPr>
            <a:picLocks noChangeAspect="1"/>
          </p:cNvPicPr>
          <p:nvPr/>
        </p:nvPicPr>
        <p:blipFill>
          <a:blip r:embed="rId7" cstate="print">
            <a:extLst>
              <a:ext uri="{BEBA8EAE-BF5A-486C-A8C5-ECC9F3942E4B}">
                <a14:imgProps xmlns:a14="http://schemas.microsoft.com/office/drawing/2010/main">
                  <a14:imgLayer r:embed="rId8">
                    <a14:imgEffect>
                      <a14:backgroundRemoval t="0" b="89669" l="9917" r="89669"/>
                    </a14:imgEffect>
                  </a14:imgLayer>
                </a14:imgProps>
              </a:ext>
              <a:ext uri="{28A0092B-C50C-407E-A947-70E740481C1C}">
                <a14:useLocalDpi xmlns:a14="http://schemas.microsoft.com/office/drawing/2010/main" val="0"/>
              </a:ext>
            </a:extLst>
          </a:blip>
          <a:stretch>
            <a:fillRect/>
          </a:stretch>
        </p:blipFill>
        <p:spPr>
          <a:xfrm>
            <a:off x="4258541" y="3867150"/>
            <a:ext cx="930851" cy="1005320"/>
          </a:xfrm>
          <a:prstGeom prst="rect">
            <a:avLst/>
          </a:prstGeom>
        </p:spPr>
      </p:pic>
      <p:pic>
        <p:nvPicPr>
          <p:cNvPr id="3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62515" y="2577942"/>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62515" y="4034442"/>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959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9"/>
                                        </p:tgtEl>
                                        <p:attrNameLst>
                                          <p:attrName>r</p:attrName>
                                        </p:attrNameLst>
                                      </p:cBhvr>
                                    </p:animRot>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750" fill="hold"/>
                                        <p:tgtEl>
                                          <p:spTgt spid="2"/>
                                        </p:tgtEl>
                                        <p:attrNameLst>
                                          <p:attrName>ppt_w</p:attrName>
                                        </p:attrNameLst>
                                      </p:cBhvr>
                                      <p:tavLst>
                                        <p:tav tm="0">
                                          <p:val>
                                            <p:fltVal val="0"/>
                                          </p:val>
                                        </p:tav>
                                        <p:tav tm="100000">
                                          <p:val>
                                            <p:strVal val="#ppt_w"/>
                                          </p:val>
                                        </p:tav>
                                      </p:tavLst>
                                    </p:anim>
                                    <p:anim calcmode="lin" valueType="num">
                                      <p:cBhvr>
                                        <p:cTn id="11" dur="1750" fill="hold"/>
                                        <p:tgtEl>
                                          <p:spTgt spid="2"/>
                                        </p:tgtEl>
                                        <p:attrNameLst>
                                          <p:attrName>ppt_h</p:attrName>
                                        </p:attrNameLst>
                                      </p:cBhvr>
                                      <p:tavLst>
                                        <p:tav tm="0">
                                          <p:val>
                                            <p:fltVal val="0"/>
                                          </p:val>
                                        </p:tav>
                                        <p:tav tm="100000">
                                          <p:val>
                                            <p:strVal val="#ppt_h"/>
                                          </p:val>
                                        </p:tav>
                                      </p:tavLst>
                                    </p:anim>
                                    <p:animEffect transition="in" filter="fade">
                                      <p:cBhvr>
                                        <p:cTn id="12" dur="1750"/>
                                        <p:tgtEl>
                                          <p:spTgt spid="2"/>
                                        </p:tgtEl>
                                      </p:cBhvr>
                                    </p:animEffect>
                                  </p:childTnLst>
                                </p:cTn>
                              </p:par>
                            </p:childTnLst>
                          </p:cTn>
                        </p:par>
                      </p:childTnLst>
                    </p:cTn>
                  </p:par>
                </p:childTnLst>
              </p:cTn>
              <p:nextCondLst>
                <p:cond evt="onClick" delay="0">
                  <p:tgtEl>
                    <p:spTgt spid="4099"/>
                  </p:tgtEl>
                </p:cond>
              </p:nextCondLst>
            </p:seq>
            <p:seq concurrent="1" nextAc="seek">
              <p:cTn id="13" restart="whenNotActive" fill="hold" evtFilter="cancelBubble" nodeType="interactiveSeq">
                <p:stCondLst>
                  <p:cond evt="onClick" delay="0">
                    <p:tgtEl>
                      <p:spTgt spid="4104"/>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4104"/>
                                        </p:tgtEl>
                                        <p:attrNameLst>
                                          <p:attrName>r</p:attrName>
                                        </p:attrNameLst>
                                      </p:cBhvr>
                                    </p:animRo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500" fill="hold"/>
                                        <p:tgtEl>
                                          <p:spTgt spid="13"/>
                                        </p:tgtEl>
                                        <p:attrNameLst>
                                          <p:attrName>ppt_w</p:attrName>
                                        </p:attrNameLst>
                                      </p:cBhvr>
                                      <p:tavLst>
                                        <p:tav tm="0">
                                          <p:val>
                                            <p:fltVal val="0"/>
                                          </p:val>
                                        </p:tav>
                                        <p:tav tm="100000">
                                          <p:val>
                                            <p:strVal val="#ppt_w"/>
                                          </p:val>
                                        </p:tav>
                                      </p:tavLst>
                                    </p:anim>
                                    <p:anim calcmode="lin" valueType="num">
                                      <p:cBhvr>
                                        <p:cTn id="22" dur="1500" fill="hold"/>
                                        <p:tgtEl>
                                          <p:spTgt spid="13"/>
                                        </p:tgtEl>
                                        <p:attrNameLst>
                                          <p:attrName>ppt_h</p:attrName>
                                        </p:attrNameLst>
                                      </p:cBhvr>
                                      <p:tavLst>
                                        <p:tav tm="0">
                                          <p:val>
                                            <p:fltVal val="0"/>
                                          </p:val>
                                        </p:tav>
                                        <p:tav tm="100000">
                                          <p:val>
                                            <p:strVal val="#ppt_h"/>
                                          </p:val>
                                        </p:tav>
                                      </p:tavLst>
                                    </p:anim>
                                    <p:animEffect transition="in" filter="fade">
                                      <p:cBhvr>
                                        <p:cTn id="23" dur="1500"/>
                                        <p:tgtEl>
                                          <p:spTgt spid="13"/>
                                        </p:tgtEl>
                                      </p:cBhvr>
                                    </p:animEffect>
                                  </p:childTnLst>
                                </p:cTn>
                              </p:par>
                            </p:childTnLst>
                          </p:cTn>
                        </p:par>
                      </p:childTnLst>
                    </p:cTn>
                  </p:par>
                </p:childTnLst>
              </p:cTn>
              <p:nextCondLst>
                <p:cond evt="onClick" delay="0">
                  <p:tgtEl>
                    <p:spTgt spid="4104"/>
                  </p:tgtEl>
                </p:cond>
              </p:nextCondLst>
            </p:seq>
            <p:seq concurrent="1" nextAc="seek">
              <p:cTn id="24" restart="whenNotActive" fill="hold" evtFilter="cancelBubble" nodeType="interactiveSeq">
                <p:stCondLst>
                  <p:cond evt="onClick" delay="0">
                    <p:tgtEl>
                      <p:spTgt spid="4110"/>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4110"/>
                                        </p:tgtEl>
                                        <p:attrNameLst>
                                          <p:attrName>r</p:attrName>
                                        </p:attrNameLst>
                                      </p:cBhvr>
                                    </p:animRo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750" fill="hold"/>
                                        <p:tgtEl>
                                          <p:spTgt spid="14"/>
                                        </p:tgtEl>
                                        <p:attrNameLst>
                                          <p:attrName>ppt_w</p:attrName>
                                        </p:attrNameLst>
                                      </p:cBhvr>
                                      <p:tavLst>
                                        <p:tav tm="0">
                                          <p:val>
                                            <p:fltVal val="0"/>
                                          </p:val>
                                        </p:tav>
                                        <p:tav tm="100000">
                                          <p:val>
                                            <p:strVal val="#ppt_w"/>
                                          </p:val>
                                        </p:tav>
                                      </p:tavLst>
                                    </p:anim>
                                    <p:anim calcmode="lin" valueType="num">
                                      <p:cBhvr>
                                        <p:cTn id="33" dur="1750" fill="hold"/>
                                        <p:tgtEl>
                                          <p:spTgt spid="14"/>
                                        </p:tgtEl>
                                        <p:attrNameLst>
                                          <p:attrName>ppt_h</p:attrName>
                                        </p:attrNameLst>
                                      </p:cBhvr>
                                      <p:tavLst>
                                        <p:tav tm="0">
                                          <p:val>
                                            <p:fltVal val="0"/>
                                          </p:val>
                                        </p:tav>
                                        <p:tav tm="100000">
                                          <p:val>
                                            <p:strVal val="#ppt_h"/>
                                          </p:val>
                                        </p:tav>
                                      </p:tavLst>
                                    </p:anim>
                                    <p:animEffect transition="in" filter="fade">
                                      <p:cBhvr>
                                        <p:cTn id="34" dur="1750"/>
                                        <p:tgtEl>
                                          <p:spTgt spid="14"/>
                                        </p:tgtEl>
                                      </p:cBhvr>
                                    </p:animEffect>
                                  </p:childTnLst>
                                </p:cTn>
                              </p:par>
                            </p:childTnLst>
                          </p:cTn>
                        </p:par>
                      </p:childTnLst>
                    </p:cTn>
                  </p:par>
                </p:childTnLst>
              </p:cTn>
              <p:nextCondLst>
                <p:cond evt="onClick" delay="0">
                  <p:tgtEl>
                    <p:spTgt spid="4110"/>
                  </p:tgtEl>
                </p:cond>
              </p:nextCondLst>
            </p:seq>
            <p:seq concurrent="1" nextAc="seek">
              <p:cTn id="35" restart="whenNotActive" fill="hold" evtFilter="cancelBubble" nodeType="interactiveSeq">
                <p:stCondLst>
                  <p:cond evt="onClick" delay="0">
                    <p:tgtEl>
                      <p:spTgt spid="4107"/>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4107"/>
                                        </p:tgtEl>
                                        <p:attrNameLst>
                                          <p:attrName>r</p:attrName>
                                        </p:attrNameLst>
                                      </p:cBhvr>
                                    </p:animRot>
                                    <p:animRot by="-240000">
                                      <p:cBhvr>
                                        <p:cTn id="40" dur="200" fill="hold">
                                          <p:stCondLst>
                                            <p:cond delay="200"/>
                                          </p:stCondLst>
                                        </p:cTn>
                                        <p:tgtEl>
                                          <p:spTgt spid="4107"/>
                                        </p:tgtEl>
                                        <p:attrNameLst>
                                          <p:attrName>r</p:attrName>
                                        </p:attrNameLst>
                                      </p:cBhvr>
                                    </p:animRot>
                                    <p:animRot by="240000">
                                      <p:cBhvr>
                                        <p:cTn id="41" dur="200" fill="hold">
                                          <p:stCondLst>
                                            <p:cond delay="400"/>
                                          </p:stCondLst>
                                        </p:cTn>
                                        <p:tgtEl>
                                          <p:spTgt spid="4107"/>
                                        </p:tgtEl>
                                        <p:attrNameLst>
                                          <p:attrName>r</p:attrName>
                                        </p:attrNameLst>
                                      </p:cBhvr>
                                    </p:animRot>
                                    <p:animRot by="-240000">
                                      <p:cBhvr>
                                        <p:cTn id="42" dur="200" fill="hold">
                                          <p:stCondLst>
                                            <p:cond delay="600"/>
                                          </p:stCondLst>
                                        </p:cTn>
                                        <p:tgtEl>
                                          <p:spTgt spid="4107"/>
                                        </p:tgtEl>
                                        <p:attrNameLst>
                                          <p:attrName>r</p:attrName>
                                        </p:attrNameLst>
                                      </p:cBhvr>
                                    </p:animRot>
                                    <p:animRot by="120000">
                                      <p:cBhvr>
                                        <p:cTn id="43" dur="200" fill="hold">
                                          <p:stCondLst>
                                            <p:cond delay="800"/>
                                          </p:stCondLst>
                                        </p:cTn>
                                        <p:tgtEl>
                                          <p:spTgt spid="4107"/>
                                        </p:tgtEl>
                                        <p:attrNameLst>
                                          <p:attrName>r</p:attrName>
                                        </p:attrNameLst>
                                      </p:cBhvr>
                                    </p:animRot>
                                  </p:childTnLst>
                                </p:cTn>
                              </p:par>
                            </p:childTnLst>
                          </p:cTn>
                        </p:par>
                        <p:par>
                          <p:cTn id="44" fill="hold">
                            <p:stCondLst>
                              <p:cond delay="1000"/>
                            </p:stCondLst>
                            <p:childTnLst>
                              <p:par>
                                <p:cTn id="45" presetID="53" presetClass="exit" presetSubtype="32" fill="hold" grpId="1" nodeType="afterEffect">
                                  <p:stCondLst>
                                    <p:cond delay="0"/>
                                  </p:stCondLst>
                                  <p:childTnLst>
                                    <p:anim calcmode="lin" valueType="num">
                                      <p:cBhvr>
                                        <p:cTn id="46" dur="1750"/>
                                        <p:tgtEl>
                                          <p:spTgt spid="2"/>
                                        </p:tgtEl>
                                        <p:attrNameLst>
                                          <p:attrName>ppt_w</p:attrName>
                                        </p:attrNameLst>
                                      </p:cBhvr>
                                      <p:tavLst>
                                        <p:tav tm="0">
                                          <p:val>
                                            <p:strVal val="ppt_w"/>
                                          </p:val>
                                        </p:tav>
                                        <p:tav tm="100000">
                                          <p:val>
                                            <p:fltVal val="0"/>
                                          </p:val>
                                        </p:tav>
                                      </p:tavLst>
                                    </p:anim>
                                    <p:anim calcmode="lin" valueType="num">
                                      <p:cBhvr>
                                        <p:cTn id="47" dur="1750"/>
                                        <p:tgtEl>
                                          <p:spTgt spid="2"/>
                                        </p:tgtEl>
                                        <p:attrNameLst>
                                          <p:attrName>ppt_h</p:attrName>
                                        </p:attrNameLst>
                                      </p:cBhvr>
                                      <p:tavLst>
                                        <p:tav tm="0">
                                          <p:val>
                                            <p:strVal val="ppt_h"/>
                                          </p:val>
                                        </p:tav>
                                        <p:tav tm="100000">
                                          <p:val>
                                            <p:fltVal val="0"/>
                                          </p:val>
                                        </p:tav>
                                      </p:tavLst>
                                    </p:anim>
                                    <p:animEffect transition="out" filter="fade">
                                      <p:cBhvr>
                                        <p:cTn id="48" dur="1750"/>
                                        <p:tgtEl>
                                          <p:spTgt spid="2"/>
                                        </p:tgtEl>
                                      </p:cBhvr>
                                    </p:animEffect>
                                    <p:set>
                                      <p:cBhvr>
                                        <p:cTn id="49" dur="1" fill="hold">
                                          <p:stCondLst>
                                            <p:cond delay="1749"/>
                                          </p:stCondLst>
                                        </p:cTn>
                                        <p:tgtEl>
                                          <p:spTgt spid="2"/>
                                        </p:tgtEl>
                                        <p:attrNameLst>
                                          <p:attrName>style.visibility</p:attrName>
                                        </p:attrNameLst>
                                      </p:cBhvr>
                                      <p:to>
                                        <p:strVal val="hidden"/>
                                      </p:to>
                                    </p:set>
                                  </p:childTnLst>
                                </p:cTn>
                              </p:par>
                            </p:childTnLst>
                          </p:cTn>
                        </p:par>
                        <p:par>
                          <p:cTn id="50" fill="hold">
                            <p:stCondLst>
                              <p:cond delay="275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750" fill="hold"/>
                                        <p:tgtEl>
                                          <p:spTgt spid="5"/>
                                        </p:tgtEl>
                                        <p:attrNameLst>
                                          <p:attrName>ppt_w</p:attrName>
                                        </p:attrNameLst>
                                      </p:cBhvr>
                                      <p:tavLst>
                                        <p:tav tm="0">
                                          <p:val>
                                            <p:fltVal val="0"/>
                                          </p:val>
                                        </p:tav>
                                        <p:tav tm="100000">
                                          <p:val>
                                            <p:strVal val="#ppt_w"/>
                                          </p:val>
                                        </p:tav>
                                      </p:tavLst>
                                    </p:anim>
                                    <p:anim calcmode="lin" valueType="num">
                                      <p:cBhvr>
                                        <p:cTn id="54" dur="1750" fill="hold"/>
                                        <p:tgtEl>
                                          <p:spTgt spid="5"/>
                                        </p:tgtEl>
                                        <p:attrNameLst>
                                          <p:attrName>ppt_h</p:attrName>
                                        </p:attrNameLst>
                                      </p:cBhvr>
                                      <p:tavLst>
                                        <p:tav tm="0">
                                          <p:val>
                                            <p:fltVal val="0"/>
                                          </p:val>
                                        </p:tav>
                                        <p:tav tm="100000">
                                          <p:val>
                                            <p:strVal val="#ppt_h"/>
                                          </p:val>
                                        </p:tav>
                                      </p:tavLst>
                                    </p:anim>
                                    <p:animEffect transition="in" filter="fade">
                                      <p:cBhvr>
                                        <p:cTn id="55" dur="1750"/>
                                        <p:tgtEl>
                                          <p:spTgt spid="5"/>
                                        </p:tgtEl>
                                      </p:cBhvr>
                                    </p:animEffect>
                                  </p:childTnLst>
                                </p:cTn>
                              </p:par>
                            </p:childTnLst>
                          </p:cTn>
                        </p:par>
                      </p:childTnLst>
                    </p:cTn>
                  </p:par>
                </p:childTnLst>
              </p:cTn>
              <p:nextCondLst>
                <p:cond evt="onClick" delay="0">
                  <p:tgtEl>
                    <p:spTgt spid="4107"/>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32"/>
                                        </p:tgtEl>
                                        <p:attrNameLst>
                                          <p:attrName>r</p:attrName>
                                        </p:attrNameLst>
                                      </p:cBhvr>
                                    </p:animRot>
                                    <p:animRot by="-240000">
                                      <p:cBhvr>
                                        <p:cTn id="61" dur="200" fill="hold">
                                          <p:stCondLst>
                                            <p:cond delay="200"/>
                                          </p:stCondLst>
                                        </p:cTn>
                                        <p:tgtEl>
                                          <p:spTgt spid="32"/>
                                        </p:tgtEl>
                                        <p:attrNameLst>
                                          <p:attrName>r</p:attrName>
                                        </p:attrNameLst>
                                      </p:cBhvr>
                                    </p:animRot>
                                    <p:animRot by="240000">
                                      <p:cBhvr>
                                        <p:cTn id="62" dur="200" fill="hold">
                                          <p:stCondLst>
                                            <p:cond delay="400"/>
                                          </p:stCondLst>
                                        </p:cTn>
                                        <p:tgtEl>
                                          <p:spTgt spid="32"/>
                                        </p:tgtEl>
                                        <p:attrNameLst>
                                          <p:attrName>r</p:attrName>
                                        </p:attrNameLst>
                                      </p:cBhvr>
                                    </p:animRot>
                                    <p:animRot by="-240000">
                                      <p:cBhvr>
                                        <p:cTn id="63" dur="200" fill="hold">
                                          <p:stCondLst>
                                            <p:cond delay="600"/>
                                          </p:stCondLst>
                                        </p:cTn>
                                        <p:tgtEl>
                                          <p:spTgt spid="32"/>
                                        </p:tgtEl>
                                        <p:attrNameLst>
                                          <p:attrName>r</p:attrName>
                                        </p:attrNameLst>
                                      </p:cBhvr>
                                    </p:animRot>
                                    <p:animRot by="120000">
                                      <p:cBhvr>
                                        <p:cTn id="64" dur="200" fill="hold">
                                          <p:stCondLst>
                                            <p:cond delay="800"/>
                                          </p:stCondLst>
                                        </p:cTn>
                                        <p:tgtEl>
                                          <p:spTgt spid="32"/>
                                        </p:tgtEl>
                                        <p:attrNameLst>
                                          <p:attrName>r</p:attrName>
                                        </p:attrNameLst>
                                      </p:cBhvr>
                                    </p:animRot>
                                  </p:childTnLst>
                                </p:cTn>
                              </p:par>
                            </p:childTnLst>
                          </p:cTn>
                        </p:par>
                        <p:par>
                          <p:cTn id="65" fill="hold">
                            <p:stCondLst>
                              <p:cond delay="1000"/>
                            </p:stCondLst>
                            <p:childTnLst>
                              <p:par>
                                <p:cTn id="66" presetID="53" presetClass="exit" presetSubtype="32" fill="hold" grpId="1" nodeType="afterEffect">
                                  <p:stCondLst>
                                    <p:cond delay="0"/>
                                  </p:stCondLst>
                                  <p:childTnLst>
                                    <p:anim calcmode="lin" valueType="num">
                                      <p:cBhvr>
                                        <p:cTn id="67" dur="1500"/>
                                        <p:tgtEl>
                                          <p:spTgt spid="13"/>
                                        </p:tgtEl>
                                        <p:attrNameLst>
                                          <p:attrName>ppt_w</p:attrName>
                                        </p:attrNameLst>
                                      </p:cBhvr>
                                      <p:tavLst>
                                        <p:tav tm="0">
                                          <p:val>
                                            <p:strVal val="ppt_w"/>
                                          </p:val>
                                        </p:tav>
                                        <p:tav tm="100000">
                                          <p:val>
                                            <p:fltVal val="0"/>
                                          </p:val>
                                        </p:tav>
                                      </p:tavLst>
                                    </p:anim>
                                    <p:anim calcmode="lin" valueType="num">
                                      <p:cBhvr>
                                        <p:cTn id="68" dur="1500"/>
                                        <p:tgtEl>
                                          <p:spTgt spid="13"/>
                                        </p:tgtEl>
                                        <p:attrNameLst>
                                          <p:attrName>ppt_h</p:attrName>
                                        </p:attrNameLst>
                                      </p:cBhvr>
                                      <p:tavLst>
                                        <p:tav tm="0">
                                          <p:val>
                                            <p:strVal val="ppt_h"/>
                                          </p:val>
                                        </p:tav>
                                        <p:tav tm="100000">
                                          <p:val>
                                            <p:fltVal val="0"/>
                                          </p:val>
                                        </p:tav>
                                      </p:tavLst>
                                    </p:anim>
                                    <p:animEffect transition="out" filter="fade">
                                      <p:cBhvr>
                                        <p:cTn id="69" dur="1500"/>
                                        <p:tgtEl>
                                          <p:spTgt spid="13"/>
                                        </p:tgtEl>
                                      </p:cBhvr>
                                    </p:animEffect>
                                    <p:set>
                                      <p:cBhvr>
                                        <p:cTn id="70" dur="1" fill="hold">
                                          <p:stCondLst>
                                            <p:cond delay="1499"/>
                                          </p:stCondLst>
                                        </p:cTn>
                                        <p:tgtEl>
                                          <p:spTgt spid="13"/>
                                        </p:tgtEl>
                                        <p:attrNameLst>
                                          <p:attrName>style.visibility</p:attrName>
                                        </p:attrNameLst>
                                      </p:cBhvr>
                                      <p:to>
                                        <p:strVal val="hidden"/>
                                      </p:to>
                                    </p:set>
                                  </p:childTnLst>
                                </p:cTn>
                              </p:par>
                            </p:childTnLst>
                          </p:cTn>
                        </p:par>
                        <p:par>
                          <p:cTn id="71" fill="hold">
                            <p:stCondLst>
                              <p:cond delay="2500"/>
                            </p:stCondLst>
                            <p:childTnLst>
                              <p:par>
                                <p:cTn id="72" presetID="53" presetClass="entr" presetSubtype="16"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childTnLst>
                    </p:cTn>
                  </p:par>
                </p:childTnLst>
              </p:cTn>
              <p:nextCondLst>
                <p:cond evt="onClick" delay="0">
                  <p:tgtEl>
                    <p:spTgt spid="3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32" presetClass="emph" presetSubtype="0" fill="hold" nodeType="clickEffect">
                                  <p:stCondLst>
                                    <p:cond delay="0"/>
                                  </p:stCondLst>
                                  <p:childTnLst>
                                    <p:animRot by="120000">
                                      <p:cBhvr>
                                        <p:cTn id="81" dur="100" fill="hold">
                                          <p:stCondLst>
                                            <p:cond delay="0"/>
                                          </p:stCondLst>
                                        </p:cTn>
                                        <p:tgtEl>
                                          <p:spTgt spid="33"/>
                                        </p:tgtEl>
                                        <p:attrNameLst>
                                          <p:attrName>r</p:attrName>
                                        </p:attrNameLst>
                                      </p:cBhvr>
                                    </p:animRot>
                                    <p:animRot by="-240000">
                                      <p:cBhvr>
                                        <p:cTn id="82" dur="200" fill="hold">
                                          <p:stCondLst>
                                            <p:cond delay="200"/>
                                          </p:stCondLst>
                                        </p:cTn>
                                        <p:tgtEl>
                                          <p:spTgt spid="33"/>
                                        </p:tgtEl>
                                        <p:attrNameLst>
                                          <p:attrName>r</p:attrName>
                                        </p:attrNameLst>
                                      </p:cBhvr>
                                    </p:animRot>
                                    <p:animRot by="240000">
                                      <p:cBhvr>
                                        <p:cTn id="83" dur="200" fill="hold">
                                          <p:stCondLst>
                                            <p:cond delay="400"/>
                                          </p:stCondLst>
                                        </p:cTn>
                                        <p:tgtEl>
                                          <p:spTgt spid="33"/>
                                        </p:tgtEl>
                                        <p:attrNameLst>
                                          <p:attrName>r</p:attrName>
                                        </p:attrNameLst>
                                      </p:cBhvr>
                                    </p:animRot>
                                    <p:animRot by="-240000">
                                      <p:cBhvr>
                                        <p:cTn id="84" dur="200" fill="hold">
                                          <p:stCondLst>
                                            <p:cond delay="600"/>
                                          </p:stCondLst>
                                        </p:cTn>
                                        <p:tgtEl>
                                          <p:spTgt spid="33"/>
                                        </p:tgtEl>
                                        <p:attrNameLst>
                                          <p:attrName>r</p:attrName>
                                        </p:attrNameLst>
                                      </p:cBhvr>
                                    </p:animRot>
                                    <p:animRot by="120000">
                                      <p:cBhvr>
                                        <p:cTn id="85" dur="200" fill="hold">
                                          <p:stCondLst>
                                            <p:cond delay="800"/>
                                          </p:stCondLst>
                                        </p:cTn>
                                        <p:tgtEl>
                                          <p:spTgt spid="33"/>
                                        </p:tgtEl>
                                        <p:attrNameLst>
                                          <p:attrName>r</p:attrName>
                                        </p:attrNameLst>
                                      </p:cBhvr>
                                    </p:animRot>
                                  </p:childTnLst>
                                </p:cTn>
                              </p:par>
                            </p:childTnLst>
                          </p:cTn>
                        </p:par>
                        <p:par>
                          <p:cTn id="86" fill="hold">
                            <p:stCondLst>
                              <p:cond delay="1000"/>
                            </p:stCondLst>
                            <p:childTnLst>
                              <p:par>
                                <p:cTn id="87" presetID="53" presetClass="exit" presetSubtype="32" fill="hold" grpId="1" nodeType="afterEffect">
                                  <p:stCondLst>
                                    <p:cond delay="0"/>
                                  </p:stCondLst>
                                  <p:childTnLst>
                                    <p:anim calcmode="lin" valueType="num">
                                      <p:cBhvr>
                                        <p:cTn id="88" dur="1750"/>
                                        <p:tgtEl>
                                          <p:spTgt spid="14"/>
                                        </p:tgtEl>
                                        <p:attrNameLst>
                                          <p:attrName>ppt_w</p:attrName>
                                        </p:attrNameLst>
                                      </p:cBhvr>
                                      <p:tavLst>
                                        <p:tav tm="0">
                                          <p:val>
                                            <p:strVal val="ppt_w"/>
                                          </p:val>
                                        </p:tav>
                                        <p:tav tm="100000">
                                          <p:val>
                                            <p:fltVal val="0"/>
                                          </p:val>
                                        </p:tav>
                                      </p:tavLst>
                                    </p:anim>
                                    <p:anim calcmode="lin" valueType="num">
                                      <p:cBhvr>
                                        <p:cTn id="89" dur="1750"/>
                                        <p:tgtEl>
                                          <p:spTgt spid="14"/>
                                        </p:tgtEl>
                                        <p:attrNameLst>
                                          <p:attrName>ppt_h</p:attrName>
                                        </p:attrNameLst>
                                      </p:cBhvr>
                                      <p:tavLst>
                                        <p:tav tm="0">
                                          <p:val>
                                            <p:strVal val="ppt_h"/>
                                          </p:val>
                                        </p:tav>
                                        <p:tav tm="100000">
                                          <p:val>
                                            <p:fltVal val="0"/>
                                          </p:val>
                                        </p:tav>
                                      </p:tavLst>
                                    </p:anim>
                                    <p:animEffect transition="out" filter="fade">
                                      <p:cBhvr>
                                        <p:cTn id="90" dur="1750"/>
                                        <p:tgtEl>
                                          <p:spTgt spid="14"/>
                                        </p:tgtEl>
                                      </p:cBhvr>
                                    </p:animEffect>
                                    <p:set>
                                      <p:cBhvr>
                                        <p:cTn id="91" dur="1" fill="hold">
                                          <p:stCondLst>
                                            <p:cond delay="1749"/>
                                          </p:stCondLst>
                                        </p:cTn>
                                        <p:tgtEl>
                                          <p:spTgt spid="14"/>
                                        </p:tgtEl>
                                        <p:attrNameLst>
                                          <p:attrName>style.visibility</p:attrName>
                                        </p:attrNameLst>
                                      </p:cBhvr>
                                      <p:to>
                                        <p:strVal val="hidden"/>
                                      </p:to>
                                    </p:set>
                                  </p:childTnLst>
                                </p:cTn>
                              </p:par>
                            </p:childTnLst>
                          </p:cTn>
                        </p:par>
                        <p:par>
                          <p:cTn id="92" fill="hold">
                            <p:stCondLst>
                              <p:cond delay="2750"/>
                            </p:stCondLst>
                            <p:childTnLst>
                              <p:par>
                                <p:cTn id="93" presetID="53" presetClass="entr" presetSubtype="16"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p:cTn id="95" dur="2000" fill="hold"/>
                                        <p:tgtEl>
                                          <p:spTgt spid="6"/>
                                        </p:tgtEl>
                                        <p:attrNameLst>
                                          <p:attrName>ppt_w</p:attrName>
                                        </p:attrNameLst>
                                      </p:cBhvr>
                                      <p:tavLst>
                                        <p:tav tm="0">
                                          <p:val>
                                            <p:fltVal val="0"/>
                                          </p:val>
                                        </p:tav>
                                        <p:tav tm="100000">
                                          <p:val>
                                            <p:strVal val="#ppt_w"/>
                                          </p:val>
                                        </p:tav>
                                      </p:tavLst>
                                    </p:anim>
                                    <p:anim calcmode="lin" valueType="num">
                                      <p:cBhvr>
                                        <p:cTn id="96" dur="2000" fill="hold"/>
                                        <p:tgtEl>
                                          <p:spTgt spid="6"/>
                                        </p:tgtEl>
                                        <p:attrNameLst>
                                          <p:attrName>ppt_h</p:attrName>
                                        </p:attrNameLst>
                                      </p:cBhvr>
                                      <p:tavLst>
                                        <p:tav tm="0">
                                          <p:val>
                                            <p:fltVal val="0"/>
                                          </p:val>
                                        </p:tav>
                                        <p:tav tm="100000">
                                          <p:val>
                                            <p:strVal val="#ppt_h"/>
                                          </p:val>
                                        </p:tav>
                                      </p:tavLst>
                                    </p:anim>
                                    <p:animEffect transition="in" filter="fade">
                                      <p:cBhvr>
                                        <p:cTn id="97" dur="2000"/>
                                        <p:tgtEl>
                                          <p:spTgt spid="6"/>
                                        </p:tgtEl>
                                      </p:cBhvr>
                                    </p:animEffect>
                                  </p:childTnLst>
                                </p:cTn>
                              </p:par>
                            </p:childTnLst>
                          </p:cTn>
                        </p:par>
                      </p:childTnLst>
                    </p:cTn>
                  </p:par>
                </p:childTnLst>
              </p:cTn>
              <p:nextCondLst>
                <p:cond evt="onClick" delay="0">
                  <p:tgtEl>
                    <p:spTgt spid="33"/>
                  </p:tgtEl>
                </p:cond>
              </p:nextCondLst>
            </p:seq>
          </p:childTnLst>
        </p:cTn>
      </p:par>
    </p:tnLst>
    <p:bldLst>
      <p:bldP spid="2" grpId="0" animBg="1"/>
      <p:bldP spid="2" grpId="1" animBg="1"/>
      <p:bldP spid="13" grpId="0" animBg="1"/>
      <p:bldP spid="13" grpId="1"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9051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066800" y="2109520"/>
            <a:ext cx="1334366" cy="1071830"/>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15200" cy="830948"/>
          </a:xfrm>
          <a:prstGeom prst="rect">
            <a:avLst/>
          </a:prstGeom>
          <a:noFill/>
        </p:spPr>
        <p:txBody>
          <a:bodyPr wrap="square" lIns="91391" tIns="45696" rIns="91391" bIns="45696" rtlCol="0">
            <a:spAutoFit/>
          </a:bodyPr>
          <a:lstStyle/>
          <a:p>
            <a:pPr algn="ctr"/>
            <a:r>
              <a:rPr lang="en-US" sz="4800" b="1">
                <a:ln w="3175">
                  <a:solidFill>
                    <a:schemeClr val="bg1"/>
                  </a:solidFill>
                </a:ln>
                <a:solidFill>
                  <a:schemeClr val="bg1"/>
                </a:solidFill>
                <a:latin typeface="Arial-SGK-TV" pitchFamily="2" charset="0"/>
                <a:ea typeface="Arial-Rounded" pitchFamily="34" charset="0"/>
                <a:cs typeface="Arial-SGK-TV" pitchFamily="2" charset="0"/>
              </a:rPr>
              <a:t>MÁI TRƯỜNG MẾN YÊU</a:t>
            </a:r>
          </a:p>
        </p:txBody>
      </p:sp>
      <p:sp>
        <p:nvSpPr>
          <p:cNvPr id="33" name="TextBox 32"/>
          <p:cNvSpPr txBox="1"/>
          <p:nvPr/>
        </p:nvSpPr>
        <p:spPr>
          <a:xfrm>
            <a:off x="667183" y="2311201"/>
            <a:ext cx="2133600" cy="584727"/>
          </a:xfrm>
          <a:prstGeom prst="rect">
            <a:avLst/>
          </a:prstGeom>
          <a:noFill/>
        </p:spPr>
        <p:txBody>
          <a:bodyPr wrap="square" lIns="91391" tIns="45696" rIns="91391" bIns="45696" rtlCol="0">
            <a:spAutoFit/>
          </a:bodyPr>
          <a:lstStyle/>
          <a:p>
            <a:pPr algn="ctr"/>
            <a:r>
              <a:rPr lang="en-US" sz="3200" b="1">
                <a:solidFill>
                  <a:schemeClr val="bg1"/>
                </a:solidFill>
                <a:latin typeface="Arial-Rounded" pitchFamily="34" charset="0"/>
                <a:ea typeface="Arial-Rounded" pitchFamily="34" charset="0"/>
                <a:cs typeface="Arial-Rounded" pitchFamily="34" charset="0"/>
              </a:rPr>
              <a:t>Bài </a:t>
            </a:r>
            <a:r>
              <a:rPr lang="en-US" sz="3200" b="1">
                <a:solidFill>
                  <a:schemeClr val="bg1"/>
                </a:solidFill>
                <a:latin typeface="Arial Rounded MT Bold" pitchFamily="34" charset="0"/>
                <a:ea typeface="Arial-Rounded" pitchFamily="34" charset="0"/>
                <a:cs typeface="Times New Roman" pitchFamily="18" charset="0"/>
              </a:rPr>
              <a:t>5</a:t>
            </a:r>
          </a:p>
        </p:txBody>
      </p:sp>
      <p:sp>
        <p:nvSpPr>
          <p:cNvPr id="24" name="TextBox 23"/>
          <p:cNvSpPr txBox="1"/>
          <p:nvPr/>
        </p:nvSpPr>
        <p:spPr>
          <a:xfrm>
            <a:off x="2291434" y="2316527"/>
            <a:ext cx="5362414" cy="646282"/>
          </a:xfrm>
          <a:prstGeom prst="rect">
            <a:avLst/>
          </a:prstGeom>
          <a:noFill/>
        </p:spPr>
        <p:txBody>
          <a:bodyPr wrap="square" lIns="91391" tIns="45696" rIns="91391" bIns="45696" rtlCol="0">
            <a:spAutoFit/>
          </a:bodyPr>
          <a:lstStyle/>
          <a:p>
            <a:pPr algn="ctr"/>
            <a:r>
              <a:rPr lang="en-US" sz="3600" b="1">
                <a:solidFill>
                  <a:srgbClr val="A71FB1"/>
                </a:solidFill>
                <a:latin typeface="Arial-SGK-TV" pitchFamily="2" charset="0"/>
                <a:ea typeface="Arial-Rounded" pitchFamily="34" charset="0"/>
                <a:cs typeface="Arial-SGK-TV" pitchFamily="2" charset="0"/>
              </a:rPr>
              <a:t>BÁC TRỐNG TRƯỜNG</a:t>
            </a: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
        <p:nvSpPr>
          <p:cNvPr id="21" name="TextBox 20"/>
          <p:cNvSpPr txBox="1">
            <a:spLocks noChangeArrowheads="1"/>
          </p:cNvSpPr>
          <p:nvPr/>
        </p:nvSpPr>
        <p:spPr bwMode="auto">
          <a:xfrm>
            <a:off x="1527350" y="3264436"/>
            <a:ext cx="68294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5" tIns="60928" rIns="121855" bIns="6092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800" b="1">
                <a:solidFill>
                  <a:srgbClr val="A71FB1"/>
                </a:solidFill>
                <a:latin typeface="Arial" panose="020B0604020202020204" pitchFamily="34" charset="0"/>
                <a:ea typeface="Arial-Rounded"/>
                <a:cs typeface="Arial" panose="020B0604020202020204" pitchFamily="34" charset="0"/>
              </a:rPr>
              <a:t>Tiết 3 – 4 </a:t>
            </a:r>
          </a:p>
        </p:txBody>
      </p:sp>
    </p:spTree>
    <p:extLst>
      <p:ext uri="{BB962C8B-B14F-4D97-AF65-F5344CB8AC3E}">
        <p14:creationId xmlns:p14="http://schemas.microsoft.com/office/powerpoint/2010/main" val="426452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9832" y="122107"/>
            <a:ext cx="658162"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706582" y="211403"/>
            <a:ext cx="7980218"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Chọn từ ngữ để hoàn thiện câu và viết câu vào vở</a:t>
            </a:r>
          </a:p>
        </p:txBody>
      </p:sp>
      <p:sp>
        <p:nvSpPr>
          <p:cNvPr id="7" name="TextBox 6"/>
          <p:cNvSpPr txBox="1"/>
          <p:nvPr/>
        </p:nvSpPr>
        <p:spPr>
          <a:xfrm>
            <a:off x="922647" y="737414"/>
            <a:ext cx="7183582" cy="584763"/>
          </a:xfrm>
          <a:prstGeom prst="rect">
            <a:avLst/>
          </a:prstGeom>
          <a:solidFill>
            <a:srgbClr val="EBAAF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				</a:t>
            </a:r>
          </a:p>
        </p:txBody>
      </p:sp>
      <p:sp>
        <p:nvSpPr>
          <p:cNvPr id="11" name="TextBox 10"/>
          <p:cNvSpPr txBox="1"/>
          <p:nvPr/>
        </p:nvSpPr>
        <p:spPr>
          <a:xfrm>
            <a:off x="209138" y="1742709"/>
            <a:ext cx="8610600" cy="830985"/>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Năm</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cũng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vậy</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chúng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em</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háo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hức</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chờ</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đón</a:t>
            </a:r>
            <a:r>
              <a:rPr lang="en-US" sz="2400" b="1" dirty="0">
                <a:latin typeface="Arial-Rounded" pitchFamily="34" charset="0"/>
                <a:ea typeface="Arial-Rounded" pitchFamily="34" charset="0"/>
                <a:cs typeface="Arial-Rounded" pitchFamily="34" charset="0"/>
              </a:rPr>
              <a:t>  (……………).</a:t>
            </a:r>
          </a:p>
        </p:txBody>
      </p:sp>
      <p:sp>
        <p:nvSpPr>
          <p:cNvPr id="12" name="TextBox 11"/>
          <p:cNvSpPr txBox="1"/>
          <p:nvPr/>
        </p:nvSpPr>
        <p:spPr>
          <a:xfrm>
            <a:off x="6172200" y="820867"/>
            <a:ext cx="1600200" cy="461653"/>
          </a:xfrm>
          <a:prstGeom prst="rect">
            <a:avLst/>
          </a:prstGeom>
          <a:solidFill>
            <a:srgbClr val="EBAAF0"/>
          </a:solidFill>
        </p:spPr>
        <p:txBody>
          <a:bodyPr wrap="square" lIns="91428" tIns="45714" rIns="91428" bIns="45714" rtlCol="0">
            <a:spAutoFit/>
          </a:bodyPr>
          <a:lstStyle/>
          <a:p>
            <a:pPr algn="ctr"/>
            <a:r>
              <a:rPr lang="en-US" sz="2400" b="1">
                <a:latin typeface="Arial-Rounded" pitchFamily="34" charset="0"/>
                <a:ea typeface="Arial-Rounded" pitchFamily="34" charset="0"/>
                <a:cs typeface="Arial-Rounded" pitchFamily="34" charset="0"/>
              </a:rPr>
              <a:t>báo hiệu</a:t>
            </a:r>
          </a:p>
        </p:txBody>
      </p:sp>
      <p:sp>
        <p:nvSpPr>
          <p:cNvPr id="13" name="TextBox 12"/>
          <p:cNvSpPr txBox="1"/>
          <p:nvPr/>
        </p:nvSpPr>
        <p:spPr>
          <a:xfrm>
            <a:off x="3886200" y="789277"/>
            <a:ext cx="2473036" cy="461653"/>
          </a:xfrm>
          <a:prstGeom prst="rect">
            <a:avLst/>
          </a:prstGeom>
          <a:solidFill>
            <a:srgbClr val="EBAAF0"/>
          </a:solid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trống trường</a:t>
            </a:r>
          </a:p>
        </p:txBody>
      </p:sp>
      <p:sp>
        <p:nvSpPr>
          <p:cNvPr id="10" name="TextBox 9"/>
          <p:cNvSpPr txBox="1"/>
          <p:nvPr/>
        </p:nvSpPr>
        <p:spPr>
          <a:xfrm>
            <a:off x="922647" y="795761"/>
            <a:ext cx="2895600" cy="461653"/>
          </a:xfrm>
          <a:prstGeom prst="rect">
            <a:avLst/>
          </a:prstGeom>
          <a:solidFill>
            <a:srgbClr val="EBAAF0"/>
          </a:solidFill>
          <a:ln>
            <a:noFill/>
          </a:ln>
        </p:spPr>
        <p:txBody>
          <a:bodyPr wrap="square" lIns="91428" tIns="45714" rIns="91428" bIns="45714" rtlCol="0">
            <a:spAutoFit/>
          </a:bodyPr>
          <a:lstStyle/>
          <a:p>
            <a:pPr algn="ctr"/>
            <a:r>
              <a:rPr lang="en-US" sz="2400" b="1" dirty="0" err="1">
                <a:latin typeface="Arial-Rounded" pitchFamily="34" charset="0"/>
                <a:ea typeface="Arial-Rounded" pitchFamily="34" charset="0"/>
                <a:cs typeface="Arial-Rounded" pitchFamily="34" charset="0"/>
              </a:rPr>
              <a:t>ngày</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khai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trường</a:t>
            </a:r>
            <a:endParaRPr lang="en-US" sz="2400" b="1" dirty="0">
              <a:latin typeface="Arial-Rounded" pitchFamily="34" charset="0"/>
              <a:ea typeface="Arial-Rounded" pitchFamily="34" charset="0"/>
              <a:cs typeface="Arial-Rounded" pitchFamily="34" charset="0"/>
            </a:endParaRPr>
          </a:p>
        </p:txBody>
      </p:sp>
      <p:sp>
        <p:nvSpPr>
          <p:cNvPr id="15" name="Rectangle 14"/>
          <p:cNvSpPr/>
          <p:nvPr/>
        </p:nvSpPr>
        <p:spPr>
          <a:xfrm>
            <a:off x="706582" y="3569605"/>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 </a:t>
            </a:r>
            <a:endParaRPr lang="en-US" sz="3500" b="1" dirty="0">
              <a:solidFill>
                <a:srgbClr val="7030A0"/>
              </a:solidFill>
              <a:latin typeface="HP001 4 hàng" pitchFamily="34" charset="0"/>
            </a:endParaRPr>
          </a:p>
        </p:txBody>
      </p:sp>
      <p:pic>
        <p:nvPicPr>
          <p:cNvPr id="3" name="Picture 2">
            <a:extLst>
              <a:ext uri="{FF2B5EF4-FFF2-40B4-BE49-F238E27FC236}">
                <a16:creationId xmlns:a16="http://schemas.microsoft.com/office/drawing/2014/main" id="{3EECDC1A-865D-4E7C-B42B-6A912D471E3B}"/>
              </a:ext>
            </a:extLst>
          </p:cNvPr>
          <p:cNvPicPr>
            <a:picLocks noChangeAspect="1"/>
          </p:cNvPicPr>
          <p:nvPr/>
        </p:nvPicPr>
        <p:blipFill>
          <a:blip r:embed="rId6"/>
          <a:stretch>
            <a:fillRect/>
          </a:stretch>
        </p:blipFill>
        <p:spPr>
          <a:xfrm>
            <a:off x="457200" y="2702830"/>
            <a:ext cx="7831211" cy="1733550"/>
          </a:xfrm>
          <a:prstGeom prst="rect">
            <a:avLst/>
          </a:prstGeom>
        </p:spPr>
      </p:pic>
    </p:spTree>
    <p:custDataLst>
      <p:tags r:id="rId1"/>
    </p:custDataLst>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1.38889E-6 -2.71605E-6 L -0.09253 0.26574 " pathEditMode="relative" rAng="0" ptsTypes="AA">
                                      <p:cBhvr>
                                        <p:cTn id="36" dur="2000" fill="hold"/>
                                        <p:tgtEl>
                                          <p:spTgt spid="10"/>
                                        </p:tgtEl>
                                        <p:attrNameLst>
                                          <p:attrName>ppt_x</p:attrName>
                                          <p:attrName>ppt_y</p:attrName>
                                        </p:attrNameLst>
                                      </p:cBhvr>
                                      <p:rCtr x="-4635" y="13272"/>
                                    </p:animMotion>
                                  </p:childTnLst>
                                  <p:subTnLst>
                                    <p:audio>
                                      <p:cMediaNode>
                                        <p:cTn display="0" masterRel="sameClick">
                                          <p:stCondLst>
                                            <p:cond evt="begin" delay="0">
                                              <p:tn val="35"/>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dùng từ ngữ trong khung để nói theo tranh</a:t>
            </a:r>
          </a:p>
        </p:txBody>
      </p:sp>
      <p:sp>
        <p:nvSpPr>
          <p:cNvPr id="20" name="TextBox 19"/>
          <p:cNvSpPr txBox="1"/>
          <p:nvPr/>
        </p:nvSpPr>
        <p:spPr>
          <a:xfrm>
            <a:off x="2057400" y="1276350"/>
            <a:ext cx="4764231" cy="461653"/>
          </a:xfrm>
          <a:prstGeom prst="rect">
            <a:avLst/>
          </a:prstGeom>
          <a:noFill/>
          <a:ln>
            <a:solidFill>
              <a:schemeClr val="accent6"/>
            </a:solidFill>
          </a:ln>
        </p:spPr>
        <p:txBody>
          <a:bodyPr wrap="square" lIns="91428" tIns="45714" rIns="91428" bIns="45714" rtlCol="0">
            <a:spAutoFit/>
          </a:bodyPr>
          <a:lstStyle/>
          <a:p>
            <a:pPr algn="ctr"/>
            <a:r>
              <a:rPr lang="en-US" sz="2400">
                <a:latin typeface="Arial-Rounded" pitchFamily="34" charset="0"/>
                <a:ea typeface="Arial-Rounded" pitchFamily="34" charset="0"/>
                <a:cs typeface="Arial-Rounded" pitchFamily="34" charset="0"/>
              </a:rPr>
              <a:t>xếp hàng	gấp sách vở</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08" t="17944" r="32064" b="21429"/>
          <a:stretch/>
        </p:blipFill>
        <p:spPr bwMode="auto">
          <a:xfrm>
            <a:off x="2514600" y="1818919"/>
            <a:ext cx="3185886" cy="310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7.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TotalTime>
  <Words>179</Words>
  <Application>Microsoft Office PowerPoint</Application>
  <PresentationFormat>On-screen Show (16:9)</PresentationFormat>
  <Paragraphs>29</Paragraphs>
  <Slides>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Arial Rounded MT Bold</vt:lpstr>
      <vt:lpstr>Arial-Rounded</vt:lpstr>
      <vt:lpstr>Arial-SGK-TV</vt:lpstr>
      <vt:lpstr>Calibri</vt:lpstr>
      <vt:lpstr>HP001 4 hàng</vt:lpstr>
      <vt:lpstr>Times New Roman</vt:lpstr>
      <vt:lpstr>Office Theme</vt:lpstr>
      <vt:lpstr>PowerPoint Presentation</vt:lpstr>
      <vt:lpstr>Khởi động</vt:lpstr>
      <vt:lpstr>Em hãy đọc đoạn 2 bài Bác trống trường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Quynh Nguyen Thi Nhu</cp:lastModifiedBy>
  <cp:revision>170</cp:revision>
  <dcterms:created xsi:type="dcterms:W3CDTF">2020-12-08T15:48:47Z</dcterms:created>
  <dcterms:modified xsi:type="dcterms:W3CDTF">2023-03-21T07:13:56Z</dcterms:modified>
</cp:coreProperties>
</file>