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20" r:id="rId4"/>
  </p:sldMasterIdLst>
  <p:notesMasterIdLst>
    <p:notesMasterId r:id="rId15"/>
  </p:notesMasterIdLst>
  <p:sldIdLst>
    <p:sldId id="373" r:id="rId5"/>
    <p:sldId id="374" r:id="rId6"/>
    <p:sldId id="369" r:id="rId7"/>
    <p:sldId id="257" r:id="rId8"/>
    <p:sldId id="365" r:id="rId9"/>
    <p:sldId id="258" r:id="rId10"/>
    <p:sldId id="376" r:id="rId11"/>
    <p:sldId id="377" r:id="rId12"/>
    <p:sldId id="378" r:id="rId13"/>
    <p:sldId id="379" r:id="rId1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EDFF"/>
    <a:srgbClr val="F8E2FA"/>
    <a:srgbClr val="EEB8F2"/>
    <a:srgbClr val="EBAAF0"/>
    <a:srgbClr val="CC27D9"/>
    <a:srgbClr val="A71FB1"/>
    <a:srgbClr val="E590EC"/>
    <a:srgbClr val="E824B5"/>
    <a:srgbClr val="F6BB00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9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15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4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40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0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5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48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4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9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2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1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44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6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83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2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8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34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3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77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27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2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2053828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544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1266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B570-C982-8FB3-74AA-3F5B4665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C0E97F-9400-279B-5400-50DF2BC03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8817902" cy="4953000"/>
          </a:xfrm>
        </p:spPr>
      </p:pic>
    </p:spTree>
    <p:extLst>
      <p:ext uri="{BB962C8B-B14F-4D97-AF65-F5344CB8AC3E}">
        <p14:creationId xmlns:p14="http://schemas.microsoft.com/office/powerpoint/2010/main" val="272383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9618" y="5605171"/>
            <a:ext cx="4303698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BÉ CHĂN CỪU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3" y="2192868"/>
            <a:ext cx="43037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7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352800" y="3249476"/>
            <a:ext cx="3108788" cy="2214686"/>
            <a:chOff x="3758364" y="3249476"/>
            <a:chExt cx="3108788" cy="22146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02"/>
            <a:stretch/>
          </p:blipFill>
          <p:spPr>
            <a:xfrm>
              <a:off x="3758364" y="3272367"/>
              <a:ext cx="1854154" cy="1504950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099" y="3249476"/>
              <a:ext cx="2052053" cy="2214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667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  <a:latin typeface="UTM Avo" panose="020406030505060202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7310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2"/>
    </mc:Choice>
    <mc:Fallback xmlns="">
      <p:transition spd="slow" advTm="102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813C696A-0AAD-4EBB-A498-10504DA13F1C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083550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hoàn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thiện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vở</a:t>
            </a:r>
            <a:endParaRPr lang="en-US" sz="20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078973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70C90B-F50E-4D26-B507-9C9068432F97}"/>
              </a:ext>
            </a:extLst>
          </p:cNvPr>
          <p:cNvSpPr txBox="1"/>
          <p:nvPr/>
        </p:nvSpPr>
        <p:spPr>
          <a:xfrm>
            <a:off x="470811" y="859550"/>
            <a:ext cx="189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dân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4E194-321E-413A-801C-A6D0949CA45A}"/>
              </a:ext>
            </a:extLst>
          </p:cNvPr>
          <p:cNvSpPr txBox="1"/>
          <p:nvPr/>
        </p:nvSpPr>
        <p:spPr>
          <a:xfrm>
            <a:off x="2465822" y="836454"/>
            <a:ext cx="189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hốt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6B809C-F964-4563-B61B-BEB2E4D22751}"/>
              </a:ext>
            </a:extLst>
          </p:cNvPr>
          <p:cNvSpPr txBox="1"/>
          <p:nvPr/>
        </p:nvSpPr>
        <p:spPr>
          <a:xfrm>
            <a:off x="6968144" y="890885"/>
            <a:ext cx="21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hản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D90AE-50E8-4904-8057-42EAEA7206FB}"/>
              </a:ext>
            </a:extLst>
          </p:cNvPr>
          <p:cNvSpPr txBox="1"/>
          <p:nvPr/>
        </p:nvSpPr>
        <p:spPr>
          <a:xfrm>
            <a:off x="-376983" y="2155642"/>
            <a:ext cx="906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    b. Các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bác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………………….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đang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làm việc chăm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E443CB-F7F5-4802-900B-D0971EBA8D04}"/>
              </a:ext>
            </a:extLst>
          </p:cNvPr>
          <p:cNvSpPr txBox="1"/>
          <p:nvPr/>
        </p:nvSpPr>
        <p:spPr>
          <a:xfrm>
            <a:off x="4419600" y="8708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kêu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8641C2-6558-4FFB-8F2D-D8D7350A99D0}"/>
              </a:ext>
            </a:extLst>
          </p:cNvPr>
          <p:cNvSpPr txBox="1"/>
          <p:nvPr/>
        </p:nvSpPr>
        <p:spPr>
          <a:xfrm>
            <a:off x="-381000" y="1496048"/>
            <a:ext cx="901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    a. Nhiều người ……………………….. vì có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đám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cháy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A82C5-718C-4AC7-926D-2FFBA55C9F6E}"/>
              </a:ext>
            </a:extLst>
          </p:cNvPr>
          <p:cNvSpPr txBox="1"/>
          <p:nvPr/>
        </p:nvSpPr>
        <p:spPr>
          <a:xfrm>
            <a:off x="1580306" y="2102755"/>
            <a:ext cx="194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dân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422140-67B7-4DFC-9850-9B2DB2BA7F98}"/>
              </a:ext>
            </a:extLst>
          </p:cNvPr>
          <p:cNvSpPr txBox="1"/>
          <p:nvPr/>
        </p:nvSpPr>
        <p:spPr>
          <a:xfrm>
            <a:off x="2491765" y="1428790"/>
            <a:ext cx="205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hốt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53"/>
    </mc:Choice>
    <mc:Fallback xmlns="">
      <p:transition spd="slow" advTm="10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52714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Nhiều người hoảng hốt vì có đám cháy.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714" y="1537625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Các bác nông dân đang làm việc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55" y="22456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chăm chỉ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6"/>
    </mc:Choice>
    <mc:Fallback xmlns="">
      <p:transition spd="slow" advTm="11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7">
            <a:extLst>
              <a:ext uri="{FF2B5EF4-FFF2-40B4-BE49-F238E27FC236}">
                <a16:creationId xmlns:a16="http://schemas.microsoft.com/office/drawing/2014/main" id="{29D892D5-5DC1-44FF-B199-C8A6E71ACF01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6166" y="140752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084" y="14086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chăn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cừu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029"/>
            <a:ext cx="9144000" cy="399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69"/>
    </mc:Choice>
    <mc:Fallback xmlns="">
      <p:transition spd="slow" advTm="11986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4F35-3ABC-A7CE-EB28-D33D87EC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533E3-4EFE-7BC7-CF28-D068BDECE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806"/>
            <a:ext cx="8991600" cy="5008274"/>
          </a:xfrm>
        </p:spPr>
      </p:pic>
    </p:spTree>
    <p:extLst>
      <p:ext uri="{BB962C8B-B14F-4D97-AF65-F5344CB8AC3E}">
        <p14:creationId xmlns:p14="http://schemas.microsoft.com/office/powerpoint/2010/main" val="326783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8126-A41A-259B-2D68-E6990C32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EB419-DBD9-4340-6B9A-D4AE076E2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5029200"/>
          </a:xfrm>
        </p:spPr>
      </p:pic>
    </p:spTree>
    <p:extLst>
      <p:ext uri="{BB962C8B-B14F-4D97-AF65-F5344CB8AC3E}">
        <p14:creationId xmlns:p14="http://schemas.microsoft.com/office/powerpoint/2010/main" val="44449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7F50-B134-6370-6677-9CF82F97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6CF137-8516-619E-80C3-F59E56FD6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9118662" cy="4953000"/>
          </a:xfrm>
        </p:spPr>
      </p:pic>
    </p:spTree>
    <p:extLst>
      <p:ext uri="{BB962C8B-B14F-4D97-AF65-F5344CB8AC3E}">
        <p14:creationId xmlns:p14="http://schemas.microsoft.com/office/powerpoint/2010/main" val="4224943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8|1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115</Words>
  <Application>Microsoft Office PowerPoint</Application>
  <PresentationFormat>On-screen Show (16:9)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HP001 4 hàng</vt:lpstr>
      <vt:lpstr>HP001 5 hàng</vt:lpstr>
      <vt:lpstr>Times New Roman</vt:lpstr>
      <vt:lpstr>UTM Avo</vt:lpstr>
      <vt:lpstr>Office Theme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201</cp:revision>
  <dcterms:created xsi:type="dcterms:W3CDTF">2020-12-08T15:48:47Z</dcterms:created>
  <dcterms:modified xsi:type="dcterms:W3CDTF">2023-04-22T05:56:19Z</dcterms:modified>
</cp:coreProperties>
</file>