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  <p:sldMasterId id="2147483732" r:id="rId4"/>
  </p:sldMasterIdLst>
  <p:notesMasterIdLst>
    <p:notesMasterId r:id="rId14"/>
  </p:notesMasterIdLst>
  <p:sldIdLst>
    <p:sldId id="373" r:id="rId5"/>
    <p:sldId id="374" r:id="rId6"/>
    <p:sldId id="288" r:id="rId7"/>
    <p:sldId id="259" r:id="rId8"/>
    <p:sldId id="366" r:id="rId9"/>
    <p:sldId id="277" r:id="rId10"/>
    <p:sldId id="371" r:id="rId11"/>
    <p:sldId id="278" r:id="rId12"/>
    <p:sldId id="372" r:id="rId13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9EDFF"/>
    <a:srgbClr val="F8E2FA"/>
    <a:srgbClr val="EEB8F2"/>
    <a:srgbClr val="EBAAF0"/>
    <a:srgbClr val="CC27D9"/>
    <a:srgbClr val="A71FB1"/>
    <a:srgbClr val="E590EC"/>
    <a:srgbClr val="E824B5"/>
    <a:srgbClr val="F6BB00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52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>
              <a:cs typeface="等线"/>
            </a:endParaRPr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B5648-AA61-431A-B2C7-F40681E43B6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693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95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</a:t>
            </a:r>
            <a:r>
              <a:rPr lang="en-US" baseline="0"/>
              <a:t> động tổ chức hs. GV đọc kĩ SGV để hiểu được mục tiêu của hoạt động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5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09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97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3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9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5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1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92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64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9" indent="0">
              <a:buNone/>
              <a:defRPr sz="2000" b="1"/>
            </a:lvl2pPr>
            <a:lvl3pPr marL="913180" indent="0">
              <a:buNone/>
              <a:defRPr sz="1800" b="1"/>
            </a:lvl3pPr>
            <a:lvl4pPr marL="1369769" indent="0">
              <a:buNone/>
              <a:defRPr sz="1600" b="1"/>
            </a:lvl4pPr>
            <a:lvl5pPr marL="1826359" indent="0">
              <a:buNone/>
              <a:defRPr sz="1600" b="1"/>
            </a:lvl5pPr>
            <a:lvl6pPr marL="2282948" indent="0">
              <a:buNone/>
              <a:defRPr sz="1600" b="1"/>
            </a:lvl6pPr>
            <a:lvl7pPr marL="2739538" indent="0">
              <a:buNone/>
              <a:defRPr sz="1600" b="1"/>
            </a:lvl7pPr>
            <a:lvl8pPr marL="3196128" indent="0">
              <a:buNone/>
              <a:defRPr sz="1600" b="1"/>
            </a:lvl8pPr>
            <a:lvl9pPr marL="36527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9" indent="0">
              <a:buNone/>
              <a:defRPr sz="2000" b="1"/>
            </a:lvl2pPr>
            <a:lvl3pPr marL="913180" indent="0">
              <a:buNone/>
              <a:defRPr sz="1800" b="1"/>
            </a:lvl3pPr>
            <a:lvl4pPr marL="1369769" indent="0">
              <a:buNone/>
              <a:defRPr sz="1600" b="1"/>
            </a:lvl4pPr>
            <a:lvl5pPr marL="1826359" indent="0">
              <a:buNone/>
              <a:defRPr sz="1600" b="1"/>
            </a:lvl5pPr>
            <a:lvl6pPr marL="2282948" indent="0">
              <a:buNone/>
              <a:defRPr sz="1600" b="1"/>
            </a:lvl6pPr>
            <a:lvl7pPr marL="2739538" indent="0">
              <a:buNone/>
              <a:defRPr sz="1600" b="1"/>
            </a:lvl7pPr>
            <a:lvl8pPr marL="3196128" indent="0">
              <a:buNone/>
              <a:defRPr sz="1600" b="1"/>
            </a:lvl8pPr>
            <a:lvl9pPr marL="36527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25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77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20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89" indent="0">
              <a:buNone/>
              <a:defRPr sz="1200"/>
            </a:lvl2pPr>
            <a:lvl3pPr marL="913180" indent="0">
              <a:buNone/>
              <a:defRPr sz="1000"/>
            </a:lvl3pPr>
            <a:lvl4pPr marL="1369769" indent="0">
              <a:buNone/>
              <a:defRPr sz="900"/>
            </a:lvl4pPr>
            <a:lvl5pPr marL="1826359" indent="0">
              <a:buNone/>
              <a:defRPr sz="900"/>
            </a:lvl5pPr>
            <a:lvl6pPr marL="2282948" indent="0">
              <a:buNone/>
              <a:defRPr sz="900"/>
            </a:lvl6pPr>
            <a:lvl7pPr marL="2739538" indent="0">
              <a:buNone/>
              <a:defRPr sz="900"/>
            </a:lvl7pPr>
            <a:lvl8pPr marL="3196128" indent="0">
              <a:buNone/>
              <a:defRPr sz="900"/>
            </a:lvl8pPr>
            <a:lvl9pPr marL="36527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1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89" indent="0">
              <a:buNone/>
              <a:defRPr sz="2800"/>
            </a:lvl2pPr>
            <a:lvl3pPr marL="913180" indent="0">
              <a:buNone/>
              <a:defRPr sz="2400"/>
            </a:lvl3pPr>
            <a:lvl4pPr marL="1369769" indent="0">
              <a:buNone/>
              <a:defRPr sz="2000"/>
            </a:lvl4pPr>
            <a:lvl5pPr marL="1826359" indent="0">
              <a:buNone/>
              <a:defRPr sz="2000"/>
            </a:lvl5pPr>
            <a:lvl6pPr marL="2282948" indent="0">
              <a:buNone/>
              <a:defRPr sz="2000"/>
            </a:lvl6pPr>
            <a:lvl7pPr marL="2739538" indent="0">
              <a:buNone/>
              <a:defRPr sz="2000"/>
            </a:lvl7pPr>
            <a:lvl8pPr marL="3196128" indent="0">
              <a:buNone/>
              <a:defRPr sz="2000"/>
            </a:lvl8pPr>
            <a:lvl9pPr marL="365271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89" indent="0">
              <a:buNone/>
              <a:defRPr sz="1200"/>
            </a:lvl2pPr>
            <a:lvl3pPr marL="913180" indent="0">
              <a:buNone/>
              <a:defRPr sz="1000"/>
            </a:lvl3pPr>
            <a:lvl4pPr marL="1369769" indent="0">
              <a:buNone/>
              <a:defRPr sz="900"/>
            </a:lvl4pPr>
            <a:lvl5pPr marL="1826359" indent="0">
              <a:buNone/>
              <a:defRPr sz="900"/>
            </a:lvl5pPr>
            <a:lvl6pPr marL="2282948" indent="0">
              <a:buNone/>
              <a:defRPr sz="900"/>
            </a:lvl6pPr>
            <a:lvl7pPr marL="2739538" indent="0">
              <a:buNone/>
              <a:defRPr sz="900"/>
            </a:lvl7pPr>
            <a:lvl8pPr marL="3196128" indent="0">
              <a:buNone/>
              <a:defRPr sz="900"/>
            </a:lvl8pPr>
            <a:lvl9pPr marL="36527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90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91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02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6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98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88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49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2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51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37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493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92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470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049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39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69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893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43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7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621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537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769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70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7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2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18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42" indent="-342442" algn="l" defTabSz="9131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58" indent="-285369" algn="l" defTabSz="91318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74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64" indent="-228296" algn="l" defTabSz="91318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54" indent="-228296" algn="l" defTabSz="91318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243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832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423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012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8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8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6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5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4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3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12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717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5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056"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5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5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0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3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5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056"/>
              <a:t>4/22/2023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5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5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0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2"/>
          <p:cNvGrpSpPr>
            <a:grpSpLocks/>
          </p:cNvGrpSpPr>
          <p:nvPr/>
        </p:nvGrpSpPr>
        <p:grpSpPr bwMode="auto">
          <a:xfrm>
            <a:off x="221456" y="76200"/>
            <a:ext cx="8701088" cy="4638675"/>
            <a:chOff x="280219" y="102086"/>
            <a:chExt cx="11631561" cy="6184490"/>
          </a:xfrm>
        </p:grpSpPr>
        <p:pic>
          <p:nvPicPr>
            <p:cNvPr id="308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 bwMode="auto">
            <a:xfrm>
              <a:off x="280219" y="102086"/>
              <a:ext cx="11631561" cy="6184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 bwMode="auto">
            <a:xfrm>
              <a:off x="595310" y="658721"/>
              <a:ext cx="11001375" cy="397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 bwMode="auto">
          <a:xfrm>
            <a:off x="22623" y="2837260"/>
            <a:ext cx="9121378" cy="23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4" b="32813"/>
          <a:stretch>
            <a:fillRect/>
          </a:stretch>
        </p:blipFill>
        <p:spPr bwMode="auto">
          <a:xfrm>
            <a:off x="6065044" y="-219075"/>
            <a:ext cx="2466975" cy="152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2" r="49139"/>
          <a:stretch>
            <a:fillRect/>
          </a:stretch>
        </p:blipFill>
        <p:spPr bwMode="auto">
          <a:xfrm rot="20477042">
            <a:off x="1240632" y="2531269"/>
            <a:ext cx="645319" cy="123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 bwMode="auto">
          <a:xfrm>
            <a:off x="0" y="26194"/>
            <a:ext cx="1854994" cy="201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3"/>
          <a:stretch>
            <a:fillRect/>
          </a:stretch>
        </p:blipFill>
        <p:spPr bwMode="auto">
          <a:xfrm>
            <a:off x="7862887" y="544117"/>
            <a:ext cx="823913" cy="143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3" r="32031" b="7401"/>
          <a:stretch>
            <a:fillRect/>
          </a:stretch>
        </p:blipFill>
        <p:spPr bwMode="auto">
          <a:xfrm>
            <a:off x="6419850" y="373856"/>
            <a:ext cx="51077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32" y="3233738"/>
            <a:ext cx="1807369" cy="173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732" y="1951435"/>
            <a:ext cx="1122760" cy="142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WordArt 6"/>
          <p:cNvSpPr>
            <a:spLocks noChangeArrowheads="1" noChangeShapeType="1" noTextEdit="1"/>
          </p:cNvSpPr>
          <p:nvPr/>
        </p:nvSpPr>
        <p:spPr bwMode="auto">
          <a:xfrm>
            <a:off x="2053828" y="1806179"/>
            <a:ext cx="5899547" cy="152161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680"/>
              </a:avLst>
            </a:prstTxWarp>
          </a:bodyPr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CÁC CON </a:t>
            </a:r>
          </a:p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683544" y="3295650"/>
            <a:ext cx="6638925" cy="81796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marL="0" marR="0" lvl="0" indent="0" algn="ctr" defTabSz="10944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TIẾNG VIỆT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51266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8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DB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8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8"/>
            <a:ext cx="58289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D4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FD49B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3" y="-848743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D0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96910" y="5314950"/>
            <a:ext cx="1341530" cy="110786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6600" b="1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79618" y="5605171"/>
            <a:ext cx="4303698" cy="64619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600" b="1">
                <a:ln w="12700">
                  <a:solidFill>
                    <a:srgbClr val="FD0B95"/>
                  </a:solidFill>
                </a:ln>
                <a:solidFill>
                  <a:srgbClr val="FD0B9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 BÉ CHĂN CỪU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88579" y="5297394"/>
            <a:ext cx="990600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25" y="-104733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212767"/>
            <a:ext cx="81518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43" y="2192868"/>
            <a:ext cx="43037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57" y="2076980"/>
            <a:ext cx="99377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352800" y="3249476"/>
            <a:ext cx="3108788" cy="2214686"/>
            <a:chOff x="3758364" y="3249476"/>
            <a:chExt cx="3108788" cy="22146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802"/>
            <a:stretch/>
          </p:blipFill>
          <p:spPr>
            <a:xfrm>
              <a:off x="3758364" y="3272367"/>
              <a:ext cx="1854154" cy="1504950"/>
            </a:xfrm>
            <a:prstGeom prst="rect">
              <a:avLst/>
            </a:prstGeom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5099" y="3249476"/>
              <a:ext cx="2052053" cy="2214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6671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112AD3E-6964-47FE-A68D-71454976BACF}"/>
              </a:ext>
            </a:extLst>
          </p:cNvPr>
          <p:cNvGrpSpPr/>
          <p:nvPr/>
        </p:nvGrpSpPr>
        <p:grpSpPr>
          <a:xfrm>
            <a:off x="0" y="133350"/>
            <a:ext cx="9152902" cy="4876800"/>
            <a:chOff x="0" y="133350"/>
            <a:chExt cx="9152902" cy="4876800"/>
          </a:xfrm>
        </p:grpSpPr>
        <p:pic>
          <p:nvPicPr>
            <p:cNvPr id="1026" name="Picture 2" descr="Hình nền pp dễ thương">
              <a:extLst>
                <a:ext uri="{FF2B5EF4-FFF2-40B4-BE49-F238E27FC236}">
                  <a16:creationId xmlns:a16="http://schemas.microsoft.com/office/drawing/2014/main" id="{7C6C1998-F1A6-413E-90DB-6A5F54C8D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4350"/>
              <a:ext cx="9144000" cy="449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lowchart: Document 17">
              <a:extLst>
                <a:ext uri="{FF2B5EF4-FFF2-40B4-BE49-F238E27FC236}">
                  <a16:creationId xmlns:a16="http://schemas.microsoft.com/office/drawing/2014/main" id="{FC9FF35C-0179-4217-A2AA-C510EC2BA725}"/>
                </a:ext>
              </a:extLst>
            </p:cNvPr>
            <p:cNvSpPr/>
            <p:nvPr/>
          </p:nvSpPr>
          <p:spPr>
            <a:xfrm>
              <a:off x="0" y="133350"/>
              <a:ext cx="9152902" cy="84694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17322"/>
                <a:gd name="connsiteX1" fmla="*/ 21600 w 21600"/>
                <a:gd name="connsiteY1" fmla="*/ 0 h 17322"/>
                <a:gd name="connsiteX2" fmla="*/ 21600 w 21600"/>
                <a:gd name="connsiteY2" fmla="*/ 17322 h 17322"/>
                <a:gd name="connsiteX3" fmla="*/ 50 w 21600"/>
                <a:gd name="connsiteY3" fmla="*/ 13503 h 17322"/>
                <a:gd name="connsiteX4" fmla="*/ 0 w 21600"/>
                <a:gd name="connsiteY4" fmla="*/ 0 h 17322"/>
                <a:gd name="connsiteX0" fmla="*/ 0 w 21600"/>
                <a:gd name="connsiteY0" fmla="*/ 0 h 18888"/>
                <a:gd name="connsiteX1" fmla="*/ 21600 w 21600"/>
                <a:gd name="connsiteY1" fmla="*/ 0 h 18888"/>
                <a:gd name="connsiteX2" fmla="*/ 21600 w 21600"/>
                <a:gd name="connsiteY2" fmla="*/ 17322 h 18888"/>
                <a:gd name="connsiteX3" fmla="*/ 50 w 21600"/>
                <a:gd name="connsiteY3" fmla="*/ 13503 h 18888"/>
                <a:gd name="connsiteX4" fmla="*/ 0 w 21600"/>
                <a:gd name="connsiteY4" fmla="*/ 0 h 18888"/>
                <a:gd name="connsiteX0" fmla="*/ 0 w 21600"/>
                <a:gd name="connsiteY0" fmla="*/ 0 h 18322"/>
                <a:gd name="connsiteX1" fmla="*/ 21600 w 21600"/>
                <a:gd name="connsiteY1" fmla="*/ 0 h 18322"/>
                <a:gd name="connsiteX2" fmla="*/ 21600 w 21600"/>
                <a:gd name="connsiteY2" fmla="*/ 17322 h 18322"/>
                <a:gd name="connsiteX3" fmla="*/ 15726 w 21600"/>
                <a:gd name="connsiteY3" fmla="*/ 14955 h 18322"/>
                <a:gd name="connsiteX4" fmla="*/ 50 w 21600"/>
                <a:gd name="connsiteY4" fmla="*/ 13503 h 18322"/>
                <a:gd name="connsiteX5" fmla="*/ 0 w 21600"/>
                <a:gd name="connsiteY5" fmla="*/ 0 h 18322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600 w 21600"/>
                <a:gd name="connsiteY2" fmla="*/ 17322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600 w 21600"/>
                <a:gd name="connsiteY2" fmla="*/ 17322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499 w 21600"/>
                <a:gd name="connsiteY2" fmla="*/ 15907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736"/>
                <a:gd name="connsiteX1" fmla="*/ 21600 w 21600"/>
                <a:gd name="connsiteY1" fmla="*/ 0 h 18736"/>
                <a:gd name="connsiteX2" fmla="*/ 21524 w 21600"/>
                <a:gd name="connsiteY2" fmla="*/ 18736 h 18736"/>
                <a:gd name="connsiteX3" fmla="*/ 15726 w 21600"/>
                <a:gd name="connsiteY3" fmla="*/ 14955 h 18736"/>
                <a:gd name="connsiteX4" fmla="*/ 5570 w 21600"/>
                <a:gd name="connsiteY4" fmla="*/ 18390 h 18736"/>
                <a:gd name="connsiteX5" fmla="*/ 50 w 21600"/>
                <a:gd name="connsiteY5" fmla="*/ 13503 h 18736"/>
                <a:gd name="connsiteX6" fmla="*/ 0 w 21600"/>
                <a:gd name="connsiteY6" fmla="*/ 0 h 18736"/>
                <a:gd name="connsiteX0" fmla="*/ 0 w 21600"/>
                <a:gd name="connsiteY0" fmla="*/ 0 h 18736"/>
                <a:gd name="connsiteX1" fmla="*/ 21600 w 21600"/>
                <a:gd name="connsiteY1" fmla="*/ 0 h 18736"/>
                <a:gd name="connsiteX2" fmla="*/ 21524 w 21600"/>
                <a:gd name="connsiteY2" fmla="*/ 18736 h 18736"/>
                <a:gd name="connsiteX3" fmla="*/ 15726 w 21600"/>
                <a:gd name="connsiteY3" fmla="*/ 14147 h 18736"/>
                <a:gd name="connsiteX4" fmla="*/ 5570 w 21600"/>
                <a:gd name="connsiteY4" fmla="*/ 18390 h 18736"/>
                <a:gd name="connsiteX5" fmla="*/ 50 w 21600"/>
                <a:gd name="connsiteY5" fmla="*/ 13503 h 18736"/>
                <a:gd name="connsiteX6" fmla="*/ 0 w 21600"/>
                <a:gd name="connsiteY6" fmla="*/ 0 h 18736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50 w 21600"/>
                <a:gd name="connsiteY5" fmla="*/ 13503 h 19811"/>
                <a:gd name="connsiteX6" fmla="*/ 0 w 21600"/>
                <a:gd name="connsiteY6" fmla="*/ 0 h 19811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25 w 21600"/>
                <a:gd name="connsiteY5" fmla="*/ 17343 h 19811"/>
                <a:gd name="connsiteX6" fmla="*/ 0 w 21600"/>
                <a:gd name="connsiteY6" fmla="*/ 0 h 19811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25 w 21600"/>
                <a:gd name="connsiteY5" fmla="*/ 17343 h 19811"/>
                <a:gd name="connsiteX6" fmla="*/ 0 w 21600"/>
                <a:gd name="connsiteY6" fmla="*/ 0 h 19811"/>
                <a:gd name="connsiteX0" fmla="*/ 0 w 21600"/>
                <a:gd name="connsiteY0" fmla="*/ 0 h 20417"/>
                <a:gd name="connsiteX1" fmla="*/ 21600 w 21600"/>
                <a:gd name="connsiteY1" fmla="*/ 0 h 20417"/>
                <a:gd name="connsiteX2" fmla="*/ 21524 w 21600"/>
                <a:gd name="connsiteY2" fmla="*/ 18736 h 20417"/>
                <a:gd name="connsiteX3" fmla="*/ 15726 w 21600"/>
                <a:gd name="connsiteY3" fmla="*/ 14147 h 20417"/>
                <a:gd name="connsiteX4" fmla="*/ 8393 w 21600"/>
                <a:gd name="connsiteY4" fmla="*/ 20411 h 20417"/>
                <a:gd name="connsiteX5" fmla="*/ 25 w 21600"/>
                <a:gd name="connsiteY5" fmla="*/ 17343 h 20417"/>
                <a:gd name="connsiteX6" fmla="*/ 0 w 21600"/>
                <a:gd name="connsiteY6" fmla="*/ 0 h 20417"/>
                <a:gd name="connsiteX0" fmla="*/ 0 w 21600"/>
                <a:gd name="connsiteY0" fmla="*/ 0 h 20605"/>
                <a:gd name="connsiteX1" fmla="*/ 21600 w 21600"/>
                <a:gd name="connsiteY1" fmla="*/ 0 h 20605"/>
                <a:gd name="connsiteX2" fmla="*/ 21524 w 21600"/>
                <a:gd name="connsiteY2" fmla="*/ 18736 h 20605"/>
                <a:gd name="connsiteX3" fmla="*/ 15726 w 21600"/>
                <a:gd name="connsiteY3" fmla="*/ 14147 h 20605"/>
                <a:gd name="connsiteX4" fmla="*/ 8393 w 21600"/>
                <a:gd name="connsiteY4" fmla="*/ 20411 h 20605"/>
                <a:gd name="connsiteX5" fmla="*/ 25 w 21600"/>
                <a:gd name="connsiteY5" fmla="*/ 17343 h 20605"/>
                <a:gd name="connsiteX6" fmla="*/ 0 w 21600"/>
                <a:gd name="connsiteY6" fmla="*/ 0 h 20605"/>
                <a:gd name="connsiteX0" fmla="*/ 0 w 21600"/>
                <a:gd name="connsiteY0" fmla="*/ 0 h 20658"/>
                <a:gd name="connsiteX1" fmla="*/ 21600 w 21600"/>
                <a:gd name="connsiteY1" fmla="*/ 0 h 20658"/>
                <a:gd name="connsiteX2" fmla="*/ 21524 w 21600"/>
                <a:gd name="connsiteY2" fmla="*/ 18736 h 20658"/>
                <a:gd name="connsiteX3" fmla="*/ 15726 w 21600"/>
                <a:gd name="connsiteY3" fmla="*/ 14147 h 20658"/>
                <a:gd name="connsiteX4" fmla="*/ 8393 w 21600"/>
                <a:gd name="connsiteY4" fmla="*/ 20411 h 20658"/>
                <a:gd name="connsiteX5" fmla="*/ 101 w 21600"/>
                <a:gd name="connsiteY5" fmla="*/ 18151 h 20658"/>
                <a:gd name="connsiteX6" fmla="*/ 0 w 21600"/>
                <a:gd name="connsiteY6" fmla="*/ 0 h 20658"/>
                <a:gd name="connsiteX0" fmla="*/ 0 w 21600"/>
                <a:gd name="connsiteY0" fmla="*/ 0 h 20618"/>
                <a:gd name="connsiteX1" fmla="*/ 21600 w 21600"/>
                <a:gd name="connsiteY1" fmla="*/ 0 h 20618"/>
                <a:gd name="connsiteX2" fmla="*/ 21524 w 21600"/>
                <a:gd name="connsiteY2" fmla="*/ 18736 h 20618"/>
                <a:gd name="connsiteX3" fmla="*/ 15726 w 21600"/>
                <a:gd name="connsiteY3" fmla="*/ 14147 h 20618"/>
                <a:gd name="connsiteX4" fmla="*/ 8393 w 21600"/>
                <a:gd name="connsiteY4" fmla="*/ 20411 h 20618"/>
                <a:gd name="connsiteX5" fmla="*/ 101 w 21600"/>
                <a:gd name="connsiteY5" fmla="*/ 18151 h 20618"/>
                <a:gd name="connsiteX6" fmla="*/ 0 w 21600"/>
                <a:gd name="connsiteY6" fmla="*/ 0 h 20618"/>
                <a:gd name="connsiteX0" fmla="*/ 76 w 21676"/>
                <a:gd name="connsiteY0" fmla="*/ 0 h 20662"/>
                <a:gd name="connsiteX1" fmla="*/ 21676 w 21676"/>
                <a:gd name="connsiteY1" fmla="*/ 0 h 20662"/>
                <a:gd name="connsiteX2" fmla="*/ 21600 w 21676"/>
                <a:gd name="connsiteY2" fmla="*/ 18736 h 20662"/>
                <a:gd name="connsiteX3" fmla="*/ 15802 w 21676"/>
                <a:gd name="connsiteY3" fmla="*/ 14147 h 20662"/>
                <a:gd name="connsiteX4" fmla="*/ 8469 w 21676"/>
                <a:gd name="connsiteY4" fmla="*/ 20411 h 20662"/>
                <a:gd name="connsiteX5" fmla="*/ 1 w 21676"/>
                <a:gd name="connsiteY5" fmla="*/ 18757 h 20662"/>
                <a:gd name="connsiteX6" fmla="*/ 76 w 21676"/>
                <a:gd name="connsiteY6" fmla="*/ 0 h 20662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4147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7163 w 21676"/>
                <a:gd name="connsiteY3" fmla="*/ 16168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20757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1893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1893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19951"/>
                <a:gd name="connsiteX1" fmla="*/ 21676 w 21676"/>
                <a:gd name="connsiteY1" fmla="*/ 0 h 19951"/>
                <a:gd name="connsiteX2" fmla="*/ 21625 w 21676"/>
                <a:gd name="connsiteY2" fmla="*/ 18938 h 19951"/>
                <a:gd name="connsiteX3" fmla="*/ 17591 w 21676"/>
                <a:gd name="connsiteY3" fmla="*/ 19806 h 19951"/>
                <a:gd name="connsiteX4" fmla="*/ 8759 w 21676"/>
                <a:gd name="connsiteY4" fmla="*/ 15634 h 19951"/>
                <a:gd name="connsiteX5" fmla="*/ 1 w 21676"/>
                <a:gd name="connsiteY5" fmla="*/ 18757 h 19951"/>
                <a:gd name="connsiteX6" fmla="*/ 76 w 21676"/>
                <a:gd name="connsiteY6" fmla="*/ 0 h 19951"/>
                <a:gd name="connsiteX0" fmla="*/ 76 w 21676"/>
                <a:gd name="connsiteY0" fmla="*/ 0 h 18938"/>
                <a:gd name="connsiteX1" fmla="*/ 21676 w 21676"/>
                <a:gd name="connsiteY1" fmla="*/ 0 h 18938"/>
                <a:gd name="connsiteX2" fmla="*/ 21625 w 21676"/>
                <a:gd name="connsiteY2" fmla="*/ 18938 h 18938"/>
                <a:gd name="connsiteX3" fmla="*/ 17688 w 21676"/>
                <a:gd name="connsiteY3" fmla="*/ 10428 h 18938"/>
                <a:gd name="connsiteX4" fmla="*/ 8759 w 21676"/>
                <a:gd name="connsiteY4" fmla="*/ 15634 h 18938"/>
                <a:gd name="connsiteX5" fmla="*/ 1 w 21676"/>
                <a:gd name="connsiteY5" fmla="*/ 18757 h 18938"/>
                <a:gd name="connsiteX6" fmla="*/ 76 w 21676"/>
                <a:gd name="connsiteY6" fmla="*/ 0 h 18938"/>
                <a:gd name="connsiteX0" fmla="*/ 76 w 21676"/>
                <a:gd name="connsiteY0" fmla="*/ 0 h 18938"/>
                <a:gd name="connsiteX1" fmla="*/ 21676 w 21676"/>
                <a:gd name="connsiteY1" fmla="*/ 0 h 18938"/>
                <a:gd name="connsiteX2" fmla="*/ 21625 w 21676"/>
                <a:gd name="connsiteY2" fmla="*/ 18938 h 18938"/>
                <a:gd name="connsiteX3" fmla="*/ 17752 w 21676"/>
                <a:gd name="connsiteY3" fmla="*/ 14870 h 18938"/>
                <a:gd name="connsiteX4" fmla="*/ 8759 w 21676"/>
                <a:gd name="connsiteY4" fmla="*/ 15634 h 18938"/>
                <a:gd name="connsiteX5" fmla="*/ 1 w 21676"/>
                <a:gd name="connsiteY5" fmla="*/ 18757 h 18938"/>
                <a:gd name="connsiteX6" fmla="*/ 76 w 21676"/>
                <a:gd name="connsiteY6" fmla="*/ 0 h 18938"/>
                <a:gd name="connsiteX0" fmla="*/ 76 w 21697"/>
                <a:gd name="connsiteY0" fmla="*/ 0 h 18820"/>
                <a:gd name="connsiteX1" fmla="*/ 21676 w 21697"/>
                <a:gd name="connsiteY1" fmla="*/ 0 h 18820"/>
                <a:gd name="connsiteX2" fmla="*/ 21689 w 21697"/>
                <a:gd name="connsiteY2" fmla="*/ 13509 h 18820"/>
                <a:gd name="connsiteX3" fmla="*/ 17752 w 21697"/>
                <a:gd name="connsiteY3" fmla="*/ 14870 h 18820"/>
                <a:gd name="connsiteX4" fmla="*/ 8759 w 21697"/>
                <a:gd name="connsiteY4" fmla="*/ 15634 h 18820"/>
                <a:gd name="connsiteX5" fmla="*/ 1 w 21697"/>
                <a:gd name="connsiteY5" fmla="*/ 18757 h 18820"/>
                <a:gd name="connsiteX6" fmla="*/ 76 w 21697"/>
                <a:gd name="connsiteY6" fmla="*/ 0 h 18820"/>
                <a:gd name="connsiteX0" fmla="*/ 76 w 21697"/>
                <a:gd name="connsiteY0" fmla="*/ 0 h 18778"/>
                <a:gd name="connsiteX1" fmla="*/ 21676 w 21697"/>
                <a:gd name="connsiteY1" fmla="*/ 0 h 18778"/>
                <a:gd name="connsiteX2" fmla="*/ 21689 w 21697"/>
                <a:gd name="connsiteY2" fmla="*/ 13509 h 18778"/>
                <a:gd name="connsiteX3" fmla="*/ 17752 w 21697"/>
                <a:gd name="connsiteY3" fmla="*/ 14870 h 18778"/>
                <a:gd name="connsiteX4" fmla="*/ 8823 w 21697"/>
                <a:gd name="connsiteY4" fmla="*/ 9711 h 18778"/>
                <a:gd name="connsiteX5" fmla="*/ 1 w 21697"/>
                <a:gd name="connsiteY5" fmla="*/ 18757 h 18778"/>
                <a:gd name="connsiteX6" fmla="*/ 76 w 21697"/>
                <a:gd name="connsiteY6" fmla="*/ 0 h 18778"/>
                <a:gd name="connsiteX0" fmla="*/ 76 w 21697"/>
                <a:gd name="connsiteY0" fmla="*/ 0 h 18789"/>
                <a:gd name="connsiteX1" fmla="*/ 21676 w 21697"/>
                <a:gd name="connsiteY1" fmla="*/ 0 h 18789"/>
                <a:gd name="connsiteX2" fmla="*/ 21689 w 21697"/>
                <a:gd name="connsiteY2" fmla="*/ 13509 h 18789"/>
                <a:gd name="connsiteX3" fmla="*/ 17752 w 21697"/>
                <a:gd name="connsiteY3" fmla="*/ 14870 h 18789"/>
                <a:gd name="connsiteX4" fmla="*/ 8855 w 21697"/>
                <a:gd name="connsiteY4" fmla="*/ 12672 h 18789"/>
                <a:gd name="connsiteX5" fmla="*/ 1 w 21697"/>
                <a:gd name="connsiteY5" fmla="*/ 18757 h 18789"/>
                <a:gd name="connsiteX6" fmla="*/ 76 w 21697"/>
                <a:gd name="connsiteY6" fmla="*/ 0 h 18789"/>
                <a:gd name="connsiteX0" fmla="*/ 0 w 21621"/>
                <a:gd name="connsiteY0" fmla="*/ 0 h 25188"/>
                <a:gd name="connsiteX1" fmla="*/ 21600 w 21621"/>
                <a:gd name="connsiteY1" fmla="*/ 0 h 25188"/>
                <a:gd name="connsiteX2" fmla="*/ 21613 w 21621"/>
                <a:gd name="connsiteY2" fmla="*/ 13509 h 25188"/>
                <a:gd name="connsiteX3" fmla="*/ 17676 w 21621"/>
                <a:gd name="connsiteY3" fmla="*/ 14870 h 25188"/>
                <a:gd name="connsiteX4" fmla="*/ 8779 w 21621"/>
                <a:gd name="connsiteY4" fmla="*/ 12672 h 25188"/>
                <a:gd name="connsiteX5" fmla="*/ 54 w 21621"/>
                <a:gd name="connsiteY5" fmla="*/ 25173 h 25188"/>
                <a:gd name="connsiteX6" fmla="*/ 0 w 21621"/>
                <a:gd name="connsiteY6" fmla="*/ 0 h 25188"/>
                <a:gd name="connsiteX0" fmla="*/ 108 w 21729"/>
                <a:gd name="connsiteY0" fmla="*/ 0 h 24202"/>
                <a:gd name="connsiteX1" fmla="*/ 21708 w 21729"/>
                <a:gd name="connsiteY1" fmla="*/ 0 h 24202"/>
                <a:gd name="connsiteX2" fmla="*/ 21721 w 21729"/>
                <a:gd name="connsiteY2" fmla="*/ 13509 h 24202"/>
                <a:gd name="connsiteX3" fmla="*/ 17784 w 21729"/>
                <a:gd name="connsiteY3" fmla="*/ 14870 h 24202"/>
                <a:gd name="connsiteX4" fmla="*/ 8887 w 21729"/>
                <a:gd name="connsiteY4" fmla="*/ 12672 h 24202"/>
                <a:gd name="connsiteX5" fmla="*/ 1 w 21729"/>
                <a:gd name="connsiteY5" fmla="*/ 24186 h 24202"/>
                <a:gd name="connsiteX6" fmla="*/ 108 w 21729"/>
                <a:gd name="connsiteY6" fmla="*/ 0 h 24202"/>
                <a:gd name="connsiteX0" fmla="*/ 0 w 21621"/>
                <a:gd name="connsiteY0" fmla="*/ 0 h 25188"/>
                <a:gd name="connsiteX1" fmla="*/ 21600 w 21621"/>
                <a:gd name="connsiteY1" fmla="*/ 0 h 25188"/>
                <a:gd name="connsiteX2" fmla="*/ 21613 w 21621"/>
                <a:gd name="connsiteY2" fmla="*/ 13509 h 25188"/>
                <a:gd name="connsiteX3" fmla="*/ 17676 w 21621"/>
                <a:gd name="connsiteY3" fmla="*/ 14870 h 25188"/>
                <a:gd name="connsiteX4" fmla="*/ 8779 w 21621"/>
                <a:gd name="connsiteY4" fmla="*/ 12672 h 25188"/>
                <a:gd name="connsiteX5" fmla="*/ 22 w 21621"/>
                <a:gd name="connsiteY5" fmla="*/ 25173 h 25188"/>
                <a:gd name="connsiteX6" fmla="*/ 0 w 21621"/>
                <a:gd name="connsiteY6" fmla="*/ 0 h 25188"/>
                <a:gd name="connsiteX0" fmla="*/ 0 w 21621"/>
                <a:gd name="connsiteY0" fmla="*/ 0 h 25188"/>
                <a:gd name="connsiteX1" fmla="*/ 21600 w 21621"/>
                <a:gd name="connsiteY1" fmla="*/ 0 h 25188"/>
                <a:gd name="connsiteX2" fmla="*/ 21613 w 21621"/>
                <a:gd name="connsiteY2" fmla="*/ 13509 h 25188"/>
                <a:gd name="connsiteX3" fmla="*/ 17676 w 21621"/>
                <a:gd name="connsiteY3" fmla="*/ 14870 h 25188"/>
                <a:gd name="connsiteX4" fmla="*/ 8779 w 21621"/>
                <a:gd name="connsiteY4" fmla="*/ 12672 h 25188"/>
                <a:gd name="connsiteX5" fmla="*/ 22 w 21621"/>
                <a:gd name="connsiteY5" fmla="*/ 25173 h 25188"/>
                <a:gd name="connsiteX6" fmla="*/ 0 w 21621"/>
                <a:gd name="connsiteY6" fmla="*/ 0 h 25188"/>
                <a:gd name="connsiteX0" fmla="*/ 0 w 21621"/>
                <a:gd name="connsiteY0" fmla="*/ 0 h 25173"/>
                <a:gd name="connsiteX1" fmla="*/ 21600 w 21621"/>
                <a:gd name="connsiteY1" fmla="*/ 0 h 25173"/>
                <a:gd name="connsiteX2" fmla="*/ 21613 w 21621"/>
                <a:gd name="connsiteY2" fmla="*/ 13509 h 25173"/>
                <a:gd name="connsiteX3" fmla="*/ 17676 w 21621"/>
                <a:gd name="connsiteY3" fmla="*/ 14870 h 25173"/>
                <a:gd name="connsiteX4" fmla="*/ 8779 w 21621"/>
                <a:gd name="connsiteY4" fmla="*/ 12672 h 25173"/>
                <a:gd name="connsiteX5" fmla="*/ 22 w 21621"/>
                <a:gd name="connsiteY5" fmla="*/ 25173 h 25173"/>
                <a:gd name="connsiteX6" fmla="*/ 0 w 21621"/>
                <a:gd name="connsiteY6" fmla="*/ 0 h 2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21" h="25173">
                  <a:moveTo>
                    <a:pt x="0" y="0"/>
                  </a:moveTo>
                  <a:lnTo>
                    <a:pt x="21600" y="0"/>
                  </a:lnTo>
                  <a:cubicBezTo>
                    <a:pt x="21566" y="5302"/>
                    <a:pt x="21647" y="8207"/>
                    <a:pt x="21613" y="13509"/>
                  </a:cubicBezTo>
                  <a:cubicBezTo>
                    <a:pt x="19303" y="13507"/>
                    <a:pt x="19856" y="14092"/>
                    <a:pt x="17676" y="14870"/>
                  </a:cubicBezTo>
                  <a:cubicBezTo>
                    <a:pt x="14959" y="15923"/>
                    <a:pt x="11392" y="12914"/>
                    <a:pt x="8779" y="12672"/>
                  </a:cubicBezTo>
                  <a:cubicBezTo>
                    <a:pt x="6166" y="13643"/>
                    <a:pt x="1507" y="18275"/>
                    <a:pt x="22" y="25173"/>
                  </a:cubicBezTo>
                  <a:cubicBezTo>
                    <a:pt x="5" y="20672"/>
                    <a:pt x="17" y="4501"/>
                    <a:pt x="0" y="0"/>
                  </a:cubicBezTo>
                  <a:close/>
                </a:path>
              </a:pathLst>
            </a:custGeom>
            <a:solidFill>
              <a:srgbClr val="B9E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A2063FF-245B-4D1A-AC17-32B75C965989}"/>
              </a:ext>
            </a:extLst>
          </p:cNvPr>
          <p:cNvSpPr txBox="1"/>
          <p:nvPr/>
        </p:nvSpPr>
        <p:spPr>
          <a:xfrm>
            <a:off x="2667000" y="122434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B0F0"/>
                </a:solidFill>
                <a:latin typeface="UTM Avo" panose="02040603050506020204" pitchFamily="18" charset="0"/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395193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3"/>
    </mc:Choice>
    <mc:Fallback xmlns="">
      <p:transition spd="slow" advTm="836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Document 17">
            <a:extLst>
              <a:ext uri="{FF2B5EF4-FFF2-40B4-BE49-F238E27FC236}">
                <a16:creationId xmlns:a16="http://schemas.microsoft.com/office/drawing/2014/main" id="{3BC2BD12-96B3-4B14-9B0A-31075F17B941}"/>
              </a:ext>
            </a:extLst>
          </p:cNvPr>
          <p:cNvSpPr/>
          <p:nvPr/>
        </p:nvSpPr>
        <p:spPr>
          <a:xfrm>
            <a:off x="-8902" y="122809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179281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Đoạn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mấy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908861"/>
            <a:ext cx="8873836" cy="3343335"/>
            <a:chOff x="744680" y="1657350"/>
            <a:chExt cx="7809345" cy="2705100"/>
          </a:xfrm>
        </p:grpSpPr>
        <p:sp>
          <p:nvSpPr>
            <p:cNvPr id="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117764" y="199159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4682" y="286357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Nghe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viết</a:t>
            </a:r>
            <a:endParaRPr lang="en-US" sz="2800" b="1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7884" y="4303004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Khi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chữ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đầu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dòng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, ta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lưu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ý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gì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873633" y="1492480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6353" y="4394798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chữ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nào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Vì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sao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28360" y="4439029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Kết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thúc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dấu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gì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33315" y="4435416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hãy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tìm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dễ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lẫn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1A8895-C3D7-4D9B-9F92-8CF2CAE40431}"/>
              </a:ext>
            </a:extLst>
          </p:cNvPr>
          <p:cNvSpPr txBox="1"/>
          <p:nvPr/>
        </p:nvSpPr>
        <p:spPr>
          <a:xfrm>
            <a:off x="1089245" y="1371421"/>
            <a:ext cx="75421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   Một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hôm, sói đến thật. Chú bé hốt hoảng xin cứu giúp. Các bác nông dân nghĩ là chú nói dối, nên vẫn thản nhiên làm việc.</a:t>
            </a:r>
            <a:endParaRPr lang="en-US" sz="240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72"/>
    </mc:Choice>
    <mc:Fallback xmlns="">
      <p:transition spd="slow" advTm="90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1" grpId="0" animBg="1"/>
      <p:bldP spid="5" grpId="0" animBg="1"/>
      <p:bldP spid="5" grpId="1" animBg="1"/>
      <p:bldP spid="5" grpId="2" animBg="1"/>
      <p:bldP spid="13" grpId="0" animBg="1"/>
      <p:bldP spid="24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Một hôm, sói đến thật. Chú bé hốt hoảng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xin cứu giúp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.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 Các bác nông dân nghĩ là chú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21658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nói dối, nên vẫn thản nhiên làm việc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22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44"/>
    </mc:Choice>
    <mc:Fallback xmlns="">
      <p:transition spd="slow" advTm="16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lowchart: Document 17">
            <a:extLst>
              <a:ext uri="{FF2B5EF4-FFF2-40B4-BE49-F238E27FC236}">
                <a16:creationId xmlns:a16="http://schemas.microsoft.com/office/drawing/2014/main" id="{F1CD05C0-9CD8-479C-A587-52CF310A222F}"/>
              </a:ext>
            </a:extLst>
          </p:cNvPr>
          <p:cNvSpPr/>
          <p:nvPr/>
        </p:nvSpPr>
        <p:spPr>
          <a:xfrm>
            <a:off x="-8902" y="122809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77" y="1492364"/>
            <a:ext cx="29718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vi-VN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a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200" i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ai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hay</a:t>
            </a:r>
            <a:r>
              <a:rPr lang="en-US" sz="32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i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ay?</a:t>
            </a:r>
          </a:p>
        </p:txBody>
      </p:sp>
      <p:sp>
        <p:nvSpPr>
          <p:cNvPr id="4" name="Oval 3"/>
          <p:cNvSpPr/>
          <p:nvPr/>
        </p:nvSpPr>
        <p:spPr>
          <a:xfrm>
            <a:off x="0" y="120468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90714"/>
            <a:ext cx="8451273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Chọn</a:t>
            </a:r>
            <a:r>
              <a:rPr lang="en-US" sz="2800" b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vần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phù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hợp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thay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800" b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ô vuông</a:t>
            </a:r>
            <a:endParaRPr lang="en-US" sz="2800" b="1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41" y="2266950"/>
            <a:ext cx="29718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vi-VN" sz="2800" i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i</a:t>
            </a:r>
            <a:r>
              <a:rPr lang="en-US" sz="2800" i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êc</a:t>
            </a:r>
            <a:r>
              <a:rPr lang="en-US" sz="2800" i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800" i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iêt</a:t>
            </a:r>
            <a:r>
              <a:rPr lang="en-US" sz="2800" i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2470" y="1468736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b</a:t>
            </a:r>
            <a:r>
              <a:rPr lang="vi-VN" sz="2800" dirty="0">
                <a:latin typeface="UTM Avo" panose="02040603050506020204" pitchFamily="18" charset="0"/>
                <a:cs typeface="Arial" pitchFamily="34" charset="0"/>
              </a:rPr>
              <a:t>....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trò</a:t>
            </a:r>
            <a:endParaRPr lang="en-US" sz="2800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9492" y="1468735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UTM Avo" panose="02040603050506020204" pitchFamily="18" charset="0"/>
                <a:cs typeface="Arial" pitchFamily="34" charset="0"/>
              </a:rPr>
              <a:t>     b….. học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7687" y="146873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UTM Avo" panose="02040603050506020204" pitchFamily="18" charset="0"/>
                <a:cs typeface="Arial" pitchFamily="34" charset="0"/>
              </a:rPr>
              <a:t>      ch…. trốn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22079" y="2271556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UTM Avo" panose="02040603050506020204" pitchFamily="18" charset="0"/>
                <a:cs typeface="Arial" pitchFamily="34" charset="0"/>
              </a:rPr>
              <a:t>  v…… làm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6561" y="2284798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UTM Avo" panose="02040603050506020204" pitchFamily="18" charset="0"/>
                <a:cs typeface="Arial" pitchFamily="34" charset="0"/>
              </a:rPr>
              <a:t> tạm b……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34991" y="227155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UTM Avo" panose="02040603050506020204" pitchFamily="18" charset="0"/>
                <a:cs typeface="Arial" pitchFamily="34" charset="0"/>
              </a:rPr>
              <a:t>rạp x…..</a:t>
            </a:r>
          </a:p>
        </p:txBody>
      </p:sp>
    </p:spTree>
    <p:extLst>
      <p:ext uri="{BB962C8B-B14F-4D97-AF65-F5344CB8AC3E}">
        <p14:creationId xmlns:p14="http://schemas.microsoft.com/office/powerpoint/2010/main" val="141371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29"/>
    </mc:Choice>
    <mc:Fallback xmlns="">
      <p:transition spd="slow" advTm="3732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lowchart: Document 17">
            <a:extLst>
              <a:ext uri="{FF2B5EF4-FFF2-40B4-BE49-F238E27FC236}">
                <a16:creationId xmlns:a16="http://schemas.microsoft.com/office/drawing/2014/main" id="{F1CD05C0-9CD8-479C-A587-52CF310A222F}"/>
              </a:ext>
            </a:extLst>
          </p:cNvPr>
          <p:cNvSpPr/>
          <p:nvPr/>
        </p:nvSpPr>
        <p:spPr>
          <a:xfrm>
            <a:off x="-8902" y="122809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77" y="1492364"/>
            <a:ext cx="29718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3200" i="1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hay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i="1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ay?</a:t>
            </a:r>
          </a:p>
        </p:txBody>
      </p:sp>
      <p:sp>
        <p:nvSpPr>
          <p:cNvPr id="4" name="Oval 3"/>
          <p:cNvSpPr/>
          <p:nvPr/>
        </p:nvSpPr>
        <p:spPr>
          <a:xfrm>
            <a:off x="0" y="120468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90714"/>
            <a:ext cx="8451273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Chọn</a:t>
            </a:r>
            <a:r>
              <a:rPr lang="en-US" sz="2800" b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vần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phù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hợp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thay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err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800" b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ô vuông</a:t>
            </a:r>
            <a:endParaRPr lang="en-US" sz="2800" b="1" dirty="0">
              <a:solidFill>
                <a:prstClr val="black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41" y="2266950"/>
            <a:ext cx="29718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80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i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Iêc </a:t>
            </a:r>
            <a:r>
              <a:rPr lang="en-US" sz="2800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800" i="1">
                <a:solidFill>
                  <a:prstClr val="black"/>
                </a:solidFill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iêt?</a:t>
            </a:r>
            <a:endParaRPr lang="en-US" sz="2800" i="1" dirty="0">
              <a:solidFill>
                <a:prstClr val="black"/>
              </a:solidFill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2470" y="1468736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b</a:t>
            </a:r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ày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trò</a:t>
            </a:r>
            <a:endParaRPr lang="en-US" sz="2800" dirty="0">
              <a:solidFill>
                <a:prstClr val="black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9492" y="1468735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     b</a:t>
            </a:r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ài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học</a:t>
            </a:r>
            <a:endParaRPr lang="en-US" sz="2800" dirty="0">
              <a:solidFill>
                <a:prstClr val="black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7687" y="146873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     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ch</a:t>
            </a:r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ạy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trốn</a:t>
            </a:r>
            <a:endParaRPr lang="en-US" sz="2800" dirty="0">
              <a:solidFill>
                <a:prstClr val="black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22079" y="2271556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  v</a:t>
            </a:r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iệc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làm</a:t>
            </a:r>
            <a:endParaRPr lang="en-US" sz="2800" dirty="0">
              <a:solidFill>
                <a:prstClr val="black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46561" y="2284798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tạm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 b</a:t>
            </a:r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iệt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34991" y="227155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rạp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 x</a:t>
            </a:r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iếc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683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79"/>
    </mc:Choice>
    <mc:Fallback xmlns="">
      <p:transition spd="slow" advTm="33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ocument 17">
            <a:extLst>
              <a:ext uri="{FF2B5EF4-FFF2-40B4-BE49-F238E27FC236}">
                <a16:creationId xmlns:a16="http://schemas.microsoft.com/office/drawing/2014/main" id="{BBE4D3A6-D615-4533-83EE-79F04DC506F8}"/>
              </a:ext>
            </a:extLst>
          </p:cNvPr>
          <p:cNvSpPr/>
          <p:nvPr/>
        </p:nvSpPr>
        <p:spPr>
          <a:xfrm>
            <a:off x="-8902" y="122809"/>
            <a:ext cx="9152902" cy="6960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2809"/>
            <a:ext cx="8839200" cy="481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76200" y="361950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0703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35"/>
    </mc:Choice>
    <mc:Fallback xmlns="">
      <p:transition spd="slow" advTm="3973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3056"/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Dặn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dò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138" indent="-457138" algn="just" defTabSz="913056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vi-VN" sz="3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Chú bé chăn cừu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96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vi-VN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7).</a:t>
            </a:r>
          </a:p>
          <a:p>
            <a:pPr marL="457138" indent="-457138" algn="just" defTabSz="913056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vi-VN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Tiếng vọng của núi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8, </a:t>
            </a:r>
            <a:r>
              <a:rPr lang="vi-VN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9).</a:t>
            </a:r>
          </a:p>
        </p:txBody>
      </p:sp>
    </p:spTree>
    <p:extLst>
      <p:ext uri="{BB962C8B-B14F-4D97-AF65-F5344CB8AC3E}">
        <p14:creationId xmlns:p14="http://schemas.microsoft.com/office/powerpoint/2010/main" val="285283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03"/>
    </mc:Choice>
    <mc:Fallback xmlns="">
      <p:transition spd="slow" advTm="1990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11.4|13.1|7.8|1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4.1|3|3|2.3|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276</Words>
  <Application>Microsoft Office PowerPoint</Application>
  <PresentationFormat>On-screen Show (16:9)</PresentationFormat>
  <Paragraphs>47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Arial Rounded MT Bold</vt:lpstr>
      <vt:lpstr>Arial-Rounded</vt:lpstr>
      <vt:lpstr>Calibri</vt:lpstr>
      <vt:lpstr>HP001 4 hàng</vt:lpstr>
      <vt:lpstr>HP001 5 hàng</vt:lpstr>
      <vt:lpstr>Times New Roman</vt:lpstr>
      <vt:lpstr>UTM Avo</vt:lpstr>
      <vt:lpstr>Office Theme</vt:lpstr>
      <vt:lpstr>1_Office Theme</vt:lpstr>
      <vt:lpstr>3_Office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Quynh Nguyen Thi Nhu</cp:lastModifiedBy>
  <cp:revision>201</cp:revision>
  <dcterms:created xsi:type="dcterms:W3CDTF">2020-12-08T15:48:47Z</dcterms:created>
  <dcterms:modified xsi:type="dcterms:W3CDTF">2023-04-22T05:52:24Z</dcterms:modified>
</cp:coreProperties>
</file>