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258" r:id="rId3"/>
    <p:sldId id="260" r:id="rId4"/>
    <p:sldId id="280" r:id="rId5"/>
    <p:sldId id="262" r:id="rId6"/>
    <p:sldId id="263" r:id="rId7"/>
    <p:sldId id="281" r:id="rId8"/>
    <p:sldId id="282" r:id="rId9"/>
    <p:sldId id="278" r:id="rId10"/>
    <p:sldId id="284" r:id="rId11"/>
    <p:sldId id="286" r:id="rId12"/>
    <p:sldId id="287" r:id="rId13"/>
    <p:sldId id="279" r:id="rId14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8EF58-B010-43D2-9384-87785BD1A6D1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2472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B2970-F8A6-4BB6-8A2D-FB3BCEFC0DAE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995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6E84-5925-4382-9085-CC8687C5589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30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1A121-16C9-4219-8ECA-9280901A07A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45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D8A9E-BC2C-4C15-9575-1B45D122C66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043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D00C1-74F5-4EF7-B6A9-48CFB56ED4DC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682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7DD56-7163-46D7-875A-0BBEC20DB43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724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3CF7D-F5A9-4F86-8B2B-03954EC8EBE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109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EE5B5-51CA-4478-B1B0-64EABCDAB8E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785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10034-CCA8-411C-B0E7-CF7E54290DB7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40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C0F02-9C36-4902-BC5E-975FFBC2C890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963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0F697-539D-4A62-B935-070F71F449E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6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58DFE2-DC26-4533-85AA-8C2A5E11CFBB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15980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sbwatchd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10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88900" cmpd="tri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 flipH="1" flipV="1">
            <a:off x="0" y="0"/>
            <a:ext cx="1800225" cy="1565275"/>
            <a:chOff x="4368" y="2880"/>
            <a:chExt cx="1200" cy="1289"/>
          </a:xfrm>
        </p:grpSpPr>
        <p:sp>
          <p:nvSpPr>
            <p:cNvPr id="41995" name="Freeform 11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1572 h 1572"/>
                <a:gd name="T2" fmla="*/ 136 w 1337"/>
                <a:gd name="T3" fmla="*/ 1565 h 1572"/>
                <a:gd name="T4" fmla="*/ 269 w 1337"/>
                <a:gd name="T5" fmla="*/ 1541 h 1572"/>
                <a:gd name="T6" fmla="*/ 398 w 1337"/>
                <a:gd name="T7" fmla="*/ 1500 h 1572"/>
                <a:gd name="T8" fmla="*/ 521 w 1337"/>
                <a:gd name="T9" fmla="*/ 1447 h 1572"/>
                <a:gd name="T10" fmla="*/ 637 w 1337"/>
                <a:gd name="T11" fmla="*/ 1382 h 1572"/>
                <a:gd name="T12" fmla="*/ 748 w 1337"/>
                <a:gd name="T13" fmla="*/ 1304 h 1572"/>
                <a:gd name="T14" fmla="*/ 850 w 1337"/>
                <a:gd name="T15" fmla="*/ 1213 h 1572"/>
                <a:gd name="T16" fmla="*/ 946 w 1337"/>
                <a:gd name="T17" fmla="*/ 1112 h 1572"/>
                <a:gd name="T18" fmla="*/ 1032 w 1337"/>
                <a:gd name="T19" fmla="*/ 999 h 1572"/>
                <a:gd name="T20" fmla="*/ 1109 w 1337"/>
                <a:gd name="T21" fmla="*/ 879 h 1572"/>
                <a:gd name="T22" fmla="*/ 1176 w 1337"/>
                <a:gd name="T23" fmla="*/ 749 h 1572"/>
                <a:gd name="T24" fmla="*/ 1231 w 1337"/>
                <a:gd name="T25" fmla="*/ 612 h 1572"/>
                <a:gd name="T26" fmla="*/ 1276 w 1337"/>
                <a:gd name="T27" fmla="*/ 468 h 1572"/>
                <a:gd name="T28" fmla="*/ 1311 w 1337"/>
                <a:gd name="T29" fmla="*/ 316 h 1572"/>
                <a:gd name="T30" fmla="*/ 1331 w 1337"/>
                <a:gd name="T31" fmla="*/ 160 h 1572"/>
                <a:gd name="T32" fmla="*/ 1337 w 1337"/>
                <a:gd name="T33" fmla="*/ 0 h 1572"/>
                <a:gd name="T34" fmla="*/ 1245 w 1337"/>
                <a:gd name="T35" fmla="*/ 0 h 1572"/>
                <a:gd name="T36" fmla="*/ 1238 w 1337"/>
                <a:gd name="T37" fmla="*/ 149 h 1572"/>
                <a:gd name="T38" fmla="*/ 1221 w 1337"/>
                <a:gd name="T39" fmla="*/ 297 h 1572"/>
                <a:gd name="T40" fmla="*/ 1189 w 1337"/>
                <a:gd name="T41" fmla="*/ 436 h 1572"/>
                <a:gd name="T42" fmla="*/ 1148 w 1337"/>
                <a:gd name="T43" fmla="*/ 570 h 1572"/>
                <a:gd name="T44" fmla="*/ 1094 w 1337"/>
                <a:gd name="T45" fmla="*/ 698 h 1572"/>
                <a:gd name="T46" fmla="*/ 1033 w 1337"/>
                <a:gd name="T47" fmla="*/ 817 h 1572"/>
                <a:gd name="T48" fmla="*/ 961 w 1337"/>
                <a:gd name="T49" fmla="*/ 931 h 1572"/>
                <a:gd name="T50" fmla="*/ 881 w 1337"/>
                <a:gd name="T51" fmla="*/ 1035 h 1572"/>
                <a:gd name="T52" fmla="*/ 793 w 1337"/>
                <a:gd name="T53" fmla="*/ 1130 h 1572"/>
                <a:gd name="T54" fmla="*/ 696 w 1337"/>
                <a:gd name="T55" fmla="*/ 1214 h 1572"/>
                <a:gd name="T56" fmla="*/ 594 w 1337"/>
                <a:gd name="T57" fmla="*/ 1286 h 1572"/>
                <a:gd name="T58" fmla="*/ 485 w 1337"/>
                <a:gd name="T59" fmla="*/ 1348 h 1572"/>
                <a:gd name="T60" fmla="*/ 372 w 1337"/>
                <a:gd name="T61" fmla="*/ 1398 h 1572"/>
                <a:gd name="T62" fmla="*/ 253 w 1337"/>
                <a:gd name="T63" fmla="*/ 1435 h 1572"/>
                <a:gd name="T64" fmla="*/ 128 w 1337"/>
                <a:gd name="T65" fmla="*/ 1455 h 1572"/>
                <a:gd name="T66" fmla="*/ 0 w 1337"/>
                <a:gd name="T67" fmla="*/ 1464 h 1572"/>
                <a:gd name="T68" fmla="*/ 0 w 1337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1083 w 1176"/>
                <a:gd name="T1" fmla="*/ 0 h 1382"/>
                <a:gd name="T2" fmla="*/ 1078 w 1176"/>
                <a:gd name="T3" fmla="*/ 131 h 1382"/>
                <a:gd name="T4" fmla="*/ 1062 w 1176"/>
                <a:gd name="T5" fmla="*/ 257 h 1382"/>
                <a:gd name="T6" fmla="*/ 1036 w 1176"/>
                <a:gd name="T7" fmla="*/ 379 h 1382"/>
                <a:gd name="T8" fmla="*/ 999 w 1176"/>
                <a:gd name="T9" fmla="*/ 495 h 1382"/>
                <a:gd name="T10" fmla="*/ 953 w 1176"/>
                <a:gd name="T11" fmla="*/ 607 h 1382"/>
                <a:gd name="T12" fmla="*/ 898 w 1176"/>
                <a:gd name="T13" fmla="*/ 713 h 1382"/>
                <a:gd name="T14" fmla="*/ 836 w 1176"/>
                <a:gd name="T15" fmla="*/ 811 h 1382"/>
                <a:gd name="T16" fmla="*/ 767 w 1176"/>
                <a:gd name="T17" fmla="*/ 901 h 1382"/>
                <a:gd name="T18" fmla="*/ 691 w 1176"/>
                <a:gd name="T19" fmla="*/ 982 h 1382"/>
                <a:gd name="T20" fmla="*/ 606 w 1176"/>
                <a:gd name="T21" fmla="*/ 1056 h 1382"/>
                <a:gd name="T22" fmla="*/ 516 w 1176"/>
                <a:gd name="T23" fmla="*/ 1120 h 1382"/>
                <a:gd name="T24" fmla="*/ 421 w 1176"/>
                <a:gd name="T25" fmla="*/ 1174 h 1382"/>
                <a:gd name="T26" fmla="*/ 322 w 1176"/>
                <a:gd name="T27" fmla="*/ 1217 h 1382"/>
                <a:gd name="T28" fmla="*/ 219 w 1176"/>
                <a:gd name="T29" fmla="*/ 1248 h 1382"/>
                <a:gd name="T30" fmla="*/ 111 w 1176"/>
                <a:gd name="T31" fmla="*/ 1267 h 1382"/>
                <a:gd name="T32" fmla="*/ 0 w 1176"/>
                <a:gd name="T33" fmla="*/ 1274 h 1382"/>
                <a:gd name="T34" fmla="*/ 0 w 1176"/>
                <a:gd name="T35" fmla="*/ 1382 h 1382"/>
                <a:gd name="T36" fmla="*/ 120 w 1176"/>
                <a:gd name="T37" fmla="*/ 1376 h 1382"/>
                <a:gd name="T38" fmla="*/ 236 w 1176"/>
                <a:gd name="T39" fmla="*/ 1353 h 1382"/>
                <a:gd name="T40" fmla="*/ 349 w 1176"/>
                <a:gd name="T41" fmla="*/ 1320 h 1382"/>
                <a:gd name="T42" fmla="*/ 456 w 1176"/>
                <a:gd name="T43" fmla="*/ 1274 h 1382"/>
                <a:gd name="T44" fmla="*/ 560 w 1176"/>
                <a:gd name="T45" fmla="*/ 1216 h 1382"/>
                <a:gd name="T46" fmla="*/ 658 w 1176"/>
                <a:gd name="T47" fmla="*/ 1145 h 1382"/>
                <a:gd name="T48" fmla="*/ 748 w 1176"/>
                <a:gd name="T49" fmla="*/ 1066 h 1382"/>
                <a:gd name="T50" fmla="*/ 831 w 1176"/>
                <a:gd name="T51" fmla="*/ 977 h 1382"/>
                <a:gd name="T52" fmla="*/ 907 w 1176"/>
                <a:gd name="T53" fmla="*/ 879 h 1382"/>
                <a:gd name="T54" fmla="*/ 975 w 1176"/>
                <a:gd name="T55" fmla="*/ 773 h 1382"/>
                <a:gd name="T56" fmla="*/ 1034 w 1176"/>
                <a:gd name="T57" fmla="*/ 659 h 1382"/>
                <a:gd name="T58" fmla="*/ 1083 w 1176"/>
                <a:gd name="T59" fmla="*/ 536 h 1382"/>
                <a:gd name="T60" fmla="*/ 1123 w 1176"/>
                <a:gd name="T61" fmla="*/ 410 h 1382"/>
                <a:gd name="T62" fmla="*/ 1151 w 1176"/>
                <a:gd name="T63" fmla="*/ 277 h 1382"/>
                <a:gd name="T64" fmla="*/ 1170 w 1176"/>
                <a:gd name="T65" fmla="*/ 141 h 1382"/>
                <a:gd name="T66" fmla="*/ 1176 w 1176"/>
                <a:gd name="T67" fmla="*/ 0 h 1382"/>
                <a:gd name="T68" fmla="*/ 1083 w 1176"/>
                <a:gd name="T69" fmla="*/ 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922 w 1014"/>
                <a:gd name="T1" fmla="*/ 0 h 1193"/>
                <a:gd name="T2" fmla="*/ 916 w 1014"/>
                <a:gd name="T3" fmla="*/ 112 h 1193"/>
                <a:gd name="T4" fmla="*/ 904 w 1014"/>
                <a:gd name="T5" fmla="*/ 220 h 1193"/>
                <a:gd name="T6" fmla="*/ 881 w 1014"/>
                <a:gd name="T7" fmla="*/ 322 h 1193"/>
                <a:gd name="T8" fmla="*/ 850 w 1014"/>
                <a:gd name="T9" fmla="*/ 423 h 1193"/>
                <a:gd name="T10" fmla="*/ 810 w 1014"/>
                <a:gd name="T11" fmla="*/ 517 h 1193"/>
                <a:gd name="T12" fmla="*/ 764 w 1014"/>
                <a:gd name="T13" fmla="*/ 607 h 1193"/>
                <a:gd name="T14" fmla="*/ 711 w 1014"/>
                <a:gd name="T15" fmla="*/ 691 h 1193"/>
                <a:gd name="T16" fmla="*/ 651 w 1014"/>
                <a:gd name="T17" fmla="*/ 767 h 1193"/>
                <a:gd name="T18" fmla="*/ 587 w 1014"/>
                <a:gd name="T19" fmla="*/ 838 h 1193"/>
                <a:gd name="T20" fmla="*/ 515 w 1014"/>
                <a:gd name="T21" fmla="*/ 899 h 1193"/>
                <a:gd name="T22" fmla="*/ 439 w 1014"/>
                <a:gd name="T23" fmla="*/ 953 h 1193"/>
                <a:gd name="T24" fmla="*/ 359 w 1014"/>
                <a:gd name="T25" fmla="*/ 1000 h 1193"/>
                <a:gd name="T26" fmla="*/ 275 w 1014"/>
                <a:gd name="T27" fmla="*/ 1037 h 1193"/>
                <a:gd name="T28" fmla="*/ 186 w 1014"/>
                <a:gd name="T29" fmla="*/ 1064 h 1193"/>
                <a:gd name="T30" fmla="*/ 95 w 1014"/>
                <a:gd name="T31" fmla="*/ 1078 h 1193"/>
                <a:gd name="T32" fmla="*/ 0 w 1014"/>
                <a:gd name="T33" fmla="*/ 1085 h 1193"/>
                <a:gd name="T34" fmla="*/ 0 w 1014"/>
                <a:gd name="T35" fmla="*/ 1193 h 1193"/>
                <a:gd name="T36" fmla="*/ 104 w 1014"/>
                <a:gd name="T37" fmla="*/ 1187 h 1193"/>
                <a:gd name="T38" fmla="*/ 202 w 1014"/>
                <a:gd name="T39" fmla="*/ 1169 h 1193"/>
                <a:gd name="T40" fmla="*/ 302 w 1014"/>
                <a:gd name="T41" fmla="*/ 1139 h 1193"/>
                <a:gd name="T42" fmla="*/ 394 w 1014"/>
                <a:gd name="T43" fmla="*/ 1100 h 1193"/>
                <a:gd name="T44" fmla="*/ 483 w 1014"/>
                <a:gd name="T45" fmla="*/ 1049 h 1193"/>
                <a:gd name="T46" fmla="*/ 567 w 1014"/>
                <a:gd name="T47" fmla="*/ 989 h 1193"/>
                <a:gd name="T48" fmla="*/ 644 w 1014"/>
                <a:gd name="T49" fmla="*/ 921 h 1193"/>
                <a:gd name="T50" fmla="*/ 717 w 1014"/>
                <a:gd name="T51" fmla="*/ 844 h 1193"/>
                <a:gd name="T52" fmla="*/ 781 w 1014"/>
                <a:gd name="T53" fmla="*/ 759 h 1193"/>
                <a:gd name="T54" fmla="*/ 840 w 1014"/>
                <a:gd name="T55" fmla="*/ 667 h 1193"/>
                <a:gd name="T56" fmla="*/ 892 w 1014"/>
                <a:gd name="T57" fmla="*/ 569 h 1193"/>
                <a:gd name="T58" fmla="*/ 933 w 1014"/>
                <a:gd name="T59" fmla="*/ 465 h 1193"/>
                <a:gd name="T60" fmla="*/ 968 w 1014"/>
                <a:gd name="T61" fmla="*/ 355 h 1193"/>
                <a:gd name="T62" fmla="*/ 993 w 1014"/>
                <a:gd name="T63" fmla="*/ 239 h 1193"/>
                <a:gd name="T64" fmla="*/ 1008 w 1014"/>
                <a:gd name="T65" fmla="*/ 122 h 1193"/>
                <a:gd name="T66" fmla="*/ 1014 w 1014"/>
                <a:gd name="T67" fmla="*/ 0 h 1193"/>
                <a:gd name="T68" fmla="*/ 922 w 1014"/>
                <a:gd name="T69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989 w 1272"/>
                <a:gd name="T1" fmla="*/ 0 h 1495"/>
                <a:gd name="T2" fmla="*/ 984 w 1272"/>
                <a:gd name="T3" fmla="*/ 121 h 1495"/>
                <a:gd name="T4" fmla="*/ 969 w 1272"/>
                <a:gd name="T5" fmla="*/ 236 h 1495"/>
                <a:gd name="T6" fmla="*/ 945 w 1272"/>
                <a:gd name="T7" fmla="*/ 348 h 1495"/>
                <a:gd name="T8" fmla="*/ 913 w 1272"/>
                <a:gd name="T9" fmla="*/ 452 h 1495"/>
                <a:gd name="T10" fmla="*/ 871 w 1272"/>
                <a:gd name="T11" fmla="*/ 554 h 1495"/>
                <a:gd name="T12" fmla="*/ 820 w 1272"/>
                <a:gd name="T13" fmla="*/ 650 h 1495"/>
                <a:gd name="T14" fmla="*/ 764 w 1272"/>
                <a:gd name="T15" fmla="*/ 742 h 1495"/>
                <a:gd name="T16" fmla="*/ 700 w 1272"/>
                <a:gd name="T17" fmla="*/ 823 h 1495"/>
                <a:gd name="T18" fmla="*/ 632 w 1272"/>
                <a:gd name="T19" fmla="*/ 897 h 1495"/>
                <a:gd name="T20" fmla="*/ 553 w 1272"/>
                <a:gd name="T21" fmla="*/ 964 h 1495"/>
                <a:gd name="T22" fmla="*/ 472 w 1272"/>
                <a:gd name="T23" fmla="*/ 1023 h 1495"/>
                <a:gd name="T24" fmla="*/ 385 w 1272"/>
                <a:gd name="T25" fmla="*/ 1072 h 1495"/>
                <a:gd name="T26" fmla="*/ 295 w 1272"/>
                <a:gd name="T27" fmla="*/ 1111 h 1495"/>
                <a:gd name="T28" fmla="*/ 201 w 1272"/>
                <a:gd name="T29" fmla="*/ 1139 h 1495"/>
                <a:gd name="T30" fmla="*/ 102 w 1272"/>
                <a:gd name="T31" fmla="*/ 1157 h 1495"/>
                <a:gd name="T32" fmla="*/ 0 w 1272"/>
                <a:gd name="T33" fmla="*/ 1162 h 1495"/>
                <a:gd name="T34" fmla="*/ 0 w 1272"/>
                <a:gd name="T35" fmla="*/ 1495 h 1495"/>
                <a:gd name="T36" fmla="*/ 130 w 1272"/>
                <a:gd name="T37" fmla="*/ 1487 h 1495"/>
                <a:gd name="T38" fmla="*/ 254 w 1272"/>
                <a:gd name="T39" fmla="*/ 1463 h 1495"/>
                <a:gd name="T40" fmla="*/ 377 w 1272"/>
                <a:gd name="T41" fmla="*/ 1428 h 1495"/>
                <a:gd name="T42" fmla="*/ 493 w 1272"/>
                <a:gd name="T43" fmla="*/ 1376 h 1495"/>
                <a:gd name="T44" fmla="*/ 605 w 1272"/>
                <a:gd name="T45" fmla="*/ 1314 h 1495"/>
                <a:gd name="T46" fmla="*/ 711 w 1272"/>
                <a:gd name="T47" fmla="*/ 1239 h 1495"/>
                <a:gd name="T48" fmla="*/ 807 w 1272"/>
                <a:gd name="T49" fmla="*/ 1153 h 1495"/>
                <a:gd name="T50" fmla="*/ 899 w 1272"/>
                <a:gd name="T51" fmla="*/ 1057 h 1495"/>
                <a:gd name="T52" fmla="*/ 980 w 1272"/>
                <a:gd name="T53" fmla="*/ 950 h 1495"/>
                <a:gd name="T54" fmla="*/ 1054 w 1272"/>
                <a:gd name="T55" fmla="*/ 837 h 1495"/>
                <a:gd name="T56" fmla="*/ 1117 w 1272"/>
                <a:gd name="T57" fmla="*/ 712 h 1495"/>
                <a:gd name="T58" fmla="*/ 1171 w 1272"/>
                <a:gd name="T59" fmla="*/ 581 h 1495"/>
                <a:gd name="T60" fmla="*/ 1214 w 1272"/>
                <a:gd name="T61" fmla="*/ 444 h 1495"/>
                <a:gd name="T62" fmla="*/ 1244 w 1272"/>
                <a:gd name="T63" fmla="*/ 300 h 1495"/>
                <a:gd name="T64" fmla="*/ 1264 w 1272"/>
                <a:gd name="T65" fmla="*/ 152 h 1495"/>
                <a:gd name="T66" fmla="*/ 1272 w 1272"/>
                <a:gd name="T67" fmla="*/ 0 h 1495"/>
                <a:gd name="T68" fmla="*/ 989 w 1272"/>
                <a:gd name="T69" fmla="*/ 0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1572 h 1572"/>
                <a:gd name="T2" fmla="*/ 137 w 1338"/>
                <a:gd name="T3" fmla="*/ 1564 h 1572"/>
                <a:gd name="T4" fmla="*/ 271 w 1338"/>
                <a:gd name="T5" fmla="*/ 1540 h 1572"/>
                <a:gd name="T6" fmla="*/ 399 w 1338"/>
                <a:gd name="T7" fmla="*/ 1501 h 1572"/>
                <a:gd name="T8" fmla="*/ 521 w 1338"/>
                <a:gd name="T9" fmla="*/ 1448 h 1572"/>
                <a:gd name="T10" fmla="*/ 638 w 1338"/>
                <a:gd name="T11" fmla="*/ 1382 h 1572"/>
                <a:gd name="T12" fmla="*/ 749 w 1338"/>
                <a:gd name="T13" fmla="*/ 1304 h 1572"/>
                <a:gd name="T14" fmla="*/ 850 w 1338"/>
                <a:gd name="T15" fmla="*/ 1213 h 1572"/>
                <a:gd name="T16" fmla="*/ 947 w 1338"/>
                <a:gd name="T17" fmla="*/ 1112 h 1572"/>
                <a:gd name="T18" fmla="*/ 1033 w 1338"/>
                <a:gd name="T19" fmla="*/ 999 h 1572"/>
                <a:gd name="T20" fmla="*/ 1110 w 1338"/>
                <a:gd name="T21" fmla="*/ 879 h 1572"/>
                <a:gd name="T22" fmla="*/ 1176 w 1338"/>
                <a:gd name="T23" fmla="*/ 749 h 1572"/>
                <a:gd name="T24" fmla="*/ 1232 w 1338"/>
                <a:gd name="T25" fmla="*/ 612 h 1572"/>
                <a:gd name="T26" fmla="*/ 1277 w 1338"/>
                <a:gd name="T27" fmla="*/ 468 h 1572"/>
                <a:gd name="T28" fmla="*/ 1311 w 1338"/>
                <a:gd name="T29" fmla="*/ 316 h 1572"/>
                <a:gd name="T30" fmla="*/ 1332 w 1338"/>
                <a:gd name="T31" fmla="*/ 160 h 1572"/>
                <a:gd name="T32" fmla="*/ 1338 w 1338"/>
                <a:gd name="T33" fmla="*/ 0 h 1572"/>
                <a:gd name="T34" fmla="*/ 1246 w 1338"/>
                <a:gd name="T35" fmla="*/ 0 h 1572"/>
                <a:gd name="T36" fmla="*/ 1240 w 1338"/>
                <a:gd name="T37" fmla="*/ 150 h 1572"/>
                <a:gd name="T38" fmla="*/ 1221 w 1338"/>
                <a:gd name="T39" fmla="*/ 297 h 1572"/>
                <a:gd name="T40" fmla="*/ 1190 w 1338"/>
                <a:gd name="T41" fmla="*/ 436 h 1572"/>
                <a:gd name="T42" fmla="*/ 1148 w 1338"/>
                <a:gd name="T43" fmla="*/ 571 h 1572"/>
                <a:gd name="T44" fmla="*/ 1095 w 1338"/>
                <a:gd name="T45" fmla="*/ 698 h 1572"/>
                <a:gd name="T46" fmla="*/ 1034 w 1338"/>
                <a:gd name="T47" fmla="*/ 818 h 1572"/>
                <a:gd name="T48" fmla="*/ 962 w 1338"/>
                <a:gd name="T49" fmla="*/ 931 h 1572"/>
                <a:gd name="T50" fmla="*/ 882 w 1338"/>
                <a:gd name="T51" fmla="*/ 1036 h 1572"/>
                <a:gd name="T52" fmla="*/ 794 w 1338"/>
                <a:gd name="T53" fmla="*/ 1130 h 1572"/>
                <a:gd name="T54" fmla="*/ 697 w 1338"/>
                <a:gd name="T55" fmla="*/ 1215 h 1572"/>
                <a:gd name="T56" fmla="*/ 595 w 1338"/>
                <a:gd name="T57" fmla="*/ 1286 h 1572"/>
                <a:gd name="T58" fmla="*/ 486 w 1338"/>
                <a:gd name="T59" fmla="*/ 1348 h 1572"/>
                <a:gd name="T60" fmla="*/ 372 w 1338"/>
                <a:gd name="T61" fmla="*/ 1398 h 1572"/>
                <a:gd name="T62" fmla="*/ 253 w 1338"/>
                <a:gd name="T63" fmla="*/ 1435 h 1572"/>
                <a:gd name="T64" fmla="*/ 129 w 1338"/>
                <a:gd name="T65" fmla="*/ 1455 h 1572"/>
                <a:gd name="T66" fmla="*/ 0 w 1338"/>
                <a:gd name="T67" fmla="*/ 1464 h 1572"/>
                <a:gd name="T68" fmla="*/ 0 w 1338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1084 w 1176"/>
                <a:gd name="T1" fmla="*/ 0 h 1383"/>
                <a:gd name="T2" fmla="*/ 1079 w 1176"/>
                <a:gd name="T3" fmla="*/ 131 h 1383"/>
                <a:gd name="T4" fmla="*/ 1063 w 1176"/>
                <a:gd name="T5" fmla="*/ 259 h 1383"/>
                <a:gd name="T6" fmla="*/ 1037 w 1176"/>
                <a:gd name="T7" fmla="*/ 379 h 1383"/>
                <a:gd name="T8" fmla="*/ 999 w 1176"/>
                <a:gd name="T9" fmla="*/ 496 h 1383"/>
                <a:gd name="T10" fmla="*/ 953 w 1176"/>
                <a:gd name="T11" fmla="*/ 607 h 1383"/>
                <a:gd name="T12" fmla="*/ 900 w 1176"/>
                <a:gd name="T13" fmla="*/ 713 h 1383"/>
                <a:gd name="T14" fmla="*/ 837 w 1176"/>
                <a:gd name="T15" fmla="*/ 811 h 1383"/>
                <a:gd name="T16" fmla="*/ 768 w 1176"/>
                <a:gd name="T17" fmla="*/ 901 h 1383"/>
                <a:gd name="T18" fmla="*/ 692 w 1176"/>
                <a:gd name="T19" fmla="*/ 984 h 1383"/>
                <a:gd name="T20" fmla="*/ 607 w 1176"/>
                <a:gd name="T21" fmla="*/ 1058 h 1383"/>
                <a:gd name="T22" fmla="*/ 517 w 1176"/>
                <a:gd name="T23" fmla="*/ 1120 h 1383"/>
                <a:gd name="T24" fmla="*/ 423 w 1176"/>
                <a:gd name="T25" fmla="*/ 1175 h 1383"/>
                <a:gd name="T26" fmla="*/ 323 w 1176"/>
                <a:gd name="T27" fmla="*/ 1220 h 1383"/>
                <a:gd name="T28" fmla="*/ 220 w 1176"/>
                <a:gd name="T29" fmla="*/ 1250 h 1383"/>
                <a:gd name="T30" fmla="*/ 112 w 1176"/>
                <a:gd name="T31" fmla="*/ 1269 h 1383"/>
                <a:gd name="T32" fmla="*/ 0 w 1176"/>
                <a:gd name="T33" fmla="*/ 1275 h 1383"/>
                <a:gd name="T34" fmla="*/ 0 w 1176"/>
                <a:gd name="T35" fmla="*/ 1383 h 1383"/>
                <a:gd name="T36" fmla="*/ 120 w 1176"/>
                <a:gd name="T37" fmla="*/ 1377 h 1383"/>
                <a:gd name="T38" fmla="*/ 236 w 1176"/>
                <a:gd name="T39" fmla="*/ 1354 h 1383"/>
                <a:gd name="T40" fmla="*/ 350 w 1176"/>
                <a:gd name="T41" fmla="*/ 1322 h 1383"/>
                <a:gd name="T42" fmla="*/ 457 w 1176"/>
                <a:gd name="T43" fmla="*/ 1275 h 1383"/>
                <a:gd name="T44" fmla="*/ 561 w 1176"/>
                <a:gd name="T45" fmla="*/ 1216 h 1383"/>
                <a:gd name="T46" fmla="*/ 659 w 1176"/>
                <a:gd name="T47" fmla="*/ 1148 h 1383"/>
                <a:gd name="T48" fmla="*/ 749 w 1176"/>
                <a:gd name="T49" fmla="*/ 1067 h 1383"/>
                <a:gd name="T50" fmla="*/ 832 w 1176"/>
                <a:gd name="T51" fmla="*/ 978 h 1383"/>
                <a:gd name="T52" fmla="*/ 907 w 1176"/>
                <a:gd name="T53" fmla="*/ 879 h 1383"/>
                <a:gd name="T54" fmla="*/ 976 w 1176"/>
                <a:gd name="T55" fmla="*/ 773 h 1383"/>
                <a:gd name="T56" fmla="*/ 1035 w 1176"/>
                <a:gd name="T57" fmla="*/ 659 h 1383"/>
                <a:gd name="T58" fmla="*/ 1084 w 1176"/>
                <a:gd name="T59" fmla="*/ 538 h 1383"/>
                <a:gd name="T60" fmla="*/ 1124 w 1176"/>
                <a:gd name="T61" fmla="*/ 411 h 1383"/>
                <a:gd name="T62" fmla="*/ 1152 w 1176"/>
                <a:gd name="T63" fmla="*/ 278 h 1383"/>
                <a:gd name="T64" fmla="*/ 1171 w 1176"/>
                <a:gd name="T65" fmla="*/ 141 h 1383"/>
                <a:gd name="T66" fmla="*/ 1176 w 1176"/>
                <a:gd name="T67" fmla="*/ 0 h 1383"/>
                <a:gd name="T68" fmla="*/ 1084 w 1176"/>
                <a:gd name="T69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919 w 1011"/>
                <a:gd name="T1" fmla="*/ 0 h 1223"/>
                <a:gd name="T2" fmla="*/ 914 w 1011"/>
                <a:gd name="T3" fmla="*/ 112 h 1223"/>
                <a:gd name="T4" fmla="*/ 902 w 1011"/>
                <a:gd name="T5" fmla="*/ 222 h 1223"/>
                <a:gd name="T6" fmla="*/ 879 w 1011"/>
                <a:gd name="T7" fmla="*/ 326 h 1223"/>
                <a:gd name="T8" fmla="*/ 847 w 1011"/>
                <a:gd name="T9" fmla="*/ 428 h 1223"/>
                <a:gd name="T10" fmla="*/ 808 w 1011"/>
                <a:gd name="T11" fmla="*/ 525 h 1223"/>
                <a:gd name="T12" fmla="*/ 763 w 1011"/>
                <a:gd name="T13" fmla="*/ 619 h 1223"/>
                <a:gd name="T14" fmla="*/ 710 w 1011"/>
                <a:gd name="T15" fmla="*/ 703 h 1223"/>
                <a:gd name="T16" fmla="*/ 650 w 1011"/>
                <a:gd name="T17" fmla="*/ 785 h 1223"/>
                <a:gd name="T18" fmla="*/ 585 w 1011"/>
                <a:gd name="T19" fmla="*/ 857 h 1223"/>
                <a:gd name="T20" fmla="*/ 514 w 1011"/>
                <a:gd name="T21" fmla="*/ 920 h 1223"/>
                <a:gd name="T22" fmla="*/ 438 w 1011"/>
                <a:gd name="T23" fmla="*/ 979 h 1223"/>
                <a:gd name="T24" fmla="*/ 358 w 1011"/>
                <a:gd name="T25" fmla="*/ 1026 h 1223"/>
                <a:gd name="T26" fmla="*/ 274 w 1011"/>
                <a:gd name="T27" fmla="*/ 1063 h 1223"/>
                <a:gd name="T28" fmla="*/ 185 w 1011"/>
                <a:gd name="T29" fmla="*/ 1092 h 1223"/>
                <a:gd name="T30" fmla="*/ 94 w 1011"/>
                <a:gd name="T31" fmla="*/ 1109 h 1223"/>
                <a:gd name="T32" fmla="*/ 0 w 1011"/>
                <a:gd name="T33" fmla="*/ 1115 h 1223"/>
                <a:gd name="T34" fmla="*/ 0 w 1011"/>
                <a:gd name="T35" fmla="*/ 1223 h 1223"/>
                <a:gd name="T36" fmla="*/ 102 w 1011"/>
                <a:gd name="T37" fmla="*/ 1217 h 1223"/>
                <a:gd name="T38" fmla="*/ 204 w 1011"/>
                <a:gd name="T39" fmla="*/ 1198 h 1223"/>
                <a:gd name="T40" fmla="*/ 301 w 1011"/>
                <a:gd name="T41" fmla="*/ 1167 h 1223"/>
                <a:gd name="T42" fmla="*/ 393 w 1011"/>
                <a:gd name="T43" fmla="*/ 1125 h 1223"/>
                <a:gd name="T44" fmla="*/ 482 w 1011"/>
                <a:gd name="T45" fmla="*/ 1072 h 1223"/>
                <a:gd name="T46" fmla="*/ 566 w 1011"/>
                <a:gd name="T47" fmla="*/ 1009 h 1223"/>
                <a:gd name="T48" fmla="*/ 645 w 1011"/>
                <a:gd name="T49" fmla="*/ 939 h 1223"/>
                <a:gd name="T50" fmla="*/ 716 w 1011"/>
                <a:gd name="T51" fmla="*/ 858 h 1223"/>
                <a:gd name="T52" fmla="*/ 781 w 1011"/>
                <a:gd name="T53" fmla="*/ 770 h 1223"/>
                <a:gd name="T54" fmla="*/ 839 w 1011"/>
                <a:gd name="T55" fmla="*/ 675 h 1223"/>
                <a:gd name="T56" fmla="*/ 889 w 1011"/>
                <a:gd name="T57" fmla="*/ 573 h 1223"/>
                <a:gd name="T58" fmla="*/ 932 w 1011"/>
                <a:gd name="T59" fmla="*/ 470 h 1223"/>
                <a:gd name="T60" fmla="*/ 965 w 1011"/>
                <a:gd name="T61" fmla="*/ 358 h 1223"/>
                <a:gd name="T62" fmla="*/ 991 w 1011"/>
                <a:gd name="T63" fmla="*/ 240 h 1223"/>
                <a:gd name="T64" fmla="*/ 1006 w 1011"/>
                <a:gd name="T65" fmla="*/ 121 h 1223"/>
                <a:gd name="T66" fmla="*/ 1011 w 1011"/>
                <a:gd name="T67" fmla="*/ 0 h 1223"/>
                <a:gd name="T68" fmla="*/ 919 w 1011"/>
                <a:gd name="T69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02" name="Group 18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42003" name="Picture 1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4" name="Picture 2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5" name="Picture 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6" name="Picture 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7" name="Picture 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8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9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10" name="Picture 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11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2012" name="Group 28"/>
          <p:cNvGrpSpPr>
            <a:grpSpLocks/>
          </p:cNvGrpSpPr>
          <p:nvPr/>
        </p:nvGrpSpPr>
        <p:grpSpPr bwMode="auto">
          <a:xfrm>
            <a:off x="0" y="4956175"/>
            <a:ext cx="1581150" cy="1901825"/>
            <a:chOff x="17" y="2256"/>
            <a:chExt cx="1829" cy="2064"/>
          </a:xfrm>
        </p:grpSpPr>
        <p:grpSp>
          <p:nvGrpSpPr>
            <p:cNvPr id="42013" name="Group 29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42014" name="Freeform 30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6 w 1336"/>
                  <a:gd name="T3" fmla="*/ 160 h 1572"/>
                  <a:gd name="T4" fmla="*/ 27 w 1336"/>
                  <a:gd name="T5" fmla="*/ 316 h 1572"/>
                  <a:gd name="T6" fmla="*/ 61 w 1336"/>
                  <a:gd name="T7" fmla="*/ 468 h 1572"/>
                  <a:gd name="T8" fmla="*/ 106 w 1336"/>
                  <a:gd name="T9" fmla="*/ 612 h 1572"/>
                  <a:gd name="T10" fmla="*/ 162 w 1336"/>
                  <a:gd name="T11" fmla="*/ 749 h 1572"/>
                  <a:gd name="T12" fmla="*/ 228 w 1336"/>
                  <a:gd name="T13" fmla="*/ 879 h 1572"/>
                  <a:gd name="T14" fmla="*/ 305 w 1336"/>
                  <a:gd name="T15" fmla="*/ 999 h 1572"/>
                  <a:gd name="T16" fmla="*/ 391 w 1336"/>
                  <a:gd name="T17" fmla="*/ 1112 h 1572"/>
                  <a:gd name="T18" fmla="*/ 488 w 1336"/>
                  <a:gd name="T19" fmla="*/ 1213 h 1572"/>
                  <a:gd name="T20" fmla="*/ 589 w 1336"/>
                  <a:gd name="T21" fmla="*/ 1304 h 1572"/>
                  <a:gd name="T22" fmla="*/ 700 w 1336"/>
                  <a:gd name="T23" fmla="*/ 1382 h 1572"/>
                  <a:gd name="T24" fmla="*/ 817 w 1336"/>
                  <a:gd name="T25" fmla="*/ 1448 h 1572"/>
                  <a:gd name="T26" fmla="*/ 939 w 1336"/>
                  <a:gd name="T27" fmla="*/ 1501 h 1572"/>
                  <a:gd name="T28" fmla="*/ 1067 w 1336"/>
                  <a:gd name="T29" fmla="*/ 1540 h 1572"/>
                  <a:gd name="T30" fmla="*/ 1201 w 1336"/>
                  <a:gd name="T31" fmla="*/ 1564 h 1572"/>
                  <a:gd name="T32" fmla="*/ 1336 w 1336"/>
                  <a:gd name="T33" fmla="*/ 1572 h 1572"/>
                  <a:gd name="T34" fmla="*/ 1336 w 1336"/>
                  <a:gd name="T35" fmla="*/ 1464 h 1572"/>
                  <a:gd name="T36" fmla="*/ 1209 w 1336"/>
                  <a:gd name="T37" fmla="*/ 1455 h 1572"/>
                  <a:gd name="T38" fmla="*/ 1085 w 1336"/>
                  <a:gd name="T39" fmla="*/ 1435 h 1572"/>
                  <a:gd name="T40" fmla="*/ 966 w 1336"/>
                  <a:gd name="T41" fmla="*/ 1398 h 1572"/>
                  <a:gd name="T42" fmla="*/ 852 w 1336"/>
                  <a:gd name="T43" fmla="*/ 1348 h 1572"/>
                  <a:gd name="T44" fmla="*/ 743 w 1336"/>
                  <a:gd name="T45" fmla="*/ 1286 h 1572"/>
                  <a:gd name="T46" fmla="*/ 641 w 1336"/>
                  <a:gd name="T47" fmla="*/ 1215 h 1572"/>
                  <a:gd name="T48" fmla="*/ 544 w 1336"/>
                  <a:gd name="T49" fmla="*/ 1130 h 1572"/>
                  <a:gd name="T50" fmla="*/ 456 w 1336"/>
                  <a:gd name="T51" fmla="*/ 1036 h 1572"/>
                  <a:gd name="T52" fmla="*/ 376 w 1336"/>
                  <a:gd name="T53" fmla="*/ 931 h 1572"/>
                  <a:gd name="T54" fmla="*/ 304 w 1336"/>
                  <a:gd name="T55" fmla="*/ 818 h 1572"/>
                  <a:gd name="T56" fmla="*/ 243 w 1336"/>
                  <a:gd name="T57" fmla="*/ 698 h 1572"/>
                  <a:gd name="T58" fmla="*/ 190 w 1336"/>
                  <a:gd name="T59" fmla="*/ 571 h 1572"/>
                  <a:gd name="T60" fmla="*/ 148 w 1336"/>
                  <a:gd name="T61" fmla="*/ 436 h 1572"/>
                  <a:gd name="T62" fmla="*/ 117 w 1336"/>
                  <a:gd name="T63" fmla="*/ 297 h 1572"/>
                  <a:gd name="T64" fmla="*/ 98 w 1336"/>
                  <a:gd name="T65" fmla="*/ 150 h 1572"/>
                  <a:gd name="T66" fmla="*/ 92 w 1336"/>
                  <a:gd name="T67" fmla="*/ 0 h 1572"/>
                  <a:gd name="T68" fmla="*/ 0 w 1336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5" name="Freeform 31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174 w 1174"/>
                  <a:gd name="T1" fmla="*/ 1275 h 1383"/>
                  <a:gd name="T2" fmla="*/ 1064 w 1174"/>
                  <a:gd name="T3" fmla="*/ 1269 h 1383"/>
                  <a:gd name="T4" fmla="*/ 956 w 1174"/>
                  <a:gd name="T5" fmla="*/ 1250 h 1383"/>
                  <a:gd name="T6" fmla="*/ 853 w 1174"/>
                  <a:gd name="T7" fmla="*/ 1220 h 1383"/>
                  <a:gd name="T8" fmla="*/ 753 w 1174"/>
                  <a:gd name="T9" fmla="*/ 1175 h 1383"/>
                  <a:gd name="T10" fmla="*/ 659 w 1174"/>
                  <a:gd name="T11" fmla="*/ 1121 h 1383"/>
                  <a:gd name="T12" fmla="*/ 569 w 1174"/>
                  <a:gd name="T13" fmla="*/ 1060 h 1383"/>
                  <a:gd name="T14" fmla="*/ 484 w 1174"/>
                  <a:gd name="T15" fmla="*/ 985 h 1383"/>
                  <a:gd name="T16" fmla="*/ 408 w 1174"/>
                  <a:gd name="T17" fmla="*/ 903 h 1383"/>
                  <a:gd name="T18" fmla="*/ 339 w 1174"/>
                  <a:gd name="T19" fmla="*/ 814 h 1383"/>
                  <a:gd name="T20" fmla="*/ 276 w 1174"/>
                  <a:gd name="T21" fmla="*/ 714 h 1383"/>
                  <a:gd name="T22" fmla="*/ 223 w 1174"/>
                  <a:gd name="T23" fmla="*/ 611 h 1383"/>
                  <a:gd name="T24" fmla="*/ 177 w 1174"/>
                  <a:gd name="T25" fmla="*/ 499 h 1383"/>
                  <a:gd name="T26" fmla="*/ 139 w 1174"/>
                  <a:gd name="T27" fmla="*/ 382 h 1383"/>
                  <a:gd name="T28" fmla="*/ 113 w 1174"/>
                  <a:gd name="T29" fmla="*/ 259 h 1383"/>
                  <a:gd name="T30" fmla="*/ 97 w 1174"/>
                  <a:gd name="T31" fmla="*/ 131 h 1383"/>
                  <a:gd name="T32" fmla="*/ 92 w 1174"/>
                  <a:gd name="T33" fmla="*/ 0 h 1383"/>
                  <a:gd name="T34" fmla="*/ 0 w 1174"/>
                  <a:gd name="T35" fmla="*/ 0 h 1383"/>
                  <a:gd name="T36" fmla="*/ 5 w 1174"/>
                  <a:gd name="T37" fmla="*/ 141 h 1383"/>
                  <a:gd name="T38" fmla="*/ 24 w 1174"/>
                  <a:gd name="T39" fmla="*/ 278 h 1383"/>
                  <a:gd name="T40" fmla="*/ 52 w 1174"/>
                  <a:gd name="T41" fmla="*/ 411 h 1383"/>
                  <a:gd name="T42" fmla="*/ 92 w 1174"/>
                  <a:gd name="T43" fmla="*/ 540 h 1383"/>
                  <a:gd name="T44" fmla="*/ 141 w 1174"/>
                  <a:gd name="T45" fmla="*/ 661 h 1383"/>
                  <a:gd name="T46" fmla="*/ 200 w 1174"/>
                  <a:gd name="T47" fmla="*/ 775 h 1383"/>
                  <a:gd name="T48" fmla="*/ 269 w 1174"/>
                  <a:gd name="T49" fmla="*/ 881 h 1383"/>
                  <a:gd name="T50" fmla="*/ 344 w 1174"/>
                  <a:gd name="T51" fmla="*/ 979 h 1383"/>
                  <a:gd name="T52" fmla="*/ 427 w 1174"/>
                  <a:gd name="T53" fmla="*/ 1068 h 1383"/>
                  <a:gd name="T54" fmla="*/ 517 w 1174"/>
                  <a:gd name="T55" fmla="*/ 1149 h 1383"/>
                  <a:gd name="T56" fmla="*/ 615 w 1174"/>
                  <a:gd name="T57" fmla="*/ 1217 h 1383"/>
                  <a:gd name="T58" fmla="*/ 718 w 1174"/>
                  <a:gd name="T59" fmla="*/ 1275 h 1383"/>
                  <a:gd name="T60" fmla="*/ 826 w 1174"/>
                  <a:gd name="T61" fmla="*/ 1322 h 1383"/>
                  <a:gd name="T62" fmla="*/ 940 w 1174"/>
                  <a:gd name="T63" fmla="*/ 1354 h 1383"/>
                  <a:gd name="T64" fmla="*/ 1056 w 1174"/>
                  <a:gd name="T65" fmla="*/ 1377 h 1383"/>
                  <a:gd name="T66" fmla="*/ 1174 w 1174"/>
                  <a:gd name="T67" fmla="*/ 1383 h 1383"/>
                  <a:gd name="T68" fmla="*/ 1174 w 1174"/>
                  <a:gd name="T69" fmla="*/ 1275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Freeform 32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012 w 1012"/>
                  <a:gd name="T1" fmla="*/ 1085 h 1193"/>
                  <a:gd name="T2" fmla="*/ 918 w 1012"/>
                  <a:gd name="T3" fmla="*/ 1078 h 1193"/>
                  <a:gd name="T4" fmla="*/ 827 w 1012"/>
                  <a:gd name="T5" fmla="*/ 1065 h 1193"/>
                  <a:gd name="T6" fmla="*/ 738 w 1012"/>
                  <a:gd name="T7" fmla="*/ 1037 h 1193"/>
                  <a:gd name="T8" fmla="*/ 654 w 1012"/>
                  <a:gd name="T9" fmla="*/ 1000 h 1193"/>
                  <a:gd name="T10" fmla="*/ 574 w 1012"/>
                  <a:gd name="T11" fmla="*/ 954 h 1193"/>
                  <a:gd name="T12" fmla="*/ 498 w 1012"/>
                  <a:gd name="T13" fmla="*/ 899 h 1193"/>
                  <a:gd name="T14" fmla="*/ 426 w 1012"/>
                  <a:gd name="T15" fmla="*/ 838 h 1193"/>
                  <a:gd name="T16" fmla="*/ 362 w 1012"/>
                  <a:gd name="T17" fmla="*/ 767 h 1193"/>
                  <a:gd name="T18" fmla="*/ 302 w 1012"/>
                  <a:gd name="T19" fmla="*/ 692 h 1193"/>
                  <a:gd name="T20" fmla="*/ 249 w 1012"/>
                  <a:gd name="T21" fmla="*/ 607 h 1193"/>
                  <a:gd name="T22" fmla="*/ 203 w 1012"/>
                  <a:gd name="T23" fmla="*/ 518 h 1193"/>
                  <a:gd name="T24" fmla="*/ 164 w 1012"/>
                  <a:gd name="T25" fmla="*/ 423 h 1193"/>
                  <a:gd name="T26" fmla="*/ 132 w 1012"/>
                  <a:gd name="T27" fmla="*/ 322 h 1193"/>
                  <a:gd name="T28" fmla="*/ 109 w 1012"/>
                  <a:gd name="T29" fmla="*/ 220 h 1193"/>
                  <a:gd name="T30" fmla="*/ 97 w 1012"/>
                  <a:gd name="T31" fmla="*/ 112 h 1193"/>
                  <a:gd name="T32" fmla="*/ 92 w 1012"/>
                  <a:gd name="T33" fmla="*/ 0 h 1193"/>
                  <a:gd name="T34" fmla="*/ 0 w 1012"/>
                  <a:gd name="T35" fmla="*/ 0 h 1193"/>
                  <a:gd name="T36" fmla="*/ 5 w 1012"/>
                  <a:gd name="T37" fmla="*/ 122 h 1193"/>
                  <a:gd name="T38" fmla="*/ 20 w 1012"/>
                  <a:gd name="T39" fmla="*/ 239 h 1193"/>
                  <a:gd name="T40" fmla="*/ 46 w 1012"/>
                  <a:gd name="T41" fmla="*/ 355 h 1193"/>
                  <a:gd name="T42" fmla="*/ 79 w 1012"/>
                  <a:gd name="T43" fmla="*/ 465 h 1193"/>
                  <a:gd name="T44" fmla="*/ 122 w 1012"/>
                  <a:gd name="T45" fmla="*/ 569 h 1193"/>
                  <a:gd name="T46" fmla="*/ 173 w 1012"/>
                  <a:gd name="T47" fmla="*/ 668 h 1193"/>
                  <a:gd name="T48" fmla="*/ 231 w 1012"/>
                  <a:gd name="T49" fmla="*/ 758 h 1193"/>
                  <a:gd name="T50" fmla="*/ 296 w 1012"/>
                  <a:gd name="T51" fmla="*/ 844 h 1193"/>
                  <a:gd name="T52" fmla="*/ 368 w 1012"/>
                  <a:gd name="T53" fmla="*/ 920 h 1193"/>
                  <a:gd name="T54" fmla="*/ 447 w 1012"/>
                  <a:gd name="T55" fmla="*/ 989 h 1193"/>
                  <a:gd name="T56" fmla="*/ 530 w 1012"/>
                  <a:gd name="T57" fmla="*/ 1049 h 1193"/>
                  <a:gd name="T58" fmla="*/ 619 w 1012"/>
                  <a:gd name="T59" fmla="*/ 1100 h 1193"/>
                  <a:gd name="T60" fmla="*/ 711 w 1012"/>
                  <a:gd name="T61" fmla="*/ 1139 h 1193"/>
                  <a:gd name="T62" fmla="*/ 811 w 1012"/>
                  <a:gd name="T63" fmla="*/ 1169 h 1193"/>
                  <a:gd name="T64" fmla="*/ 910 w 1012"/>
                  <a:gd name="T65" fmla="*/ 1187 h 1193"/>
                  <a:gd name="T66" fmla="*/ 1012 w 1012"/>
                  <a:gd name="T67" fmla="*/ 1193 h 1193"/>
                  <a:gd name="T68" fmla="*/ 1012 w 1012"/>
                  <a:gd name="T69" fmla="*/ 1085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Freeform 33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271 w 1271"/>
                  <a:gd name="T1" fmla="*/ 1163 h 1495"/>
                  <a:gd name="T2" fmla="*/ 1168 w 1271"/>
                  <a:gd name="T3" fmla="*/ 1159 h 1495"/>
                  <a:gd name="T4" fmla="*/ 1071 w 1271"/>
                  <a:gd name="T5" fmla="*/ 1141 h 1495"/>
                  <a:gd name="T6" fmla="*/ 975 w 1271"/>
                  <a:gd name="T7" fmla="*/ 1112 h 1495"/>
                  <a:gd name="T8" fmla="*/ 888 w 1271"/>
                  <a:gd name="T9" fmla="*/ 1073 h 1495"/>
                  <a:gd name="T10" fmla="*/ 800 w 1271"/>
                  <a:gd name="T11" fmla="*/ 1023 h 1495"/>
                  <a:gd name="T12" fmla="*/ 716 w 1271"/>
                  <a:gd name="T13" fmla="*/ 965 h 1495"/>
                  <a:gd name="T14" fmla="*/ 642 w 1271"/>
                  <a:gd name="T15" fmla="*/ 898 h 1495"/>
                  <a:gd name="T16" fmla="*/ 571 w 1271"/>
                  <a:gd name="T17" fmla="*/ 822 h 1495"/>
                  <a:gd name="T18" fmla="*/ 508 w 1271"/>
                  <a:gd name="T19" fmla="*/ 742 h 1495"/>
                  <a:gd name="T20" fmla="*/ 451 w 1271"/>
                  <a:gd name="T21" fmla="*/ 650 h 1495"/>
                  <a:gd name="T22" fmla="*/ 401 w 1271"/>
                  <a:gd name="T23" fmla="*/ 554 h 1495"/>
                  <a:gd name="T24" fmla="*/ 359 w 1271"/>
                  <a:gd name="T25" fmla="*/ 453 h 1495"/>
                  <a:gd name="T26" fmla="*/ 326 w 1271"/>
                  <a:gd name="T27" fmla="*/ 346 h 1495"/>
                  <a:gd name="T28" fmla="*/ 302 w 1271"/>
                  <a:gd name="T29" fmla="*/ 236 h 1495"/>
                  <a:gd name="T30" fmla="*/ 287 w 1271"/>
                  <a:gd name="T31" fmla="*/ 119 h 1495"/>
                  <a:gd name="T32" fmla="*/ 283 w 1271"/>
                  <a:gd name="T33" fmla="*/ 0 h 1495"/>
                  <a:gd name="T34" fmla="*/ 0 w 1271"/>
                  <a:gd name="T35" fmla="*/ 0 h 1495"/>
                  <a:gd name="T36" fmla="*/ 6 w 1271"/>
                  <a:gd name="T37" fmla="*/ 152 h 1495"/>
                  <a:gd name="T38" fmla="*/ 27 w 1271"/>
                  <a:gd name="T39" fmla="*/ 301 h 1495"/>
                  <a:gd name="T40" fmla="*/ 57 w 1271"/>
                  <a:gd name="T41" fmla="*/ 442 h 1495"/>
                  <a:gd name="T42" fmla="*/ 101 w 1271"/>
                  <a:gd name="T43" fmla="*/ 582 h 1495"/>
                  <a:gd name="T44" fmla="*/ 153 w 1271"/>
                  <a:gd name="T45" fmla="*/ 710 h 1495"/>
                  <a:gd name="T46" fmla="*/ 218 w 1271"/>
                  <a:gd name="T47" fmla="*/ 835 h 1495"/>
                  <a:gd name="T48" fmla="*/ 291 w 1271"/>
                  <a:gd name="T49" fmla="*/ 948 h 1495"/>
                  <a:gd name="T50" fmla="*/ 372 w 1271"/>
                  <a:gd name="T51" fmla="*/ 1056 h 1495"/>
                  <a:gd name="T52" fmla="*/ 462 w 1271"/>
                  <a:gd name="T53" fmla="*/ 1154 h 1495"/>
                  <a:gd name="T54" fmla="*/ 562 w 1271"/>
                  <a:gd name="T55" fmla="*/ 1240 h 1495"/>
                  <a:gd name="T56" fmla="*/ 666 w 1271"/>
                  <a:gd name="T57" fmla="*/ 1314 h 1495"/>
                  <a:gd name="T58" fmla="*/ 776 w 1271"/>
                  <a:gd name="T59" fmla="*/ 1377 h 1495"/>
                  <a:gd name="T60" fmla="*/ 894 w 1271"/>
                  <a:gd name="T61" fmla="*/ 1429 h 1495"/>
                  <a:gd name="T62" fmla="*/ 1016 w 1271"/>
                  <a:gd name="T63" fmla="*/ 1464 h 1495"/>
                  <a:gd name="T64" fmla="*/ 1142 w 1271"/>
                  <a:gd name="T65" fmla="*/ 1488 h 1495"/>
                  <a:gd name="T66" fmla="*/ 1271 w 1271"/>
                  <a:gd name="T67" fmla="*/ 1495 h 1495"/>
                  <a:gd name="T68" fmla="*/ 1271 w 1271"/>
                  <a:gd name="T69" fmla="*/ 1163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8" name="Freeform 34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6 w 1337"/>
                  <a:gd name="T3" fmla="*/ 160 h 1572"/>
                  <a:gd name="T4" fmla="*/ 26 w 1337"/>
                  <a:gd name="T5" fmla="*/ 316 h 1572"/>
                  <a:gd name="T6" fmla="*/ 61 w 1337"/>
                  <a:gd name="T7" fmla="*/ 468 h 1572"/>
                  <a:gd name="T8" fmla="*/ 106 w 1337"/>
                  <a:gd name="T9" fmla="*/ 612 h 1572"/>
                  <a:gd name="T10" fmla="*/ 161 w 1337"/>
                  <a:gd name="T11" fmla="*/ 749 h 1572"/>
                  <a:gd name="T12" fmla="*/ 228 w 1337"/>
                  <a:gd name="T13" fmla="*/ 879 h 1572"/>
                  <a:gd name="T14" fmla="*/ 305 w 1337"/>
                  <a:gd name="T15" fmla="*/ 999 h 1572"/>
                  <a:gd name="T16" fmla="*/ 391 w 1337"/>
                  <a:gd name="T17" fmla="*/ 1112 h 1572"/>
                  <a:gd name="T18" fmla="*/ 487 w 1337"/>
                  <a:gd name="T19" fmla="*/ 1213 h 1572"/>
                  <a:gd name="T20" fmla="*/ 589 w 1337"/>
                  <a:gd name="T21" fmla="*/ 1304 h 1572"/>
                  <a:gd name="T22" fmla="*/ 700 w 1337"/>
                  <a:gd name="T23" fmla="*/ 1382 h 1572"/>
                  <a:gd name="T24" fmla="*/ 816 w 1337"/>
                  <a:gd name="T25" fmla="*/ 1447 h 1572"/>
                  <a:gd name="T26" fmla="*/ 939 w 1337"/>
                  <a:gd name="T27" fmla="*/ 1500 h 1572"/>
                  <a:gd name="T28" fmla="*/ 1068 w 1337"/>
                  <a:gd name="T29" fmla="*/ 1541 h 1572"/>
                  <a:gd name="T30" fmla="*/ 1201 w 1337"/>
                  <a:gd name="T31" fmla="*/ 1565 h 1572"/>
                  <a:gd name="T32" fmla="*/ 1337 w 1337"/>
                  <a:gd name="T33" fmla="*/ 1572 h 1572"/>
                  <a:gd name="T34" fmla="*/ 1337 w 1337"/>
                  <a:gd name="T35" fmla="*/ 1464 h 1572"/>
                  <a:gd name="T36" fmla="*/ 1209 w 1337"/>
                  <a:gd name="T37" fmla="*/ 1455 h 1572"/>
                  <a:gd name="T38" fmla="*/ 1084 w 1337"/>
                  <a:gd name="T39" fmla="*/ 1435 h 1572"/>
                  <a:gd name="T40" fmla="*/ 965 w 1337"/>
                  <a:gd name="T41" fmla="*/ 1398 h 1572"/>
                  <a:gd name="T42" fmla="*/ 852 w 1337"/>
                  <a:gd name="T43" fmla="*/ 1348 h 1572"/>
                  <a:gd name="T44" fmla="*/ 742 w 1337"/>
                  <a:gd name="T45" fmla="*/ 1286 h 1572"/>
                  <a:gd name="T46" fmla="*/ 641 w 1337"/>
                  <a:gd name="T47" fmla="*/ 1214 h 1572"/>
                  <a:gd name="T48" fmla="*/ 544 w 1337"/>
                  <a:gd name="T49" fmla="*/ 1130 h 1572"/>
                  <a:gd name="T50" fmla="*/ 456 w 1337"/>
                  <a:gd name="T51" fmla="*/ 1035 h 1572"/>
                  <a:gd name="T52" fmla="*/ 376 w 1337"/>
                  <a:gd name="T53" fmla="*/ 931 h 1572"/>
                  <a:gd name="T54" fmla="*/ 304 w 1337"/>
                  <a:gd name="T55" fmla="*/ 817 h 1572"/>
                  <a:gd name="T56" fmla="*/ 243 w 1337"/>
                  <a:gd name="T57" fmla="*/ 698 h 1572"/>
                  <a:gd name="T58" fmla="*/ 189 w 1337"/>
                  <a:gd name="T59" fmla="*/ 570 h 1572"/>
                  <a:gd name="T60" fmla="*/ 148 w 1337"/>
                  <a:gd name="T61" fmla="*/ 436 h 1572"/>
                  <a:gd name="T62" fmla="*/ 116 w 1337"/>
                  <a:gd name="T63" fmla="*/ 297 h 1572"/>
                  <a:gd name="T64" fmla="*/ 98 w 1337"/>
                  <a:gd name="T65" fmla="*/ 149 h 1572"/>
                  <a:gd name="T66" fmla="*/ 92 w 1337"/>
                  <a:gd name="T67" fmla="*/ 0 h 1572"/>
                  <a:gd name="T68" fmla="*/ 0 w 1337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9" name="Freeform 35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989 w 1272"/>
                  <a:gd name="T1" fmla="*/ 0 h 1495"/>
                  <a:gd name="T2" fmla="*/ 984 w 1272"/>
                  <a:gd name="T3" fmla="*/ 121 h 1495"/>
                  <a:gd name="T4" fmla="*/ 969 w 1272"/>
                  <a:gd name="T5" fmla="*/ 236 h 1495"/>
                  <a:gd name="T6" fmla="*/ 945 w 1272"/>
                  <a:gd name="T7" fmla="*/ 348 h 1495"/>
                  <a:gd name="T8" fmla="*/ 913 w 1272"/>
                  <a:gd name="T9" fmla="*/ 452 h 1495"/>
                  <a:gd name="T10" fmla="*/ 871 w 1272"/>
                  <a:gd name="T11" fmla="*/ 554 h 1495"/>
                  <a:gd name="T12" fmla="*/ 820 w 1272"/>
                  <a:gd name="T13" fmla="*/ 650 h 1495"/>
                  <a:gd name="T14" fmla="*/ 764 w 1272"/>
                  <a:gd name="T15" fmla="*/ 742 h 1495"/>
                  <a:gd name="T16" fmla="*/ 700 w 1272"/>
                  <a:gd name="T17" fmla="*/ 823 h 1495"/>
                  <a:gd name="T18" fmla="*/ 632 w 1272"/>
                  <a:gd name="T19" fmla="*/ 897 h 1495"/>
                  <a:gd name="T20" fmla="*/ 553 w 1272"/>
                  <a:gd name="T21" fmla="*/ 964 h 1495"/>
                  <a:gd name="T22" fmla="*/ 472 w 1272"/>
                  <a:gd name="T23" fmla="*/ 1023 h 1495"/>
                  <a:gd name="T24" fmla="*/ 385 w 1272"/>
                  <a:gd name="T25" fmla="*/ 1072 h 1495"/>
                  <a:gd name="T26" fmla="*/ 295 w 1272"/>
                  <a:gd name="T27" fmla="*/ 1111 h 1495"/>
                  <a:gd name="T28" fmla="*/ 201 w 1272"/>
                  <a:gd name="T29" fmla="*/ 1139 h 1495"/>
                  <a:gd name="T30" fmla="*/ 102 w 1272"/>
                  <a:gd name="T31" fmla="*/ 1157 h 1495"/>
                  <a:gd name="T32" fmla="*/ 0 w 1272"/>
                  <a:gd name="T33" fmla="*/ 1162 h 1495"/>
                  <a:gd name="T34" fmla="*/ 0 w 1272"/>
                  <a:gd name="T35" fmla="*/ 1495 h 1495"/>
                  <a:gd name="T36" fmla="*/ 130 w 1272"/>
                  <a:gd name="T37" fmla="*/ 1487 h 1495"/>
                  <a:gd name="T38" fmla="*/ 254 w 1272"/>
                  <a:gd name="T39" fmla="*/ 1463 h 1495"/>
                  <a:gd name="T40" fmla="*/ 377 w 1272"/>
                  <a:gd name="T41" fmla="*/ 1428 h 1495"/>
                  <a:gd name="T42" fmla="*/ 493 w 1272"/>
                  <a:gd name="T43" fmla="*/ 1376 h 1495"/>
                  <a:gd name="T44" fmla="*/ 605 w 1272"/>
                  <a:gd name="T45" fmla="*/ 1314 h 1495"/>
                  <a:gd name="T46" fmla="*/ 711 w 1272"/>
                  <a:gd name="T47" fmla="*/ 1239 h 1495"/>
                  <a:gd name="T48" fmla="*/ 807 w 1272"/>
                  <a:gd name="T49" fmla="*/ 1153 h 1495"/>
                  <a:gd name="T50" fmla="*/ 899 w 1272"/>
                  <a:gd name="T51" fmla="*/ 1057 h 1495"/>
                  <a:gd name="T52" fmla="*/ 980 w 1272"/>
                  <a:gd name="T53" fmla="*/ 950 h 1495"/>
                  <a:gd name="T54" fmla="*/ 1054 w 1272"/>
                  <a:gd name="T55" fmla="*/ 837 h 1495"/>
                  <a:gd name="T56" fmla="*/ 1117 w 1272"/>
                  <a:gd name="T57" fmla="*/ 712 h 1495"/>
                  <a:gd name="T58" fmla="*/ 1171 w 1272"/>
                  <a:gd name="T59" fmla="*/ 581 h 1495"/>
                  <a:gd name="T60" fmla="*/ 1214 w 1272"/>
                  <a:gd name="T61" fmla="*/ 444 h 1495"/>
                  <a:gd name="T62" fmla="*/ 1244 w 1272"/>
                  <a:gd name="T63" fmla="*/ 300 h 1495"/>
                  <a:gd name="T64" fmla="*/ 1264 w 1272"/>
                  <a:gd name="T65" fmla="*/ 152 h 1495"/>
                  <a:gd name="T66" fmla="*/ 1272 w 1272"/>
                  <a:gd name="T67" fmla="*/ 0 h 1495"/>
                  <a:gd name="T68" fmla="*/ 989 w 1272"/>
                  <a:gd name="T69" fmla="*/ 0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0" name="Freeform 36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572 h 1572"/>
                  <a:gd name="T2" fmla="*/ 137 w 1338"/>
                  <a:gd name="T3" fmla="*/ 1564 h 1572"/>
                  <a:gd name="T4" fmla="*/ 271 w 1338"/>
                  <a:gd name="T5" fmla="*/ 1540 h 1572"/>
                  <a:gd name="T6" fmla="*/ 399 w 1338"/>
                  <a:gd name="T7" fmla="*/ 1501 h 1572"/>
                  <a:gd name="T8" fmla="*/ 521 w 1338"/>
                  <a:gd name="T9" fmla="*/ 1448 h 1572"/>
                  <a:gd name="T10" fmla="*/ 638 w 1338"/>
                  <a:gd name="T11" fmla="*/ 1382 h 1572"/>
                  <a:gd name="T12" fmla="*/ 749 w 1338"/>
                  <a:gd name="T13" fmla="*/ 1304 h 1572"/>
                  <a:gd name="T14" fmla="*/ 850 w 1338"/>
                  <a:gd name="T15" fmla="*/ 1213 h 1572"/>
                  <a:gd name="T16" fmla="*/ 947 w 1338"/>
                  <a:gd name="T17" fmla="*/ 1112 h 1572"/>
                  <a:gd name="T18" fmla="*/ 1033 w 1338"/>
                  <a:gd name="T19" fmla="*/ 999 h 1572"/>
                  <a:gd name="T20" fmla="*/ 1110 w 1338"/>
                  <a:gd name="T21" fmla="*/ 879 h 1572"/>
                  <a:gd name="T22" fmla="*/ 1176 w 1338"/>
                  <a:gd name="T23" fmla="*/ 749 h 1572"/>
                  <a:gd name="T24" fmla="*/ 1232 w 1338"/>
                  <a:gd name="T25" fmla="*/ 612 h 1572"/>
                  <a:gd name="T26" fmla="*/ 1277 w 1338"/>
                  <a:gd name="T27" fmla="*/ 468 h 1572"/>
                  <a:gd name="T28" fmla="*/ 1311 w 1338"/>
                  <a:gd name="T29" fmla="*/ 316 h 1572"/>
                  <a:gd name="T30" fmla="*/ 1332 w 1338"/>
                  <a:gd name="T31" fmla="*/ 160 h 1572"/>
                  <a:gd name="T32" fmla="*/ 1338 w 1338"/>
                  <a:gd name="T33" fmla="*/ 0 h 1572"/>
                  <a:gd name="T34" fmla="*/ 1246 w 1338"/>
                  <a:gd name="T35" fmla="*/ 0 h 1572"/>
                  <a:gd name="T36" fmla="*/ 1240 w 1338"/>
                  <a:gd name="T37" fmla="*/ 150 h 1572"/>
                  <a:gd name="T38" fmla="*/ 1221 w 1338"/>
                  <a:gd name="T39" fmla="*/ 297 h 1572"/>
                  <a:gd name="T40" fmla="*/ 1190 w 1338"/>
                  <a:gd name="T41" fmla="*/ 436 h 1572"/>
                  <a:gd name="T42" fmla="*/ 1148 w 1338"/>
                  <a:gd name="T43" fmla="*/ 571 h 1572"/>
                  <a:gd name="T44" fmla="*/ 1095 w 1338"/>
                  <a:gd name="T45" fmla="*/ 698 h 1572"/>
                  <a:gd name="T46" fmla="*/ 1034 w 1338"/>
                  <a:gd name="T47" fmla="*/ 818 h 1572"/>
                  <a:gd name="T48" fmla="*/ 962 w 1338"/>
                  <a:gd name="T49" fmla="*/ 931 h 1572"/>
                  <a:gd name="T50" fmla="*/ 882 w 1338"/>
                  <a:gd name="T51" fmla="*/ 1036 h 1572"/>
                  <a:gd name="T52" fmla="*/ 794 w 1338"/>
                  <a:gd name="T53" fmla="*/ 1130 h 1572"/>
                  <a:gd name="T54" fmla="*/ 697 w 1338"/>
                  <a:gd name="T55" fmla="*/ 1215 h 1572"/>
                  <a:gd name="T56" fmla="*/ 595 w 1338"/>
                  <a:gd name="T57" fmla="*/ 1286 h 1572"/>
                  <a:gd name="T58" fmla="*/ 486 w 1338"/>
                  <a:gd name="T59" fmla="*/ 1348 h 1572"/>
                  <a:gd name="T60" fmla="*/ 372 w 1338"/>
                  <a:gd name="T61" fmla="*/ 1398 h 1572"/>
                  <a:gd name="T62" fmla="*/ 253 w 1338"/>
                  <a:gd name="T63" fmla="*/ 1435 h 1572"/>
                  <a:gd name="T64" fmla="*/ 129 w 1338"/>
                  <a:gd name="T65" fmla="*/ 1455 h 1572"/>
                  <a:gd name="T66" fmla="*/ 0 w 1338"/>
                  <a:gd name="T67" fmla="*/ 1464 h 1572"/>
                  <a:gd name="T68" fmla="*/ 0 w 1338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Freeform 37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1084 w 1176"/>
                  <a:gd name="T1" fmla="*/ 0 h 1383"/>
                  <a:gd name="T2" fmla="*/ 1079 w 1176"/>
                  <a:gd name="T3" fmla="*/ 131 h 1383"/>
                  <a:gd name="T4" fmla="*/ 1063 w 1176"/>
                  <a:gd name="T5" fmla="*/ 259 h 1383"/>
                  <a:gd name="T6" fmla="*/ 1037 w 1176"/>
                  <a:gd name="T7" fmla="*/ 379 h 1383"/>
                  <a:gd name="T8" fmla="*/ 999 w 1176"/>
                  <a:gd name="T9" fmla="*/ 496 h 1383"/>
                  <a:gd name="T10" fmla="*/ 953 w 1176"/>
                  <a:gd name="T11" fmla="*/ 607 h 1383"/>
                  <a:gd name="T12" fmla="*/ 900 w 1176"/>
                  <a:gd name="T13" fmla="*/ 713 h 1383"/>
                  <a:gd name="T14" fmla="*/ 837 w 1176"/>
                  <a:gd name="T15" fmla="*/ 811 h 1383"/>
                  <a:gd name="T16" fmla="*/ 768 w 1176"/>
                  <a:gd name="T17" fmla="*/ 901 h 1383"/>
                  <a:gd name="T18" fmla="*/ 692 w 1176"/>
                  <a:gd name="T19" fmla="*/ 984 h 1383"/>
                  <a:gd name="T20" fmla="*/ 607 w 1176"/>
                  <a:gd name="T21" fmla="*/ 1058 h 1383"/>
                  <a:gd name="T22" fmla="*/ 517 w 1176"/>
                  <a:gd name="T23" fmla="*/ 1120 h 1383"/>
                  <a:gd name="T24" fmla="*/ 423 w 1176"/>
                  <a:gd name="T25" fmla="*/ 1175 h 1383"/>
                  <a:gd name="T26" fmla="*/ 323 w 1176"/>
                  <a:gd name="T27" fmla="*/ 1220 h 1383"/>
                  <a:gd name="T28" fmla="*/ 220 w 1176"/>
                  <a:gd name="T29" fmla="*/ 1250 h 1383"/>
                  <a:gd name="T30" fmla="*/ 112 w 1176"/>
                  <a:gd name="T31" fmla="*/ 1269 h 1383"/>
                  <a:gd name="T32" fmla="*/ 0 w 1176"/>
                  <a:gd name="T33" fmla="*/ 1275 h 1383"/>
                  <a:gd name="T34" fmla="*/ 0 w 1176"/>
                  <a:gd name="T35" fmla="*/ 1383 h 1383"/>
                  <a:gd name="T36" fmla="*/ 120 w 1176"/>
                  <a:gd name="T37" fmla="*/ 1377 h 1383"/>
                  <a:gd name="T38" fmla="*/ 236 w 1176"/>
                  <a:gd name="T39" fmla="*/ 1354 h 1383"/>
                  <a:gd name="T40" fmla="*/ 350 w 1176"/>
                  <a:gd name="T41" fmla="*/ 1322 h 1383"/>
                  <a:gd name="T42" fmla="*/ 457 w 1176"/>
                  <a:gd name="T43" fmla="*/ 1275 h 1383"/>
                  <a:gd name="T44" fmla="*/ 561 w 1176"/>
                  <a:gd name="T45" fmla="*/ 1216 h 1383"/>
                  <a:gd name="T46" fmla="*/ 659 w 1176"/>
                  <a:gd name="T47" fmla="*/ 1148 h 1383"/>
                  <a:gd name="T48" fmla="*/ 749 w 1176"/>
                  <a:gd name="T49" fmla="*/ 1067 h 1383"/>
                  <a:gd name="T50" fmla="*/ 832 w 1176"/>
                  <a:gd name="T51" fmla="*/ 978 h 1383"/>
                  <a:gd name="T52" fmla="*/ 907 w 1176"/>
                  <a:gd name="T53" fmla="*/ 879 h 1383"/>
                  <a:gd name="T54" fmla="*/ 976 w 1176"/>
                  <a:gd name="T55" fmla="*/ 773 h 1383"/>
                  <a:gd name="T56" fmla="*/ 1035 w 1176"/>
                  <a:gd name="T57" fmla="*/ 659 h 1383"/>
                  <a:gd name="T58" fmla="*/ 1084 w 1176"/>
                  <a:gd name="T59" fmla="*/ 538 h 1383"/>
                  <a:gd name="T60" fmla="*/ 1124 w 1176"/>
                  <a:gd name="T61" fmla="*/ 411 h 1383"/>
                  <a:gd name="T62" fmla="*/ 1152 w 1176"/>
                  <a:gd name="T63" fmla="*/ 278 h 1383"/>
                  <a:gd name="T64" fmla="*/ 1171 w 1176"/>
                  <a:gd name="T65" fmla="*/ 141 h 1383"/>
                  <a:gd name="T66" fmla="*/ 1176 w 1176"/>
                  <a:gd name="T67" fmla="*/ 0 h 1383"/>
                  <a:gd name="T68" fmla="*/ 1084 w 1176"/>
                  <a:gd name="T69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Freeform 38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919 w 1011"/>
                  <a:gd name="T1" fmla="*/ 0 h 1223"/>
                  <a:gd name="T2" fmla="*/ 914 w 1011"/>
                  <a:gd name="T3" fmla="*/ 112 h 1223"/>
                  <a:gd name="T4" fmla="*/ 902 w 1011"/>
                  <a:gd name="T5" fmla="*/ 222 h 1223"/>
                  <a:gd name="T6" fmla="*/ 879 w 1011"/>
                  <a:gd name="T7" fmla="*/ 326 h 1223"/>
                  <a:gd name="T8" fmla="*/ 847 w 1011"/>
                  <a:gd name="T9" fmla="*/ 428 h 1223"/>
                  <a:gd name="T10" fmla="*/ 808 w 1011"/>
                  <a:gd name="T11" fmla="*/ 525 h 1223"/>
                  <a:gd name="T12" fmla="*/ 763 w 1011"/>
                  <a:gd name="T13" fmla="*/ 619 h 1223"/>
                  <a:gd name="T14" fmla="*/ 710 w 1011"/>
                  <a:gd name="T15" fmla="*/ 703 h 1223"/>
                  <a:gd name="T16" fmla="*/ 650 w 1011"/>
                  <a:gd name="T17" fmla="*/ 785 h 1223"/>
                  <a:gd name="T18" fmla="*/ 585 w 1011"/>
                  <a:gd name="T19" fmla="*/ 857 h 1223"/>
                  <a:gd name="T20" fmla="*/ 514 w 1011"/>
                  <a:gd name="T21" fmla="*/ 920 h 1223"/>
                  <a:gd name="T22" fmla="*/ 438 w 1011"/>
                  <a:gd name="T23" fmla="*/ 979 h 1223"/>
                  <a:gd name="T24" fmla="*/ 358 w 1011"/>
                  <a:gd name="T25" fmla="*/ 1026 h 1223"/>
                  <a:gd name="T26" fmla="*/ 274 w 1011"/>
                  <a:gd name="T27" fmla="*/ 1063 h 1223"/>
                  <a:gd name="T28" fmla="*/ 185 w 1011"/>
                  <a:gd name="T29" fmla="*/ 1092 h 1223"/>
                  <a:gd name="T30" fmla="*/ 94 w 1011"/>
                  <a:gd name="T31" fmla="*/ 1109 h 1223"/>
                  <a:gd name="T32" fmla="*/ 0 w 1011"/>
                  <a:gd name="T33" fmla="*/ 1115 h 1223"/>
                  <a:gd name="T34" fmla="*/ 0 w 1011"/>
                  <a:gd name="T35" fmla="*/ 1223 h 1223"/>
                  <a:gd name="T36" fmla="*/ 102 w 1011"/>
                  <a:gd name="T37" fmla="*/ 1217 h 1223"/>
                  <a:gd name="T38" fmla="*/ 204 w 1011"/>
                  <a:gd name="T39" fmla="*/ 1198 h 1223"/>
                  <a:gd name="T40" fmla="*/ 301 w 1011"/>
                  <a:gd name="T41" fmla="*/ 1167 h 1223"/>
                  <a:gd name="T42" fmla="*/ 393 w 1011"/>
                  <a:gd name="T43" fmla="*/ 1125 h 1223"/>
                  <a:gd name="T44" fmla="*/ 482 w 1011"/>
                  <a:gd name="T45" fmla="*/ 1072 h 1223"/>
                  <a:gd name="T46" fmla="*/ 566 w 1011"/>
                  <a:gd name="T47" fmla="*/ 1009 h 1223"/>
                  <a:gd name="T48" fmla="*/ 645 w 1011"/>
                  <a:gd name="T49" fmla="*/ 939 h 1223"/>
                  <a:gd name="T50" fmla="*/ 716 w 1011"/>
                  <a:gd name="T51" fmla="*/ 858 h 1223"/>
                  <a:gd name="T52" fmla="*/ 781 w 1011"/>
                  <a:gd name="T53" fmla="*/ 770 h 1223"/>
                  <a:gd name="T54" fmla="*/ 839 w 1011"/>
                  <a:gd name="T55" fmla="*/ 675 h 1223"/>
                  <a:gd name="T56" fmla="*/ 889 w 1011"/>
                  <a:gd name="T57" fmla="*/ 573 h 1223"/>
                  <a:gd name="T58" fmla="*/ 932 w 1011"/>
                  <a:gd name="T59" fmla="*/ 470 h 1223"/>
                  <a:gd name="T60" fmla="*/ 965 w 1011"/>
                  <a:gd name="T61" fmla="*/ 358 h 1223"/>
                  <a:gd name="T62" fmla="*/ 991 w 1011"/>
                  <a:gd name="T63" fmla="*/ 240 h 1223"/>
                  <a:gd name="T64" fmla="*/ 1006 w 1011"/>
                  <a:gd name="T65" fmla="*/ 121 h 1223"/>
                  <a:gd name="T66" fmla="*/ 1011 w 1011"/>
                  <a:gd name="T67" fmla="*/ 0 h 1223"/>
                  <a:gd name="T68" fmla="*/ 919 w 1011"/>
                  <a:gd name="T69" fmla="*/ 0 h 1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2023" name="Picture 3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24" name="Picture 4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25" name="Picture 4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26" name="Picture 4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27" name="Freeform 43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572 h 1572"/>
                  <a:gd name="T2" fmla="*/ 136 w 1337"/>
                  <a:gd name="T3" fmla="*/ 1565 h 1572"/>
                  <a:gd name="T4" fmla="*/ 269 w 1337"/>
                  <a:gd name="T5" fmla="*/ 1541 h 1572"/>
                  <a:gd name="T6" fmla="*/ 398 w 1337"/>
                  <a:gd name="T7" fmla="*/ 1500 h 1572"/>
                  <a:gd name="T8" fmla="*/ 521 w 1337"/>
                  <a:gd name="T9" fmla="*/ 1447 h 1572"/>
                  <a:gd name="T10" fmla="*/ 637 w 1337"/>
                  <a:gd name="T11" fmla="*/ 1382 h 1572"/>
                  <a:gd name="T12" fmla="*/ 748 w 1337"/>
                  <a:gd name="T13" fmla="*/ 1304 h 1572"/>
                  <a:gd name="T14" fmla="*/ 850 w 1337"/>
                  <a:gd name="T15" fmla="*/ 1213 h 1572"/>
                  <a:gd name="T16" fmla="*/ 946 w 1337"/>
                  <a:gd name="T17" fmla="*/ 1112 h 1572"/>
                  <a:gd name="T18" fmla="*/ 1032 w 1337"/>
                  <a:gd name="T19" fmla="*/ 999 h 1572"/>
                  <a:gd name="T20" fmla="*/ 1109 w 1337"/>
                  <a:gd name="T21" fmla="*/ 879 h 1572"/>
                  <a:gd name="T22" fmla="*/ 1176 w 1337"/>
                  <a:gd name="T23" fmla="*/ 749 h 1572"/>
                  <a:gd name="T24" fmla="*/ 1231 w 1337"/>
                  <a:gd name="T25" fmla="*/ 612 h 1572"/>
                  <a:gd name="T26" fmla="*/ 1276 w 1337"/>
                  <a:gd name="T27" fmla="*/ 468 h 1572"/>
                  <a:gd name="T28" fmla="*/ 1311 w 1337"/>
                  <a:gd name="T29" fmla="*/ 316 h 1572"/>
                  <a:gd name="T30" fmla="*/ 1331 w 1337"/>
                  <a:gd name="T31" fmla="*/ 160 h 1572"/>
                  <a:gd name="T32" fmla="*/ 1337 w 1337"/>
                  <a:gd name="T33" fmla="*/ 0 h 1572"/>
                  <a:gd name="T34" fmla="*/ 1245 w 1337"/>
                  <a:gd name="T35" fmla="*/ 0 h 1572"/>
                  <a:gd name="T36" fmla="*/ 1238 w 1337"/>
                  <a:gd name="T37" fmla="*/ 149 h 1572"/>
                  <a:gd name="T38" fmla="*/ 1221 w 1337"/>
                  <a:gd name="T39" fmla="*/ 297 h 1572"/>
                  <a:gd name="T40" fmla="*/ 1189 w 1337"/>
                  <a:gd name="T41" fmla="*/ 436 h 1572"/>
                  <a:gd name="T42" fmla="*/ 1148 w 1337"/>
                  <a:gd name="T43" fmla="*/ 570 h 1572"/>
                  <a:gd name="T44" fmla="*/ 1094 w 1337"/>
                  <a:gd name="T45" fmla="*/ 698 h 1572"/>
                  <a:gd name="T46" fmla="*/ 1033 w 1337"/>
                  <a:gd name="T47" fmla="*/ 817 h 1572"/>
                  <a:gd name="T48" fmla="*/ 961 w 1337"/>
                  <a:gd name="T49" fmla="*/ 931 h 1572"/>
                  <a:gd name="T50" fmla="*/ 881 w 1337"/>
                  <a:gd name="T51" fmla="*/ 1035 h 1572"/>
                  <a:gd name="T52" fmla="*/ 793 w 1337"/>
                  <a:gd name="T53" fmla="*/ 1130 h 1572"/>
                  <a:gd name="T54" fmla="*/ 696 w 1337"/>
                  <a:gd name="T55" fmla="*/ 1214 h 1572"/>
                  <a:gd name="T56" fmla="*/ 594 w 1337"/>
                  <a:gd name="T57" fmla="*/ 1286 h 1572"/>
                  <a:gd name="T58" fmla="*/ 485 w 1337"/>
                  <a:gd name="T59" fmla="*/ 1348 h 1572"/>
                  <a:gd name="T60" fmla="*/ 372 w 1337"/>
                  <a:gd name="T61" fmla="*/ 1398 h 1572"/>
                  <a:gd name="T62" fmla="*/ 253 w 1337"/>
                  <a:gd name="T63" fmla="*/ 1435 h 1572"/>
                  <a:gd name="T64" fmla="*/ 128 w 1337"/>
                  <a:gd name="T65" fmla="*/ 1455 h 1572"/>
                  <a:gd name="T66" fmla="*/ 0 w 1337"/>
                  <a:gd name="T67" fmla="*/ 1464 h 1572"/>
                  <a:gd name="T68" fmla="*/ 0 w 1337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8" name="Freeform 44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1083 w 1176"/>
                  <a:gd name="T1" fmla="*/ 0 h 1382"/>
                  <a:gd name="T2" fmla="*/ 1078 w 1176"/>
                  <a:gd name="T3" fmla="*/ 131 h 1382"/>
                  <a:gd name="T4" fmla="*/ 1062 w 1176"/>
                  <a:gd name="T5" fmla="*/ 257 h 1382"/>
                  <a:gd name="T6" fmla="*/ 1036 w 1176"/>
                  <a:gd name="T7" fmla="*/ 379 h 1382"/>
                  <a:gd name="T8" fmla="*/ 999 w 1176"/>
                  <a:gd name="T9" fmla="*/ 495 h 1382"/>
                  <a:gd name="T10" fmla="*/ 953 w 1176"/>
                  <a:gd name="T11" fmla="*/ 607 h 1382"/>
                  <a:gd name="T12" fmla="*/ 898 w 1176"/>
                  <a:gd name="T13" fmla="*/ 713 h 1382"/>
                  <a:gd name="T14" fmla="*/ 836 w 1176"/>
                  <a:gd name="T15" fmla="*/ 811 h 1382"/>
                  <a:gd name="T16" fmla="*/ 767 w 1176"/>
                  <a:gd name="T17" fmla="*/ 901 h 1382"/>
                  <a:gd name="T18" fmla="*/ 691 w 1176"/>
                  <a:gd name="T19" fmla="*/ 982 h 1382"/>
                  <a:gd name="T20" fmla="*/ 606 w 1176"/>
                  <a:gd name="T21" fmla="*/ 1056 h 1382"/>
                  <a:gd name="T22" fmla="*/ 516 w 1176"/>
                  <a:gd name="T23" fmla="*/ 1120 h 1382"/>
                  <a:gd name="T24" fmla="*/ 421 w 1176"/>
                  <a:gd name="T25" fmla="*/ 1174 h 1382"/>
                  <a:gd name="T26" fmla="*/ 322 w 1176"/>
                  <a:gd name="T27" fmla="*/ 1217 h 1382"/>
                  <a:gd name="T28" fmla="*/ 219 w 1176"/>
                  <a:gd name="T29" fmla="*/ 1248 h 1382"/>
                  <a:gd name="T30" fmla="*/ 111 w 1176"/>
                  <a:gd name="T31" fmla="*/ 1267 h 1382"/>
                  <a:gd name="T32" fmla="*/ 0 w 1176"/>
                  <a:gd name="T33" fmla="*/ 1274 h 1382"/>
                  <a:gd name="T34" fmla="*/ 0 w 1176"/>
                  <a:gd name="T35" fmla="*/ 1382 h 1382"/>
                  <a:gd name="T36" fmla="*/ 120 w 1176"/>
                  <a:gd name="T37" fmla="*/ 1376 h 1382"/>
                  <a:gd name="T38" fmla="*/ 236 w 1176"/>
                  <a:gd name="T39" fmla="*/ 1353 h 1382"/>
                  <a:gd name="T40" fmla="*/ 349 w 1176"/>
                  <a:gd name="T41" fmla="*/ 1320 h 1382"/>
                  <a:gd name="T42" fmla="*/ 456 w 1176"/>
                  <a:gd name="T43" fmla="*/ 1274 h 1382"/>
                  <a:gd name="T44" fmla="*/ 560 w 1176"/>
                  <a:gd name="T45" fmla="*/ 1216 h 1382"/>
                  <a:gd name="T46" fmla="*/ 658 w 1176"/>
                  <a:gd name="T47" fmla="*/ 1145 h 1382"/>
                  <a:gd name="T48" fmla="*/ 748 w 1176"/>
                  <a:gd name="T49" fmla="*/ 1066 h 1382"/>
                  <a:gd name="T50" fmla="*/ 831 w 1176"/>
                  <a:gd name="T51" fmla="*/ 977 h 1382"/>
                  <a:gd name="T52" fmla="*/ 907 w 1176"/>
                  <a:gd name="T53" fmla="*/ 879 h 1382"/>
                  <a:gd name="T54" fmla="*/ 975 w 1176"/>
                  <a:gd name="T55" fmla="*/ 773 h 1382"/>
                  <a:gd name="T56" fmla="*/ 1034 w 1176"/>
                  <a:gd name="T57" fmla="*/ 659 h 1382"/>
                  <a:gd name="T58" fmla="*/ 1083 w 1176"/>
                  <a:gd name="T59" fmla="*/ 536 h 1382"/>
                  <a:gd name="T60" fmla="*/ 1123 w 1176"/>
                  <a:gd name="T61" fmla="*/ 410 h 1382"/>
                  <a:gd name="T62" fmla="*/ 1151 w 1176"/>
                  <a:gd name="T63" fmla="*/ 277 h 1382"/>
                  <a:gd name="T64" fmla="*/ 1170 w 1176"/>
                  <a:gd name="T65" fmla="*/ 141 h 1382"/>
                  <a:gd name="T66" fmla="*/ 1176 w 1176"/>
                  <a:gd name="T67" fmla="*/ 0 h 1382"/>
                  <a:gd name="T68" fmla="*/ 1083 w 1176"/>
                  <a:gd name="T69" fmla="*/ 0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9" name="Freeform 45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922 w 1014"/>
                  <a:gd name="T1" fmla="*/ 0 h 1193"/>
                  <a:gd name="T2" fmla="*/ 916 w 1014"/>
                  <a:gd name="T3" fmla="*/ 112 h 1193"/>
                  <a:gd name="T4" fmla="*/ 904 w 1014"/>
                  <a:gd name="T5" fmla="*/ 220 h 1193"/>
                  <a:gd name="T6" fmla="*/ 881 w 1014"/>
                  <a:gd name="T7" fmla="*/ 322 h 1193"/>
                  <a:gd name="T8" fmla="*/ 850 w 1014"/>
                  <a:gd name="T9" fmla="*/ 423 h 1193"/>
                  <a:gd name="T10" fmla="*/ 810 w 1014"/>
                  <a:gd name="T11" fmla="*/ 517 h 1193"/>
                  <a:gd name="T12" fmla="*/ 764 w 1014"/>
                  <a:gd name="T13" fmla="*/ 607 h 1193"/>
                  <a:gd name="T14" fmla="*/ 711 w 1014"/>
                  <a:gd name="T15" fmla="*/ 691 h 1193"/>
                  <a:gd name="T16" fmla="*/ 651 w 1014"/>
                  <a:gd name="T17" fmla="*/ 767 h 1193"/>
                  <a:gd name="T18" fmla="*/ 587 w 1014"/>
                  <a:gd name="T19" fmla="*/ 838 h 1193"/>
                  <a:gd name="T20" fmla="*/ 515 w 1014"/>
                  <a:gd name="T21" fmla="*/ 899 h 1193"/>
                  <a:gd name="T22" fmla="*/ 439 w 1014"/>
                  <a:gd name="T23" fmla="*/ 953 h 1193"/>
                  <a:gd name="T24" fmla="*/ 359 w 1014"/>
                  <a:gd name="T25" fmla="*/ 1000 h 1193"/>
                  <a:gd name="T26" fmla="*/ 275 w 1014"/>
                  <a:gd name="T27" fmla="*/ 1037 h 1193"/>
                  <a:gd name="T28" fmla="*/ 186 w 1014"/>
                  <a:gd name="T29" fmla="*/ 1064 h 1193"/>
                  <a:gd name="T30" fmla="*/ 95 w 1014"/>
                  <a:gd name="T31" fmla="*/ 1078 h 1193"/>
                  <a:gd name="T32" fmla="*/ 0 w 1014"/>
                  <a:gd name="T33" fmla="*/ 1085 h 1193"/>
                  <a:gd name="T34" fmla="*/ 0 w 1014"/>
                  <a:gd name="T35" fmla="*/ 1193 h 1193"/>
                  <a:gd name="T36" fmla="*/ 104 w 1014"/>
                  <a:gd name="T37" fmla="*/ 1187 h 1193"/>
                  <a:gd name="T38" fmla="*/ 202 w 1014"/>
                  <a:gd name="T39" fmla="*/ 1169 h 1193"/>
                  <a:gd name="T40" fmla="*/ 302 w 1014"/>
                  <a:gd name="T41" fmla="*/ 1139 h 1193"/>
                  <a:gd name="T42" fmla="*/ 394 w 1014"/>
                  <a:gd name="T43" fmla="*/ 1100 h 1193"/>
                  <a:gd name="T44" fmla="*/ 483 w 1014"/>
                  <a:gd name="T45" fmla="*/ 1049 h 1193"/>
                  <a:gd name="T46" fmla="*/ 567 w 1014"/>
                  <a:gd name="T47" fmla="*/ 989 h 1193"/>
                  <a:gd name="T48" fmla="*/ 644 w 1014"/>
                  <a:gd name="T49" fmla="*/ 921 h 1193"/>
                  <a:gd name="T50" fmla="*/ 717 w 1014"/>
                  <a:gd name="T51" fmla="*/ 844 h 1193"/>
                  <a:gd name="T52" fmla="*/ 781 w 1014"/>
                  <a:gd name="T53" fmla="*/ 759 h 1193"/>
                  <a:gd name="T54" fmla="*/ 840 w 1014"/>
                  <a:gd name="T55" fmla="*/ 667 h 1193"/>
                  <a:gd name="T56" fmla="*/ 892 w 1014"/>
                  <a:gd name="T57" fmla="*/ 569 h 1193"/>
                  <a:gd name="T58" fmla="*/ 933 w 1014"/>
                  <a:gd name="T59" fmla="*/ 465 h 1193"/>
                  <a:gd name="T60" fmla="*/ 968 w 1014"/>
                  <a:gd name="T61" fmla="*/ 355 h 1193"/>
                  <a:gd name="T62" fmla="*/ 993 w 1014"/>
                  <a:gd name="T63" fmla="*/ 239 h 1193"/>
                  <a:gd name="T64" fmla="*/ 1008 w 1014"/>
                  <a:gd name="T65" fmla="*/ 122 h 1193"/>
                  <a:gd name="T66" fmla="*/ 1014 w 1014"/>
                  <a:gd name="T67" fmla="*/ 0 h 1193"/>
                  <a:gd name="T68" fmla="*/ 922 w 1014"/>
                  <a:gd name="T69" fmla="*/ 0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2030" name="Picture 4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31" name="Picture 4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032" name="Group 48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42033" name="Picture 4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34" name="Picture 5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35" name="Picture 5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36" name="Picture 5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37" name="Picture 5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38" name="Picture 5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2039" name="Group 55"/>
          <p:cNvGrpSpPr>
            <a:grpSpLocks/>
          </p:cNvGrpSpPr>
          <p:nvPr/>
        </p:nvGrpSpPr>
        <p:grpSpPr bwMode="auto">
          <a:xfrm flipH="1" flipV="1">
            <a:off x="7086600" y="0"/>
            <a:ext cx="2057400" cy="1600200"/>
            <a:chOff x="17" y="2256"/>
            <a:chExt cx="1829" cy="2064"/>
          </a:xfrm>
        </p:grpSpPr>
        <p:grpSp>
          <p:nvGrpSpPr>
            <p:cNvPr id="42040" name="Group 56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42041" name="Freeform 57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6 w 1336"/>
                  <a:gd name="T3" fmla="*/ 160 h 1572"/>
                  <a:gd name="T4" fmla="*/ 27 w 1336"/>
                  <a:gd name="T5" fmla="*/ 316 h 1572"/>
                  <a:gd name="T6" fmla="*/ 61 w 1336"/>
                  <a:gd name="T7" fmla="*/ 468 h 1572"/>
                  <a:gd name="T8" fmla="*/ 106 w 1336"/>
                  <a:gd name="T9" fmla="*/ 612 h 1572"/>
                  <a:gd name="T10" fmla="*/ 162 w 1336"/>
                  <a:gd name="T11" fmla="*/ 749 h 1572"/>
                  <a:gd name="T12" fmla="*/ 228 w 1336"/>
                  <a:gd name="T13" fmla="*/ 879 h 1572"/>
                  <a:gd name="T14" fmla="*/ 305 w 1336"/>
                  <a:gd name="T15" fmla="*/ 999 h 1572"/>
                  <a:gd name="T16" fmla="*/ 391 w 1336"/>
                  <a:gd name="T17" fmla="*/ 1112 h 1572"/>
                  <a:gd name="T18" fmla="*/ 488 w 1336"/>
                  <a:gd name="T19" fmla="*/ 1213 h 1572"/>
                  <a:gd name="T20" fmla="*/ 589 w 1336"/>
                  <a:gd name="T21" fmla="*/ 1304 h 1572"/>
                  <a:gd name="T22" fmla="*/ 700 w 1336"/>
                  <a:gd name="T23" fmla="*/ 1382 h 1572"/>
                  <a:gd name="T24" fmla="*/ 817 w 1336"/>
                  <a:gd name="T25" fmla="*/ 1448 h 1572"/>
                  <a:gd name="T26" fmla="*/ 939 w 1336"/>
                  <a:gd name="T27" fmla="*/ 1501 h 1572"/>
                  <a:gd name="T28" fmla="*/ 1067 w 1336"/>
                  <a:gd name="T29" fmla="*/ 1540 h 1572"/>
                  <a:gd name="T30" fmla="*/ 1201 w 1336"/>
                  <a:gd name="T31" fmla="*/ 1564 h 1572"/>
                  <a:gd name="T32" fmla="*/ 1336 w 1336"/>
                  <a:gd name="T33" fmla="*/ 1572 h 1572"/>
                  <a:gd name="T34" fmla="*/ 1336 w 1336"/>
                  <a:gd name="T35" fmla="*/ 1464 h 1572"/>
                  <a:gd name="T36" fmla="*/ 1209 w 1336"/>
                  <a:gd name="T37" fmla="*/ 1455 h 1572"/>
                  <a:gd name="T38" fmla="*/ 1085 w 1336"/>
                  <a:gd name="T39" fmla="*/ 1435 h 1572"/>
                  <a:gd name="T40" fmla="*/ 966 w 1336"/>
                  <a:gd name="T41" fmla="*/ 1398 h 1572"/>
                  <a:gd name="T42" fmla="*/ 852 w 1336"/>
                  <a:gd name="T43" fmla="*/ 1348 h 1572"/>
                  <a:gd name="T44" fmla="*/ 743 w 1336"/>
                  <a:gd name="T45" fmla="*/ 1286 h 1572"/>
                  <a:gd name="T46" fmla="*/ 641 w 1336"/>
                  <a:gd name="T47" fmla="*/ 1215 h 1572"/>
                  <a:gd name="T48" fmla="*/ 544 w 1336"/>
                  <a:gd name="T49" fmla="*/ 1130 h 1572"/>
                  <a:gd name="T50" fmla="*/ 456 w 1336"/>
                  <a:gd name="T51" fmla="*/ 1036 h 1572"/>
                  <a:gd name="T52" fmla="*/ 376 w 1336"/>
                  <a:gd name="T53" fmla="*/ 931 h 1572"/>
                  <a:gd name="T54" fmla="*/ 304 w 1336"/>
                  <a:gd name="T55" fmla="*/ 818 h 1572"/>
                  <a:gd name="T56" fmla="*/ 243 w 1336"/>
                  <a:gd name="T57" fmla="*/ 698 h 1572"/>
                  <a:gd name="T58" fmla="*/ 190 w 1336"/>
                  <a:gd name="T59" fmla="*/ 571 h 1572"/>
                  <a:gd name="T60" fmla="*/ 148 w 1336"/>
                  <a:gd name="T61" fmla="*/ 436 h 1572"/>
                  <a:gd name="T62" fmla="*/ 117 w 1336"/>
                  <a:gd name="T63" fmla="*/ 297 h 1572"/>
                  <a:gd name="T64" fmla="*/ 98 w 1336"/>
                  <a:gd name="T65" fmla="*/ 150 h 1572"/>
                  <a:gd name="T66" fmla="*/ 92 w 1336"/>
                  <a:gd name="T67" fmla="*/ 0 h 1572"/>
                  <a:gd name="T68" fmla="*/ 0 w 1336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2" name="Freeform 58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174 w 1174"/>
                  <a:gd name="T1" fmla="*/ 1275 h 1383"/>
                  <a:gd name="T2" fmla="*/ 1064 w 1174"/>
                  <a:gd name="T3" fmla="*/ 1269 h 1383"/>
                  <a:gd name="T4" fmla="*/ 956 w 1174"/>
                  <a:gd name="T5" fmla="*/ 1250 h 1383"/>
                  <a:gd name="T6" fmla="*/ 853 w 1174"/>
                  <a:gd name="T7" fmla="*/ 1220 h 1383"/>
                  <a:gd name="T8" fmla="*/ 753 w 1174"/>
                  <a:gd name="T9" fmla="*/ 1175 h 1383"/>
                  <a:gd name="T10" fmla="*/ 659 w 1174"/>
                  <a:gd name="T11" fmla="*/ 1121 h 1383"/>
                  <a:gd name="T12" fmla="*/ 569 w 1174"/>
                  <a:gd name="T13" fmla="*/ 1060 h 1383"/>
                  <a:gd name="T14" fmla="*/ 484 w 1174"/>
                  <a:gd name="T15" fmla="*/ 985 h 1383"/>
                  <a:gd name="T16" fmla="*/ 408 w 1174"/>
                  <a:gd name="T17" fmla="*/ 903 h 1383"/>
                  <a:gd name="T18" fmla="*/ 339 w 1174"/>
                  <a:gd name="T19" fmla="*/ 814 h 1383"/>
                  <a:gd name="T20" fmla="*/ 276 w 1174"/>
                  <a:gd name="T21" fmla="*/ 714 h 1383"/>
                  <a:gd name="T22" fmla="*/ 223 w 1174"/>
                  <a:gd name="T23" fmla="*/ 611 h 1383"/>
                  <a:gd name="T24" fmla="*/ 177 w 1174"/>
                  <a:gd name="T25" fmla="*/ 499 h 1383"/>
                  <a:gd name="T26" fmla="*/ 139 w 1174"/>
                  <a:gd name="T27" fmla="*/ 382 h 1383"/>
                  <a:gd name="T28" fmla="*/ 113 w 1174"/>
                  <a:gd name="T29" fmla="*/ 259 h 1383"/>
                  <a:gd name="T30" fmla="*/ 97 w 1174"/>
                  <a:gd name="T31" fmla="*/ 131 h 1383"/>
                  <a:gd name="T32" fmla="*/ 92 w 1174"/>
                  <a:gd name="T33" fmla="*/ 0 h 1383"/>
                  <a:gd name="T34" fmla="*/ 0 w 1174"/>
                  <a:gd name="T35" fmla="*/ 0 h 1383"/>
                  <a:gd name="T36" fmla="*/ 5 w 1174"/>
                  <a:gd name="T37" fmla="*/ 141 h 1383"/>
                  <a:gd name="T38" fmla="*/ 24 w 1174"/>
                  <a:gd name="T39" fmla="*/ 278 h 1383"/>
                  <a:gd name="T40" fmla="*/ 52 w 1174"/>
                  <a:gd name="T41" fmla="*/ 411 h 1383"/>
                  <a:gd name="T42" fmla="*/ 92 w 1174"/>
                  <a:gd name="T43" fmla="*/ 540 h 1383"/>
                  <a:gd name="T44" fmla="*/ 141 w 1174"/>
                  <a:gd name="T45" fmla="*/ 661 h 1383"/>
                  <a:gd name="T46" fmla="*/ 200 w 1174"/>
                  <a:gd name="T47" fmla="*/ 775 h 1383"/>
                  <a:gd name="T48" fmla="*/ 269 w 1174"/>
                  <a:gd name="T49" fmla="*/ 881 h 1383"/>
                  <a:gd name="T50" fmla="*/ 344 w 1174"/>
                  <a:gd name="T51" fmla="*/ 979 h 1383"/>
                  <a:gd name="T52" fmla="*/ 427 w 1174"/>
                  <a:gd name="T53" fmla="*/ 1068 h 1383"/>
                  <a:gd name="T54" fmla="*/ 517 w 1174"/>
                  <a:gd name="T55" fmla="*/ 1149 h 1383"/>
                  <a:gd name="T56" fmla="*/ 615 w 1174"/>
                  <a:gd name="T57" fmla="*/ 1217 h 1383"/>
                  <a:gd name="T58" fmla="*/ 718 w 1174"/>
                  <a:gd name="T59" fmla="*/ 1275 h 1383"/>
                  <a:gd name="T60" fmla="*/ 826 w 1174"/>
                  <a:gd name="T61" fmla="*/ 1322 h 1383"/>
                  <a:gd name="T62" fmla="*/ 940 w 1174"/>
                  <a:gd name="T63" fmla="*/ 1354 h 1383"/>
                  <a:gd name="T64" fmla="*/ 1056 w 1174"/>
                  <a:gd name="T65" fmla="*/ 1377 h 1383"/>
                  <a:gd name="T66" fmla="*/ 1174 w 1174"/>
                  <a:gd name="T67" fmla="*/ 1383 h 1383"/>
                  <a:gd name="T68" fmla="*/ 1174 w 1174"/>
                  <a:gd name="T69" fmla="*/ 1275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3" name="Freeform 59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012 w 1012"/>
                  <a:gd name="T1" fmla="*/ 1085 h 1193"/>
                  <a:gd name="T2" fmla="*/ 918 w 1012"/>
                  <a:gd name="T3" fmla="*/ 1078 h 1193"/>
                  <a:gd name="T4" fmla="*/ 827 w 1012"/>
                  <a:gd name="T5" fmla="*/ 1065 h 1193"/>
                  <a:gd name="T6" fmla="*/ 738 w 1012"/>
                  <a:gd name="T7" fmla="*/ 1037 h 1193"/>
                  <a:gd name="T8" fmla="*/ 654 w 1012"/>
                  <a:gd name="T9" fmla="*/ 1000 h 1193"/>
                  <a:gd name="T10" fmla="*/ 574 w 1012"/>
                  <a:gd name="T11" fmla="*/ 954 h 1193"/>
                  <a:gd name="T12" fmla="*/ 498 w 1012"/>
                  <a:gd name="T13" fmla="*/ 899 h 1193"/>
                  <a:gd name="T14" fmla="*/ 426 w 1012"/>
                  <a:gd name="T15" fmla="*/ 838 h 1193"/>
                  <a:gd name="T16" fmla="*/ 362 w 1012"/>
                  <a:gd name="T17" fmla="*/ 767 h 1193"/>
                  <a:gd name="T18" fmla="*/ 302 w 1012"/>
                  <a:gd name="T19" fmla="*/ 692 h 1193"/>
                  <a:gd name="T20" fmla="*/ 249 w 1012"/>
                  <a:gd name="T21" fmla="*/ 607 h 1193"/>
                  <a:gd name="T22" fmla="*/ 203 w 1012"/>
                  <a:gd name="T23" fmla="*/ 518 h 1193"/>
                  <a:gd name="T24" fmla="*/ 164 w 1012"/>
                  <a:gd name="T25" fmla="*/ 423 h 1193"/>
                  <a:gd name="T26" fmla="*/ 132 w 1012"/>
                  <a:gd name="T27" fmla="*/ 322 h 1193"/>
                  <a:gd name="T28" fmla="*/ 109 w 1012"/>
                  <a:gd name="T29" fmla="*/ 220 h 1193"/>
                  <a:gd name="T30" fmla="*/ 97 w 1012"/>
                  <a:gd name="T31" fmla="*/ 112 h 1193"/>
                  <a:gd name="T32" fmla="*/ 92 w 1012"/>
                  <a:gd name="T33" fmla="*/ 0 h 1193"/>
                  <a:gd name="T34" fmla="*/ 0 w 1012"/>
                  <a:gd name="T35" fmla="*/ 0 h 1193"/>
                  <a:gd name="T36" fmla="*/ 5 w 1012"/>
                  <a:gd name="T37" fmla="*/ 122 h 1193"/>
                  <a:gd name="T38" fmla="*/ 20 w 1012"/>
                  <a:gd name="T39" fmla="*/ 239 h 1193"/>
                  <a:gd name="T40" fmla="*/ 46 w 1012"/>
                  <a:gd name="T41" fmla="*/ 355 h 1193"/>
                  <a:gd name="T42" fmla="*/ 79 w 1012"/>
                  <a:gd name="T43" fmla="*/ 465 h 1193"/>
                  <a:gd name="T44" fmla="*/ 122 w 1012"/>
                  <a:gd name="T45" fmla="*/ 569 h 1193"/>
                  <a:gd name="T46" fmla="*/ 173 w 1012"/>
                  <a:gd name="T47" fmla="*/ 668 h 1193"/>
                  <a:gd name="T48" fmla="*/ 231 w 1012"/>
                  <a:gd name="T49" fmla="*/ 758 h 1193"/>
                  <a:gd name="T50" fmla="*/ 296 w 1012"/>
                  <a:gd name="T51" fmla="*/ 844 h 1193"/>
                  <a:gd name="T52" fmla="*/ 368 w 1012"/>
                  <a:gd name="T53" fmla="*/ 920 h 1193"/>
                  <a:gd name="T54" fmla="*/ 447 w 1012"/>
                  <a:gd name="T55" fmla="*/ 989 h 1193"/>
                  <a:gd name="T56" fmla="*/ 530 w 1012"/>
                  <a:gd name="T57" fmla="*/ 1049 h 1193"/>
                  <a:gd name="T58" fmla="*/ 619 w 1012"/>
                  <a:gd name="T59" fmla="*/ 1100 h 1193"/>
                  <a:gd name="T60" fmla="*/ 711 w 1012"/>
                  <a:gd name="T61" fmla="*/ 1139 h 1193"/>
                  <a:gd name="T62" fmla="*/ 811 w 1012"/>
                  <a:gd name="T63" fmla="*/ 1169 h 1193"/>
                  <a:gd name="T64" fmla="*/ 910 w 1012"/>
                  <a:gd name="T65" fmla="*/ 1187 h 1193"/>
                  <a:gd name="T66" fmla="*/ 1012 w 1012"/>
                  <a:gd name="T67" fmla="*/ 1193 h 1193"/>
                  <a:gd name="T68" fmla="*/ 1012 w 1012"/>
                  <a:gd name="T69" fmla="*/ 1085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4" name="Freeform 60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271 w 1271"/>
                  <a:gd name="T1" fmla="*/ 1163 h 1495"/>
                  <a:gd name="T2" fmla="*/ 1168 w 1271"/>
                  <a:gd name="T3" fmla="*/ 1159 h 1495"/>
                  <a:gd name="T4" fmla="*/ 1071 w 1271"/>
                  <a:gd name="T5" fmla="*/ 1141 h 1495"/>
                  <a:gd name="T6" fmla="*/ 975 w 1271"/>
                  <a:gd name="T7" fmla="*/ 1112 h 1495"/>
                  <a:gd name="T8" fmla="*/ 888 w 1271"/>
                  <a:gd name="T9" fmla="*/ 1073 h 1495"/>
                  <a:gd name="T10" fmla="*/ 800 w 1271"/>
                  <a:gd name="T11" fmla="*/ 1023 h 1495"/>
                  <a:gd name="T12" fmla="*/ 716 w 1271"/>
                  <a:gd name="T13" fmla="*/ 965 h 1495"/>
                  <a:gd name="T14" fmla="*/ 642 w 1271"/>
                  <a:gd name="T15" fmla="*/ 898 h 1495"/>
                  <a:gd name="T16" fmla="*/ 571 w 1271"/>
                  <a:gd name="T17" fmla="*/ 822 h 1495"/>
                  <a:gd name="T18" fmla="*/ 508 w 1271"/>
                  <a:gd name="T19" fmla="*/ 742 h 1495"/>
                  <a:gd name="T20" fmla="*/ 451 w 1271"/>
                  <a:gd name="T21" fmla="*/ 650 h 1495"/>
                  <a:gd name="T22" fmla="*/ 401 w 1271"/>
                  <a:gd name="T23" fmla="*/ 554 h 1495"/>
                  <a:gd name="T24" fmla="*/ 359 w 1271"/>
                  <a:gd name="T25" fmla="*/ 453 h 1495"/>
                  <a:gd name="T26" fmla="*/ 326 w 1271"/>
                  <a:gd name="T27" fmla="*/ 346 h 1495"/>
                  <a:gd name="T28" fmla="*/ 302 w 1271"/>
                  <a:gd name="T29" fmla="*/ 236 h 1495"/>
                  <a:gd name="T30" fmla="*/ 287 w 1271"/>
                  <a:gd name="T31" fmla="*/ 119 h 1495"/>
                  <a:gd name="T32" fmla="*/ 283 w 1271"/>
                  <a:gd name="T33" fmla="*/ 0 h 1495"/>
                  <a:gd name="T34" fmla="*/ 0 w 1271"/>
                  <a:gd name="T35" fmla="*/ 0 h 1495"/>
                  <a:gd name="T36" fmla="*/ 6 w 1271"/>
                  <a:gd name="T37" fmla="*/ 152 h 1495"/>
                  <a:gd name="T38" fmla="*/ 27 w 1271"/>
                  <a:gd name="T39" fmla="*/ 301 h 1495"/>
                  <a:gd name="T40" fmla="*/ 57 w 1271"/>
                  <a:gd name="T41" fmla="*/ 442 h 1495"/>
                  <a:gd name="T42" fmla="*/ 101 w 1271"/>
                  <a:gd name="T43" fmla="*/ 582 h 1495"/>
                  <a:gd name="T44" fmla="*/ 153 w 1271"/>
                  <a:gd name="T45" fmla="*/ 710 h 1495"/>
                  <a:gd name="T46" fmla="*/ 218 w 1271"/>
                  <a:gd name="T47" fmla="*/ 835 h 1495"/>
                  <a:gd name="T48" fmla="*/ 291 w 1271"/>
                  <a:gd name="T49" fmla="*/ 948 h 1495"/>
                  <a:gd name="T50" fmla="*/ 372 w 1271"/>
                  <a:gd name="T51" fmla="*/ 1056 h 1495"/>
                  <a:gd name="T52" fmla="*/ 462 w 1271"/>
                  <a:gd name="T53" fmla="*/ 1154 h 1495"/>
                  <a:gd name="T54" fmla="*/ 562 w 1271"/>
                  <a:gd name="T55" fmla="*/ 1240 h 1495"/>
                  <a:gd name="T56" fmla="*/ 666 w 1271"/>
                  <a:gd name="T57" fmla="*/ 1314 h 1495"/>
                  <a:gd name="T58" fmla="*/ 776 w 1271"/>
                  <a:gd name="T59" fmla="*/ 1377 h 1495"/>
                  <a:gd name="T60" fmla="*/ 894 w 1271"/>
                  <a:gd name="T61" fmla="*/ 1429 h 1495"/>
                  <a:gd name="T62" fmla="*/ 1016 w 1271"/>
                  <a:gd name="T63" fmla="*/ 1464 h 1495"/>
                  <a:gd name="T64" fmla="*/ 1142 w 1271"/>
                  <a:gd name="T65" fmla="*/ 1488 h 1495"/>
                  <a:gd name="T66" fmla="*/ 1271 w 1271"/>
                  <a:gd name="T67" fmla="*/ 1495 h 1495"/>
                  <a:gd name="T68" fmla="*/ 1271 w 1271"/>
                  <a:gd name="T69" fmla="*/ 1163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5" name="Freeform 61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6 w 1337"/>
                  <a:gd name="T3" fmla="*/ 160 h 1572"/>
                  <a:gd name="T4" fmla="*/ 26 w 1337"/>
                  <a:gd name="T5" fmla="*/ 316 h 1572"/>
                  <a:gd name="T6" fmla="*/ 61 w 1337"/>
                  <a:gd name="T7" fmla="*/ 468 h 1572"/>
                  <a:gd name="T8" fmla="*/ 106 w 1337"/>
                  <a:gd name="T9" fmla="*/ 612 h 1572"/>
                  <a:gd name="T10" fmla="*/ 161 w 1337"/>
                  <a:gd name="T11" fmla="*/ 749 h 1572"/>
                  <a:gd name="T12" fmla="*/ 228 w 1337"/>
                  <a:gd name="T13" fmla="*/ 879 h 1572"/>
                  <a:gd name="T14" fmla="*/ 305 w 1337"/>
                  <a:gd name="T15" fmla="*/ 999 h 1572"/>
                  <a:gd name="T16" fmla="*/ 391 w 1337"/>
                  <a:gd name="T17" fmla="*/ 1112 h 1572"/>
                  <a:gd name="T18" fmla="*/ 487 w 1337"/>
                  <a:gd name="T19" fmla="*/ 1213 h 1572"/>
                  <a:gd name="T20" fmla="*/ 589 w 1337"/>
                  <a:gd name="T21" fmla="*/ 1304 h 1572"/>
                  <a:gd name="T22" fmla="*/ 700 w 1337"/>
                  <a:gd name="T23" fmla="*/ 1382 h 1572"/>
                  <a:gd name="T24" fmla="*/ 816 w 1337"/>
                  <a:gd name="T25" fmla="*/ 1447 h 1572"/>
                  <a:gd name="T26" fmla="*/ 939 w 1337"/>
                  <a:gd name="T27" fmla="*/ 1500 h 1572"/>
                  <a:gd name="T28" fmla="*/ 1068 w 1337"/>
                  <a:gd name="T29" fmla="*/ 1541 h 1572"/>
                  <a:gd name="T30" fmla="*/ 1201 w 1337"/>
                  <a:gd name="T31" fmla="*/ 1565 h 1572"/>
                  <a:gd name="T32" fmla="*/ 1337 w 1337"/>
                  <a:gd name="T33" fmla="*/ 1572 h 1572"/>
                  <a:gd name="T34" fmla="*/ 1337 w 1337"/>
                  <a:gd name="T35" fmla="*/ 1464 h 1572"/>
                  <a:gd name="T36" fmla="*/ 1209 w 1337"/>
                  <a:gd name="T37" fmla="*/ 1455 h 1572"/>
                  <a:gd name="T38" fmla="*/ 1084 w 1337"/>
                  <a:gd name="T39" fmla="*/ 1435 h 1572"/>
                  <a:gd name="T40" fmla="*/ 965 w 1337"/>
                  <a:gd name="T41" fmla="*/ 1398 h 1572"/>
                  <a:gd name="T42" fmla="*/ 852 w 1337"/>
                  <a:gd name="T43" fmla="*/ 1348 h 1572"/>
                  <a:gd name="T44" fmla="*/ 742 w 1337"/>
                  <a:gd name="T45" fmla="*/ 1286 h 1572"/>
                  <a:gd name="T46" fmla="*/ 641 w 1337"/>
                  <a:gd name="T47" fmla="*/ 1214 h 1572"/>
                  <a:gd name="T48" fmla="*/ 544 w 1337"/>
                  <a:gd name="T49" fmla="*/ 1130 h 1572"/>
                  <a:gd name="T50" fmla="*/ 456 w 1337"/>
                  <a:gd name="T51" fmla="*/ 1035 h 1572"/>
                  <a:gd name="T52" fmla="*/ 376 w 1337"/>
                  <a:gd name="T53" fmla="*/ 931 h 1572"/>
                  <a:gd name="T54" fmla="*/ 304 w 1337"/>
                  <a:gd name="T55" fmla="*/ 817 h 1572"/>
                  <a:gd name="T56" fmla="*/ 243 w 1337"/>
                  <a:gd name="T57" fmla="*/ 698 h 1572"/>
                  <a:gd name="T58" fmla="*/ 189 w 1337"/>
                  <a:gd name="T59" fmla="*/ 570 h 1572"/>
                  <a:gd name="T60" fmla="*/ 148 w 1337"/>
                  <a:gd name="T61" fmla="*/ 436 h 1572"/>
                  <a:gd name="T62" fmla="*/ 116 w 1337"/>
                  <a:gd name="T63" fmla="*/ 297 h 1572"/>
                  <a:gd name="T64" fmla="*/ 98 w 1337"/>
                  <a:gd name="T65" fmla="*/ 149 h 1572"/>
                  <a:gd name="T66" fmla="*/ 92 w 1337"/>
                  <a:gd name="T67" fmla="*/ 0 h 1572"/>
                  <a:gd name="T68" fmla="*/ 0 w 1337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6" name="Freeform 62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989 w 1272"/>
                  <a:gd name="T1" fmla="*/ 0 h 1495"/>
                  <a:gd name="T2" fmla="*/ 984 w 1272"/>
                  <a:gd name="T3" fmla="*/ 121 h 1495"/>
                  <a:gd name="T4" fmla="*/ 969 w 1272"/>
                  <a:gd name="T5" fmla="*/ 236 h 1495"/>
                  <a:gd name="T6" fmla="*/ 945 w 1272"/>
                  <a:gd name="T7" fmla="*/ 348 h 1495"/>
                  <a:gd name="T8" fmla="*/ 913 w 1272"/>
                  <a:gd name="T9" fmla="*/ 452 h 1495"/>
                  <a:gd name="T10" fmla="*/ 871 w 1272"/>
                  <a:gd name="T11" fmla="*/ 554 h 1495"/>
                  <a:gd name="T12" fmla="*/ 820 w 1272"/>
                  <a:gd name="T13" fmla="*/ 650 h 1495"/>
                  <a:gd name="T14" fmla="*/ 764 w 1272"/>
                  <a:gd name="T15" fmla="*/ 742 h 1495"/>
                  <a:gd name="T16" fmla="*/ 700 w 1272"/>
                  <a:gd name="T17" fmla="*/ 823 h 1495"/>
                  <a:gd name="T18" fmla="*/ 632 w 1272"/>
                  <a:gd name="T19" fmla="*/ 897 h 1495"/>
                  <a:gd name="T20" fmla="*/ 553 w 1272"/>
                  <a:gd name="T21" fmla="*/ 964 h 1495"/>
                  <a:gd name="T22" fmla="*/ 472 w 1272"/>
                  <a:gd name="T23" fmla="*/ 1023 h 1495"/>
                  <a:gd name="T24" fmla="*/ 385 w 1272"/>
                  <a:gd name="T25" fmla="*/ 1072 h 1495"/>
                  <a:gd name="T26" fmla="*/ 295 w 1272"/>
                  <a:gd name="T27" fmla="*/ 1111 h 1495"/>
                  <a:gd name="T28" fmla="*/ 201 w 1272"/>
                  <a:gd name="T29" fmla="*/ 1139 h 1495"/>
                  <a:gd name="T30" fmla="*/ 102 w 1272"/>
                  <a:gd name="T31" fmla="*/ 1157 h 1495"/>
                  <a:gd name="T32" fmla="*/ 0 w 1272"/>
                  <a:gd name="T33" fmla="*/ 1162 h 1495"/>
                  <a:gd name="T34" fmla="*/ 0 w 1272"/>
                  <a:gd name="T35" fmla="*/ 1495 h 1495"/>
                  <a:gd name="T36" fmla="*/ 130 w 1272"/>
                  <a:gd name="T37" fmla="*/ 1487 h 1495"/>
                  <a:gd name="T38" fmla="*/ 254 w 1272"/>
                  <a:gd name="T39" fmla="*/ 1463 h 1495"/>
                  <a:gd name="T40" fmla="*/ 377 w 1272"/>
                  <a:gd name="T41" fmla="*/ 1428 h 1495"/>
                  <a:gd name="T42" fmla="*/ 493 w 1272"/>
                  <a:gd name="T43" fmla="*/ 1376 h 1495"/>
                  <a:gd name="T44" fmla="*/ 605 w 1272"/>
                  <a:gd name="T45" fmla="*/ 1314 h 1495"/>
                  <a:gd name="T46" fmla="*/ 711 w 1272"/>
                  <a:gd name="T47" fmla="*/ 1239 h 1495"/>
                  <a:gd name="T48" fmla="*/ 807 w 1272"/>
                  <a:gd name="T49" fmla="*/ 1153 h 1495"/>
                  <a:gd name="T50" fmla="*/ 899 w 1272"/>
                  <a:gd name="T51" fmla="*/ 1057 h 1495"/>
                  <a:gd name="T52" fmla="*/ 980 w 1272"/>
                  <a:gd name="T53" fmla="*/ 950 h 1495"/>
                  <a:gd name="T54" fmla="*/ 1054 w 1272"/>
                  <a:gd name="T55" fmla="*/ 837 h 1495"/>
                  <a:gd name="T56" fmla="*/ 1117 w 1272"/>
                  <a:gd name="T57" fmla="*/ 712 h 1495"/>
                  <a:gd name="T58" fmla="*/ 1171 w 1272"/>
                  <a:gd name="T59" fmla="*/ 581 h 1495"/>
                  <a:gd name="T60" fmla="*/ 1214 w 1272"/>
                  <a:gd name="T61" fmla="*/ 444 h 1495"/>
                  <a:gd name="T62" fmla="*/ 1244 w 1272"/>
                  <a:gd name="T63" fmla="*/ 300 h 1495"/>
                  <a:gd name="T64" fmla="*/ 1264 w 1272"/>
                  <a:gd name="T65" fmla="*/ 152 h 1495"/>
                  <a:gd name="T66" fmla="*/ 1272 w 1272"/>
                  <a:gd name="T67" fmla="*/ 0 h 1495"/>
                  <a:gd name="T68" fmla="*/ 989 w 1272"/>
                  <a:gd name="T69" fmla="*/ 0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7" name="Freeform 63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572 h 1572"/>
                  <a:gd name="T2" fmla="*/ 137 w 1338"/>
                  <a:gd name="T3" fmla="*/ 1564 h 1572"/>
                  <a:gd name="T4" fmla="*/ 271 w 1338"/>
                  <a:gd name="T5" fmla="*/ 1540 h 1572"/>
                  <a:gd name="T6" fmla="*/ 399 w 1338"/>
                  <a:gd name="T7" fmla="*/ 1501 h 1572"/>
                  <a:gd name="T8" fmla="*/ 521 w 1338"/>
                  <a:gd name="T9" fmla="*/ 1448 h 1572"/>
                  <a:gd name="T10" fmla="*/ 638 w 1338"/>
                  <a:gd name="T11" fmla="*/ 1382 h 1572"/>
                  <a:gd name="T12" fmla="*/ 749 w 1338"/>
                  <a:gd name="T13" fmla="*/ 1304 h 1572"/>
                  <a:gd name="T14" fmla="*/ 850 w 1338"/>
                  <a:gd name="T15" fmla="*/ 1213 h 1572"/>
                  <a:gd name="T16" fmla="*/ 947 w 1338"/>
                  <a:gd name="T17" fmla="*/ 1112 h 1572"/>
                  <a:gd name="T18" fmla="*/ 1033 w 1338"/>
                  <a:gd name="T19" fmla="*/ 999 h 1572"/>
                  <a:gd name="T20" fmla="*/ 1110 w 1338"/>
                  <a:gd name="T21" fmla="*/ 879 h 1572"/>
                  <a:gd name="T22" fmla="*/ 1176 w 1338"/>
                  <a:gd name="T23" fmla="*/ 749 h 1572"/>
                  <a:gd name="T24" fmla="*/ 1232 w 1338"/>
                  <a:gd name="T25" fmla="*/ 612 h 1572"/>
                  <a:gd name="T26" fmla="*/ 1277 w 1338"/>
                  <a:gd name="T27" fmla="*/ 468 h 1572"/>
                  <a:gd name="T28" fmla="*/ 1311 w 1338"/>
                  <a:gd name="T29" fmla="*/ 316 h 1572"/>
                  <a:gd name="T30" fmla="*/ 1332 w 1338"/>
                  <a:gd name="T31" fmla="*/ 160 h 1572"/>
                  <a:gd name="T32" fmla="*/ 1338 w 1338"/>
                  <a:gd name="T33" fmla="*/ 0 h 1572"/>
                  <a:gd name="T34" fmla="*/ 1246 w 1338"/>
                  <a:gd name="T35" fmla="*/ 0 h 1572"/>
                  <a:gd name="T36" fmla="*/ 1240 w 1338"/>
                  <a:gd name="T37" fmla="*/ 150 h 1572"/>
                  <a:gd name="T38" fmla="*/ 1221 w 1338"/>
                  <a:gd name="T39" fmla="*/ 297 h 1572"/>
                  <a:gd name="T40" fmla="*/ 1190 w 1338"/>
                  <a:gd name="T41" fmla="*/ 436 h 1572"/>
                  <a:gd name="T42" fmla="*/ 1148 w 1338"/>
                  <a:gd name="T43" fmla="*/ 571 h 1572"/>
                  <a:gd name="T44" fmla="*/ 1095 w 1338"/>
                  <a:gd name="T45" fmla="*/ 698 h 1572"/>
                  <a:gd name="T46" fmla="*/ 1034 w 1338"/>
                  <a:gd name="T47" fmla="*/ 818 h 1572"/>
                  <a:gd name="T48" fmla="*/ 962 w 1338"/>
                  <a:gd name="T49" fmla="*/ 931 h 1572"/>
                  <a:gd name="T50" fmla="*/ 882 w 1338"/>
                  <a:gd name="T51" fmla="*/ 1036 h 1572"/>
                  <a:gd name="T52" fmla="*/ 794 w 1338"/>
                  <a:gd name="T53" fmla="*/ 1130 h 1572"/>
                  <a:gd name="T54" fmla="*/ 697 w 1338"/>
                  <a:gd name="T55" fmla="*/ 1215 h 1572"/>
                  <a:gd name="T56" fmla="*/ 595 w 1338"/>
                  <a:gd name="T57" fmla="*/ 1286 h 1572"/>
                  <a:gd name="T58" fmla="*/ 486 w 1338"/>
                  <a:gd name="T59" fmla="*/ 1348 h 1572"/>
                  <a:gd name="T60" fmla="*/ 372 w 1338"/>
                  <a:gd name="T61" fmla="*/ 1398 h 1572"/>
                  <a:gd name="T62" fmla="*/ 253 w 1338"/>
                  <a:gd name="T63" fmla="*/ 1435 h 1572"/>
                  <a:gd name="T64" fmla="*/ 129 w 1338"/>
                  <a:gd name="T65" fmla="*/ 1455 h 1572"/>
                  <a:gd name="T66" fmla="*/ 0 w 1338"/>
                  <a:gd name="T67" fmla="*/ 1464 h 1572"/>
                  <a:gd name="T68" fmla="*/ 0 w 1338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Freeform 64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1084 w 1176"/>
                  <a:gd name="T1" fmla="*/ 0 h 1383"/>
                  <a:gd name="T2" fmla="*/ 1079 w 1176"/>
                  <a:gd name="T3" fmla="*/ 131 h 1383"/>
                  <a:gd name="T4" fmla="*/ 1063 w 1176"/>
                  <a:gd name="T5" fmla="*/ 259 h 1383"/>
                  <a:gd name="T6" fmla="*/ 1037 w 1176"/>
                  <a:gd name="T7" fmla="*/ 379 h 1383"/>
                  <a:gd name="T8" fmla="*/ 999 w 1176"/>
                  <a:gd name="T9" fmla="*/ 496 h 1383"/>
                  <a:gd name="T10" fmla="*/ 953 w 1176"/>
                  <a:gd name="T11" fmla="*/ 607 h 1383"/>
                  <a:gd name="T12" fmla="*/ 900 w 1176"/>
                  <a:gd name="T13" fmla="*/ 713 h 1383"/>
                  <a:gd name="T14" fmla="*/ 837 w 1176"/>
                  <a:gd name="T15" fmla="*/ 811 h 1383"/>
                  <a:gd name="T16" fmla="*/ 768 w 1176"/>
                  <a:gd name="T17" fmla="*/ 901 h 1383"/>
                  <a:gd name="T18" fmla="*/ 692 w 1176"/>
                  <a:gd name="T19" fmla="*/ 984 h 1383"/>
                  <a:gd name="T20" fmla="*/ 607 w 1176"/>
                  <a:gd name="T21" fmla="*/ 1058 h 1383"/>
                  <a:gd name="T22" fmla="*/ 517 w 1176"/>
                  <a:gd name="T23" fmla="*/ 1120 h 1383"/>
                  <a:gd name="T24" fmla="*/ 423 w 1176"/>
                  <a:gd name="T25" fmla="*/ 1175 h 1383"/>
                  <a:gd name="T26" fmla="*/ 323 w 1176"/>
                  <a:gd name="T27" fmla="*/ 1220 h 1383"/>
                  <a:gd name="T28" fmla="*/ 220 w 1176"/>
                  <a:gd name="T29" fmla="*/ 1250 h 1383"/>
                  <a:gd name="T30" fmla="*/ 112 w 1176"/>
                  <a:gd name="T31" fmla="*/ 1269 h 1383"/>
                  <a:gd name="T32" fmla="*/ 0 w 1176"/>
                  <a:gd name="T33" fmla="*/ 1275 h 1383"/>
                  <a:gd name="T34" fmla="*/ 0 w 1176"/>
                  <a:gd name="T35" fmla="*/ 1383 h 1383"/>
                  <a:gd name="T36" fmla="*/ 120 w 1176"/>
                  <a:gd name="T37" fmla="*/ 1377 h 1383"/>
                  <a:gd name="T38" fmla="*/ 236 w 1176"/>
                  <a:gd name="T39" fmla="*/ 1354 h 1383"/>
                  <a:gd name="T40" fmla="*/ 350 w 1176"/>
                  <a:gd name="T41" fmla="*/ 1322 h 1383"/>
                  <a:gd name="T42" fmla="*/ 457 w 1176"/>
                  <a:gd name="T43" fmla="*/ 1275 h 1383"/>
                  <a:gd name="T44" fmla="*/ 561 w 1176"/>
                  <a:gd name="T45" fmla="*/ 1216 h 1383"/>
                  <a:gd name="T46" fmla="*/ 659 w 1176"/>
                  <a:gd name="T47" fmla="*/ 1148 h 1383"/>
                  <a:gd name="T48" fmla="*/ 749 w 1176"/>
                  <a:gd name="T49" fmla="*/ 1067 h 1383"/>
                  <a:gd name="T50" fmla="*/ 832 w 1176"/>
                  <a:gd name="T51" fmla="*/ 978 h 1383"/>
                  <a:gd name="T52" fmla="*/ 907 w 1176"/>
                  <a:gd name="T53" fmla="*/ 879 h 1383"/>
                  <a:gd name="T54" fmla="*/ 976 w 1176"/>
                  <a:gd name="T55" fmla="*/ 773 h 1383"/>
                  <a:gd name="T56" fmla="*/ 1035 w 1176"/>
                  <a:gd name="T57" fmla="*/ 659 h 1383"/>
                  <a:gd name="T58" fmla="*/ 1084 w 1176"/>
                  <a:gd name="T59" fmla="*/ 538 h 1383"/>
                  <a:gd name="T60" fmla="*/ 1124 w 1176"/>
                  <a:gd name="T61" fmla="*/ 411 h 1383"/>
                  <a:gd name="T62" fmla="*/ 1152 w 1176"/>
                  <a:gd name="T63" fmla="*/ 278 h 1383"/>
                  <a:gd name="T64" fmla="*/ 1171 w 1176"/>
                  <a:gd name="T65" fmla="*/ 141 h 1383"/>
                  <a:gd name="T66" fmla="*/ 1176 w 1176"/>
                  <a:gd name="T67" fmla="*/ 0 h 1383"/>
                  <a:gd name="T68" fmla="*/ 1084 w 1176"/>
                  <a:gd name="T69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9" name="Freeform 65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919 w 1011"/>
                  <a:gd name="T1" fmla="*/ 0 h 1223"/>
                  <a:gd name="T2" fmla="*/ 914 w 1011"/>
                  <a:gd name="T3" fmla="*/ 112 h 1223"/>
                  <a:gd name="T4" fmla="*/ 902 w 1011"/>
                  <a:gd name="T5" fmla="*/ 222 h 1223"/>
                  <a:gd name="T6" fmla="*/ 879 w 1011"/>
                  <a:gd name="T7" fmla="*/ 326 h 1223"/>
                  <a:gd name="T8" fmla="*/ 847 w 1011"/>
                  <a:gd name="T9" fmla="*/ 428 h 1223"/>
                  <a:gd name="T10" fmla="*/ 808 w 1011"/>
                  <a:gd name="T11" fmla="*/ 525 h 1223"/>
                  <a:gd name="T12" fmla="*/ 763 w 1011"/>
                  <a:gd name="T13" fmla="*/ 619 h 1223"/>
                  <a:gd name="T14" fmla="*/ 710 w 1011"/>
                  <a:gd name="T15" fmla="*/ 703 h 1223"/>
                  <a:gd name="T16" fmla="*/ 650 w 1011"/>
                  <a:gd name="T17" fmla="*/ 785 h 1223"/>
                  <a:gd name="T18" fmla="*/ 585 w 1011"/>
                  <a:gd name="T19" fmla="*/ 857 h 1223"/>
                  <a:gd name="T20" fmla="*/ 514 w 1011"/>
                  <a:gd name="T21" fmla="*/ 920 h 1223"/>
                  <a:gd name="T22" fmla="*/ 438 w 1011"/>
                  <a:gd name="T23" fmla="*/ 979 h 1223"/>
                  <a:gd name="T24" fmla="*/ 358 w 1011"/>
                  <a:gd name="T25" fmla="*/ 1026 h 1223"/>
                  <a:gd name="T26" fmla="*/ 274 w 1011"/>
                  <a:gd name="T27" fmla="*/ 1063 h 1223"/>
                  <a:gd name="T28" fmla="*/ 185 w 1011"/>
                  <a:gd name="T29" fmla="*/ 1092 h 1223"/>
                  <a:gd name="T30" fmla="*/ 94 w 1011"/>
                  <a:gd name="T31" fmla="*/ 1109 h 1223"/>
                  <a:gd name="T32" fmla="*/ 0 w 1011"/>
                  <a:gd name="T33" fmla="*/ 1115 h 1223"/>
                  <a:gd name="T34" fmla="*/ 0 w 1011"/>
                  <a:gd name="T35" fmla="*/ 1223 h 1223"/>
                  <a:gd name="T36" fmla="*/ 102 w 1011"/>
                  <a:gd name="T37" fmla="*/ 1217 h 1223"/>
                  <a:gd name="T38" fmla="*/ 204 w 1011"/>
                  <a:gd name="T39" fmla="*/ 1198 h 1223"/>
                  <a:gd name="T40" fmla="*/ 301 w 1011"/>
                  <a:gd name="T41" fmla="*/ 1167 h 1223"/>
                  <a:gd name="T42" fmla="*/ 393 w 1011"/>
                  <a:gd name="T43" fmla="*/ 1125 h 1223"/>
                  <a:gd name="T44" fmla="*/ 482 w 1011"/>
                  <a:gd name="T45" fmla="*/ 1072 h 1223"/>
                  <a:gd name="T46" fmla="*/ 566 w 1011"/>
                  <a:gd name="T47" fmla="*/ 1009 h 1223"/>
                  <a:gd name="T48" fmla="*/ 645 w 1011"/>
                  <a:gd name="T49" fmla="*/ 939 h 1223"/>
                  <a:gd name="T50" fmla="*/ 716 w 1011"/>
                  <a:gd name="T51" fmla="*/ 858 h 1223"/>
                  <a:gd name="T52" fmla="*/ 781 w 1011"/>
                  <a:gd name="T53" fmla="*/ 770 h 1223"/>
                  <a:gd name="T54" fmla="*/ 839 w 1011"/>
                  <a:gd name="T55" fmla="*/ 675 h 1223"/>
                  <a:gd name="T56" fmla="*/ 889 w 1011"/>
                  <a:gd name="T57" fmla="*/ 573 h 1223"/>
                  <a:gd name="T58" fmla="*/ 932 w 1011"/>
                  <a:gd name="T59" fmla="*/ 470 h 1223"/>
                  <a:gd name="T60" fmla="*/ 965 w 1011"/>
                  <a:gd name="T61" fmla="*/ 358 h 1223"/>
                  <a:gd name="T62" fmla="*/ 991 w 1011"/>
                  <a:gd name="T63" fmla="*/ 240 h 1223"/>
                  <a:gd name="T64" fmla="*/ 1006 w 1011"/>
                  <a:gd name="T65" fmla="*/ 121 h 1223"/>
                  <a:gd name="T66" fmla="*/ 1011 w 1011"/>
                  <a:gd name="T67" fmla="*/ 0 h 1223"/>
                  <a:gd name="T68" fmla="*/ 919 w 1011"/>
                  <a:gd name="T69" fmla="*/ 0 h 1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2050" name="Picture 6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51" name="Picture 6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52" name="Picture 6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53" name="Picture 6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54" name="Freeform 70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572 h 1572"/>
                  <a:gd name="T2" fmla="*/ 136 w 1337"/>
                  <a:gd name="T3" fmla="*/ 1565 h 1572"/>
                  <a:gd name="T4" fmla="*/ 269 w 1337"/>
                  <a:gd name="T5" fmla="*/ 1541 h 1572"/>
                  <a:gd name="T6" fmla="*/ 398 w 1337"/>
                  <a:gd name="T7" fmla="*/ 1500 h 1572"/>
                  <a:gd name="T8" fmla="*/ 521 w 1337"/>
                  <a:gd name="T9" fmla="*/ 1447 h 1572"/>
                  <a:gd name="T10" fmla="*/ 637 w 1337"/>
                  <a:gd name="T11" fmla="*/ 1382 h 1572"/>
                  <a:gd name="T12" fmla="*/ 748 w 1337"/>
                  <a:gd name="T13" fmla="*/ 1304 h 1572"/>
                  <a:gd name="T14" fmla="*/ 850 w 1337"/>
                  <a:gd name="T15" fmla="*/ 1213 h 1572"/>
                  <a:gd name="T16" fmla="*/ 946 w 1337"/>
                  <a:gd name="T17" fmla="*/ 1112 h 1572"/>
                  <a:gd name="T18" fmla="*/ 1032 w 1337"/>
                  <a:gd name="T19" fmla="*/ 999 h 1572"/>
                  <a:gd name="T20" fmla="*/ 1109 w 1337"/>
                  <a:gd name="T21" fmla="*/ 879 h 1572"/>
                  <a:gd name="T22" fmla="*/ 1176 w 1337"/>
                  <a:gd name="T23" fmla="*/ 749 h 1572"/>
                  <a:gd name="T24" fmla="*/ 1231 w 1337"/>
                  <a:gd name="T25" fmla="*/ 612 h 1572"/>
                  <a:gd name="T26" fmla="*/ 1276 w 1337"/>
                  <a:gd name="T27" fmla="*/ 468 h 1572"/>
                  <a:gd name="T28" fmla="*/ 1311 w 1337"/>
                  <a:gd name="T29" fmla="*/ 316 h 1572"/>
                  <a:gd name="T30" fmla="*/ 1331 w 1337"/>
                  <a:gd name="T31" fmla="*/ 160 h 1572"/>
                  <a:gd name="T32" fmla="*/ 1337 w 1337"/>
                  <a:gd name="T33" fmla="*/ 0 h 1572"/>
                  <a:gd name="T34" fmla="*/ 1245 w 1337"/>
                  <a:gd name="T35" fmla="*/ 0 h 1572"/>
                  <a:gd name="T36" fmla="*/ 1238 w 1337"/>
                  <a:gd name="T37" fmla="*/ 149 h 1572"/>
                  <a:gd name="T38" fmla="*/ 1221 w 1337"/>
                  <a:gd name="T39" fmla="*/ 297 h 1572"/>
                  <a:gd name="T40" fmla="*/ 1189 w 1337"/>
                  <a:gd name="T41" fmla="*/ 436 h 1572"/>
                  <a:gd name="T42" fmla="*/ 1148 w 1337"/>
                  <a:gd name="T43" fmla="*/ 570 h 1572"/>
                  <a:gd name="T44" fmla="*/ 1094 w 1337"/>
                  <a:gd name="T45" fmla="*/ 698 h 1572"/>
                  <a:gd name="T46" fmla="*/ 1033 w 1337"/>
                  <a:gd name="T47" fmla="*/ 817 h 1572"/>
                  <a:gd name="T48" fmla="*/ 961 w 1337"/>
                  <a:gd name="T49" fmla="*/ 931 h 1572"/>
                  <a:gd name="T50" fmla="*/ 881 w 1337"/>
                  <a:gd name="T51" fmla="*/ 1035 h 1572"/>
                  <a:gd name="T52" fmla="*/ 793 w 1337"/>
                  <a:gd name="T53" fmla="*/ 1130 h 1572"/>
                  <a:gd name="T54" fmla="*/ 696 w 1337"/>
                  <a:gd name="T55" fmla="*/ 1214 h 1572"/>
                  <a:gd name="T56" fmla="*/ 594 w 1337"/>
                  <a:gd name="T57" fmla="*/ 1286 h 1572"/>
                  <a:gd name="T58" fmla="*/ 485 w 1337"/>
                  <a:gd name="T59" fmla="*/ 1348 h 1572"/>
                  <a:gd name="T60" fmla="*/ 372 w 1337"/>
                  <a:gd name="T61" fmla="*/ 1398 h 1572"/>
                  <a:gd name="T62" fmla="*/ 253 w 1337"/>
                  <a:gd name="T63" fmla="*/ 1435 h 1572"/>
                  <a:gd name="T64" fmla="*/ 128 w 1337"/>
                  <a:gd name="T65" fmla="*/ 1455 h 1572"/>
                  <a:gd name="T66" fmla="*/ 0 w 1337"/>
                  <a:gd name="T67" fmla="*/ 1464 h 1572"/>
                  <a:gd name="T68" fmla="*/ 0 w 1337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Freeform 71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1083 w 1176"/>
                  <a:gd name="T1" fmla="*/ 0 h 1382"/>
                  <a:gd name="T2" fmla="*/ 1078 w 1176"/>
                  <a:gd name="T3" fmla="*/ 131 h 1382"/>
                  <a:gd name="T4" fmla="*/ 1062 w 1176"/>
                  <a:gd name="T5" fmla="*/ 257 h 1382"/>
                  <a:gd name="T6" fmla="*/ 1036 w 1176"/>
                  <a:gd name="T7" fmla="*/ 379 h 1382"/>
                  <a:gd name="T8" fmla="*/ 999 w 1176"/>
                  <a:gd name="T9" fmla="*/ 495 h 1382"/>
                  <a:gd name="T10" fmla="*/ 953 w 1176"/>
                  <a:gd name="T11" fmla="*/ 607 h 1382"/>
                  <a:gd name="T12" fmla="*/ 898 w 1176"/>
                  <a:gd name="T13" fmla="*/ 713 h 1382"/>
                  <a:gd name="T14" fmla="*/ 836 w 1176"/>
                  <a:gd name="T15" fmla="*/ 811 h 1382"/>
                  <a:gd name="T16" fmla="*/ 767 w 1176"/>
                  <a:gd name="T17" fmla="*/ 901 h 1382"/>
                  <a:gd name="T18" fmla="*/ 691 w 1176"/>
                  <a:gd name="T19" fmla="*/ 982 h 1382"/>
                  <a:gd name="T20" fmla="*/ 606 w 1176"/>
                  <a:gd name="T21" fmla="*/ 1056 h 1382"/>
                  <a:gd name="T22" fmla="*/ 516 w 1176"/>
                  <a:gd name="T23" fmla="*/ 1120 h 1382"/>
                  <a:gd name="T24" fmla="*/ 421 w 1176"/>
                  <a:gd name="T25" fmla="*/ 1174 h 1382"/>
                  <a:gd name="T26" fmla="*/ 322 w 1176"/>
                  <a:gd name="T27" fmla="*/ 1217 h 1382"/>
                  <a:gd name="T28" fmla="*/ 219 w 1176"/>
                  <a:gd name="T29" fmla="*/ 1248 h 1382"/>
                  <a:gd name="T30" fmla="*/ 111 w 1176"/>
                  <a:gd name="T31" fmla="*/ 1267 h 1382"/>
                  <a:gd name="T32" fmla="*/ 0 w 1176"/>
                  <a:gd name="T33" fmla="*/ 1274 h 1382"/>
                  <a:gd name="T34" fmla="*/ 0 w 1176"/>
                  <a:gd name="T35" fmla="*/ 1382 h 1382"/>
                  <a:gd name="T36" fmla="*/ 120 w 1176"/>
                  <a:gd name="T37" fmla="*/ 1376 h 1382"/>
                  <a:gd name="T38" fmla="*/ 236 w 1176"/>
                  <a:gd name="T39" fmla="*/ 1353 h 1382"/>
                  <a:gd name="T40" fmla="*/ 349 w 1176"/>
                  <a:gd name="T41" fmla="*/ 1320 h 1382"/>
                  <a:gd name="T42" fmla="*/ 456 w 1176"/>
                  <a:gd name="T43" fmla="*/ 1274 h 1382"/>
                  <a:gd name="T44" fmla="*/ 560 w 1176"/>
                  <a:gd name="T45" fmla="*/ 1216 h 1382"/>
                  <a:gd name="T46" fmla="*/ 658 w 1176"/>
                  <a:gd name="T47" fmla="*/ 1145 h 1382"/>
                  <a:gd name="T48" fmla="*/ 748 w 1176"/>
                  <a:gd name="T49" fmla="*/ 1066 h 1382"/>
                  <a:gd name="T50" fmla="*/ 831 w 1176"/>
                  <a:gd name="T51" fmla="*/ 977 h 1382"/>
                  <a:gd name="T52" fmla="*/ 907 w 1176"/>
                  <a:gd name="T53" fmla="*/ 879 h 1382"/>
                  <a:gd name="T54" fmla="*/ 975 w 1176"/>
                  <a:gd name="T55" fmla="*/ 773 h 1382"/>
                  <a:gd name="T56" fmla="*/ 1034 w 1176"/>
                  <a:gd name="T57" fmla="*/ 659 h 1382"/>
                  <a:gd name="T58" fmla="*/ 1083 w 1176"/>
                  <a:gd name="T59" fmla="*/ 536 h 1382"/>
                  <a:gd name="T60" fmla="*/ 1123 w 1176"/>
                  <a:gd name="T61" fmla="*/ 410 h 1382"/>
                  <a:gd name="T62" fmla="*/ 1151 w 1176"/>
                  <a:gd name="T63" fmla="*/ 277 h 1382"/>
                  <a:gd name="T64" fmla="*/ 1170 w 1176"/>
                  <a:gd name="T65" fmla="*/ 141 h 1382"/>
                  <a:gd name="T66" fmla="*/ 1176 w 1176"/>
                  <a:gd name="T67" fmla="*/ 0 h 1382"/>
                  <a:gd name="T68" fmla="*/ 1083 w 1176"/>
                  <a:gd name="T69" fmla="*/ 0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6" name="Freeform 72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922 w 1014"/>
                  <a:gd name="T1" fmla="*/ 0 h 1193"/>
                  <a:gd name="T2" fmla="*/ 916 w 1014"/>
                  <a:gd name="T3" fmla="*/ 112 h 1193"/>
                  <a:gd name="T4" fmla="*/ 904 w 1014"/>
                  <a:gd name="T5" fmla="*/ 220 h 1193"/>
                  <a:gd name="T6" fmla="*/ 881 w 1014"/>
                  <a:gd name="T7" fmla="*/ 322 h 1193"/>
                  <a:gd name="T8" fmla="*/ 850 w 1014"/>
                  <a:gd name="T9" fmla="*/ 423 h 1193"/>
                  <a:gd name="T10" fmla="*/ 810 w 1014"/>
                  <a:gd name="T11" fmla="*/ 517 h 1193"/>
                  <a:gd name="T12" fmla="*/ 764 w 1014"/>
                  <a:gd name="T13" fmla="*/ 607 h 1193"/>
                  <a:gd name="T14" fmla="*/ 711 w 1014"/>
                  <a:gd name="T15" fmla="*/ 691 h 1193"/>
                  <a:gd name="T16" fmla="*/ 651 w 1014"/>
                  <a:gd name="T17" fmla="*/ 767 h 1193"/>
                  <a:gd name="T18" fmla="*/ 587 w 1014"/>
                  <a:gd name="T19" fmla="*/ 838 h 1193"/>
                  <a:gd name="T20" fmla="*/ 515 w 1014"/>
                  <a:gd name="T21" fmla="*/ 899 h 1193"/>
                  <a:gd name="T22" fmla="*/ 439 w 1014"/>
                  <a:gd name="T23" fmla="*/ 953 h 1193"/>
                  <a:gd name="T24" fmla="*/ 359 w 1014"/>
                  <a:gd name="T25" fmla="*/ 1000 h 1193"/>
                  <a:gd name="T26" fmla="*/ 275 w 1014"/>
                  <a:gd name="T27" fmla="*/ 1037 h 1193"/>
                  <a:gd name="T28" fmla="*/ 186 w 1014"/>
                  <a:gd name="T29" fmla="*/ 1064 h 1193"/>
                  <a:gd name="T30" fmla="*/ 95 w 1014"/>
                  <a:gd name="T31" fmla="*/ 1078 h 1193"/>
                  <a:gd name="T32" fmla="*/ 0 w 1014"/>
                  <a:gd name="T33" fmla="*/ 1085 h 1193"/>
                  <a:gd name="T34" fmla="*/ 0 w 1014"/>
                  <a:gd name="T35" fmla="*/ 1193 h 1193"/>
                  <a:gd name="T36" fmla="*/ 104 w 1014"/>
                  <a:gd name="T37" fmla="*/ 1187 h 1193"/>
                  <a:gd name="T38" fmla="*/ 202 w 1014"/>
                  <a:gd name="T39" fmla="*/ 1169 h 1193"/>
                  <a:gd name="T40" fmla="*/ 302 w 1014"/>
                  <a:gd name="T41" fmla="*/ 1139 h 1193"/>
                  <a:gd name="T42" fmla="*/ 394 w 1014"/>
                  <a:gd name="T43" fmla="*/ 1100 h 1193"/>
                  <a:gd name="T44" fmla="*/ 483 w 1014"/>
                  <a:gd name="T45" fmla="*/ 1049 h 1193"/>
                  <a:gd name="T46" fmla="*/ 567 w 1014"/>
                  <a:gd name="T47" fmla="*/ 989 h 1193"/>
                  <a:gd name="T48" fmla="*/ 644 w 1014"/>
                  <a:gd name="T49" fmla="*/ 921 h 1193"/>
                  <a:gd name="T50" fmla="*/ 717 w 1014"/>
                  <a:gd name="T51" fmla="*/ 844 h 1193"/>
                  <a:gd name="T52" fmla="*/ 781 w 1014"/>
                  <a:gd name="T53" fmla="*/ 759 h 1193"/>
                  <a:gd name="T54" fmla="*/ 840 w 1014"/>
                  <a:gd name="T55" fmla="*/ 667 h 1193"/>
                  <a:gd name="T56" fmla="*/ 892 w 1014"/>
                  <a:gd name="T57" fmla="*/ 569 h 1193"/>
                  <a:gd name="T58" fmla="*/ 933 w 1014"/>
                  <a:gd name="T59" fmla="*/ 465 h 1193"/>
                  <a:gd name="T60" fmla="*/ 968 w 1014"/>
                  <a:gd name="T61" fmla="*/ 355 h 1193"/>
                  <a:gd name="T62" fmla="*/ 993 w 1014"/>
                  <a:gd name="T63" fmla="*/ 239 h 1193"/>
                  <a:gd name="T64" fmla="*/ 1008 w 1014"/>
                  <a:gd name="T65" fmla="*/ 122 h 1193"/>
                  <a:gd name="T66" fmla="*/ 1014 w 1014"/>
                  <a:gd name="T67" fmla="*/ 0 h 1193"/>
                  <a:gd name="T68" fmla="*/ 922 w 1014"/>
                  <a:gd name="T69" fmla="*/ 0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2057" name="Picture 7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58" name="Picture 7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059" name="Group 75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42060" name="Picture 7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61" name="Picture 7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62" name="Picture 7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63" name="Picture 7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64" name="Picture 8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65" name="Picture 8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2066" name="Group 82"/>
          <p:cNvGrpSpPr>
            <a:grpSpLocks/>
          </p:cNvGrpSpPr>
          <p:nvPr/>
        </p:nvGrpSpPr>
        <p:grpSpPr bwMode="auto">
          <a:xfrm>
            <a:off x="7562850" y="5070475"/>
            <a:ext cx="1581150" cy="1787525"/>
            <a:chOff x="4368" y="2880"/>
            <a:chExt cx="1200" cy="1289"/>
          </a:xfrm>
        </p:grpSpPr>
        <p:sp>
          <p:nvSpPr>
            <p:cNvPr id="42067" name="Freeform 8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1572 h 1572"/>
                <a:gd name="T2" fmla="*/ 136 w 1337"/>
                <a:gd name="T3" fmla="*/ 1565 h 1572"/>
                <a:gd name="T4" fmla="*/ 269 w 1337"/>
                <a:gd name="T5" fmla="*/ 1541 h 1572"/>
                <a:gd name="T6" fmla="*/ 398 w 1337"/>
                <a:gd name="T7" fmla="*/ 1500 h 1572"/>
                <a:gd name="T8" fmla="*/ 521 w 1337"/>
                <a:gd name="T9" fmla="*/ 1447 h 1572"/>
                <a:gd name="T10" fmla="*/ 637 w 1337"/>
                <a:gd name="T11" fmla="*/ 1382 h 1572"/>
                <a:gd name="T12" fmla="*/ 748 w 1337"/>
                <a:gd name="T13" fmla="*/ 1304 h 1572"/>
                <a:gd name="T14" fmla="*/ 850 w 1337"/>
                <a:gd name="T15" fmla="*/ 1213 h 1572"/>
                <a:gd name="T16" fmla="*/ 946 w 1337"/>
                <a:gd name="T17" fmla="*/ 1112 h 1572"/>
                <a:gd name="T18" fmla="*/ 1032 w 1337"/>
                <a:gd name="T19" fmla="*/ 999 h 1572"/>
                <a:gd name="T20" fmla="*/ 1109 w 1337"/>
                <a:gd name="T21" fmla="*/ 879 h 1572"/>
                <a:gd name="T22" fmla="*/ 1176 w 1337"/>
                <a:gd name="T23" fmla="*/ 749 h 1572"/>
                <a:gd name="T24" fmla="*/ 1231 w 1337"/>
                <a:gd name="T25" fmla="*/ 612 h 1572"/>
                <a:gd name="T26" fmla="*/ 1276 w 1337"/>
                <a:gd name="T27" fmla="*/ 468 h 1572"/>
                <a:gd name="T28" fmla="*/ 1311 w 1337"/>
                <a:gd name="T29" fmla="*/ 316 h 1572"/>
                <a:gd name="T30" fmla="*/ 1331 w 1337"/>
                <a:gd name="T31" fmla="*/ 160 h 1572"/>
                <a:gd name="T32" fmla="*/ 1337 w 1337"/>
                <a:gd name="T33" fmla="*/ 0 h 1572"/>
                <a:gd name="T34" fmla="*/ 1245 w 1337"/>
                <a:gd name="T35" fmla="*/ 0 h 1572"/>
                <a:gd name="T36" fmla="*/ 1238 w 1337"/>
                <a:gd name="T37" fmla="*/ 149 h 1572"/>
                <a:gd name="T38" fmla="*/ 1221 w 1337"/>
                <a:gd name="T39" fmla="*/ 297 h 1572"/>
                <a:gd name="T40" fmla="*/ 1189 w 1337"/>
                <a:gd name="T41" fmla="*/ 436 h 1572"/>
                <a:gd name="T42" fmla="*/ 1148 w 1337"/>
                <a:gd name="T43" fmla="*/ 570 h 1572"/>
                <a:gd name="T44" fmla="*/ 1094 w 1337"/>
                <a:gd name="T45" fmla="*/ 698 h 1572"/>
                <a:gd name="T46" fmla="*/ 1033 w 1337"/>
                <a:gd name="T47" fmla="*/ 817 h 1572"/>
                <a:gd name="T48" fmla="*/ 961 w 1337"/>
                <a:gd name="T49" fmla="*/ 931 h 1572"/>
                <a:gd name="T50" fmla="*/ 881 w 1337"/>
                <a:gd name="T51" fmla="*/ 1035 h 1572"/>
                <a:gd name="T52" fmla="*/ 793 w 1337"/>
                <a:gd name="T53" fmla="*/ 1130 h 1572"/>
                <a:gd name="T54" fmla="*/ 696 w 1337"/>
                <a:gd name="T55" fmla="*/ 1214 h 1572"/>
                <a:gd name="T56" fmla="*/ 594 w 1337"/>
                <a:gd name="T57" fmla="*/ 1286 h 1572"/>
                <a:gd name="T58" fmla="*/ 485 w 1337"/>
                <a:gd name="T59" fmla="*/ 1348 h 1572"/>
                <a:gd name="T60" fmla="*/ 372 w 1337"/>
                <a:gd name="T61" fmla="*/ 1398 h 1572"/>
                <a:gd name="T62" fmla="*/ 253 w 1337"/>
                <a:gd name="T63" fmla="*/ 1435 h 1572"/>
                <a:gd name="T64" fmla="*/ 128 w 1337"/>
                <a:gd name="T65" fmla="*/ 1455 h 1572"/>
                <a:gd name="T66" fmla="*/ 0 w 1337"/>
                <a:gd name="T67" fmla="*/ 1464 h 1572"/>
                <a:gd name="T68" fmla="*/ 0 w 1337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8" name="Freeform 8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1083 w 1176"/>
                <a:gd name="T1" fmla="*/ 0 h 1382"/>
                <a:gd name="T2" fmla="*/ 1078 w 1176"/>
                <a:gd name="T3" fmla="*/ 131 h 1382"/>
                <a:gd name="T4" fmla="*/ 1062 w 1176"/>
                <a:gd name="T5" fmla="*/ 257 h 1382"/>
                <a:gd name="T6" fmla="*/ 1036 w 1176"/>
                <a:gd name="T7" fmla="*/ 379 h 1382"/>
                <a:gd name="T8" fmla="*/ 999 w 1176"/>
                <a:gd name="T9" fmla="*/ 495 h 1382"/>
                <a:gd name="T10" fmla="*/ 953 w 1176"/>
                <a:gd name="T11" fmla="*/ 607 h 1382"/>
                <a:gd name="T12" fmla="*/ 898 w 1176"/>
                <a:gd name="T13" fmla="*/ 713 h 1382"/>
                <a:gd name="T14" fmla="*/ 836 w 1176"/>
                <a:gd name="T15" fmla="*/ 811 h 1382"/>
                <a:gd name="T16" fmla="*/ 767 w 1176"/>
                <a:gd name="T17" fmla="*/ 901 h 1382"/>
                <a:gd name="T18" fmla="*/ 691 w 1176"/>
                <a:gd name="T19" fmla="*/ 982 h 1382"/>
                <a:gd name="T20" fmla="*/ 606 w 1176"/>
                <a:gd name="T21" fmla="*/ 1056 h 1382"/>
                <a:gd name="T22" fmla="*/ 516 w 1176"/>
                <a:gd name="T23" fmla="*/ 1120 h 1382"/>
                <a:gd name="T24" fmla="*/ 421 w 1176"/>
                <a:gd name="T25" fmla="*/ 1174 h 1382"/>
                <a:gd name="T26" fmla="*/ 322 w 1176"/>
                <a:gd name="T27" fmla="*/ 1217 h 1382"/>
                <a:gd name="T28" fmla="*/ 219 w 1176"/>
                <a:gd name="T29" fmla="*/ 1248 h 1382"/>
                <a:gd name="T30" fmla="*/ 111 w 1176"/>
                <a:gd name="T31" fmla="*/ 1267 h 1382"/>
                <a:gd name="T32" fmla="*/ 0 w 1176"/>
                <a:gd name="T33" fmla="*/ 1274 h 1382"/>
                <a:gd name="T34" fmla="*/ 0 w 1176"/>
                <a:gd name="T35" fmla="*/ 1382 h 1382"/>
                <a:gd name="T36" fmla="*/ 120 w 1176"/>
                <a:gd name="T37" fmla="*/ 1376 h 1382"/>
                <a:gd name="T38" fmla="*/ 236 w 1176"/>
                <a:gd name="T39" fmla="*/ 1353 h 1382"/>
                <a:gd name="T40" fmla="*/ 349 w 1176"/>
                <a:gd name="T41" fmla="*/ 1320 h 1382"/>
                <a:gd name="T42" fmla="*/ 456 w 1176"/>
                <a:gd name="T43" fmla="*/ 1274 h 1382"/>
                <a:gd name="T44" fmla="*/ 560 w 1176"/>
                <a:gd name="T45" fmla="*/ 1216 h 1382"/>
                <a:gd name="T46" fmla="*/ 658 w 1176"/>
                <a:gd name="T47" fmla="*/ 1145 h 1382"/>
                <a:gd name="T48" fmla="*/ 748 w 1176"/>
                <a:gd name="T49" fmla="*/ 1066 h 1382"/>
                <a:gd name="T50" fmla="*/ 831 w 1176"/>
                <a:gd name="T51" fmla="*/ 977 h 1382"/>
                <a:gd name="T52" fmla="*/ 907 w 1176"/>
                <a:gd name="T53" fmla="*/ 879 h 1382"/>
                <a:gd name="T54" fmla="*/ 975 w 1176"/>
                <a:gd name="T55" fmla="*/ 773 h 1382"/>
                <a:gd name="T56" fmla="*/ 1034 w 1176"/>
                <a:gd name="T57" fmla="*/ 659 h 1382"/>
                <a:gd name="T58" fmla="*/ 1083 w 1176"/>
                <a:gd name="T59" fmla="*/ 536 h 1382"/>
                <a:gd name="T60" fmla="*/ 1123 w 1176"/>
                <a:gd name="T61" fmla="*/ 410 h 1382"/>
                <a:gd name="T62" fmla="*/ 1151 w 1176"/>
                <a:gd name="T63" fmla="*/ 277 h 1382"/>
                <a:gd name="T64" fmla="*/ 1170 w 1176"/>
                <a:gd name="T65" fmla="*/ 141 h 1382"/>
                <a:gd name="T66" fmla="*/ 1176 w 1176"/>
                <a:gd name="T67" fmla="*/ 0 h 1382"/>
                <a:gd name="T68" fmla="*/ 1083 w 1176"/>
                <a:gd name="T69" fmla="*/ 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9" name="Freeform 8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922 w 1014"/>
                <a:gd name="T1" fmla="*/ 0 h 1193"/>
                <a:gd name="T2" fmla="*/ 916 w 1014"/>
                <a:gd name="T3" fmla="*/ 112 h 1193"/>
                <a:gd name="T4" fmla="*/ 904 w 1014"/>
                <a:gd name="T5" fmla="*/ 220 h 1193"/>
                <a:gd name="T6" fmla="*/ 881 w 1014"/>
                <a:gd name="T7" fmla="*/ 322 h 1193"/>
                <a:gd name="T8" fmla="*/ 850 w 1014"/>
                <a:gd name="T9" fmla="*/ 423 h 1193"/>
                <a:gd name="T10" fmla="*/ 810 w 1014"/>
                <a:gd name="T11" fmla="*/ 517 h 1193"/>
                <a:gd name="T12" fmla="*/ 764 w 1014"/>
                <a:gd name="T13" fmla="*/ 607 h 1193"/>
                <a:gd name="T14" fmla="*/ 711 w 1014"/>
                <a:gd name="T15" fmla="*/ 691 h 1193"/>
                <a:gd name="T16" fmla="*/ 651 w 1014"/>
                <a:gd name="T17" fmla="*/ 767 h 1193"/>
                <a:gd name="T18" fmla="*/ 587 w 1014"/>
                <a:gd name="T19" fmla="*/ 838 h 1193"/>
                <a:gd name="T20" fmla="*/ 515 w 1014"/>
                <a:gd name="T21" fmla="*/ 899 h 1193"/>
                <a:gd name="T22" fmla="*/ 439 w 1014"/>
                <a:gd name="T23" fmla="*/ 953 h 1193"/>
                <a:gd name="T24" fmla="*/ 359 w 1014"/>
                <a:gd name="T25" fmla="*/ 1000 h 1193"/>
                <a:gd name="T26" fmla="*/ 275 w 1014"/>
                <a:gd name="T27" fmla="*/ 1037 h 1193"/>
                <a:gd name="T28" fmla="*/ 186 w 1014"/>
                <a:gd name="T29" fmla="*/ 1064 h 1193"/>
                <a:gd name="T30" fmla="*/ 95 w 1014"/>
                <a:gd name="T31" fmla="*/ 1078 h 1193"/>
                <a:gd name="T32" fmla="*/ 0 w 1014"/>
                <a:gd name="T33" fmla="*/ 1085 h 1193"/>
                <a:gd name="T34" fmla="*/ 0 w 1014"/>
                <a:gd name="T35" fmla="*/ 1193 h 1193"/>
                <a:gd name="T36" fmla="*/ 104 w 1014"/>
                <a:gd name="T37" fmla="*/ 1187 h 1193"/>
                <a:gd name="T38" fmla="*/ 202 w 1014"/>
                <a:gd name="T39" fmla="*/ 1169 h 1193"/>
                <a:gd name="T40" fmla="*/ 302 w 1014"/>
                <a:gd name="T41" fmla="*/ 1139 h 1193"/>
                <a:gd name="T42" fmla="*/ 394 w 1014"/>
                <a:gd name="T43" fmla="*/ 1100 h 1193"/>
                <a:gd name="T44" fmla="*/ 483 w 1014"/>
                <a:gd name="T45" fmla="*/ 1049 h 1193"/>
                <a:gd name="T46" fmla="*/ 567 w 1014"/>
                <a:gd name="T47" fmla="*/ 989 h 1193"/>
                <a:gd name="T48" fmla="*/ 644 w 1014"/>
                <a:gd name="T49" fmla="*/ 921 h 1193"/>
                <a:gd name="T50" fmla="*/ 717 w 1014"/>
                <a:gd name="T51" fmla="*/ 844 h 1193"/>
                <a:gd name="T52" fmla="*/ 781 w 1014"/>
                <a:gd name="T53" fmla="*/ 759 h 1193"/>
                <a:gd name="T54" fmla="*/ 840 w 1014"/>
                <a:gd name="T55" fmla="*/ 667 h 1193"/>
                <a:gd name="T56" fmla="*/ 892 w 1014"/>
                <a:gd name="T57" fmla="*/ 569 h 1193"/>
                <a:gd name="T58" fmla="*/ 933 w 1014"/>
                <a:gd name="T59" fmla="*/ 465 h 1193"/>
                <a:gd name="T60" fmla="*/ 968 w 1014"/>
                <a:gd name="T61" fmla="*/ 355 h 1193"/>
                <a:gd name="T62" fmla="*/ 993 w 1014"/>
                <a:gd name="T63" fmla="*/ 239 h 1193"/>
                <a:gd name="T64" fmla="*/ 1008 w 1014"/>
                <a:gd name="T65" fmla="*/ 122 h 1193"/>
                <a:gd name="T66" fmla="*/ 1014 w 1014"/>
                <a:gd name="T67" fmla="*/ 0 h 1193"/>
                <a:gd name="T68" fmla="*/ 922 w 1014"/>
                <a:gd name="T69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0" name="Freeform 8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989 w 1272"/>
                <a:gd name="T1" fmla="*/ 0 h 1495"/>
                <a:gd name="T2" fmla="*/ 984 w 1272"/>
                <a:gd name="T3" fmla="*/ 121 h 1495"/>
                <a:gd name="T4" fmla="*/ 969 w 1272"/>
                <a:gd name="T5" fmla="*/ 236 h 1495"/>
                <a:gd name="T6" fmla="*/ 945 w 1272"/>
                <a:gd name="T7" fmla="*/ 348 h 1495"/>
                <a:gd name="T8" fmla="*/ 913 w 1272"/>
                <a:gd name="T9" fmla="*/ 452 h 1495"/>
                <a:gd name="T10" fmla="*/ 871 w 1272"/>
                <a:gd name="T11" fmla="*/ 554 h 1495"/>
                <a:gd name="T12" fmla="*/ 820 w 1272"/>
                <a:gd name="T13" fmla="*/ 650 h 1495"/>
                <a:gd name="T14" fmla="*/ 764 w 1272"/>
                <a:gd name="T15" fmla="*/ 742 h 1495"/>
                <a:gd name="T16" fmla="*/ 700 w 1272"/>
                <a:gd name="T17" fmla="*/ 823 h 1495"/>
                <a:gd name="T18" fmla="*/ 632 w 1272"/>
                <a:gd name="T19" fmla="*/ 897 h 1495"/>
                <a:gd name="T20" fmla="*/ 553 w 1272"/>
                <a:gd name="T21" fmla="*/ 964 h 1495"/>
                <a:gd name="T22" fmla="*/ 472 w 1272"/>
                <a:gd name="T23" fmla="*/ 1023 h 1495"/>
                <a:gd name="T24" fmla="*/ 385 w 1272"/>
                <a:gd name="T25" fmla="*/ 1072 h 1495"/>
                <a:gd name="T26" fmla="*/ 295 w 1272"/>
                <a:gd name="T27" fmla="*/ 1111 h 1495"/>
                <a:gd name="T28" fmla="*/ 201 w 1272"/>
                <a:gd name="T29" fmla="*/ 1139 h 1495"/>
                <a:gd name="T30" fmla="*/ 102 w 1272"/>
                <a:gd name="T31" fmla="*/ 1157 h 1495"/>
                <a:gd name="T32" fmla="*/ 0 w 1272"/>
                <a:gd name="T33" fmla="*/ 1162 h 1495"/>
                <a:gd name="T34" fmla="*/ 0 w 1272"/>
                <a:gd name="T35" fmla="*/ 1495 h 1495"/>
                <a:gd name="T36" fmla="*/ 130 w 1272"/>
                <a:gd name="T37" fmla="*/ 1487 h 1495"/>
                <a:gd name="T38" fmla="*/ 254 w 1272"/>
                <a:gd name="T39" fmla="*/ 1463 h 1495"/>
                <a:gd name="T40" fmla="*/ 377 w 1272"/>
                <a:gd name="T41" fmla="*/ 1428 h 1495"/>
                <a:gd name="T42" fmla="*/ 493 w 1272"/>
                <a:gd name="T43" fmla="*/ 1376 h 1495"/>
                <a:gd name="T44" fmla="*/ 605 w 1272"/>
                <a:gd name="T45" fmla="*/ 1314 h 1495"/>
                <a:gd name="T46" fmla="*/ 711 w 1272"/>
                <a:gd name="T47" fmla="*/ 1239 h 1495"/>
                <a:gd name="T48" fmla="*/ 807 w 1272"/>
                <a:gd name="T49" fmla="*/ 1153 h 1495"/>
                <a:gd name="T50" fmla="*/ 899 w 1272"/>
                <a:gd name="T51" fmla="*/ 1057 h 1495"/>
                <a:gd name="T52" fmla="*/ 980 w 1272"/>
                <a:gd name="T53" fmla="*/ 950 h 1495"/>
                <a:gd name="T54" fmla="*/ 1054 w 1272"/>
                <a:gd name="T55" fmla="*/ 837 h 1495"/>
                <a:gd name="T56" fmla="*/ 1117 w 1272"/>
                <a:gd name="T57" fmla="*/ 712 h 1495"/>
                <a:gd name="T58" fmla="*/ 1171 w 1272"/>
                <a:gd name="T59" fmla="*/ 581 h 1495"/>
                <a:gd name="T60" fmla="*/ 1214 w 1272"/>
                <a:gd name="T61" fmla="*/ 444 h 1495"/>
                <a:gd name="T62" fmla="*/ 1244 w 1272"/>
                <a:gd name="T63" fmla="*/ 300 h 1495"/>
                <a:gd name="T64" fmla="*/ 1264 w 1272"/>
                <a:gd name="T65" fmla="*/ 152 h 1495"/>
                <a:gd name="T66" fmla="*/ 1272 w 1272"/>
                <a:gd name="T67" fmla="*/ 0 h 1495"/>
                <a:gd name="T68" fmla="*/ 989 w 1272"/>
                <a:gd name="T69" fmla="*/ 0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1" name="Freeform 8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1572 h 1572"/>
                <a:gd name="T2" fmla="*/ 137 w 1338"/>
                <a:gd name="T3" fmla="*/ 1564 h 1572"/>
                <a:gd name="T4" fmla="*/ 271 w 1338"/>
                <a:gd name="T5" fmla="*/ 1540 h 1572"/>
                <a:gd name="T6" fmla="*/ 399 w 1338"/>
                <a:gd name="T7" fmla="*/ 1501 h 1572"/>
                <a:gd name="T8" fmla="*/ 521 w 1338"/>
                <a:gd name="T9" fmla="*/ 1448 h 1572"/>
                <a:gd name="T10" fmla="*/ 638 w 1338"/>
                <a:gd name="T11" fmla="*/ 1382 h 1572"/>
                <a:gd name="T12" fmla="*/ 749 w 1338"/>
                <a:gd name="T13" fmla="*/ 1304 h 1572"/>
                <a:gd name="T14" fmla="*/ 850 w 1338"/>
                <a:gd name="T15" fmla="*/ 1213 h 1572"/>
                <a:gd name="T16" fmla="*/ 947 w 1338"/>
                <a:gd name="T17" fmla="*/ 1112 h 1572"/>
                <a:gd name="T18" fmla="*/ 1033 w 1338"/>
                <a:gd name="T19" fmla="*/ 999 h 1572"/>
                <a:gd name="T20" fmla="*/ 1110 w 1338"/>
                <a:gd name="T21" fmla="*/ 879 h 1572"/>
                <a:gd name="T22" fmla="*/ 1176 w 1338"/>
                <a:gd name="T23" fmla="*/ 749 h 1572"/>
                <a:gd name="T24" fmla="*/ 1232 w 1338"/>
                <a:gd name="T25" fmla="*/ 612 h 1572"/>
                <a:gd name="T26" fmla="*/ 1277 w 1338"/>
                <a:gd name="T27" fmla="*/ 468 h 1572"/>
                <a:gd name="T28" fmla="*/ 1311 w 1338"/>
                <a:gd name="T29" fmla="*/ 316 h 1572"/>
                <a:gd name="T30" fmla="*/ 1332 w 1338"/>
                <a:gd name="T31" fmla="*/ 160 h 1572"/>
                <a:gd name="T32" fmla="*/ 1338 w 1338"/>
                <a:gd name="T33" fmla="*/ 0 h 1572"/>
                <a:gd name="T34" fmla="*/ 1246 w 1338"/>
                <a:gd name="T35" fmla="*/ 0 h 1572"/>
                <a:gd name="T36" fmla="*/ 1240 w 1338"/>
                <a:gd name="T37" fmla="*/ 150 h 1572"/>
                <a:gd name="T38" fmla="*/ 1221 w 1338"/>
                <a:gd name="T39" fmla="*/ 297 h 1572"/>
                <a:gd name="T40" fmla="*/ 1190 w 1338"/>
                <a:gd name="T41" fmla="*/ 436 h 1572"/>
                <a:gd name="T42" fmla="*/ 1148 w 1338"/>
                <a:gd name="T43" fmla="*/ 571 h 1572"/>
                <a:gd name="T44" fmla="*/ 1095 w 1338"/>
                <a:gd name="T45" fmla="*/ 698 h 1572"/>
                <a:gd name="T46" fmla="*/ 1034 w 1338"/>
                <a:gd name="T47" fmla="*/ 818 h 1572"/>
                <a:gd name="T48" fmla="*/ 962 w 1338"/>
                <a:gd name="T49" fmla="*/ 931 h 1572"/>
                <a:gd name="T50" fmla="*/ 882 w 1338"/>
                <a:gd name="T51" fmla="*/ 1036 h 1572"/>
                <a:gd name="T52" fmla="*/ 794 w 1338"/>
                <a:gd name="T53" fmla="*/ 1130 h 1572"/>
                <a:gd name="T54" fmla="*/ 697 w 1338"/>
                <a:gd name="T55" fmla="*/ 1215 h 1572"/>
                <a:gd name="T56" fmla="*/ 595 w 1338"/>
                <a:gd name="T57" fmla="*/ 1286 h 1572"/>
                <a:gd name="T58" fmla="*/ 486 w 1338"/>
                <a:gd name="T59" fmla="*/ 1348 h 1572"/>
                <a:gd name="T60" fmla="*/ 372 w 1338"/>
                <a:gd name="T61" fmla="*/ 1398 h 1572"/>
                <a:gd name="T62" fmla="*/ 253 w 1338"/>
                <a:gd name="T63" fmla="*/ 1435 h 1572"/>
                <a:gd name="T64" fmla="*/ 129 w 1338"/>
                <a:gd name="T65" fmla="*/ 1455 h 1572"/>
                <a:gd name="T66" fmla="*/ 0 w 1338"/>
                <a:gd name="T67" fmla="*/ 1464 h 1572"/>
                <a:gd name="T68" fmla="*/ 0 w 1338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2" name="Freeform 8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1084 w 1176"/>
                <a:gd name="T1" fmla="*/ 0 h 1383"/>
                <a:gd name="T2" fmla="*/ 1079 w 1176"/>
                <a:gd name="T3" fmla="*/ 131 h 1383"/>
                <a:gd name="T4" fmla="*/ 1063 w 1176"/>
                <a:gd name="T5" fmla="*/ 259 h 1383"/>
                <a:gd name="T6" fmla="*/ 1037 w 1176"/>
                <a:gd name="T7" fmla="*/ 379 h 1383"/>
                <a:gd name="T8" fmla="*/ 999 w 1176"/>
                <a:gd name="T9" fmla="*/ 496 h 1383"/>
                <a:gd name="T10" fmla="*/ 953 w 1176"/>
                <a:gd name="T11" fmla="*/ 607 h 1383"/>
                <a:gd name="T12" fmla="*/ 900 w 1176"/>
                <a:gd name="T13" fmla="*/ 713 h 1383"/>
                <a:gd name="T14" fmla="*/ 837 w 1176"/>
                <a:gd name="T15" fmla="*/ 811 h 1383"/>
                <a:gd name="T16" fmla="*/ 768 w 1176"/>
                <a:gd name="T17" fmla="*/ 901 h 1383"/>
                <a:gd name="T18" fmla="*/ 692 w 1176"/>
                <a:gd name="T19" fmla="*/ 984 h 1383"/>
                <a:gd name="T20" fmla="*/ 607 w 1176"/>
                <a:gd name="T21" fmla="*/ 1058 h 1383"/>
                <a:gd name="T22" fmla="*/ 517 w 1176"/>
                <a:gd name="T23" fmla="*/ 1120 h 1383"/>
                <a:gd name="T24" fmla="*/ 423 w 1176"/>
                <a:gd name="T25" fmla="*/ 1175 h 1383"/>
                <a:gd name="T26" fmla="*/ 323 w 1176"/>
                <a:gd name="T27" fmla="*/ 1220 h 1383"/>
                <a:gd name="T28" fmla="*/ 220 w 1176"/>
                <a:gd name="T29" fmla="*/ 1250 h 1383"/>
                <a:gd name="T30" fmla="*/ 112 w 1176"/>
                <a:gd name="T31" fmla="*/ 1269 h 1383"/>
                <a:gd name="T32" fmla="*/ 0 w 1176"/>
                <a:gd name="T33" fmla="*/ 1275 h 1383"/>
                <a:gd name="T34" fmla="*/ 0 w 1176"/>
                <a:gd name="T35" fmla="*/ 1383 h 1383"/>
                <a:gd name="T36" fmla="*/ 120 w 1176"/>
                <a:gd name="T37" fmla="*/ 1377 h 1383"/>
                <a:gd name="T38" fmla="*/ 236 w 1176"/>
                <a:gd name="T39" fmla="*/ 1354 h 1383"/>
                <a:gd name="T40" fmla="*/ 350 w 1176"/>
                <a:gd name="T41" fmla="*/ 1322 h 1383"/>
                <a:gd name="T42" fmla="*/ 457 w 1176"/>
                <a:gd name="T43" fmla="*/ 1275 h 1383"/>
                <a:gd name="T44" fmla="*/ 561 w 1176"/>
                <a:gd name="T45" fmla="*/ 1216 h 1383"/>
                <a:gd name="T46" fmla="*/ 659 w 1176"/>
                <a:gd name="T47" fmla="*/ 1148 h 1383"/>
                <a:gd name="T48" fmla="*/ 749 w 1176"/>
                <a:gd name="T49" fmla="*/ 1067 h 1383"/>
                <a:gd name="T50" fmla="*/ 832 w 1176"/>
                <a:gd name="T51" fmla="*/ 978 h 1383"/>
                <a:gd name="T52" fmla="*/ 907 w 1176"/>
                <a:gd name="T53" fmla="*/ 879 h 1383"/>
                <a:gd name="T54" fmla="*/ 976 w 1176"/>
                <a:gd name="T55" fmla="*/ 773 h 1383"/>
                <a:gd name="T56" fmla="*/ 1035 w 1176"/>
                <a:gd name="T57" fmla="*/ 659 h 1383"/>
                <a:gd name="T58" fmla="*/ 1084 w 1176"/>
                <a:gd name="T59" fmla="*/ 538 h 1383"/>
                <a:gd name="T60" fmla="*/ 1124 w 1176"/>
                <a:gd name="T61" fmla="*/ 411 h 1383"/>
                <a:gd name="T62" fmla="*/ 1152 w 1176"/>
                <a:gd name="T63" fmla="*/ 278 h 1383"/>
                <a:gd name="T64" fmla="*/ 1171 w 1176"/>
                <a:gd name="T65" fmla="*/ 141 h 1383"/>
                <a:gd name="T66" fmla="*/ 1176 w 1176"/>
                <a:gd name="T67" fmla="*/ 0 h 1383"/>
                <a:gd name="T68" fmla="*/ 1084 w 1176"/>
                <a:gd name="T69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73" name="Freeform 8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919 w 1011"/>
                <a:gd name="T1" fmla="*/ 0 h 1223"/>
                <a:gd name="T2" fmla="*/ 914 w 1011"/>
                <a:gd name="T3" fmla="*/ 112 h 1223"/>
                <a:gd name="T4" fmla="*/ 902 w 1011"/>
                <a:gd name="T5" fmla="*/ 222 h 1223"/>
                <a:gd name="T6" fmla="*/ 879 w 1011"/>
                <a:gd name="T7" fmla="*/ 326 h 1223"/>
                <a:gd name="T8" fmla="*/ 847 w 1011"/>
                <a:gd name="T9" fmla="*/ 428 h 1223"/>
                <a:gd name="T10" fmla="*/ 808 w 1011"/>
                <a:gd name="T11" fmla="*/ 525 h 1223"/>
                <a:gd name="T12" fmla="*/ 763 w 1011"/>
                <a:gd name="T13" fmla="*/ 619 h 1223"/>
                <a:gd name="T14" fmla="*/ 710 w 1011"/>
                <a:gd name="T15" fmla="*/ 703 h 1223"/>
                <a:gd name="T16" fmla="*/ 650 w 1011"/>
                <a:gd name="T17" fmla="*/ 785 h 1223"/>
                <a:gd name="T18" fmla="*/ 585 w 1011"/>
                <a:gd name="T19" fmla="*/ 857 h 1223"/>
                <a:gd name="T20" fmla="*/ 514 w 1011"/>
                <a:gd name="T21" fmla="*/ 920 h 1223"/>
                <a:gd name="T22" fmla="*/ 438 w 1011"/>
                <a:gd name="T23" fmla="*/ 979 h 1223"/>
                <a:gd name="T24" fmla="*/ 358 w 1011"/>
                <a:gd name="T25" fmla="*/ 1026 h 1223"/>
                <a:gd name="T26" fmla="*/ 274 w 1011"/>
                <a:gd name="T27" fmla="*/ 1063 h 1223"/>
                <a:gd name="T28" fmla="*/ 185 w 1011"/>
                <a:gd name="T29" fmla="*/ 1092 h 1223"/>
                <a:gd name="T30" fmla="*/ 94 w 1011"/>
                <a:gd name="T31" fmla="*/ 1109 h 1223"/>
                <a:gd name="T32" fmla="*/ 0 w 1011"/>
                <a:gd name="T33" fmla="*/ 1115 h 1223"/>
                <a:gd name="T34" fmla="*/ 0 w 1011"/>
                <a:gd name="T35" fmla="*/ 1223 h 1223"/>
                <a:gd name="T36" fmla="*/ 102 w 1011"/>
                <a:gd name="T37" fmla="*/ 1217 h 1223"/>
                <a:gd name="T38" fmla="*/ 204 w 1011"/>
                <a:gd name="T39" fmla="*/ 1198 h 1223"/>
                <a:gd name="T40" fmla="*/ 301 w 1011"/>
                <a:gd name="T41" fmla="*/ 1167 h 1223"/>
                <a:gd name="T42" fmla="*/ 393 w 1011"/>
                <a:gd name="T43" fmla="*/ 1125 h 1223"/>
                <a:gd name="T44" fmla="*/ 482 w 1011"/>
                <a:gd name="T45" fmla="*/ 1072 h 1223"/>
                <a:gd name="T46" fmla="*/ 566 w 1011"/>
                <a:gd name="T47" fmla="*/ 1009 h 1223"/>
                <a:gd name="T48" fmla="*/ 645 w 1011"/>
                <a:gd name="T49" fmla="*/ 939 h 1223"/>
                <a:gd name="T50" fmla="*/ 716 w 1011"/>
                <a:gd name="T51" fmla="*/ 858 h 1223"/>
                <a:gd name="T52" fmla="*/ 781 w 1011"/>
                <a:gd name="T53" fmla="*/ 770 h 1223"/>
                <a:gd name="T54" fmla="*/ 839 w 1011"/>
                <a:gd name="T55" fmla="*/ 675 h 1223"/>
                <a:gd name="T56" fmla="*/ 889 w 1011"/>
                <a:gd name="T57" fmla="*/ 573 h 1223"/>
                <a:gd name="T58" fmla="*/ 932 w 1011"/>
                <a:gd name="T59" fmla="*/ 470 h 1223"/>
                <a:gd name="T60" fmla="*/ 965 w 1011"/>
                <a:gd name="T61" fmla="*/ 358 h 1223"/>
                <a:gd name="T62" fmla="*/ 991 w 1011"/>
                <a:gd name="T63" fmla="*/ 240 h 1223"/>
                <a:gd name="T64" fmla="*/ 1006 w 1011"/>
                <a:gd name="T65" fmla="*/ 121 h 1223"/>
                <a:gd name="T66" fmla="*/ 1011 w 1011"/>
                <a:gd name="T67" fmla="*/ 0 h 1223"/>
                <a:gd name="T68" fmla="*/ 919 w 1011"/>
                <a:gd name="T69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74" name="Group 9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42075" name="Picture 9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76" name="Picture 9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77" name="Picture 9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78" name="Picture 9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79" name="Picture 9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80" name="Picture 9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81" name="Picture 9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82" name="Picture 9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83" name="Picture 9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2084" name="Picture 100" descr="blumen-pflanzen04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9125"/>
            <a:ext cx="1981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085" name="AutoShape 101"/>
          <p:cNvSpPr>
            <a:spLocks noChangeArrowheads="1"/>
          </p:cNvSpPr>
          <p:nvPr/>
        </p:nvSpPr>
        <p:spPr bwMode="auto">
          <a:xfrm>
            <a:off x="914400" y="381000"/>
            <a:ext cx="2667000" cy="838200"/>
          </a:xfrm>
          <a:prstGeom prst="flowChartTerminator">
            <a:avLst/>
          </a:prstGeom>
          <a:noFill/>
          <a:ln w="57150" cmpd="thickThin">
            <a:solidFill>
              <a:srgbClr val="33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CÂU HỎI 1</a:t>
            </a:r>
          </a:p>
        </p:txBody>
      </p:sp>
      <p:sp>
        <p:nvSpPr>
          <p:cNvPr id="42086" name="AutoShape 102"/>
          <p:cNvSpPr>
            <a:spLocks noChangeArrowheads="1"/>
          </p:cNvSpPr>
          <p:nvPr/>
        </p:nvSpPr>
        <p:spPr bwMode="auto">
          <a:xfrm>
            <a:off x="609600" y="1524000"/>
            <a:ext cx="3657600" cy="4800600"/>
          </a:xfrm>
          <a:prstGeom prst="roundRect">
            <a:avLst>
              <a:gd name="adj" fmla="val 15495"/>
            </a:avLst>
          </a:prstGeom>
          <a:noFill/>
          <a:ln w="57150" cap="sq" cmpd="thickThin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2087" name="Text Box 103"/>
          <p:cNvSpPr txBox="1">
            <a:spLocks noChangeArrowheads="1"/>
          </p:cNvSpPr>
          <p:nvPr/>
        </p:nvSpPr>
        <p:spPr bwMode="auto">
          <a:xfrm>
            <a:off x="566738" y="1981200"/>
            <a:ext cx="3657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en-US" sz="2400">
                <a:solidFill>
                  <a:srgbClr val="0000FF"/>
                </a:solidFill>
              </a:rPr>
              <a:t>Không thực hiện phép tính, hãy cho biết kết quả của phép tính sau đúng hay sai:</a:t>
            </a:r>
          </a:p>
          <a:p>
            <a:pPr algn="just" eaLnBrk="0" hangingPunct="0"/>
            <a:r>
              <a:rPr lang="en-US" sz="2400">
                <a:solidFill>
                  <a:srgbClr val="FF0000"/>
                </a:solidFill>
              </a:rPr>
              <a:t>42789 : 4 = 10696 (dư 5)</a:t>
            </a:r>
          </a:p>
        </p:txBody>
      </p:sp>
      <p:sp>
        <p:nvSpPr>
          <p:cNvPr id="42088" name="AutoShape 104"/>
          <p:cNvSpPr>
            <a:spLocks noChangeArrowheads="1"/>
          </p:cNvSpPr>
          <p:nvPr/>
        </p:nvSpPr>
        <p:spPr bwMode="auto">
          <a:xfrm>
            <a:off x="5486400" y="381000"/>
            <a:ext cx="2667000" cy="838200"/>
          </a:xfrm>
          <a:prstGeom prst="flowChartTerminator">
            <a:avLst/>
          </a:prstGeom>
          <a:noFill/>
          <a:ln w="57150" cmpd="thickThin">
            <a:solidFill>
              <a:srgbClr val="33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ĐÁP ÁN</a:t>
            </a:r>
          </a:p>
        </p:txBody>
      </p:sp>
      <p:sp>
        <p:nvSpPr>
          <p:cNvPr id="42089" name="AutoShape 105"/>
          <p:cNvSpPr>
            <a:spLocks noChangeArrowheads="1"/>
          </p:cNvSpPr>
          <p:nvPr/>
        </p:nvSpPr>
        <p:spPr bwMode="auto">
          <a:xfrm>
            <a:off x="4648200" y="1447800"/>
            <a:ext cx="4038600" cy="4800600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1" name="AutoShape 107"/>
          <p:cNvSpPr>
            <a:spLocks noChangeArrowheads="1"/>
          </p:cNvSpPr>
          <p:nvPr/>
        </p:nvSpPr>
        <p:spPr bwMode="auto">
          <a:xfrm>
            <a:off x="4800600" y="3810000"/>
            <a:ext cx="3733800" cy="1295400"/>
          </a:xfrm>
          <a:prstGeom prst="flowChartPreparation">
            <a:avLst/>
          </a:prstGeom>
          <a:solidFill>
            <a:srgbClr val="FFFFCC"/>
          </a:solidFill>
          <a:ln w="5715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FF"/>
                </a:solidFill>
              </a:rPr>
              <a:t>B. Đúng</a:t>
            </a:r>
          </a:p>
        </p:txBody>
      </p:sp>
      <p:sp>
        <p:nvSpPr>
          <p:cNvPr id="42093" name="AutoShape 109"/>
          <p:cNvSpPr>
            <a:spLocks noChangeArrowheads="1"/>
          </p:cNvSpPr>
          <p:nvPr/>
        </p:nvSpPr>
        <p:spPr bwMode="auto">
          <a:xfrm>
            <a:off x="4648200" y="2133600"/>
            <a:ext cx="3962400" cy="1295400"/>
          </a:xfrm>
          <a:prstGeom prst="flowChartPreparation">
            <a:avLst/>
          </a:prstGeom>
          <a:solidFill>
            <a:srgbClr val="FFFFCC"/>
          </a:solidFill>
          <a:ln w="57150" cmpd="thickThin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00FF"/>
                </a:solidFill>
              </a:rPr>
              <a:t>A. Sai</a:t>
            </a:r>
          </a:p>
        </p:txBody>
      </p:sp>
      <p:sp>
        <p:nvSpPr>
          <p:cNvPr id="42094" name="AutoShape 110"/>
          <p:cNvSpPr>
            <a:spLocks noChangeArrowheads="1"/>
          </p:cNvSpPr>
          <p:nvPr/>
        </p:nvSpPr>
        <p:spPr bwMode="auto">
          <a:xfrm>
            <a:off x="4800600" y="3810000"/>
            <a:ext cx="3733800" cy="1295400"/>
          </a:xfrm>
          <a:prstGeom prst="flowChartPreparation">
            <a:avLst/>
          </a:prstGeom>
          <a:solidFill>
            <a:srgbClr val="FF0000"/>
          </a:solidFill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FF00"/>
                </a:solidFill>
              </a:rPr>
              <a:t>B. Đúng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0"/>
                                        <p:tgtEl>
                                          <p:spTgt spid="4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4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4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4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420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0" grpId="0" animBg="1"/>
      <p:bldP spid="41991" grpId="0" animBg="1"/>
      <p:bldP spid="41992" grpId="0" animBg="1" autoUpdateAnimBg="0"/>
      <p:bldP spid="42085" grpId="0" animBg="1"/>
      <p:bldP spid="42086" grpId="0" animBg="1"/>
      <p:bldP spid="42087" grpId="0"/>
      <p:bldP spid="42088" grpId="0" animBg="1"/>
      <p:bldP spid="42089" grpId="0" animBg="1"/>
      <p:bldP spid="42091" grpId="0" animBg="1"/>
      <p:bldP spid="42093" grpId="0" animBg="1"/>
      <p:bldP spid="420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sbwatchd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10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4114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500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324600"/>
          </a:xfrm>
          <a:prstGeom prst="rect">
            <a:avLst/>
          </a:prstGeom>
          <a:noFill/>
          <a:ln w="88900" cmpd="tri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 flipH="1" flipV="1">
            <a:off x="0" y="0"/>
            <a:ext cx="1800225" cy="1565275"/>
            <a:chOff x="4368" y="2880"/>
            <a:chExt cx="1200" cy="1289"/>
          </a:xfrm>
        </p:grpSpPr>
        <p:sp>
          <p:nvSpPr>
            <p:cNvPr id="44043" name="Freeform 11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1572 h 1572"/>
                <a:gd name="T2" fmla="*/ 136 w 1337"/>
                <a:gd name="T3" fmla="*/ 1565 h 1572"/>
                <a:gd name="T4" fmla="*/ 269 w 1337"/>
                <a:gd name="T5" fmla="*/ 1541 h 1572"/>
                <a:gd name="T6" fmla="*/ 398 w 1337"/>
                <a:gd name="T7" fmla="*/ 1500 h 1572"/>
                <a:gd name="T8" fmla="*/ 521 w 1337"/>
                <a:gd name="T9" fmla="*/ 1447 h 1572"/>
                <a:gd name="T10" fmla="*/ 637 w 1337"/>
                <a:gd name="T11" fmla="*/ 1382 h 1572"/>
                <a:gd name="T12" fmla="*/ 748 w 1337"/>
                <a:gd name="T13" fmla="*/ 1304 h 1572"/>
                <a:gd name="T14" fmla="*/ 850 w 1337"/>
                <a:gd name="T15" fmla="*/ 1213 h 1572"/>
                <a:gd name="T16" fmla="*/ 946 w 1337"/>
                <a:gd name="T17" fmla="*/ 1112 h 1572"/>
                <a:gd name="T18" fmla="*/ 1032 w 1337"/>
                <a:gd name="T19" fmla="*/ 999 h 1572"/>
                <a:gd name="T20" fmla="*/ 1109 w 1337"/>
                <a:gd name="T21" fmla="*/ 879 h 1572"/>
                <a:gd name="T22" fmla="*/ 1176 w 1337"/>
                <a:gd name="T23" fmla="*/ 749 h 1572"/>
                <a:gd name="T24" fmla="*/ 1231 w 1337"/>
                <a:gd name="T25" fmla="*/ 612 h 1572"/>
                <a:gd name="T26" fmla="*/ 1276 w 1337"/>
                <a:gd name="T27" fmla="*/ 468 h 1572"/>
                <a:gd name="T28" fmla="*/ 1311 w 1337"/>
                <a:gd name="T29" fmla="*/ 316 h 1572"/>
                <a:gd name="T30" fmla="*/ 1331 w 1337"/>
                <a:gd name="T31" fmla="*/ 160 h 1572"/>
                <a:gd name="T32" fmla="*/ 1337 w 1337"/>
                <a:gd name="T33" fmla="*/ 0 h 1572"/>
                <a:gd name="T34" fmla="*/ 1245 w 1337"/>
                <a:gd name="T35" fmla="*/ 0 h 1572"/>
                <a:gd name="T36" fmla="*/ 1238 w 1337"/>
                <a:gd name="T37" fmla="*/ 149 h 1572"/>
                <a:gd name="T38" fmla="*/ 1221 w 1337"/>
                <a:gd name="T39" fmla="*/ 297 h 1572"/>
                <a:gd name="T40" fmla="*/ 1189 w 1337"/>
                <a:gd name="T41" fmla="*/ 436 h 1572"/>
                <a:gd name="T42" fmla="*/ 1148 w 1337"/>
                <a:gd name="T43" fmla="*/ 570 h 1572"/>
                <a:gd name="T44" fmla="*/ 1094 w 1337"/>
                <a:gd name="T45" fmla="*/ 698 h 1572"/>
                <a:gd name="T46" fmla="*/ 1033 w 1337"/>
                <a:gd name="T47" fmla="*/ 817 h 1572"/>
                <a:gd name="T48" fmla="*/ 961 w 1337"/>
                <a:gd name="T49" fmla="*/ 931 h 1572"/>
                <a:gd name="T50" fmla="*/ 881 w 1337"/>
                <a:gd name="T51" fmla="*/ 1035 h 1572"/>
                <a:gd name="T52" fmla="*/ 793 w 1337"/>
                <a:gd name="T53" fmla="*/ 1130 h 1572"/>
                <a:gd name="T54" fmla="*/ 696 w 1337"/>
                <a:gd name="T55" fmla="*/ 1214 h 1572"/>
                <a:gd name="T56" fmla="*/ 594 w 1337"/>
                <a:gd name="T57" fmla="*/ 1286 h 1572"/>
                <a:gd name="T58" fmla="*/ 485 w 1337"/>
                <a:gd name="T59" fmla="*/ 1348 h 1572"/>
                <a:gd name="T60" fmla="*/ 372 w 1337"/>
                <a:gd name="T61" fmla="*/ 1398 h 1572"/>
                <a:gd name="T62" fmla="*/ 253 w 1337"/>
                <a:gd name="T63" fmla="*/ 1435 h 1572"/>
                <a:gd name="T64" fmla="*/ 128 w 1337"/>
                <a:gd name="T65" fmla="*/ 1455 h 1572"/>
                <a:gd name="T66" fmla="*/ 0 w 1337"/>
                <a:gd name="T67" fmla="*/ 1464 h 1572"/>
                <a:gd name="T68" fmla="*/ 0 w 1337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1083 w 1176"/>
                <a:gd name="T1" fmla="*/ 0 h 1382"/>
                <a:gd name="T2" fmla="*/ 1078 w 1176"/>
                <a:gd name="T3" fmla="*/ 131 h 1382"/>
                <a:gd name="T4" fmla="*/ 1062 w 1176"/>
                <a:gd name="T5" fmla="*/ 257 h 1382"/>
                <a:gd name="T6" fmla="*/ 1036 w 1176"/>
                <a:gd name="T7" fmla="*/ 379 h 1382"/>
                <a:gd name="T8" fmla="*/ 999 w 1176"/>
                <a:gd name="T9" fmla="*/ 495 h 1382"/>
                <a:gd name="T10" fmla="*/ 953 w 1176"/>
                <a:gd name="T11" fmla="*/ 607 h 1382"/>
                <a:gd name="T12" fmla="*/ 898 w 1176"/>
                <a:gd name="T13" fmla="*/ 713 h 1382"/>
                <a:gd name="T14" fmla="*/ 836 w 1176"/>
                <a:gd name="T15" fmla="*/ 811 h 1382"/>
                <a:gd name="T16" fmla="*/ 767 w 1176"/>
                <a:gd name="T17" fmla="*/ 901 h 1382"/>
                <a:gd name="T18" fmla="*/ 691 w 1176"/>
                <a:gd name="T19" fmla="*/ 982 h 1382"/>
                <a:gd name="T20" fmla="*/ 606 w 1176"/>
                <a:gd name="T21" fmla="*/ 1056 h 1382"/>
                <a:gd name="T22" fmla="*/ 516 w 1176"/>
                <a:gd name="T23" fmla="*/ 1120 h 1382"/>
                <a:gd name="T24" fmla="*/ 421 w 1176"/>
                <a:gd name="T25" fmla="*/ 1174 h 1382"/>
                <a:gd name="T26" fmla="*/ 322 w 1176"/>
                <a:gd name="T27" fmla="*/ 1217 h 1382"/>
                <a:gd name="T28" fmla="*/ 219 w 1176"/>
                <a:gd name="T29" fmla="*/ 1248 h 1382"/>
                <a:gd name="T30" fmla="*/ 111 w 1176"/>
                <a:gd name="T31" fmla="*/ 1267 h 1382"/>
                <a:gd name="T32" fmla="*/ 0 w 1176"/>
                <a:gd name="T33" fmla="*/ 1274 h 1382"/>
                <a:gd name="T34" fmla="*/ 0 w 1176"/>
                <a:gd name="T35" fmla="*/ 1382 h 1382"/>
                <a:gd name="T36" fmla="*/ 120 w 1176"/>
                <a:gd name="T37" fmla="*/ 1376 h 1382"/>
                <a:gd name="T38" fmla="*/ 236 w 1176"/>
                <a:gd name="T39" fmla="*/ 1353 h 1382"/>
                <a:gd name="T40" fmla="*/ 349 w 1176"/>
                <a:gd name="T41" fmla="*/ 1320 h 1382"/>
                <a:gd name="T42" fmla="*/ 456 w 1176"/>
                <a:gd name="T43" fmla="*/ 1274 h 1382"/>
                <a:gd name="T44" fmla="*/ 560 w 1176"/>
                <a:gd name="T45" fmla="*/ 1216 h 1382"/>
                <a:gd name="T46" fmla="*/ 658 w 1176"/>
                <a:gd name="T47" fmla="*/ 1145 h 1382"/>
                <a:gd name="T48" fmla="*/ 748 w 1176"/>
                <a:gd name="T49" fmla="*/ 1066 h 1382"/>
                <a:gd name="T50" fmla="*/ 831 w 1176"/>
                <a:gd name="T51" fmla="*/ 977 h 1382"/>
                <a:gd name="T52" fmla="*/ 907 w 1176"/>
                <a:gd name="T53" fmla="*/ 879 h 1382"/>
                <a:gd name="T54" fmla="*/ 975 w 1176"/>
                <a:gd name="T55" fmla="*/ 773 h 1382"/>
                <a:gd name="T56" fmla="*/ 1034 w 1176"/>
                <a:gd name="T57" fmla="*/ 659 h 1382"/>
                <a:gd name="T58" fmla="*/ 1083 w 1176"/>
                <a:gd name="T59" fmla="*/ 536 h 1382"/>
                <a:gd name="T60" fmla="*/ 1123 w 1176"/>
                <a:gd name="T61" fmla="*/ 410 h 1382"/>
                <a:gd name="T62" fmla="*/ 1151 w 1176"/>
                <a:gd name="T63" fmla="*/ 277 h 1382"/>
                <a:gd name="T64" fmla="*/ 1170 w 1176"/>
                <a:gd name="T65" fmla="*/ 141 h 1382"/>
                <a:gd name="T66" fmla="*/ 1176 w 1176"/>
                <a:gd name="T67" fmla="*/ 0 h 1382"/>
                <a:gd name="T68" fmla="*/ 1083 w 1176"/>
                <a:gd name="T69" fmla="*/ 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922 w 1014"/>
                <a:gd name="T1" fmla="*/ 0 h 1193"/>
                <a:gd name="T2" fmla="*/ 916 w 1014"/>
                <a:gd name="T3" fmla="*/ 112 h 1193"/>
                <a:gd name="T4" fmla="*/ 904 w 1014"/>
                <a:gd name="T5" fmla="*/ 220 h 1193"/>
                <a:gd name="T6" fmla="*/ 881 w 1014"/>
                <a:gd name="T7" fmla="*/ 322 h 1193"/>
                <a:gd name="T8" fmla="*/ 850 w 1014"/>
                <a:gd name="T9" fmla="*/ 423 h 1193"/>
                <a:gd name="T10" fmla="*/ 810 w 1014"/>
                <a:gd name="T11" fmla="*/ 517 h 1193"/>
                <a:gd name="T12" fmla="*/ 764 w 1014"/>
                <a:gd name="T13" fmla="*/ 607 h 1193"/>
                <a:gd name="T14" fmla="*/ 711 w 1014"/>
                <a:gd name="T15" fmla="*/ 691 h 1193"/>
                <a:gd name="T16" fmla="*/ 651 w 1014"/>
                <a:gd name="T17" fmla="*/ 767 h 1193"/>
                <a:gd name="T18" fmla="*/ 587 w 1014"/>
                <a:gd name="T19" fmla="*/ 838 h 1193"/>
                <a:gd name="T20" fmla="*/ 515 w 1014"/>
                <a:gd name="T21" fmla="*/ 899 h 1193"/>
                <a:gd name="T22" fmla="*/ 439 w 1014"/>
                <a:gd name="T23" fmla="*/ 953 h 1193"/>
                <a:gd name="T24" fmla="*/ 359 w 1014"/>
                <a:gd name="T25" fmla="*/ 1000 h 1193"/>
                <a:gd name="T26" fmla="*/ 275 w 1014"/>
                <a:gd name="T27" fmla="*/ 1037 h 1193"/>
                <a:gd name="T28" fmla="*/ 186 w 1014"/>
                <a:gd name="T29" fmla="*/ 1064 h 1193"/>
                <a:gd name="T30" fmla="*/ 95 w 1014"/>
                <a:gd name="T31" fmla="*/ 1078 h 1193"/>
                <a:gd name="T32" fmla="*/ 0 w 1014"/>
                <a:gd name="T33" fmla="*/ 1085 h 1193"/>
                <a:gd name="T34" fmla="*/ 0 w 1014"/>
                <a:gd name="T35" fmla="*/ 1193 h 1193"/>
                <a:gd name="T36" fmla="*/ 104 w 1014"/>
                <a:gd name="T37" fmla="*/ 1187 h 1193"/>
                <a:gd name="T38" fmla="*/ 202 w 1014"/>
                <a:gd name="T39" fmla="*/ 1169 h 1193"/>
                <a:gd name="T40" fmla="*/ 302 w 1014"/>
                <a:gd name="T41" fmla="*/ 1139 h 1193"/>
                <a:gd name="T42" fmla="*/ 394 w 1014"/>
                <a:gd name="T43" fmla="*/ 1100 h 1193"/>
                <a:gd name="T44" fmla="*/ 483 w 1014"/>
                <a:gd name="T45" fmla="*/ 1049 h 1193"/>
                <a:gd name="T46" fmla="*/ 567 w 1014"/>
                <a:gd name="T47" fmla="*/ 989 h 1193"/>
                <a:gd name="T48" fmla="*/ 644 w 1014"/>
                <a:gd name="T49" fmla="*/ 921 h 1193"/>
                <a:gd name="T50" fmla="*/ 717 w 1014"/>
                <a:gd name="T51" fmla="*/ 844 h 1193"/>
                <a:gd name="T52" fmla="*/ 781 w 1014"/>
                <a:gd name="T53" fmla="*/ 759 h 1193"/>
                <a:gd name="T54" fmla="*/ 840 w 1014"/>
                <a:gd name="T55" fmla="*/ 667 h 1193"/>
                <a:gd name="T56" fmla="*/ 892 w 1014"/>
                <a:gd name="T57" fmla="*/ 569 h 1193"/>
                <a:gd name="T58" fmla="*/ 933 w 1014"/>
                <a:gd name="T59" fmla="*/ 465 h 1193"/>
                <a:gd name="T60" fmla="*/ 968 w 1014"/>
                <a:gd name="T61" fmla="*/ 355 h 1193"/>
                <a:gd name="T62" fmla="*/ 993 w 1014"/>
                <a:gd name="T63" fmla="*/ 239 h 1193"/>
                <a:gd name="T64" fmla="*/ 1008 w 1014"/>
                <a:gd name="T65" fmla="*/ 122 h 1193"/>
                <a:gd name="T66" fmla="*/ 1014 w 1014"/>
                <a:gd name="T67" fmla="*/ 0 h 1193"/>
                <a:gd name="T68" fmla="*/ 922 w 1014"/>
                <a:gd name="T69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989 w 1272"/>
                <a:gd name="T1" fmla="*/ 0 h 1495"/>
                <a:gd name="T2" fmla="*/ 984 w 1272"/>
                <a:gd name="T3" fmla="*/ 121 h 1495"/>
                <a:gd name="T4" fmla="*/ 969 w 1272"/>
                <a:gd name="T5" fmla="*/ 236 h 1495"/>
                <a:gd name="T6" fmla="*/ 945 w 1272"/>
                <a:gd name="T7" fmla="*/ 348 h 1495"/>
                <a:gd name="T8" fmla="*/ 913 w 1272"/>
                <a:gd name="T9" fmla="*/ 452 h 1495"/>
                <a:gd name="T10" fmla="*/ 871 w 1272"/>
                <a:gd name="T11" fmla="*/ 554 h 1495"/>
                <a:gd name="T12" fmla="*/ 820 w 1272"/>
                <a:gd name="T13" fmla="*/ 650 h 1495"/>
                <a:gd name="T14" fmla="*/ 764 w 1272"/>
                <a:gd name="T15" fmla="*/ 742 h 1495"/>
                <a:gd name="T16" fmla="*/ 700 w 1272"/>
                <a:gd name="T17" fmla="*/ 823 h 1495"/>
                <a:gd name="T18" fmla="*/ 632 w 1272"/>
                <a:gd name="T19" fmla="*/ 897 h 1495"/>
                <a:gd name="T20" fmla="*/ 553 w 1272"/>
                <a:gd name="T21" fmla="*/ 964 h 1495"/>
                <a:gd name="T22" fmla="*/ 472 w 1272"/>
                <a:gd name="T23" fmla="*/ 1023 h 1495"/>
                <a:gd name="T24" fmla="*/ 385 w 1272"/>
                <a:gd name="T25" fmla="*/ 1072 h 1495"/>
                <a:gd name="T26" fmla="*/ 295 w 1272"/>
                <a:gd name="T27" fmla="*/ 1111 h 1495"/>
                <a:gd name="T28" fmla="*/ 201 w 1272"/>
                <a:gd name="T29" fmla="*/ 1139 h 1495"/>
                <a:gd name="T30" fmla="*/ 102 w 1272"/>
                <a:gd name="T31" fmla="*/ 1157 h 1495"/>
                <a:gd name="T32" fmla="*/ 0 w 1272"/>
                <a:gd name="T33" fmla="*/ 1162 h 1495"/>
                <a:gd name="T34" fmla="*/ 0 w 1272"/>
                <a:gd name="T35" fmla="*/ 1495 h 1495"/>
                <a:gd name="T36" fmla="*/ 130 w 1272"/>
                <a:gd name="T37" fmla="*/ 1487 h 1495"/>
                <a:gd name="T38" fmla="*/ 254 w 1272"/>
                <a:gd name="T39" fmla="*/ 1463 h 1495"/>
                <a:gd name="T40" fmla="*/ 377 w 1272"/>
                <a:gd name="T41" fmla="*/ 1428 h 1495"/>
                <a:gd name="T42" fmla="*/ 493 w 1272"/>
                <a:gd name="T43" fmla="*/ 1376 h 1495"/>
                <a:gd name="T44" fmla="*/ 605 w 1272"/>
                <a:gd name="T45" fmla="*/ 1314 h 1495"/>
                <a:gd name="T46" fmla="*/ 711 w 1272"/>
                <a:gd name="T47" fmla="*/ 1239 h 1495"/>
                <a:gd name="T48" fmla="*/ 807 w 1272"/>
                <a:gd name="T49" fmla="*/ 1153 h 1495"/>
                <a:gd name="T50" fmla="*/ 899 w 1272"/>
                <a:gd name="T51" fmla="*/ 1057 h 1495"/>
                <a:gd name="T52" fmla="*/ 980 w 1272"/>
                <a:gd name="T53" fmla="*/ 950 h 1495"/>
                <a:gd name="T54" fmla="*/ 1054 w 1272"/>
                <a:gd name="T55" fmla="*/ 837 h 1495"/>
                <a:gd name="T56" fmla="*/ 1117 w 1272"/>
                <a:gd name="T57" fmla="*/ 712 h 1495"/>
                <a:gd name="T58" fmla="*/ 1171 w 1272"/>
                <a:gd name="T59" fmla="*/ 581 h 1495"/>
                <a:gd name="T60" fmla="*/ 1214 w 1272"/>
                <a:gd name="T61" fmla="*/ 444 h 1495"/>
                <a:gd name="T62" fmla="*/ 1244 w 1272"/>
                <a:gd name="T63" fmla="*/ 300 h 1495"/>
                <a:gd name="T64" fmla="*/ 1264 w 1272"/>
                <a:gd name="T65" fmla="*/ 152 h 1495"/>
                <a:gd name="T66" fmla="*/ 1272 w 1272"/>
                <a:gd name="T67" fmla="*/ 0 h 1495"/>
                <a:gd name="T68" fmla="*/ 989 w 1272"/>
                <a:gd name="T69" fmla="*/ 0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1572 h 1572"/>
                <a:gd name="T2" fmla="*/ 137 w 1338"/>
                <a:gd name="T3" fmla="*/ 1564 h 1572"/>
                <a:gd name="T4" fmla="*/ 271 w 1338"/>
                <a:gd name="T5" fmla="*/ 1540 h 1572"/>
                <a:gd name="T6" fmla="*/ 399 w 1338"/>
                <a:gd name="T7" fmla="*/ 1501 h 1572"/>
                <a:gd name="T8" fmla="*/ 521 w 1338"/>
                <a:gd name="T9" fmla="*/ 1448 h 1572"/>
                <a:gd name="T10" fmla="*/ 638 w 1338"/>
                <a:gd name="T11" fmla="*/ 1382 h 1572"/>
                <a:gd name="T12" fmla="*/ 749 w 1338"/>
                <a:gd name="T13" fmla="*/ 1304 h 1572"/>
                <a:gd name="T14" fmla="*/ 850 w 1338"/>
                <a:gd name="T15" fmla="*/ 1213 h 1572"/>
                <a:gd name="T16" fmla="*/ 947 w 1338"/>
                <a:gd name="T17" fmla="*/ 1112 h 1572"/>
                <a:gd name="T18" fmla="*/ 1033 w 1338"/>
                <a:gd name="T19" fmla="*/ 999 h 1572"/>
                <a:gd name="T20" fmla="*/ 1110 w 1338"/>
                <a:gd name="T21" fmla="*/ 879 h 1572"/>
                <a:gd name="T22" fmla="*/ 1176 w 1338"/>
                <a:gd name="T23" fmla="*/ 749 h 1572"/>
                <a:gd name="T24" fmla="*/ 1232 w 1338"/>
                <a:gd name="T25" fmla="*/ 612 h 1572"/>
                <a:gd name="T26" fmla="*/ 1277 w 1338"/>
                <a:gd name="T27" fmla="*/ 468 h 1572"/>
                <a:gd name="T28" fmla="*/ 1311 w 1338"/>
                <a:gd name="T29" fmla="*/ 316 h 1572"/>
                <a:gd name="T30" fmla="*/ 1332 w 1338"/>
                <a:gd name="T31" fmla="*/ 160 h 1572"/>
                <a:gd name="T32" fmla="*/ 1338 w 1338"/>
                <a:gd name="T33" fmla="*/ 0 h 1572"/>
                <a:gd name="T34" fmla="*/ 1246 w 1338"/>
                <a:gd name="T35" fmla="*/ 0 h 1572"/>
                <a:gd name="T36" fmla="*/ 1240 w 1338"/>
                <a:gd name="T37" fmla="*/ 150 h 1572"/>
                <a:gd name="T38" fmla="*/ 1221 w 1338"/>
                <a:gd name="T39" fmla="*/ 297 h 1572"/>
                <a:gd name="T40" fmla="*/ 1190 w 1338"/>
                <a:gd name="T41" fmla="*/ 436 h 1572"/>
                <a:gd name="T42" fmla="*/ 1148 w 1338"/>
                <a:gd name="T43" fmla="*/ 571 h 1572"/>
                <a:gd name="T44" fmla="*/ 1095 w 1338"/>
                <a:gd name="T45" fmla="*/ 698 h 1572"/>
                <a:gd name="T46" fmla="*/ 1034 w 1338"/>
                <a:gd name="T47" fmla="*/ 818 h 1572"/>
                <a:gd name="T48" fmla="*/ 962 w 1338"/>
                <a:gd name="T49" fmla="*/ 931 h 1572"/>
                <a:gd name="T50" fmla="*/ 882 w 1338"/>
                <a:gd name="T51" fmla="*/ 1036 h 1572"/>
                <a:gd name="T52" fmla="*/ 794 w 1338"/>
                <a:gd name="T53" fmla="*/ 1130 h 1572"/>
                <a:gd name="T54" fmla="*/ 697 w 1338"/>
                <a:gd name="T55" fmla="*/ 1215 h 1572"/>
                <a:gd name="T56" fmla="*/ 595 w 1338"/>
                <a:gd name="T57" fmla="*/ 1286 h 1572"/>
                <a:gd name="T58" fmla="*/ 486 w 1338"/>
                <a:gd name="T59" fmla="*/ 1348 h 1572"/>
                <a:gd name="T60" fmla="*/ 372 w 1338"/>
                <a:gd name="T61" fmla="*/ 1398 h 1572"/>
                <a:gd name="T62" fmla="*/ 253 w 1338"/>
                <a:gd name="T63" fmla="*/ 1435 h 1572"/>
                <a:gd name="T64" fmla="*/ 129 w 1338"/>
                <a:gd name="T65" fmla="*/ 1455 h 1572"/>
                <a:gd name="T66" fmla="*/ 0 w 1338"/>
                <a:gd name="T67" fmla="*/ 1464 h 1572"/>
                <a:gd name="T68" fmla="*/ 0 w 1338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1084 w 1176"/>
                <a:gd name="T1" fmla="*/ 0 h 1383"/>
                <a:gd name="T2" fmla="*/ 1079 w 1176"/>
                <a:gd name="T3" fmla="*/ 131 h 1383"/>
                <a:gd name="T4" fmla="*/ 1063 w 1176"/>
                <a:gd name="T5" fmla="*/ 259 h 1383"/>
                <a:gd name="T6" fmla="*/ 1037 w 1176"/>
                <a:gd name="T7" fmla="*/ 379 h 1383"/>
                <a:gd name="T8" fmla="*/ 999 w 1176"/>
                <a:gd name="T9" fmla="*/ 496 h 1383"/>
                <a:gd name="T10" fmla="*/ 953 w 1176"/>
                <a:gd name="T11" fmla="*/ 607 h 1383"/>
                <a:gd name="T12" fmla="*/ 900 w 1176"/>
                <a:gd name="T13" fmla="*/ 713 h 1383"/>
                <a:gd name="T14" fmla="*/ 837 w 1176"/>
                <a:gd name="T15" fmla="*/ 811 h 1383"/>
                <a:gd name="T16" fmla="*/ 768 w 1176"/>
                <a:gd name="T17" fmla="*/ 901 h 1383"/>
                <a:gd name="T18" fmla="*/ 692 w 1176"/>
                <a:gd name="T19" fmla="*/ 984 h 1383"/>
                <a:gd name="T20" fmla="*/ 607 w 1176"/>
                <a:gd name="T21" fmla="*/ 1058 h 1383"/>
                <a:gd name="T22" fmla="*/ 517 w 1176"/>
                <a:gd name="T23" fmla="*/ 1120 h 1383"/>
                <a:gd name="T24" fmla="*/ 423 w 1176"/>
                <a:gd name="T25" fmla="*/ 1175 h 1383"/>
                <a:gd name="T26" fmla="*/ 323 w 1176"/>
                <a:gd name="T27" fmla="*/ 1220 h 1383"/>
                <a:gd name="T28" fmla="*/ 220 w 1176"/>
                <a:gd name="T29" fmla="*/ 1250 h 1383"/>
                <a:gd name="T30" fmla="*/ 112 w 1176"/>
                <a:gd name="T31" fmla="*/ 1269 h 1383"/>
                <a:gd name="T32" fmla="*/ 0 w 1176"/>
                <a:gd name="T33" fmla="*/ 1275 h 1383"/>
                <a:gd name="T34" fmla="*/ 0 w 1176"/>
                <a:gd name="T35" fmla="*/ 1383 h 1383"/>
                <a:gd name="T36" fmla="*/ 120 w 1176"/>
                <a:gd name="T37" fmla="*/ 1377 h 1383"/>
                <a:gd name="T38" fmla="*/ 236 w 1176"/>
                <a:gd name="T39" fmla="*/ 1354 h 1383"/>
                <a:gd name="T40" fmla="*/ 350 w 1176"/>
                <a:gd name="T41" fmla="*/ 1322 h 1383"/>
                <a:gd name="T42" fmla="*/ 457 w 1176"/>
                <a:gd name="T43" fmla="*/ 1275 h 1383"/>
                <a:gd name="T44" fmla="*/ 561 w 1176"/>
                <a:gd name="T45" fmla="*/ 1216 h 1383"/>
                <a:gd name="T46" fmla="*/ 659 w 1176"/>
                <a:gd name="T47" fmla="*/ 1148 h 1383"/>
                <a:gd name="T48" fmla="*/ 749 w 1176"/>
                <a:gd name="T49" fmla="*/ 1067 h 1383"/>
                <a:gd name="T50" fmla="*/ 832 w 1176"/>
                <a:gd name="T51" fmla="*/ 978 h 1383"/>
                <a:gd name="T52" fmla="*/ 907 w 1176"/>
                <a:gd name="T53" fmla="*/ 879 h 1383"/>
                <a:gd name="T54" fmla="*/ 976 w 1176"/>
                <a:gd name="T55" fmla="*/ 773 h 1383"/>
                <a:gd name="T56" fmla="*/ 1035 w 1176"/>
                <a:gd name="T57" fmla="*/ 659 h 1383"/>
                <a:gd name="T58" fmla="*/ 1084 w 1176"/>
                <a:gd name="T59" fmla="*/ 538 h 1383"/>
                <a:gd name="T60" fmla="*/ 1124 w 1176"/>
                <a:gd name="T61" fmla="*/ 411 h 1383"/>
                <a:gd name="T62" fmla="*/ 1152 w 1176"/>
                <a:gd name="T63" fmla="*/ 278 h 1383"/>
                <a:gd name="T64" fmla="*/ 1171 w 1176"/>
                <a:gd name="T65" fmla="*/ 141 h 1383"/>
                <a:gd name="T66" fmla="*/ 1176 w 1176"/>
                <a:gd name="T67" fmla="*/ 0 h 1383"/>
                <a:gd name="T68" fmla="*/ 1084 w 1176"/>
                <a:gd name="T69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919 w 1011"/>
                <a:gd name="T1" fmla="*/ 0 h 1223"/>
                <a:gd name="T2" fmla="*/ 914 w 1011"/>
                <a:gd name="T3" fmla="*/ 112 h 1223"/>
                <a:gd name="T4" fmla="*/ 902 w 1011"/>
                <a:gd name="T5" fmla="*/ 222 h 1223"/>
                <a:gd name="T6" fmla="*/ 879 w 1011"/>
                <a:gd name="T7" fmla="*/ 326 h 1223"/>
                <a:gd name="T8" fmla="*/ 847 w 1011"/>
                <a:gd name="T9" fmla="*/ 428 h 1223"/>
                <a:gd name="T10" fmla="*/ 808 w 1011"/>
                <a:gd name="T11" fmla="*/ 525 h 1223"/>
                <a:gd name="T12" fmla="*/ 763 w 1011"/>
                <a:gd name="T13" fmla="*/ 619 h 1223"/>
                <a:gd name="T14" fmla="*/ 710 w 1011"/>
                <a:gd name="T15" fmla="*/ 703 h 1223"/>
                <a:gd name="T16" fmla="*/ 650 w 1011"/>
                <a:gd name="T17" fmla="*/ 785 h 1223"/>
                <a:gd name="T18" fmla="*/ 585 w 1011"/>
                <a:gd name="T19" fmla="*/ 857 h 1223"/>
                <a:gd name="T20" fmla="*/ 514 w 1011"/>
                <a:gd name="T21" fmla="*/ 920 h 1223"/>
                <a:gd name="T22" fmla="*/ 438 w 1011"/>
                <a:gd name="T23" fmla="*/ 979 h 1223"/>
                <a:gd name="T24" fmla="*/ 358 w 1011"/>
                <a:gd name="T25" fmla="*/ 1026 h 1223"/>
                <a:gd name="T26" fmla="*/ 274 w 1011"/>
                <a:gd name="T27" fmla="*/ 1063 h 1223"/>
                <a:gd name="T28" fmla="*/ 185 w 1011"/>
                <a:gd name="T29" fmla="*/ 1092 h 1223"/>
                <a:gd name="T30" fmla="*/ 94 w 1011"/>
                <a:gd name="T31" fmla="*/ 1109 h 1223"/>
                <a:gd name="T32" fmla="*/ 0 w 1011"/>
                <a:gd name="T33" fmla="*/ 1115 h 1223"/>
                <a:gd name="T34" fmla="*/ 0 w 1011"/>
                <a:gd name="T35" fmla="*/ 1223 h 1223"/>
                <a:gd name="T36" fmla="*/ 102 w 1011"/>
                <a:gd name="T37" fmla="*/ 1217 h 1223"/>
                <a:gd name="T38" fmla="*/ 204 w 1011"/>
                <a:gd name="T39" fmla="*/ 1198 h 1223"/>
                <a:gd name="T40" fmla="*/ 301 w 1011"/>
                <a:gd name="T41" fmla="*/ 1167 h 1223"/>
                <a:gd name="T42" fmla="*/ 393 w 1011"/>
                <a:gd name="T43" fmla="*/ 1125 h 1223"/>
                <a:gd name="T44" fmla="*/ 482 w 1011"/>
                <a:gd name="T45" fmla="*/ 1072 h 1223"/>
                <a:gd name="T46" fmla="*/ 566 w 1011"/>
                <a:gd name="T47" fmla="*/ 1009 h 1223"/>
                <a:gd name="T48" fmla="*/ 645 w 1011"/>
                <a:gd name="T49" fmla="*/ 939 h 1223"/>
                <a:gd name="T50" fmla="*/ 716 w 1011"/>
                <a:gd name="T51" fmla="*/ 858 h 1223"/>
                <a:gd name="T52" fmla="*/ 781 w 1011"/>
                <a:gd name="T53" fmla="*/ 770 h 1223"/>
                <a:gd name="T54" fmla="*/ 839 w 1011"/>
                <a:gd name="T55" fmla="*/ 675 h 1223"/>
                <a:gd name="T56" fmla="*/ 889 w 1011"/>
                <a:gd name="T57" fmla="*/ 573 h 1223"/>
                <a:gd name="T58" fmla="*/ 932 w 1011"/>
                <a:gd name="T59" fmla="*/ 470 h 1223"/>
                <a:gd name="T60" fmla="*/ 965 w 1011"/>
                <a:gd name="T61" fmla="*/ 358 h 1223"/>
                <a:gd name="T62" fmla="*/ 991 w 1011"/>
                <a:gd name="T63" fmla="*/ 240 h 1223"/>
                <a:gd name="T64" fmla="*/ 1006 w 1011"/>
                <a:gd name="T65" fmla="*/ 121 h 1223"/>
                <a:gd name="T66" fmla="*/ 1011 w 1011"/>
                <a:gd name="T67" fmla="*/ 0 h 1223"/>
                <a:gd name="T68" fmla="*/ 919 w 1011"/>
                <a:gd name="T69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50" name="Group 18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44051" name="Picture 1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2" name="Picture 2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3" name="Picture 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4" name="Picture 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5" name="Picture 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6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7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8" name="Picture 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59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0" y="4956175"/>
            <a:ext cx="1581150" cy="1901825"/>
            <a:chOff x="17" y="2256"/>
            <a:chExt cx="1829" cy="2064"/>
          </a:xfrm>
        </p:grpSpPr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44062" name="Freeform 30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6 w 1336"/>
                  <a:gd name="T3" fmla="*/ 160 h 1572"/>
                  <a:gd name="T4" fmla="*/ 27 w 1336"/>
                  <a:gd name="T5" fmla="*/ 316 h 1572"/>
                  <a:gd name="T6" fmla="*/ 61 w 1336"/>
                  <a:gd name="T7" fmla="*/ 468 h 1572"/>
                  <a:gd name="T8" fmla="*/ 106 w 1336"/>
                  <a:gd name="T9" fmla="*/ 612 h 1572"/>
                  <a:gd name="T10" fmla="*/ 162 w 1336"/>
                  <a:gd name="T11" fmla="*/ 749 h 1572"/>
                  <a:gd name="T12" fmla="*/ 228 w 1336"/>
                  <a:gd name="T13" fmla="*/ 879 h 1572"/>
                  <a:gd name="T14" fmla="*/ 305 w 1336"/>
                  <a:gd name="T15" fmla="*/ 999 h 1572"/>
                  <a:gd name="T16" fmla="*/ 391 w 1336"/>
                  <a:gd name="T17" fmla="*/ 1112 h 1572"/>
                  <a:gd name="T18" fmla="*/ 488 w 1336"/>
                  <a:gd name="T19" fmla="*/ 1213 h 1572"/>
                  <a:gd name="T20" fmla="*/ 589 w 1336"/>
                  <a:gd name="T21" fmla="*/ 1304 h 1572"/>
                  <a:gd name="T22" fmla="*/ 700 w 1336"/>
                  <a:gd name="T23" fmla="*/ 1382 h 1572"/>
                  <a:gd name="T24" fmla="*/ 817 w 1336"/>
                  <a:gd name="T25" fmla="*/ 1448 h 1572"/>
                  <a:gd name="T26" fmla="*/ 939 w 1336"/>
                  <a:gd name="T27" fmla="*/ 1501 h 1572"/>
                  <a:gd name="T28" fmla="*/ 1067 w 1336"/>
                  <a:gd name="T29" fmla="*/ 1540 h 1572"/>
                  <a:gd name="T30" fmla="*/ 1201 w 1336"/>
                  <a:gd name="T31" fmla="*/ 1564 h 1572"/>
                  <a:gd name="T32" fmla="*/ 1336 w 1336"/>
                  <a:gd name="T33" fmla="*/ 1572 h 1572"/>
                  <a:gd name="T34" fmla="*/ 1336 w 1336"/>
                  <a:gd name="T35" fmla="*/ 1464 h 1572"/>
                  <a:gd name="T36" fmla="*/ 1209 w 1336"/>
                  <a:gd name="T37" fmla="*/ 1455 h 1572"/>
                  <a:gd name="T38" fmla="*/ 1085 w 1336"/>
                  <a:gd name="T39" fmla="*/ 1435 h 1572"/>
                  <a:gd name="T40" fmla="*/ 966 w 1336"/>
                  <a:gd name="T41" fmla="*/ 1398 h 1572"/>
                  <a:gd name="T42" fmla="*/ 852 w 1336"/>
                  <a:gd name="T43" fmla="*/ 1348 h 1572"/>
                  <a:gd name="T44" fmla="*/ 743 w 1336"/>
                  <a:gd name="T45" fmla="*/ 1286 h 1572"/>
                  <a:gd name="T46" fmla="*/ 641 w 1336"/>
                  <a:gd name="T47" fmla="*/ 1215 h 1572"/>
                  <a:gd name="T48" fmla="*/ 544 w 1336"/>
                  <a:gd name="T49" fmla="*/ 1130 h 1572"/>
                  <a:gd name="T50" fmla="*/ 456 w 1336"/>
                  <a:gd name="T51" fmla="*/ 1036 h 1572"/>
                  <a:gd name="T52" fmla="*/ 376 w 1336"/>
                  <a:gd name="T53" fmla="*/ 931 h 1572"/>
                  <a:gd name="T54" fmla="*/ 304 w 1336"/>
                  <a:gd name="T55" fmla="*/ 818 h 1572"/>
                  <a:gd name="T56" fmla="*/ 243 w 1336"/>
                  <a:gd name="T57" fmla="*/ 698 h 1572"/>
                  <a:gd name="T58" fmla="*/ 190 w 1336"/>
                  <a:gd name="T59" fmla="*/ 571 h 1572"/>
                  <a:gd name="T60" fmla="*/ 148 w 1336"/>
                  <a:gd name="T61" fmla="*/ 436 h 1572"/>
                  <a:gd name="T62" fmla="*/ 117 w 1336"/>
                  <a:gd name="T63" fmla="*/ 297 h 1572"/>
                  <a:gd name="T64" fmla="*/ 98 w 1336"/>
                  <a:gd name="T65" fmla="*/ 150 h 1572"/>
                  <a:gd name="T66" fmla="*/ 92 w 1336"/>
                  <a:gd name="T67" fmla="*/ 0 h 1572"/>
                  <a:gd name="T68" fmla="*/ 0 w 1336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3" name="Freeform 31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174 w 1174"/>
                  <a:gd name="T1" fmla="*/ 1275 h 1383"/>
                  <a:gd name="T2" fmla="*/ 1064 w 1174"/>
                  <a:gd name="T3" fmla="*/ 1269 h 1383"/>
                  <a:gd name="T4" fmla="*/ 956 w 1174"/>
                  <a:gd name="T5" fmla="*/ 1250 h 1383"/>
                  <a:gd name="T6" fmla="*/ 853 w 1174"/>
                  <a:gd name="T7" fmla="*/ 1220 h 1383"/>
                  <a:gd name="T8" fmla="*/ 753 w 1174"/>
                  <a:gd name="T9" fmla="*/ 1175 h 1383"/>
                  <a:gd name="T10" fmla="*/ 659 w 1174"/>
                  <a:gd name="T11" fmla="*/ 1121 h 1383"/>
                  <a:gd name="T12" fmla="*/ 569 w 1174"/>
                  <a:gd name="T13" fmla="*/ 1060 h 1383"/>
                  <a:gd name="T14" fmla="*/ 484 w 1174"/>
                  <a:gd name="T15" fmla="*/ 985 h 1383"/>
                  <a:gd name="T16" fmla="*/ 408 w 1174"/>
                  <a:gd name="T17" fmla="*/ 903 h 1383"/>
                  <a:gd name="T18" fmla="*/ 339 w 1174"/>
                  <a:gd name="T19" fmla="*/ 814 h 1383"/>
                  <a:gd name="T20" fmla="*/ 276 w 1174"/>
                  <a:gd name="T21" fmla="*/ 714 h 1383"/>
                  <a:gd name="T22" fmla="*/ 223 w 1174"/>
                  <a:gd name="T23" fmla="*/ 611 h 1383"/>
                  <a:gd name="T24" fmla="*/ 177 w 1174"/>
                  <a:gd name="T25" fmla="*/ 499 h 1383"/>
                  <a:gd name="T26" fmla="*/ 139 w 1174"/>
                  <a:gd name="T27" fmla="*/ 382 h 1383"/>
                  <a:gd name="T28" fmla="*/ 113 w 1174"/>
                  <a:gd name="T29" fmla="*/ 259 h 1383"/>
                  <a:gd name="T30" fmla="*/ 97 w 1174"/>
                  <a:gd name="T31" fmla="*/ 131 h 1383"/>
                  <a:gd name="T32" fmla="*/ 92 w 1174"/>
                  <a:gd name="T33" fmla="*/ 0 h 1383"/>
                  <a:gd name="T34" fmla="*/ 0 w 1174"/>
                  <a:gd name="T35" fmla="*/ 0 h 1383"/>
                  <a:gd name="T36" fmla="*/ 5 w 1174"/>
                  <a:gd name="T37" fmla="*/ 141 h 1383"/>
                  <a:gd name="T38" fmla="*/ 24 w 1174"/>
                  <a:gd name="T39" fmla="*/ 278 h 1383"/>
                  <a:gd name="T40" fmla="*/ 52 w 1174"/>
                  <a:gd name="T41" fmla="*/ 411 h 1383"/>
                  <a:gd name="T42" fmla="*/ 92 w 1174"/>
                  <a:gd name="T43" fmla="*/ 540 h 1383"/>
                  <a:gd name="T44" fmla="*/ 141 w 1174"/>
                  <a:gd name="T45" fmla="*/ 661 h 1383"/>
                  <a:gd name="T46" fmla="*/ 200 w 1174"/>
                  <a:gd name="T47" fmla="*/ 775 h 1383"/>
                  <a:gd name="T48" fmla="*/ 269 w 1174"/>
                  <a:gd name="T49" fmla="*/ 881 h 1383"/>
                  <a:gd name="T50" fmla="*/ 344 w 1174"/>
                  <a:gd name="T51" fmla="*/ 979 h 1383"/>
                  <a:gd name="T52" fmla="*/ 427 w 1174"/>
                  <a:gd name="T53" fmla="*/ 1068 h 1383"/>
                  <a:gd name="T54" fmla="*/ 517 w 1174"/>
                  <a:gd name="T55" fmla="*/ 1149 h 1383"/>
                  <a:gd name="T56" fmla="*/ 615 w 1174"/>
                  <a:gd name="T57" fmla="*/ 1217 h 1383"/>
                  <a:gd name="T58" fmla="*/ 718 w 1174"/>
                  <a:gd name="T59" fmla="*/ 1275 h 1383"/>
                  <a:gd name="T60" fmla="*/ 826 w 1174"/>
                  <a:gd name="T61" fmla="*/ 1322 h 1383"/>
                  <a:gd name="T62" fmla="*/ 940 w 1174"/>
                  <a:gd name="T63" fmla="*/ 1354 h 1383"/>
                  <a:gd name="T64" fmla="*/ 1056 w 1174"/>
                  <a:gd name="T65" fmla="*/ 1377 h 1383"/>
                  <a:gd name="T66" fmla="*/ 1174 w 1174"/>
                  <a:gd name="T67" fmla="*/ 1383 h 1383"/>
                  <a:gd name="T68" fmla="*/ 1174 w 1174"/>
                  <a:gd name="T69" fmla="*/ 1275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4" name="Freeform 32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012 w 1012"/>
                  <a:gd name="T1" fmla="*/ 1085 h 1193"/>
                  <a:gd name="T2" fmla="*/ 918 w 1012"/>
                  <a:gd name="T3" fmla="*/ 1078 h 1193"/>
                  <a:gd name="T4" fmla="*/ 827 w 1012"/>
                  <a:gd name="T5" fmla="*/ 1065 h 1193"/>
                  <a:gd name="T6" fmla="*/ 738 w 1012"/>
                  <a:gd name="T7" fmla="*/ 1037 h 1193"/>
                  <a:gd name="T8" fmla="*/ 654 w 1012"/>
                  <a:gd name="T9" fmla="*/ 1000 h 1193"/>
                  <a:gd name="T10" fmla="*/ 574 w 1012"/>
                  <a:gd name="T11" fmla="*/ 954 h 1193"/>
                  <a:gd name="T12" fmla="*/ 498 w 1012"/>
                  <a:gd name="T13" fmla="*/ 899 h 1193"/>
                  <a:gd name="T14" fmla="*/ 426 w 1012"/>
                  <a:gd name="T15" fmla="*/ 838 h 1193"/>
                  <a:gd name="T16" fmla="*/ 362 w 1012"/>
                  <a:gd name="T17" fmla="*/ 767 h 1193"/>
                  <a:gd name="T18" fmla="*/ 302 w 1012"/>
                  <a:gd name="T19" fmla="*/ 692 h 1193"/>
                  <a:gd name="T20" fmla="*/ 249 w 1012"/>
                  <a:gd name="T21" fmla="*/ 607 h 1193"/>
                  <a:gd name="T22" fmla="*/ 203 w 1012"/>
                  <a:gd name="T23" fmla="*/ 518 h 1193"/>
                  <a:gd name="T24" fmla="*/ 164 w 1012"/>
                  <a:gd name="T25" fmla="*/ 423 h 1193"/>
                  <a:gd name="T26" fmla="*/ 132 w 1012"/>
                  <a:gd name="T27" fmla="*/ 322 h 1193"/>
                  <a:gd name="T28" fmla="*/ 109 w 1012"/>
                  <a:gd name="T29" fmla="*/ 220 h 1193"/>
                  <a:gd name="T30" fmla="*/ 97 w 1012"/>
                  <a:gd name="T31" fmla="*/ 112 h 1193"/>
                  <a:gd name="T32" fmla="*/ 92 w 1012"/>
                  <a:gd name="T33" fmla="*/ 0 h 1193"/>
                  <a:gd name="T34" fmla="*/ 0 w 1012"/>
                  <a:gd name="T35" fmla="*/ 0 h 1193"/>
                  <a:gd name="T36" fmla="*/ 5 w 1012"/>
                  <a:gd name="T37" fmla="*/ 122 h 1193"/>
                  <a:gd name="T38" fmla="*/ 20 w 1012"/>
                  <a:gd name="T39" fmla="*/ 239 h 1193"/>
                  <a:gd name="T40" fmla="*/ 46 w 1012"/>
                  <a:gd name="T41" fmla="*/ 355 h 1193"/>
                  <a:gd name="T42" fmla="*/ 79 w 1012"/>
                  <a:gd name="T43" fmla="*/ 465 h 1193"/>
                  <a:gd name="T44" fmla="*/ 122 w 1012"/>
                  <a:gd name="T45" fmla="*/ 569 h 1193"/>
                  <a:gd name="T46" fmla="*/ 173 w 1012"/>
                  <a:gd name="T47" fmla="*/ 668 h 1193"/>
                  <a:gd name="T48" fmla="*/ 231 w 1012"/>
                  <a:gd name="T49" fmla="*/ 758 h 1193"/>
                  <a:gd name="T50" fmla="*/ 296 w 1012"/>
                  <a:gd name="T51" fmla="*/ 844 h 1193"/>
                  <a:gd name="T52" fmla="*/ 368 w 1012"/>
                  <a:gd name="T53" fmla="*/ 920 h 1193"/>
                  <a:gd name="T54" fmla="*/ 447 w 1012"/>
                  <a:gd name="T55" fmla="*/ 989 h 1193"/>
                  <a:gd name="T56" fmla="*/ 530 w 1012"/>
                  <a:gd name="T57" fmla="*/ 1049 h 1193"/>
                  <a:gd name="T58" fmla="*/ 619 w 1012"/>
                  <a:gd name="T59" fmla="*/ 1100 h 1193"/>
                  <a:gd name="T60" fmla="*/ 711 w 1012"/>
                  <a:gd name="T61" fmla="*/ 1139 h 1193"/>
                  <a:gd name="T62" fmla="*/ 811 w 1012"/>
                  <a:gd name="T63" fmla="*/ 1169 h 1193"/>
                  <a:gd name="T64" fmla="*/ 910 w 1012"/>
                  <a:gd name="T65" fmla="*/ 1187 h 1193"/>
                  <a:gd name="T66" fmla="*/ 1012 w 1012"/>
                  <a:gd name="T67" fmla="*/ 1193 h 1193"/>
                  <a:gd name="T68" fmla="*/ 1012 w 1012"/>
                  <a:gd name="T69" fmla="*/ 1085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5" name="Freeform 33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271 w 1271"/>
                  <a:gd name="T1" fmla="*/ 1163 h 1495"/>
                  <a:gd name="T2" fmla="*/ 1168 w 1271"/>
                  <a:gd name="T3" fmla="*/ 1159 h 1495"/>
                  <a:gd name="T4" fmla="*/ 1071 w 1271"/>
                  <a:gd name="T5" fmla="*/ 1141 h 1495"/>
                  <a:gd name="T6" fmla="*/ 975 w 1271"/>
                  <a:gd name="T7" fmla="*/ 1112 h 1495"/>
                  <a:gd name="T8" fmla="*/ 888 w 1271"/>
                  <a:gd name="T9" fmla="*/ 1073 h 1495"/>
                  <a:gd name="T10" fmla="*/ 800 w 1271"/>
                  <a:gd name="T11" fmla="*/ 1023 h 1495"/>
                  <a:gd name="T12" fmla="*/ 716 w 1271"/>
                  <a:gd name="T13" fmla="*/ 965 h 1495"/>
                  <a:gd name="T14" fmla="*/ 642 w 1271"/>
                  <a:gd name="T15" fmla="*/ 898 h 1495"/>
                  <a:gd name="T16" fmla="*/ 571 w 1271"/>
                  <a:gd name="T17" fmla="*/ 822 h 1495"/>
                  <a:gd name="T18" fmla="*/ 508 w 1271"/>
                  <a:gd name="T19" fmla="*/ 742 h 1495"/>
                  <a:gd name="T20" fmla="*/ 451 w 1271"/>
                  <a:gd name="T21" fmla="*/ 650 h 1495"/>
                  <a:gd name="T22" fmla="*/ 401 w 1271"/>
                  <a:gd name="T23" fmla="*/ 554 h 1495"/>
                  <a:gd name="T24" fmla="*/ 359 w 1271"/>
                  <a:gd name="T25" fmla="*/ 453 h 1495"/>
                  <a:gd name="T26" fmla="*/ 326 w 1271"/>
                  <a:gd name="T27" fmla="*/ 346 h 1495"/>
                  <a:gd name="T28" fmla="*/ 302 w 1271"/>
                  <a:gd name="T29" fmla="*/ 236 h 1495"/>
                  <a:gd name="T30" fmla="*/ 287 w 1271"/>
                  <a:gd name="T31" fmla="*/ 119 h 1495"/>
                  <a:gd name="T32" fmla="*/ 283 w 1271"/>
                  <a:gd name="T33" fmla="*/ 0 h 1495"/>
                  <a:gd name="T34" fmla="*/ 0 w 1271"/>
                  <a:gd name="T35" fmla="*/ 0 h 1495"/>
                  <a:gd name="T36" fmla="*/ 6 w 1271"/>
                  <a:gd name="T37" fmla="*/ 152 h 1495"/>
                  <a:gd name="T38" fmla="*/ 27 w 1271"/>
                  <a:gd name="T39" fmla="*/ 301 h 1495"/>
                  <a:gd name="T40" fmla="*/ 57 w 1271"/>
                  <a:gd name="T41" fmla="*/ 442 h 1495"/>
                  <a:gd name="T42" fmla="*/ 101 w 1271"/>
                  <a:gd name="T43" fmla="*/ 582 h 1495"/>
                  <a:gd name="T44" fmla="*/ 153 w 1271"/>
                  <a:gd name="T45" fmla="*/ 710 h 1495"/>
                  <a:gd name="T46" fmla="*/ 218 w 1271"/>
                  <a:gd name="T47" fmla="*/ 835 h 1495"/>
                  <a:gd name="T48" fmla="*/ 291 w 1271"/>
                  <a:gd name="T49" fmla="*/ 948 h 1495"/>
                  <a:gd name="T50" fmla="*/ 372 w 1271"/>
                  <a:gd name="T51" fmla="*/ 1056 h 1495"/>
                  <a:gd name="T52" fmla="*/ 462 w 1271"/>
                  <a:gd name="T53" fmla="*/ 1154 h 1495"/>
                  <a:gd name="T54" fmla="*/ 562 w 1271"/>
                  <a:gd name="T55" fmla="*/ 1240 h 1495"/>
                  <a:gd name="T56" fmla="*/ 666 w 1271"/>
                  <a:gd name="T57" fmla="*/ 1314 h 1495"/>
                  <a:gd name="T58" fmla="*/ 776 w 1271"/>
                  <a:gd name="T59" fmla="*/ 1377 h 1495"/>
                  <a:gd name="T60" fmla="*/ 894 w 1271"/>
                  <a:gd name="T61" fmla="*/ 1429 h 1495"/>
                  <a:gd name="T62" fmla="*/ 1016 w 1271"/>
                  <a:gd name="T63" fmla="*/ 1464 h 1495"/>
                  <a:gd name="T64" fmla="*/ 1142 w 1271"/>
                  <a:gd name="T65" fmla="*/ 1488 h 1495"/>
                  <a:gd name="T66" fmla="*/ 1271 w 1271"/>
                  <a:gd name="T67" fmla="*/ 1495 h 1495"/>
                  <a:gd name="T68" fmla="*/ 1271 w 1271"/>
                  <a:gd name="T69" fmla="*/ 1163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6" name="Freeform 34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6 w 1337"/>
                  <a:gd name="T3" fmla="*/ 160 h 1572"/>
                  <a:gd name="T4" fmla="*/ 26 w 1337"/>
                  <a:gd name="T5" fmla="*/ 316 h 1572"/>
                  <a:gd name="T6" fmla="*/ 61 w 1337"/>
                  <a:gd name="T7" fmla="*/ 468 h 1572"/>
                  <a:gd name="T8" fmla="*/ 106 w 1337"/>
                  <a:gd name="T9" fmla="*/ 612 h 1572"/>
                  <a:gd name="T10" fmla="*/ 161 w 1337"/>
                  <a:gd name="T11" fmla="*/ 749 h 1572"/>
                  <a:gd name="T12" fmla="*/ 228 w 1337"/>
                  <a:gd name="T13" fmla="*/ 879 h 1572"/>
                  <a:gd name="T14" fmla="*/ 305 w 1337"/>
                  <a:gd name="T15" fmla="*/ 999 h 1572"/>
                  <a:gd name="T16" fmla="*/ 391 w 1337"/>
                  <a:gd name="T17" fmla="*/ 1112 h 1572"/>
                  <a:gd name="T18" fmla="*/ 487 w 1337"/>
                  <a:gd name="T19" fmla="*/ 1213 h 1572"/>
                  <a:gd name="T20" fmla="*/ 589 w 1337"/>
                  <a:gd name="T21" fmla="*/ 1304 h 1572"/>
                  <a:gd name="T22" fmla="*/ 700 w 1337"/>
                  <a:gd name="T23" fmla="*/ 1382 h 1572"/>
                  <a:gd name="T24" fmla="*/ 816 w 1337"/>
                  <a:gd name="T25" fmla="*/ 1447 h 1572"/>
                  <a:gd name="T26" fmla="*/ 939 w 1337"/>
                  <a:gd name="T27" fmla="*/ 1500 h 1572"/>
                  <a:gd name="T28" fmla="*/ 1068 w 1337"/>
                  <a:gd name="T29" fmla="*/ 1541 h 1572"/>
                  <a:gd name="T30" fmla="*/ 1201 w 1337"/>
                  <a:gd name="T31" fmla="*/ 1565 h 1572"/>
                  <a:gd name="T32" fmla="*/ 1337 w 1337"/>
                  <a:gd name="T33" fmla="*/ 1572 h 1572"/>
                  <a:gd name="T34" fmla="*/ 1337 w 1337"/>
                  <a:gd name="T35" fmla="*/ 1464 h 1572"/>
                  <a:gd name="T36" fmla="*/ 1209 w 1337"/>
                  <a:gd name="T37" fmla="*/ 1455 h 1572"/>
                  <a:gd name="T38" fmla="*/ 1084 w 1337"/>
                  <a:gd name="T39" fmla="*/ 1435 h 1572"/>
                  <a:gd name="T40" fmla="*/ 965 w 1337"/>
                  <a:gd name="T41" fmla="*/ 1398 h 1572"/>
                  <a:gd name="T42" fmla="*/ 852 w 1337"/>
                  <a:gd name="T43" fmla="*/ 1348 h 1572"/>
                  <a:gd name="T44" fmla="*/ 742 w 1337"/>
                  <a:gd name="T45" fmla="*/ 1286 h 1572"/>
                  <a:gd name="T46" fmla="*/ 641 w 1337"/>
                  <a:gd name="T47" fmla="*/ 1214 h 1572"/>
                  <a:gd name="T48" fmla="*/ 544 w 1337"/>
                  <a:gd name="T49" fmla="*/ 1130 h 1572"/>
                  <a:gd name="T50" fmla="*/ 456 w 1337"/>
                  <a:gd name="T51" fmla="*/ 1035 h 1572"/>
                  <a:gd name="T52" fmla="*/ 376 w 1337"/>
                  <a:gd name="T53" fmla="*/ 931 h 1572"/>
                  <a:gd name="T54" fmla="*/ 304 w 1337"/>
                  <a:gd name="T55" fmla="*/ 817 h 1572"/>
                  <a:gd name="T56" fmla="*/ 243 w 1337"/>
                  <a:gd name="T57" fmla="*/ 698 h 1572"/>
                  <a:gd name="T58" fmla="*/ 189 w 1337"/>
                  <a:gd name="T59" fmla="*/ 570 h 1572"/>
                  <a:gd name="T60" fmla="*/ 148 w 1337"/>
                  <a:gd name="T61" fmla="*/ 436 h 1572"/>
                  <a:gd name="T62" fmla="*/ 116 w 1337"/>
                  <a:gd name="T63" fmla="*/ 297 h 1572"/>
                  <a:gd name="T64" fmla="*/ 98 w 1337"/>
                  <a:gd name="T65" fmla="*/ 149 h 1572"/>
                  <a:gd name="T66" fmla="*/ 92 w 1337"/>
                  <a:gd name="T67" fmla="*/ 0 h 1572"/>
                  <a:gd name="T68" fmla="*/ 0 w 1337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7" name="Freeform 35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989 w 1272"/>
                  <a:gd name="T1" fmla="*/ 0 h 1495"/>
                  <a:gd name="T2" fmla="*/ 984 w 1272"/>
                  <a:gd name="T3" fmla="*/ 121 h 1495"/>
                  <a:gd name="T4" fmla="*/ 969 w 1272"/>
                  <a:gd name="T5" fmla="*/ 236 h 1495"/>
                  <a:gd name="T6" fmla="*/ 945 w 1272"/>
                  <a:gd name="T7" fmla="*/ 348 h 1495"/>
                  <a:gd name="T8" fmla="*/ 913 w 1272"/>
                  <a:gd name="T9" fmla="*/ 452 h 1495"/>
                  <a:gd name="T10" fmla="*/ 871 w 1272"/>
                  <a:gd name="T11" fmla="*/ 554 h 1495"/>
                  <a:gd name="T12" fmla="*/ 820 w 1272"/>
                  <a:gd name="T13" fmla="*/ 650 h 1495"/>
                  <a:gd name="T14" fmla="*/ 764 w 1272"/>
                  <a:gd name="T15" fmla="*/ 742 h 1495"/>
                  <a:gd name="T16" fmla="*/ 700 w 1272"/>
                  <a:gd name="T17" fmla="*/ 823 h 1495"/>
                  <a:gd name="T18" fmla="*/ 632 w 1272"/>
                  <a:gd name="T19" fmla="*/ 897 h 1495"/>
                  <a:gd name="T20" fmla="*/ 553 w 1272"/>
                  <a:gd name="T21" fmla="*/ 964 h 1495"/>
                  <a:gd name="T22" fmla="*/ 472 w 1272"/>
                  <a:gd name="T23" fmla="*/ 1023 h 1495"/>
                  <a:gd name="T24" fmla="*/ 385 w 1272"/>
                  <a:gd name="T25" fmla="*/ 1072 h 1495"/>
                  <a:gd name="T26" fmla="*/ 295 w 1272"/>
                  <a:gd name="T27" fmla="*/ 1111 h 1495"/>
                  <a:gd name="T28" fmla="*/ 201 w 1272"/>
                  <a:gd name="T29" fmla="*/ 1139 h 1495"/>
                  <a:gd name="T30" fmla="*/ 102 w 1272"/>
                  <a:gd name="T31" fmla="*/ 1157 h 1495"/>
                  <a:gd name="T32" fmla="*/ 0 w 1272"/>
                  <a:gd name="T33" fmla="*/ 1162 h 1495"/>
                  <a:gd name="T34" fmla="*/ 0 w 1272"/>
                  <a:gd name="T35" fmla="*/ 1495 h 1495"/>
                  <a:gd name="T36" fmla="*/ 130 w 1272"/>
                  <a:gd name="T37" fmla="*/ 1487 h 1495"/>
                  <a:gd name="T38" fmla="*/ 254 w 1272"/>
                  <a:gd name="T39" fmla="*/ 1463 h 1495"/>
                  <a:gd name="T40" fmla="*/ 377 w 1272"/>
                  <a:gd name="T41" fmla="*/ 1428 h 1495"/>
                  <a:gd name="T42" fmla="*/ 493 w 1272"/>
                  <a:gd name="T43" fmla="*/ 1376 h 1495"/>
                  <a:gd name="T44" fmla="*/ 605 w 1272"/>
                  <a:gd name="T45" fmla="*/ 1314 h 1495"/>
                  <a:gd name="T46" fmla="*/ 711 w 1272"/>
                  <a:gd name="T47" fmla="*/ 1239 h 1495"/>
                  <a:gd name="T48" fmla="*/ 807 w 1272"/>
                  <a:gd name="T49" fmla="*/ 1153 h 1495"/>
                  <a:gd name="T50" fmla="*/ 899 w 1272"/>
                  <a:gd name="T51" fmla="*/ 1057 h 1495"/>
                  <a:gd name="T52" fmla="*/ 980 w 1272"/>
                  <a:gd name="T53" fmla="*/ 950 h 1495"/>
                  <a:gd name="T54" fmla="*/ 1054 w 1272"/>
                  <a:gd name="T55" fmla="*/ 837 h 1495"/>
                  <a:gd name="T56" fmla="*/ 1117 w 1272"/>
                  <a:gd name="T57" fmla="*/ 712 h 1495"/>
                  <a:gd name="T58" fmla="*/ 1171 w 1272"/>
                  <a:gd name="T59" fmla="*/ 581 h 1495"/>
                  <a:gd name="T60" fmla="*/ 1214 w 1272"/>
                  <a:gd name="T61" fmla="*/ 444 h 1495"/>
                  <a:gd name="T62" fmla="*/ 1244 w 1272"/>
                  <a:gd name="T63" fmla="*/ 300 h 1495"/>
                  <a:gd name="T64" fmla="*/ 1264 w 1272"/>
                  <a:gd name="T65" fmla="*/ 152 h 1495"/>
                  <a:gd name="T66" fmla="*/ 1272 w 1272"/>
                  <a:gd name="T67" fmla="*/ 0 h 1495"/>
                  <a:gd name="T68" fmla="*/ 989 w 1272"/>
                  <a:gd name="T69" fmla="*/ 0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8" name="Freeform 36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572 h 1572"/>
                  <a:gd name="T2" fmla="*/ 137 w 1338"/>
                  <a:gd name="T3" fmla="*/ 1564 h 1572"/>
                  <a:gd name="T4" fmla="*/ 271 w 1338"/>
                  <a:gd name="T5" fmla="*/ 1540 h 1572"/>
                  <a:gd name="T6" fmla="*/ 399 w 1338"/>
                  <a:gd name="T7" fmla="*/ 1501 h 1572"/>
                  <a:gd name="T8" fmla="*/ 521 w 1338"/>
                  <a:gd name="T9" fmla="*/ 1448 h 1572"/>
                  <a:gd name="T10" fmla="*/ 638 w 1338"/>
                  <a:gd name="T11" fmla="*/ 1382 h 1572"/>
                  <a:gd name="T12" fmla="*/ 749 w 1338"/>
                  <a:gd name="T13" fmla="*/ 1304 h 1572"/>
                  <a:gd name="T14" fmla="*/ 850 w 1338"/>
                  <a:gd name="T15" fmla="*/ 1213 h 1572"/>
                  <a:gd name="T16" fmla="*/ 947 w 1338"/>
                  <a:gd name="T17" fmla="*/ 1112 h 1572"/>
                  <a:gd name="T18" fmla="*/ 1033 w 1338"/>
                  <a:gd name="T19" fmla="*/ 999 h 1572"/>
                  <a:gd name="T20" fmla="*/ 1110 w 1338"/>
                  <a:gd name="T21" fmla="*/ 879 h 1572"/>
                  <a:gd name="T22" fmla="*/ 1176 w 1338"/>
                  <a:gd name="T23" fmla="*/ 749 h 1572"/>
                  <a:gd name="T24" fmla="*/ 1232 w 1338"/>
                  <a:gd name="T25" fmla="*/ 612 h 1572"/>
                  <a:gd name="T26" fmla="*/ 1277 w 1338"/>
                  <a:gd name="T27" fmla="*/ 468 h 1572"/>
                  <a:gd name="T28" fmla="*/ 1311 w 1338"/>
                  <a:gd name="T29" fmla="*/ 316 h 1572"/>
                  <a:gd name="T30" fmla="*/ 1332 w 1338"/>
                  <a:gd name="T31" fmla="*/ 160 h 1572"/>
                  <a:gd name="T32" fmla="*/ 1338 w 1338"/>
                  <a:gd name="T33" fmla="*/ 0 h 1572"/>
                  <a:gd name="T34" fmla="*/ 1246 w 1338"/>
                  <a:gd name="T35" fmla="*/ 0 h 1572"/>
                  <a:gd name="T36" fmla="*/ 1240 w 1338"/>
                  <a:gd name="T37" fmla="*/ 150 h 1572"/>
                  <a:gd name="T38" fmla="*/ 1221 w 1338"/>
                  <a:gd name="T39" fmla="*/ 297 h 1572"/>
                  <a:gd name="T40" fmla="*/ 1190 w 1338"/>
                  <a:gd name="T41" fmla="*/ 436 h 1572"/>
                  <a:gd name="T42" fmla="*/ 1148 w 1338"/>
                  <a:gd name="T43" fmla="*/ 571 h 1572"/>
                  <a:gd name="T44" fmla="*/ 1095 w 1338"/>
                  <a:gd name="T45" fmla="*/ 698 h 1572"/>
                  <a:gd name="T46" fmla="*/ 1034 w 1338"/>
                  <a:gd name="T47" fmla="*/ 818 h 1572"/>
                  <a:gd name="T48" fmla="*/ 962 w 1338"/>
                  <a:gd name="T49" fmla="*/ 931 h 1572"/>
                  <a:gd name="T50" fmla="*/ 882 w 1338"/>
                  <a:gd name="T51" fmla="*/ 1036 h 1572"/>
                  <a:gd name="T52" fmla="*/ 794 w 1338"/>
                  <a:gd name="T53" fmla="*/ 1130 h 1572"/>
                  <a:gd name="T54" fmla="*/ 697 w 1338"/>
                  <a:gd name="T55" fmla="*/ 1215 h 1572"/>
                  <a:gd name="T56" fmla="*/ 595 w 1338"/>
                  <a:gd name="T57" fmla="*/ 1286 h 1572"/>
                  <a:gd name="T58" fmla="*/ 486 w 1338"/>
                  <a:gd name="T59" fmla="*/ 1348 h 1572"/>
                  <a:gd name="T60" fmla="*/ 372 w 1338"/>
                  <a:gd name="T61" fmla="*/ 1398 h 1572"/>
                  <a:gd name="T62" fmla="*/ 253 w 1338"/>
                  <a:gd name="T63" fmla="*/ 1435 h 1572"/>
                  <a:gd name="T64" fmla="*/ 129 w 1338"/>
                  <a:gd name="T65" fmla="*/ 1455 h 1572"/>
                  <a:gd name="T66" fmla="*/ 0 w 1338"/>
                  <a:gd name="T67" fmla="*/ 1464 h 1572"/>
                  <a:gd name="T68" fmla="*/ 0 w 1338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9" name="Freeform 37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1084 w 1176"/>
                  <a:gd name="T1" fmla="*/ 0 h 1383"/>
                  <a:gd name="T2" fmla="*/ 1079 w 1176"/>
                  <a:gd name="T3" fmla="*/ 131 h 1383"/>
                  <a:gd name="T4" fmla="*/ 1063 w 1176"/>
                  <a:gd name="T5" fmla="*/ 259 h 1383"/>
                  <a:gd name="T6" fmla="*/ 1037 w 1176"/>
                  <a:gd name="T7" fmla="*/ 379 h 1383"/>
                  <a:gd name="T8" fmla="*/ 999 w 1176"/>
                  <a:gd name="T9" fmla="*/ 496 h 1383"/>
                  <a:gd name="T10" fmla="*/ 953 w 1176"/>
                  <a:gd name="T11" fmla="*/ 607 h 1383"/>
                  <a:gd name="T12" fmla="*/ 900 w 1176"/>
                  <a:gd name="T13" fmla="*/ 713 h 1383"/>
                  <a:gd name="T14" fmla="*/ 837 w 1176"/>
                  <a:gd name="T15" fmla="*/ 811 h 1383"/>
                  <a:gd name="T16" fmla="*/ 768 w 1176"/>
                  <a:gd name="T17" fmla="*/ 901 h 1383"/>
                  <a:gd name="T18" fmla="*/ 692 w 1176"/>
                  <a:gd name="T19" fmla="*/ 984 h 1383"/>
                  <a:gd name="T20" fmla="*/ 607 w 1176"/>
                  <a:gd name="T21" fmla="*/ 1058 h 1383"/>
                  <a:gd name="T22" fmla="*/ 517 w 1176"/>
                  <a:gd name="T23" fmla="*/ 1120 h 1383"/>
                  <a:gd name="T24" fmla="*/ 423 w 1176"/>
                  <a:gd name="T25" fmla="*/ 1175 h 1383"/>
                  <a:gd name="T26" fmla="*/ 323 w 1176"/>
                  <a:gd name="T27" fmla="*/ 1220 h 1383"/>
                  <a:gd name="T28" fmla="*/ 220 w 1176"/>
                  <a:gd name="T29" fmla="*/ 1250 h 1383"/>
                  <a:gd name="T30" fmla="*/ 112 w 1176"/>
                  <a:gd name="T31" fmla="*/ 1269 h 1383"/>
                  <a:gd name="T32" fmla="*/ 0 w 1176"/>
                  <a:gd name="T33" fmla="*/ 1275 h 1383"/>
                  <a:gd name="T34" fmla="*/ 0 w 1176"/>
                  <a:gd name="T35" fmla="*/ 1383 h 1383"/>
                  <a:gd name="T36" fmla="*/ 120 w 1176"/>
                  <a:gd name="T37" fmla="*/ 1377 h 1383"/>
                  <a:gd name="T38" fmla="*/ 236 w 1176"/>
                  <a:gd name="T39" fmla="*/ 1354 h 1383"/>
                  <a:gd name="T40" fmla="*/ 350 w 1176"/>
                  <a:gd name="T41" fmla="*/ 1322 h 1383"/>
                  <a:gd name="T42" fmla="*/ 457 w 1176"/>
                  <a:gd name="T43" fmla="*/ 1275 h 1383"/>
                  <a:gd name="T44" fmla="*/ 561 w 1176"/>
                  <a:gd name="T45" fmla="*/ 1216 h 1383"/>
                  <a:gd name="T46" fmla="*/ 659 w 1176"/>
                  <a:gd name="T47" fmla="*/ 1148 h 1383"/>
                  <a:gd name="T48" fmla="*/ 749 w 1176"/>
                  <a:gd name="T49" fmla="*/ 1067 h 1383"/>
                  <a:gd name="T50" fmla="*/ 832 w 1176"/>
                  <a:gd name="T51" fmla="*/ 978 h 1383"/>
                  <a:gd name="T52" fmla="*/ 907 w 1176"/>
                  <a:gd name="T53" fmla="*/ 879 h 1383"/>
                  <a:gd name="T54" fmla="*/ 976 w 1176"/>
                  <a:gd name="T55" fmla="*/ 773 h 1383"/>
                  <a:gd name="T56" fmla="*/ 1035 w 1176"/>
                  <a:gd name="T57" fmla="*/ 659 h 1383"/>
                  <a:gd name="T58" fmla="*/ 1084 w 1176"/>
                  <a:gd name="T59" fmla="*/ 538 h 1383"/>
                  <a:gd name="T60" fmla="*/ 1124 w 1176"/>
                  <a:gd name="T61" fmla="*/ 411 h 1383"/>
                  <a:gd name="T62" fmla="*/ 1152 w 1176"/>
                  <a:gd name="T63" fmla="*/ 278 h 1383"/>
                  <a:gd name="T64" fmla="*/ 1171 w 1176"/>
                  <a:gd name="T65" fmla="*/ 141 h 1383"/>
                  <a:gd name="T66" fmla="*/ 1176 w 1176"/>
                  <a:gd name="T67" fmla="*/ 0 h 1383"/>
                  <a:gd name="T68" fmla="*/ 1084 w 1176"/>
                  <a:gd name="T69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0" name="Freeform 38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919 w 1011"/>
                  <a:gd name="T1" fmla="*/ 0 h 1223"/>
                  <a:gd name="T2" fmla="*/ 914 w 1011"/>
                  <a:gd name="T3" fmla="*/ 112 h 1223"/>
                  <a:gd name="T4" fmla="*/ 902 w 1011"/>
                  <a:gd name="T5" fmla="*/ 222 h 1223"/>
                  <a:gd name="T6" fmla="*/ 879 w 1011"/>
                  <a:gd name="T7" fmla="*/ 326 h 1223"/>
                  <a:gd name="T8" fmla="*/ 847 w 1011"/>
                  <a:gd name="T9" fmla="*/ 428 h 1223"/>
                  <a:gd name="T10" fmla="*/ 808 w 1011"/>
                  <a:gd name="T11" fmla="*/ 525 h 1223"/>
                  <a:gd name="T12" fmla="*/ 763 w 1011"/>
                  <a:gd name="T13" fmla="*/ 619 h 1223"/>
                  <a:gd name="T14" fmla="*/ 710 w 1011"/>
                  <a:gd name="T15" fmla="*/ 703 h 1223"/>
                  <a:gd name="T16" fmla="*/ 650 w 1011"/>
                  <a:gd name="T17" fmla="*/ 785 h 1223"/>
                  <a:gd name="T18" fmla="*/ 585 w 1011"/>
                  <a:gd name="T19" fmla="*/ 857 h 1223"/>
                  <a:gd name="T20" fmla="*/ 514 w 1011"/>
                  <a:gd name="T21" fmla="*/ 920 h 1223"/>
                  <a:gd name="T22" fmla="*/ 438 w 1011"/>
                  <a:gd name="T23" fmla="*/ 979 h 1223"/>
                  <a:gd name="T24" fmla="*/ 358 w 1011"/>
                  <a:gd name="T25" fmla="*/ 1026 h 1223"/>
                  <a:gd name="T26" fmla="*/ 274 w 1011"/>
                  <a:gd name="T27" fmla="*/ 1063 h 1223"/>
                  <a:gd name="T28" fmla="*/ 185 w 1011"/>
                  <a:gd name="T29" fmla="*/ 1092 h 1223"/>
                  <a:gd name="T30" fmla="*/ 94 w 1011"/>
                  <a:gd name="T31" fmla="*/ 1109 h 1223"/>
                  <a:gd name="T32" fmla="*/ 0 w 1011"/>
                  <a:gd name="T33" fmla="*/ 1115 h 1223"/>
                  <a:gd name="T34" fmla="*/ 0 w 1011"/>
                  <a:gd name="T35" fmla="*/ 1223 h 1223"/>
                  <a:gd name="T36" fmla="*/ 102 w 1011"/>
                  <a:gd name="T37" fmla="*/ 1217 h 1223"/>
                  <a:gd name="T38" fmla="*/ 204 w 1011"/>
                  <a:gd name="T39" fmla="*/ 1198 h 1223"/>
                  <a:gd name="T40" fmla="*/ 301 w 1011"/>
                  <a:gd name="T41" fmla="*/ 1167 h 1223"/>
                  <a:gd name="T42" fmla="*/ 393 w 1011"/>
                  <a:gd name="T43" fmla="*/ 1125 h 1223"/>
                  <a:gd name="T44" fmla="*/ 482 w 1011"/>
                  <a:gd name="T45" fmla="*/ 1072 h 1223"/>
                  <a:gd name="T46" fmla="*/ 566 w 1011"/>
                  <a:gd name="T47" fmla="*/ 1009 h 1223"/>
                  <a:gd name="T48" fmla="*/ 645 w 1011"/>
                  <a:gd name="T49" fmla="*/ 939 h 1223"/>
                  <a:gd name="T50" fmla="*/ 716 w 1011"/>
                  <a:gd name="T51" fmla="*/ 858 h 1223"/>
                  <a:gd name="T52" fmla="*/ 781 w 1011"/>
                  <a:gd name="T53" fmla="*/ 770 h 1223"/>
                  <a:gd name="T54" fmla="*/ 839 w 1011"/>
                  <a:gd name="T55" fmla="*/ 675 h 1223"/>
                  <a:gd name="T56" fmla="*/ 889 w 1011"/>
                  <a:gd name="T57" fmla="*/ 573 h 1223"/>
                  <a:gd name="T58" fmla="*/ 932 w 1011"/>
                  <a:gd name="T59" fmla="*/ 470 h 1223"/>
                  <a:gd name="T60" fmla="*/ 965 w 1011"/>
                  <a:gd name="T61" fmla="*/ 358 h 1223"/>
                  <a:gd name="T62" fmla="*/ 991 w 1011"/>
                  <a:gd name="T63" fmla="*/ 240 h 1223"/>
                  <a:gd name="T64" fmla="*/ 1006 w 1011"/>
                  <a:gd name="T65" fmla="*/ 121 h 1223"/>
                  <a:gd name="T66" fmla="*/ 1011 w 1011"/>
                  <a:gd name="T67" fmla="*/ 0 h 1223"/>
                  <a:gd name="T68" fmla="*/ 919 w 1011"/>
                  <a:gd name="T69" fmla="*/ 0 h 1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071" name="Picture 3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72" name="Picture 4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73" name="Picture 4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74" name="Picture 4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075" name="Freeform 43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572 h 1572"/>
                  <a:gd name="T2" fmla="*/ 136 w 1337"/>
                  <a:gd name="T3" fmla="*/ 1565 h 1572"/>
                  <a:gd name="T4" fmla="*/ 269 w 1337"/>
                  <a:gd name="T5" fmla="*/ 1541 h 1572"/>
                  <a:gd name="T6" fmla="*/ 398 w 1337"/>
                  <a:gd name="T7" fmla="*/ 1500 h 1572"/>
                  <a:gd name="T8" fmla="*/ 521 w 1337"/>
                  <a:gd name="T9" fmla="*/ 1447 h 1572"/>
                  <a:gd name="T10" fmla="*/ 637 w 1337"/>
                  <a:gd name="T11" fmla="*/ 1382 h 1572"/>
                  <a:gd name="T12" fmla="*/ 748 w 1337"/>
                  <a:gd name="T13" fmla="*/ 1304 h 1572"/>
                  <a:gd name="T14" fmla="*/ 850 w 1337"/>
                  <a:gd name="T15" fmla="*/ 1213 h 1572"/>
                  <a:gd name="T16" fmla="*/ 946 w 1337"/>
                  <a:gd name="T17" fmla="*/ 1112 h 1572"/>
                  <a:gd name="T18" fmla="*/ 1032 w 1337"/>
                  <a:gd name="T19" fmla="*/ 999 h 1572"/>
                  <a:gd name="T20" fmla="*/ 1109 w 1337"/>
                  <a:gd name="T21" fmla="*/ 879 h 1572"/>
                  <a:gd name="T22" fmla="*/ 1176 w 1337"/>
                  <a:gd name="T23" fmla="*/ 749 h 1572"/>
                  <a:gd name="T24" fmla="*/ 1231 w 1337"/>
                  <a:gd name="T25" fmla="*/ 612 h 1572"/>
                  <a:gd name="T26" fmla="*/ 1276 w 1337"/>
                  <a:gd name="T27" fmla="*/ 468 h 1572"/>
                  <a:gd name="T28" fmla="*/ 1311 w 1337"/>
                  <a:gd name="T29" fmla="*/ 316 h 1572"/>
                  <a:gd name="T30" fmla="*/ 1331 w 1337"/>
                  <a:gd name="T31" fmla="*/ 160 h 1572"/>
                  <a:gd name="T32" fmla="*/ 1337 w 1337"/>
                  <a:gd name="T33" fmla="*/ 0 h 1572"/>
                  <a:gd name="T34" fmla="*/ 1245 w 1337"/>
                  <a:gd name="T35" fmla="*/ 0 h 1572"/>
                  <a:gd name="T36" fmla="*/ 1238 w 1337"/>
                  <a:gd name="T37" fmla="*/ 149 h 1572"/>
                  <a:gd name="T38" fmla="*/ 1221 w 1337"/>
                  <a:gd name="T39" fmla="*/ 297 h 1572"/>
                  <a:gd name="T40" fmla="*/ 1189 w 1337"/>
                  <a:gd name="T41" fmla="*/ 436 h 1572"/>
                  <a:gd name="T42" fmla="*/ 1148 w 1337"/>
                  <a:gd name="T43" fmla="*/ 570 h 1572"/>
                  <a:gd name="T44" fmla="*/ 1094 w 1337"/>
                  <a:gd name="T45" fmla="*/ 698 h 1572"/>
                  <a:gd name="T46" fmla="*/ 1033 w 1337"/>
                  <a:gd name="T47" fmla="*/ 817 h 1572"/>
                  <a:gd name="T48" fmla="*/ 961 w 1337"/>
                  <a:gd name="T49" fmla="*/ 931 h 1572"/>
                  <a:gd name="T50" fmla="*/ 881 w 1337"/>
                  <a:gd name="T51" fmla="*/ 1035 h 1572"/>
                  <a:gd name="T52" fmla="*/ 793 w 1337"/>
                  <a:gd name="T53" fmla="*/ 1130 h 1572"/>
                  <a:gd name="T54" fmla="*/ 696 w 1337"/>
                  <a:gd name="T55" fmla="*/ 1214 h 1572"/>
                  <a:gd name="T56" fmla="*/ 594 w 1337"/>
                  <a:gd name="T57" fmla="*/ 1286 h 1572"/>
                  <a:gd name="T58" fmla="*/ 485 w 1337"/>
                  <a:gd name="T59" fmla="*/ 1348 h 1572"/>
                  <a:gd name="T60" fmla="*/ 372 w 1337"/>
                  <a:gd name="T61" fmla="*/ 1398 h 1572"/>
                  <a:gd name="T62" fmla="*/ 253 w 1337"/>
                  <a:gd name="T63" fmla="*/ 1435 h 1572"/>
                  <a:gd name="T64" fmla="*/ 128 w 1337"/>
                  <a:gd name="T65" fmla="*/ 1455 h 1572"/>
                  <a:gd name="T66" fmla="*/ 0 w 1337"/>
                  <a:gd name="T67" fmla="*/ 1464 h 1572"/>
                  <a:gd name="T68" fmla="*/ 0 w 1337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6" name="Freeform 44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1083 w 1176"/>
                  <a:gd name="T1" fmla="*/ 0 h 1382"/>
                  <a:gd name="T2" fmla="*/ 1078 w 1176"/>
                  <a:gd name="T3" fmla="*/ 131 h 1382"/>
                  <a:gd name="T4" fmla="*/ 1062 w 1176"/>
                  <a:gd name="T5" fmla="*/ 257 h 1382"/>
                  <a:gd name="T6" fmla="*/ 1036 w 1176"/>
                  <a:gd name="T7" fmla="*/ 379 h 1382"/>
                  <a:gd name="T8" fmla="*/ 999 w 1176"/>
                  <a:gd name="T9" fmla="*/ 495 h 1382"/>
                  <a:gd name="T10" fmla="*/ 953 w 1176"/>
                  <a:gd name="T11" fmla="*/ 607 h 1382"/>
                  <a:gd name="T12" fmla="*/ 898 w 1176"/>
                  <a:gd name="T13" fmla="*/ 713 h 1382"/>
                  <a:gd name="T14" fmla="*/ 836 w 1176"/>
                  <a:gd name="T15" fmla="*/ 811 h 1382"/>
                  <a:gd name="T16" fmla="*/ 767 w 1176"/>
                  <a:gd name="T17" fmla="*/ 901 h 1382"/>
                  <a:gd name="T18" fmla="*/ 691 w 1176"/>
                  <a:gd name="T19" fmla="*/ 982 h 1382"/>
                  <a:gd name="T20" fmla="*/ 606 w 1176"/>
                  <a:gd name="T21" fmla="*/ 1056 h 1382"/>
                  <a:gd name="T22" fmla="*/ 516 w 1176"/>
                  <a:gd name="T23" fmla="*/ 1120 h 1382"/>
                  <a:gd name="T24" fmla="*/ 421 w 1176"/>
                  <a:gd name="T25" fmla="*/ 1174 h 1382"/>
                  <a:gd name="T26" fmla="*/ 322 w 1176"/>
                  <a:gd name="T27" fmla="*/ 1217 h 1382"/>
                  <a:gd name="T28" fmla="*/ 219 w 1176"/>
                  <a:gd name="T29" fmla="*/ 1248 h 1382"/>
                  <a:gd name="T30" fmla="*/ 111 w 1176"/>
                  <a:gd name="T31" fmla="*/ 1267 h 1382"/>
                  <a:gd name="T32" fmla="*/ 0 w 1176"/>
                  <a:gd name="T33" fmla="*/ 1274 h 1382"/>
                  <a:gd name="T34" fmla="*/ 0 w 1176"/>
                  <a:gd name="T35" fmla="*/ 1382 h 1382"/>
                  <a:gd name="T36" fmla="*/ 120 w 1176"/>
                  <a:gd name="T37" fmla="*/ 1376 h 1382"/>
                  <a:gd name="T38" fmla="*/ 236 w 1176"/>
                  <a:gd name="T39" fmla="*/ 1353 h 1382"/>
                  <a:gd name="T40" fmla="*/ 349 w 1176"/>
                  <a:gd name="T41" fmla="*/ 1320 h 1382"/>
                  <a:gd name="T42" fmla="*/ 456 w 1176"/>
                  <a:gd name="T43" fmla="*/ 1274 h 1382"/>
                  <a:gd name="T44" fmla="*/ 560 w 1176"/>
                  <a:gd name="T45" fmla="*/ 1216 h 1382"/>
                  <a:gd name="T46" fmla="*/ 658 w 1176"/>
                  <a:gd name="T47" fmla="*/ 1145 h 1382"/>
                  <a:gd name="T48" fmla="*/ 748 w 1176"/>
                  <a:gd name="T49" fmla="*/ 1066 h 1382"/>
                  <a:gd name="T50" fmla="*/ 831 w 1176"/>
                  <a:gd name="T51" fmla="*/ 977 h 1382"/>
                  <a:gd name="T52" fmla="*/ 907 w 1176"/>
                  <a:gd name="T53" fmla="*/ 879 h 1382"/>
                  <a:gd name="T54" fmla="*/ 975 w 1176"/>
                  <a:gd name="T55" fmla="*/ 773 h 1382"/>
                  <a:gd name="T56" fmla="*/ 1034 w 1176"/>
                  <a:gd name="T57" fmla="*/ 659 h 1382"/>
                  <a:gd name="T58" fmla="*/ 1083 w 1176"/>
                  <a:gd name="T59" fmla="*/ 536 h 1382"/>
                  <a:gd name="T60" fmla="*/ 1123 w 1176"/>
                  <a:gd name="T61" fmla="*/ 410 h 1382"/>
                  <a:gd name="T62" fmla="*/ 1151 w 1176"/>
                  <a:gd name="T63" fmla="*/ 277 h 1382"/>
                  <a:gd name="T64" fmla="*/ 1170 w 1176"/>
                  <a:gd name="T65" fmla="*/ 141 h 1382"/>
                  <a:gd name="T66" fmla="*/ 1176 w 1176"/>
                  <a:gd name="T67" fmla="*/ 0 h 1382"/>
                  <a:gd name="T68" fmla="*/ 1083 w 1176"/>
                  <a:gd name="T69" fmla="*/ 0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7" name="Freeform 45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922 w 1014"/>
                  <a:gd name="T1" fmla="*/ 0 h 1193"/>
                  <a:gd name="T2" fmla="*/ 916 w 1014"/>
                  <a:gd name="T3" fmla="*/ 112 h 1193"/>
                  <a:gd name="T4" fmla="*/ 904 w 1014"/>
                  <a:gd name="T5" fmla="*/ 220 h 1193"/>
                  <a:gd name="T6" fmla="*/ 881 w 1014"/>
                  <a:gd name="T7" fmla="*/ 322 h 1193"/>
                  <a:gd name="T8" fmla="*/ 850 w 1014"/>
                  <a:gd name="T9" fmla="*/ 423 h 1193"/>
                  <a:gd name="T10" fmla="*/ 810 w 1014"/>
                  <a:gd name="T11" fmla="*/ 517 h 1193"/>
                  <a:gd name="T12" fmla="*/ 764 w 1014"/>
                  <a:gd name="T13" fmla="*/ 607 h 1193"/>
                  <a:gd name="T14" fmla="*/ 711 w 1014"/>
                  <a:gd name="T15" fmla="*/ 691 h 1193"/>
                  <a:gd name="T16" fmla="*/ 651 w 1014"/>
                  <a:gd name="T17" fmla="*/ 767 h 1193"/>
                  <a:gd name="T18" fmla="*/ 587 w 1014"/>
                  <a:gd name="T19" fmla="*/ 838 h 1193"/>
                  <a:gd name="T20" fmla="*/ 515 w 1014"/>
                  <a:gd name="T21" fmla="*/ 899 h 1193"/>
                  <a:gd name="T22" fmla="*/ 439 w 1014"/>
                  <a:gd name="T23" fmla="*/ 953 h 1193"/>
                  <a:gd name="T24" fmla="*/ 359 w 1014"/>
                  <a:gd name="T25" fmla="*/ 1000 h 1193"/>
                  <a:gd name="T26" fmla="*/ 275 w 1014"/>
                  <a:gd name="T27" fmla="*/ 1037 h 1193"/>
                  <a:gd name="T28" fmla="*/ 186 w 1014"/>
                  <a:gd name="T29" fmla="*/ 1064 h 1193"/>
                  <a:gd name="T30" fmla="*/ 95 w 1014"/>
                  <a:gd name="T31" fmla="*/ 1078 h 1193"/>
                  <a:gd name="T32" fmla="*/ 0 w 1014"/>
                  <a:gd name="T33" fmla="*/ 1085 h 1193"/>
                  <a:gd name="T34" fmla="*/ 0 w 1014"/>
                  <a:gd name="T35" fmla="*/ 1193 h 1193"/>
                  <a:gd name="T36" fmla="*/ 104 w 1014"/>
                  <a:gd name="T37" fmla="*/ 1187 h 1193"/>
                  <a:gd name="T38" fmla="*/ 202 w 1014"/>
                  <a:gd name="T39" fmla="*/ 1169 h 1193"/>
                  <a:gd name="T40" fmla="*/ 302 w 1014"/>
                  <a:gd name="T41" fmla="*/ 1139 h 1193"/>
                  <a:gd name="T42" fmla="*/ 394 w 1014"/>
                  <a:gd name="T43" fmla="*/ 1100 h 1193"/>
                  <a:gd name="T44" fmla="*/ 483 w 1014"/>
                  <a:gd name="T45" fmla="*/ 1049 h 1193"/>
                  <a:gd name="T46" fmla="*/ 567 w 1014"/>
                  <a:gd name="T47" fmla="*/ 989 h 1193"/>
                  <a:gd name="T48" fmla="*/ 644 w 1014"/>
                  <a:gd name="T49" fmla="*/ 921 h 1193"/>
                  <a:gd name="T50" fmla="*/ 717 w 1014"/>
                  <a:gd name="T51" fmla="*/ 844 h 1193"/>
                  <a:gd name="T52" fmla="*/ 781 w 1014"/>
                  <a:gd name="T53" fmla="*/ 759 h 1193"/>
                  <a:gd name="T54" fmla="*/ 840 w 1014"/>
                  <a:gd name="T55" fmla="*/ 667 h 1193"/>
                  <a:gd name="T56" fmla="*/ 892 w 1014"/>
                  <a:gd name="T57" fmla="*/ 569 h 1193"/>
                  <a:gd name="T58" fmla="*/ 933 w 1014"/>
                  <a:gd name="T59" fmla="*/ 465 h 1193"/>
                  <a:gd name="T60" fmla="*/ 968 w 1014"/>
                  <a:gd name="T61" fmla="*/ 355 h 1193"/>
                  <a:gd name="T62" fmla="*/ 993 w 1014"/>
                  <a:gd name="T63" fmla="*/ 239 h 1193"/>
                  <a:gd name="T64" fmla="*/ 1008 w 1014"/>
                  <a:gd name="T65" fmla="*/ 122 h 1193"/>
                  <a:gd name="T66" fmla="*/ 1014 w 1014"/>
                  <a:gd name="T67" fmla="*/ 0 h 1193"/>
                  <a:gd name="T68" fmla="*/ 922 w 1014"/>
                  <a:gd name="T69" fmla="*/ 0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078" name="Picture 4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79" name="Picture 4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080" name="Group 48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44081" name="Picture 4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82" name="Picture 5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83" name="Picture 5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84" name="Picture 5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85" name="Picture 5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86" name="Picture 5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4087" name="Group 55"/>
          <p:cNvGrpSpPr>
            <a:grpSpLocks/>
          </p:cNvGrpSpPr>
          <p:nvPr/>
        </p:nvGrpSpPr>
        <p:grpSpPr bwMode="auto">
          <a:xfrm flipH="1" flipV="1">
            <a:off x="7086600" y="0"/>
            <a:ext cx="2057400" cy="1600200"/>
            <a:chOff x="17" y="2256"/>
            <a:chExt cx="1829" cy="2064"/>
          </a:xfrm>
        </p:grpSpPr>
        <p:grpSp>
          <p:nvGrpSpPr>
            <p:cNvPr id="44088" name="Group 56"/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44089" name="Freeform 57"/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6 w 1336"/>
                  <a:gd name="T3" fmla="*/ 160 h 1572"/>
                  <a:gd name="T4" fmla="*/ 27 w 1336"/>
                  <a:gd name="T5" fmla="*/ 316 h 1572"/>
                  <a:gd name="T6" fmla="*/ 61 w 1336"/>
                  <a:gd name="T7" fmla="*/ 468 h 1572"/>
                  <a:gd name="T8" fmla="*/ 106 w 1336"/>
                  <a:gd name="T9" fmla="*/ 612 h 1572"/>
                  <a:gd name="T10" fmla="*/ 162 w 1336"/>
                  <a:gd name="T11" fmla="*/ 749 h 1572"/>
                  <a:gd name="T12" fmla="*/ 228 w 1336"/>
                  <a:gd name="T13" fmla="*/ 879 h 1572"/>
                  <a:gd name="T14" fmla="*/ 305 w 1336"/>
                  <a:gd name="T15" fmla="*/ 999 h 1572"/>
                  <a:gd name="T16" fmla="*/ 391 w 1336"/>
                  <a:gd name="T17" fmla="*/ 1112 h 1572"/>
                  <a:gd name="T18" fmla="*/ 488 w 1336"/>
                  <a:gd name="T19" fmla="*/ 1213 h 1572"/>
                  <a:gd name="T20" fmla="*/ 589 w 1336"/>
                  <a:gd name="T21" fmla="*/ 1304 h 1572"/>
                  <a:gd name="T22" fmla="*/ 700 w 1336"/>
                  <a:gd name="T23" fmla="*/ 1382 h 1572"/>
                  <a:gd name="T24" fmla="*/ 817 w 1336"/>
                  <a:gd name="T25" fmla="*/ 1448 h 1572"/>
                  <a:gd name="T26" fmla="*/ 939 w 1336"/>
                  <a:gd name="T27" fmla="*/ 1501 h 1572"/>
                  <a:gd name="T28" fmla="*/ 1067 w 1336"/>
                  <a:gd name="T29" fmla="*/ 1540 h 1572"/>
                  <a:gd name="T30" fmla="*/ 1201 w 1336"/>
                  <a:gd name="T31" fmla="*/ 1564 h 1572"/>
                  <a:gd name="T32" fmla="*/ 1336 w 1336"/>
                  <a:gd name="T33" fmla="*/ 1572 h 1572"/>
                  <a:gd name="T34" fmla="*/ 1336 w 1336"/>
                  <a:gd name="T35" fmla="*/ 1464 h 1572"/>
                  <a:gd name="T36" fmla="*/ 1209 w 1336"/>
                  <a:gd name="T37" fmla="*/ 1455 h 1572"/>
                  <a:gd name="T38" fmla="*/ 1085 w 1336"/>
                  <a:gd name="T39" fmla="*/ 1435 h 1572"/>
                  <a:gd name="T40" fmla="*/ 966 w 1336"/>
                  <a:gd name="T41" fmla="*/ 1398 h 1572"/>
                  <a:gd name="T42" fmla="*/ 852 w 1336"/>
                  <a:gd name="T43" fmla="*/ 1348 h 1572"/>
                  <a:gd name="T44" fmla="*/ 743 w 1336"/>
                  <a:gd name="T45" fmla="*/ 1286 h 1572"/>
                  <a:gd name="T46" fmla="*/ 641 w 1336"/>
                  <a:gd name="T47" fmla="*/ 1215 h 1572"/>
                  <a:gd name="T48" fmla="*/ 544 w 1336"/>
                  <a:gd name="T49" fmla="*/ 1130 h 1572"/>
                  <a:gd name="T50" fmla="*/ 456 w 1336"/>
                  <a:gd name="T51" fmla="*/ 1036 h 1572"/>
                  <a:gd name="T52" fmla="*/ 376 w 1336"/>
                  <a:gd name="T53" fmla="*/ 931 h 1572"/>
                  <a:gd name="T54" fmla="*/ 304 w 1336"/>
                  <a:gd name="T55" fmla="*/ 818 h 1572"/>
                  <a:gd name="T56" fmla="*/ 243 w 1336"/>
                  <a:gd name="T57" fmla="*/ 698 h 1572"/>
                  <a:gd name="T58" fmla="*/ 190 w 1336"/>
                  <a:gd name="T59" fmla="*/ 571 h 1572"/>
                  <a:gd name="T60" fmla="*/ 148 w 1336"/>
                  <a:gd name="T61" fmla="*/ 436 h 1572"/>
                  <a:gd name="T62" fmla="*/ 117 w 1336"/>
                  <a:gd name="T63" fmla="*/ 297 h 1572"/>
                  <a:gd name="T64" fmla="*/ 98 w 1336"/>
                  <a:gd name="T65" fmla="*/ 150 h 1572"/>
                  <a:gd name="T66" fmla="*/ 92 w 1336"/>
                  <a:gd name="T67" fmla="*/ 0 h 1572"/>
                  <a:gd name="T68" fmla="*/ 0 w 1336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Freeform 58"/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174 w 1174"/>
                  <a:gd name="T1" fmla="*/ 1275 h 1383"/>
                  <a:gd name="T2" fmla="*/ 1064 w 1174"/>
                  <a:gd name="T3" fmla="*/ 1269 h 1383"/>
                  <a:gd name="T4" fmla="*/ 956 w 1174"/>
                  <a:gd name="T5" fmla="*/ 1250 h 1383"/>
                  <a:gd name="T6" fmla="*/ 853 w 1174"/>
                  <a:gd name="T7" fmla="*/ 1220 h 1383"/>
                  <a:gd name="T8" fmla="*/ 753 w 1174"/>
                  <a:gd name="T9" fmla="*/ 1175 h 1383"/>
                  <a:gd name="T10" fmla="*/ 659 w 1174"/>
                  <a:gd name="T11" fmla="*/ 1121 h 1383"/>
                  <a:gd name="T12" fmla="*/ 569 w 1174"/>
                  <a:gd name="T13" fmla="*/ 1060 h 1383"/>
                  <a:gd name="T14" fmla="*/ 484 w 1174"/>
                  <a:gd name="T15" fmla="*/ 985 h 1383"/>
                  <a:gd name="T16" fmla="*/ 408 w 1174"/>
                  <a:gd name="T17" fmla="*/ 903 h 1383"/>
                  <a:gd name="T18" fmla="*/ 339 w 1174"/>
                  <a:gd name="T19" fmla="*/ 814 h 1383"/>
                  <a:gd name="T20" fmla="*/ 276 w 1174"/>
                  <a:gd name="T21" fmla="*/ 714 h 1383"/>
                  <a:gd name="T22" fmla="*/ 223 w 1174"/>
                  <a:gd name="T23" fmla="*/ 611 h 1383"/>
                  <a:gd name="T24" fmla="*/ 177 w 1174"/>
                  <a:gd name="T25" fmla="*/ 499 h 1383"/>
                  <a:gd name="T26" fmla="*/ 139 w 1174"/>
                  <a:gd name="T27" fmla="*/ 382 h 1383"/>
                  <a:gd name="T28" fmla="*/ 113 w 1174"/>
                  <a:gd name="T29" fmla="*/ 259 h 1383"/>
                  <a:gd name="T30" fmla="*/ 97 w 1174"/>
                  <a:gd name="T31" fmla="*/ 131 h 1383"/>
                  <a:gd name="T32" fmla="*/ 92 w 1174"/>
                  <a:gd name="T33" fmla="*/ 0 h 1383"/>
                  <a:gd name="T34" fmla="*/ 0 w 1174"/>
                  <a:gd name="T35" fmla="*/ 0 h 1383"/>
                  <a:gd name="T36" fmla="*/ 5 w 1174"/>
                  <a:gd name="T37" fmla="*/ 141 h 1383"/>
                  <a:gd name="T38" fmla="*/ 24 w 1174"/>
                  <a:gd name="T39" fmla="*/ 278 h 1383"/>
                  <a:gd name="T40" fmla="*/ 52 w 1174"/>
                  <a:gd name="T41" fmla="*/ 411 h 1383"/>
                  <a:gd name="T42" fmla="*/ 92 w 1174"/>
                  <a:gd name="T43" fmla="*/ 540 h 1383"/>
                  <a:gd name="T44" fmla="*/ 141 w 1174"/>
                  <a:gd name="T45" fmla="*/ 661 h 1383"/>
                  <a:gd name="T46" fmla="*/ 200 w 1174"/>
                  <a:gd name="T47" fmla="*/ 775 h 1383"/>
                  <a:gd name="T48" fmla="*/ 269 w 1174"/>
                  <a:gd name="T49" fmla="*/ 881 h 1383"/>
                  <a:gd name="T50" fmla="*/ 344 w 1174"/>
                  <a:gd name="T51" fmla="*/ 979 h 1383"/>
                  <a:gd name="T52" fmla="*/ 427 w 1174"/>
                  <a:gd name="T53" fmla="*/ 1068 h 1383"/>
                  <a:gd name="T54" fmla="*/ 517 w 1174"/>
                  <a:gd name="T55" fmla="*/ 1149 h 1383"/>
                  <a:gd name="T56" fmla="*/ 615 w 1174"/>
                  <a:gd name="T57" fmla="*/ 1217 h 1383"/>
                  <a:gd name="T58" fmla="*/ 718 w 1174"/>
                  <a:gd name="T59" fmla="*/ 1275 h 1383"/>
                  <a:gd name="T60" fmla="*/ 826 w 1174"/>
                  <a:gd name="T61" fmla="*/ 1322 h 1383"/>
                  <a:gd name="T62" fmla="*/ 940 w 1174"/>
                  <a:gd name="T63" fmla="*/ 1354 h 1383"/>
                  <a:gd name="T64" fmla="*/ 1056 w 1174"/>
                  <a:gd name="T65" fmla="*/ 1377 h 1383"/>
                  <a:gd name="T66" fmla="*/ 1174 w 1174"/>
                  <a:gd name="T67" fmla="*/ 1383 h 1383"/>
                  <a:gd name="T68" fmla="*/ 1174 w 1174"/>
                  <a:gd name="T69" fmla="*/ 1275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Freeform 59"/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012 w 1012"/>
                  <a:gd name="T1" fmla="*/ 1085 h 1193"/>
                  <a:gd name="T2" fmla="*/ 918 w 1012"/>
                  <a:gd name="T3" fmla="*/ 1078 h 1193"/>
                  <a:gd name="T4" fmla="*/ 827 w 1012"/>
                  <a:gd name="T5" fmla="*/ 1065 h 1193"/>
                  <a:gd name="T6" fmla="*/ 738 w 1012"/>
                  <a:gd name="T7" fmla="*/ 1037 h 1193"/>
                  <a:gd name="T8" fmla="*/ 654 w 1012"/>
                  <a:gd name="T9" fmla="*/ 1000 h 1193"/>
                  <a:gd name="T10" fmla="*/ 574 w 1012"/>
                  <a:gd name="T11" fmla="*/ 954 h 1193"/>
                  <a:gd name="T12" fmla="*/ 498 w 1012"/>
                  <a:gd name="T13" fmla="*/ 899 h 1193"/>
                  <a:gd name="T14" fmla="*/ 426 w 1012"/>
                  <a:gd name="T15" fmla="*/ 838 h 1193"/>
                  <a:gd name="T16" fmla="*/ 362 w 1012"/>
                  <a:gd name="T17" fmla="*/ 767 h 1193"/>
                  <a:gd name="T18" fmla="*/ 302 w 1012"/>
                  <a:gd name="T19" fmla="*/ 692 h 1193"/>
                  <a:gd name="T20" fmla="*/ 249 w 1012"/>
                  <a:gd name="T21" fmla="*/ 607 h 1193"/>
                  <a:gd name="T22" fmla="*/ 203 w 1012"/>
                  <a:gd name="T23" fmla="*/ 518 h 1193"/>
                  <a:gd name="T24" fmla="*/ 164 w 1012"/>
                  <a:gd name="T25" fmla="*/ 423 h 1193"/>
                  <a:gd name="T26" fmla="*/ 132 w 1012"/>
                  <a:gd name="T27" fmla="*/ 322 h 1193"/>
                  <a:gd name="T28" fmla="*/ 109 w 1012"/>
                  <a:gd name="T29" fmla="*/ 220 h 1193"/>
                  <a:gd name="T30" fmla="*/ 97 w 1012"/>
                  <a:gd name="T31" fmla="*/ 112 h 1193"/>
                  <a:gd name="T32" fmla="*/ 92 w 1012"/>
                  <a:gd name="T33" fmla="*/ 0 h 1193"/>
                  <a:gd name="T34" fmla="*/ 0 w 1012"/>
                  <a:gd name="T35" fmla="*/ 0 h 1193"/>
                  <a:gd name="T36" fmla="*/ 5 w 1012"/>
                  <a:gd name="T37" fmla="*/ 122 h 1193"/>
                  <a:gd name="T38" fmla="*/ 20 w 1012"/>
                  <a:gd name="T39" fmla="*/ 239 h 1193"/>
                  <a:gd name="T40" fmla="*/ 46 w 1012"/>
                  <a:gd name="T41" fmla="*/ 355 h 1193"/>
                  <a:gd name="T42" fmla="*/ 79 w 1012"/>
                  <a:gd name="T43" fmla="*/ 465 h 1193"/>
                  <a:gd name="T44" fmla="*/ 122 w 1012"/>
                  <a:gd name="T45" fmla="*/ 569 h 1193"/>
                  <a:gd name="T46" fmla="*/ 173 w 1012"/>
                  <a:gd name="T47" fmla="*/ 668 h 1193"/>
                  <a:gd name="T48" fmla="*/ 231 w 1012"/>
                  <a:gd name="T49" fmla="*/ 758 h 1193"/>
                  <a:gd name="T50" fmla="*/ 296 w 1012"/>
                  <a:gd name="T51" fmla="*/ 844 h 1193"/>
                  <a:gd name="T52" fmla="*/ 368 w 1012"/>
                  <a:gd name="T53" fmla="*/ 920 h 1193"/>
                  <a:gd name="T54" fmla="*/ 447 w 1012"/>
                  <a:gd name="T55" fmla="*/ 989 h 1193"/>
                  <a:gd name="T56" fmla="*/ 530 w 1012"/>
                  <a:gd name="T57" fmla="*/ 1049 h 1193"/>
                  <a:gd name="T58" fmla="*/ 619 w 1012"/>
                  <a:gd name="T59" fmla="*/ 1100 h 1193"/>
                  <a:gd name="T60" fmla="*/ 711 w 1012"/>
                  <a:gd name="T61" fmla="*/ 1139 h 1193"/>
                  <a:gd name="T62" fmla="*/ 811 w 1012"/>
                  <a:gd name="T63" fmla="*/ 1169 h 1193"/>
                  <a:gd name="T64" fmla="*/ 910 w 1012"/>
                  <a:gd name="T65" fmla="*/ 1187 h 1193"/>
                  <a:gd name="T66" fmla="*/ 1012 w 1012"/>
                  <a:gd name="T67" fmla="*/ 1193 h 1193"/>
                  <a:gd name="T68" fmla="*/ 1012 w 1012"/>
                  <a:gd name="T69" fmla="*/ 1085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Freeform 60"/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271 w 1271"/>
                  <a:gd name="T1" fmla="*/ 1163 h 1495"/>
                  <a:gd name="T2" fmla="*/ 1168 w 1271"/>
                  <a:gd name="T3" fmla="*/ 1159 h 1495"/>
                  <a:gd name="T4" fmla="*/ 1071 w 1271"/>
                  <a:gd name="T5" fmla="*/ 1141 h 1495"/>
                  <a:gd name="T6" fmla="*/ 975 w 1271"/>
                  <a:gd name="T7" fmla="*/ 1112 h 1495"/>
                  <a:gd name="T8" fmla="*/ 888 w 1271"/>
                  <a:gd name="T9" fmla="*/ 1073 h 1495"/>
                  <a:gd name="T10" fmla="*/ 800 w 1271"/>
                  <a:gd name="T11" fmla="*/ 1023 h 1495"/>
                  <a:gd name="T12" fmla="*/ 716 w 1271"/>
                  <a:gd name="T13" fmla="*/ 965 h 1495"/>
                  <a:gd name="T14" fmla="*/ 642 w 1271"/>
                  <a:gd name="T15" fmla="*/ 898 h 1495"/>
                  <a:gd name="T16" fmla="*/ 571 w 1271"/>
                  <a:gd name="T17" fmla="*/ 822 h 1495"/>
                  <a:gd name="T18" fmla="*/ 508 w 1271"/>
                  <a:gd name="T19" fmla="*/ 742 h 1495"/>
                  <a:gd name="T20" fmla="*/ 451 w 1271"/>
                  <a:gd name="T21" fmla="*/ 650 h 1495"/>
                  <a:gd name="T22" fmla="*/ 401 w 1271"/>
                  <a:gd name="T23" fmla="*/ 554 h 1495"/>
                  <a:gd name="T24" fmla="*/ 359 w 1271"/>
                  <a:gd name="T25" fmla="*/ 453 h 1495"/>
                  <a:gd name="T26" fmla="*/ 326 w 1271"/>
                  <a:gd name="T27" fmla="*/ 346 h 1495"/>
                  <a:gd name="T28" fmla="*/ 302 w 1271"/>
                  <a:gd name="T29" fmla="*/ 236 h 1495"/>
                  <a:gd name="T30" fmla="*/ 287 w 1271"/>
                  <a:gd name="T31" fmla="*/ 119 h 1495"/>
                  <a:gd name="T32" fmla="*/ 283 w 1271"/>
                  <a:gd name="T33" fmla="*/ 0 h 1495"/>
                  <a:gd name="T34" fmla="*/ 0 w 1271"/>
                  <a:gd name="T35" fmla="*/ 0 h 1495"/>
                  <a:gd name="T36" fmla="*/ 6 w 1271"/>
                  <a:gd name="T37" fmla="*/ 152 h 1495"/>
                  <a:gd name="T38" fmla="*/ 27 w 1271"/>
                  <a:gd name="T39" fmla="*/ 301 h 1495"/>
                  <a:gd name="T40" fmla="*/ 57 w 1271"/>
                  <a:gd name="T41" fmla="*/ 442 h 1495"/>
                  <a:gd name="T42" fmla="*/ 101 w 1271"/>
                  <a:gd name="T43" fmla="*/ 582 h 1495"/>
                  <a:gd name="T44" fmla="*/ 153 w 1271"/>
                  <a:gd name="T45" fmla="*/ 710 h 1495"/>
                  <a:gd name="T46" fmla="*/ 218 w 1271"/>
                  <a:gd name="T47" fmla="*/ 835 h 1495"/>
                  <a:gd name="T48" fmla="*/ 291 w 1271"/>
                  <a:gd name="T49" fmla="*/ 948 h 1495"/>
                  <a:gd name="T50" fmla="*/ 372 w 1271"/>
                  <a:gd name="T51" fmla="*/ 1056 h 1495"/>
                  <a:gd name="T52" fmla="*/ 462 w 1271"/>
                  <a:gd name="T53" fmla="*/ 1154 h 1495"/>
                  <a:gd name="T54" fmla="*/ 562 w 1271"/>
                  <a:gd name="T55" fmla="*/ 1240 h 1495"/>
                  <a:gd name="T56" fmla="*/ 666 w 1271"/>
                  <a:gd name="T57" fmla="*/ 1314 h 1495"/>
                  <a:gd name="T58" fmla="*/ 776 w 1271"/>
                  <a:gd name="T59" fmla="*/ 1377 h 1495"/>
                  <a:gd name="T60" fmla="*/ 894 w 1271"/>
                  <a:gd name="T61" fmla="*/ 1429 h 1495"/>
                  <a:gd name="T62" fmla="*/ 1016 w 1271"/>
                  <a:gd name="T63" fmla="*/ 1464 h 1495"/>
                  <a:gd name="T64" fmla="*/ 1142 w 1271"/>
                  <a:gd name="T65" fmla="*/ 1488 h 1495"/>
                  <a:gd name="T66" fmla="*/ 1271 w 1271"/>
                  <a:gd name="T67" fmla="*/ 1495 h 1495"/>
                  <a:gd name="T68" fmla="*/ 1271 w 1271"/>
                  <a:gd name="T69" fmla="*/ 1163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Freeform 61"/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6 w 1337"/>
                  <a:gd name="T3" fmla="*/ 160 h 1572"/>
                  <a:gd name="T4" fmla="*/ 26 w 1337"/>
                  <a:gd name="T5" fmla="*/ 316 h 1572"/>
                  <a:gd name="T6" fmla="*/ 61 w 1337"/>
                  <a:gd name="T7" fmla="*/ 468 h 1572"/>
                  <a:gd name="T8" fmla="*/ 106 w 1337"/>
                  <a:gd name="T9" fmla="*/ 612 h 1572"/>
                  <a:gd name="T10" fmla="*/ 161 w 1337"/>
                  <a:gd name="T11" fmla="*/ 749 h 1572"/>
                  <a:gd name="T12" fmla="*/ 228 w 1337"/>
                  <a:gd name="T13" fmla="*/ 879 h 1572"/>
                  <a:gd name="T14" fmla="*/ 305 w 1337"/>
                  <a:gd name="T15" fmla="*/ 999 h 1572"/>
                  <a:gd name="T16" fmla="*/ 391 w 1337"/>
                  <a:gd name="T17" fmla="*/ 1112 h 1572"/>
                  <a:gd name="T18" fmla="*/ 487 w 1337"/>
                  <a:gd name="T19" fmla="*/ 1213 h 1572"/>
                  <a:gd name="T20" fmla="*/ 589 w 1337"/>
                  <a:gd name="T21" fmla="*/ 1304 h 1572"/>
                  <a:gd name="T22" fmla="*/ 700 w 1337"/>
                  <a:gd name="T23" fmla="*/ 1382 h 1572"/>
                  <a:gd name="T24" fmla="*/ 816 w 1337"/>
                  <a:gd name="T25" fmla="*/ 1447 h 1572"/>
                  <a:gd name="T26" fmla="*/ 939 w 1337"/>
                  <a:gd name="T27" fmla="*/ 1500 h 1572"/>
                  <a:gd name="T28" fmla="*/ 1068 w 1337"/>
                  <a:gd name="T29" fmla="*/ 1541 h 1572"/>
                  <a:gd name="T30" fmla="*/ 1201 w 1337"/>
                  <a:gd name="T31" fmla="*/ 1565 h 1572"/>
                  <a:gd name="T32" fmla="*/ 1337 w 1337"/>
                  <a:gd name="T33" fmla="*/ 1572 h 1572"/>
                  <a:gd name="T34" fmla="*/ 1337 w 1337"/>
                  <a:gd name="T35" fmla="*/ 1464 h 1572"/>
                  <a:gd name="T36" fmla="*/ 1209 w 1337"/>
                  <a:gd name="T37" fmla="*/ 1455 h 1572"/>
                  <a:gd name="T38" fmla="*/ 1084 w 1337"/>
                  <a:gd name="T39" fmla="*/ 1435 h 1572"/>
                  <a:gd name="T40" fmla="*/ 965 w 1337"/>
                  <a:gd name="T41" fmla="*/ 1398 h 1572"/>
                  <a:gd name="T42" fmla="*/ 852 w 1337"/>
                  <a:gd name="T43" fmla="*/ 1348 h 1572"/>
                  <a:gd name="T44" fmla="*/ 742 w 1337"/>
                  <a:gd name="T45" fmla="*/ 1286 h 1572"/>
                  <a:gd name="T46" fmla="*/ 641 w 1337"/>
                  <a:gd name="T47" fmla="*/ 1214 h 1572"/>
                  <a:gd name="T48" fmla="*/ 544 w 1337"/>
                  <a:gd name="T49" fmla="*/ 1130 h 1572"/>
                  <a:gd name="T50" fmla="*/ 456 w 1337"/>
                  <a:gd name="T51" fmla="*/ 1035 h 1572"/>
                  <a:gd name="T52" fmla="*/ 376 w 1337"/>
                  <a:gd name="T53" fmla="*/ 931 h 1572"/>
                  <a:gd name="T54" fmla="*/ 304 w 1337"/>
                  <a:gd name="T55" fmla="*/ 817 h 1572"/>
                  <a:gd name="T56" fmla="*/ 243 w 1337"/>
                  <a:gd name="T57" fmla="*/ 698 h 1572"/>
                  <a:gd name="T58" fmla="*/ 189 w 1337"/>
                  <a:gd name="T59" fmla="*/ 570 h 1572"/>
                  <a:gd name="T60" fmla="*/ 148 w 1337"/>
                  <a:gd name="T61" fmla="*/ 436 h 1572"/>
                  <a:gd name="T62" fmla="*/ 116 w 1337"/>
                  <a:gd name="T63" fmla="*/ 297 h 1572"/>
                  <a:gd name="T64" fmla="*/ 98 w 1337"/>
                  <a:gd name="T65" fmla="*/ 149 h 1572"/>
                  <a:gd name="T66" fmla="*/ 92 w 1337"/>
                  <a:gd name="T67" fmla="*/ 0 h 1572"/>
                  <a:gd name="T68" fmla="*/ 0 w 1337"/>
                  <a:gd name="T69" fmla="*/ 0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4" name="Freeform 62"/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989 w 1272"/>
                  <a:gd name="T1" fmla="*/ 0 h 1495"/>
                  <a:gd name="T2" fmla="*/ 984 w 1272"/>
                  <a:gd name="T3" fmla="*/ 121 h 1495"/>
                  <a:gd name="T4" fmla="*/ 969 w 1272"/>
                  <a:gd name="T5" fmla="*/ 236 h 1495"/>
                  <a:gd name="T6" fmla="*/ 945 w 1272"/>
                  <a:gd name="T7" fmla="*/ 348 h 1495"/>
                  <a:gd name="T8" fmla="*/ 913 w 1272"/>
                  <a:gd name="T9" fmla="*/ 452 h 1495"/>
                  <a:gd name="T10" fmla="*/ 871 w 1272"/>
                  <a:gd name="T11" fmla="*/ 554 h 1495"/>
                  <a:gd name="T12" fmla="*/ 820 w 1272"/>
                  <a:gd name="T13" fmla="*/ 650 h 1495"/>
                  <a:gd name="T14" fmla="*/ 764 w 1272"/>
                  <a:gd name="T15" fmla="*/ 742 h 1495"/>
                  <a:gd name="T16" fmla="*/ 700 w 1272"/>
                  <a:gd name="T17" fmla="*/ 823 h 1495"/>
                  <a:gd name="T18" fmla="*/ 632 w 1272"/>
                  <a:gd name="T19" fmla="*/ 897 h 1495"/>
                  <a:gd name="T20" fmla="*/ 553 w 1272"/>
                  <a:gd name="T21" fmla="*/ 964 h 1495"/>
                  <a:gd name="T22" fmla="*/ 472 w 1272"/>
                  <a:gd name="T23" fmla="*/ 1023 h 1495"/>
                  <a:gd name="T24" fmla="*/ 385 w 1272"/>
                  <a:gd name="T25" fmla="*/ 1072 h 1495"/>
                  <a:gd name="T26" fmla="*/ 295 w 1272"/>
                  <a:gd name="T27" fmla="*/ 1111 h 1495"/>
                  <a:gd name="T28" fmla="*/ 201 w 1272"/>
                  <a:gd name="T29" fmla="*/ 1139 h 1495"/>
                  <a:gd name="T30" fmla="*/ 102 w 1272"/>
                  <a:gd name="T31" fmla="*/ 1157 h 1495"/>
                  <a:gd name="T32" fmla="*/ 0 w 1272"/>
                  <a:gd name="T33" fmla="*/ 1162 h 1495"/>
                  <a:gd name="T34" fmla="*/ 0 w 1272"/>
                  <a:gd name="T35" fmla="*/ 1495 h 1495"/>
                  <a:gd name="T36" fmla="*/ 130 w 1272"/>
                  <a:gd name="T37" fmla="*/ 1487 h 1495"/>
                  <a:gd name="T38" fmla="*/ 254 w 1272"/>
                  <a:gd name="T39" fmla="*/ 1463 h 1495"/>
                  <a:gd name="T40" fmla="*/ 377 w 1272"/>
                  <a:gd name="T41" fmla="*/ 1428 h 1495"/>
                  <a:gd name="T42" fmla="*/ 493 w 1272"/>
                  <a:gd name="T43" fmla="*/ 1376 h 1495"/>
                  <a:gd name="T44" fmla="*/ 605 w 1272"/>
                  <a:gd name="T45" fmla="*/ 1314 h 1495"/>
                  <a:gd name="T46" fmla="*/ 711 w 1272"/>
                  <a:gd name="T47" fmla="*/ 1239 h 1495"/>
                  <a:gd name="T48" fmla="*/ 807 w 1272"/>
                  <a:gd name="T49" fmla="*/ 1153 h 1495"/>
                  <a:gd name="T50" fmla="*/ 899 w 1272"/>
                  <a:gd name="T51" fmla="*/ 1057 h 1495"/>
                  <a:gd name="T52" fmla="*/ 980 w 1272"/>
                  <a:gd name="T53" fmla="*/ 950 h 1495"/>
                  <a:gd name="T54" fmla="*/ 1054 w 1272"/>
                  <a:gd name="T55" fmla="*/ 837 h 1495"/>
                  <a:gd name="T56" fmla="*/ 1117 w 1272"/>
                  <a:gd name="T57" fmla="*/ 712 h 1495"/>
                  <a:gd name="T58" fmla="*/ 1171 w 1272"/>
                  <a:gd name="T59" fmla="*/ 581 h 1495"/>
                  <a:gd name="T60" fmla="*/ 1214 w 1272"/>
                  <a:gd name="T61" fmla="*/ 444 h 1495"/>
                  <a:gd name="T62" fmla="*/ 1244 w 1272"/>
                  <a:gd name="T63" fmla="*/ 300 h 1495"/>
                  <a:gd name="T64" fmla="*/ 1264 w 1272"/>
                  <a:gd name="T65" fmla="*/ 152 h 1495"/>
                  <a:gd name="T66" fmla="*/ 1272 w 1272"/>
                  <a:gd name="T67" fmla="*/ 0 h 1495"/>
                  <a:gd name="T68" fmla="*/ 989 w 1272"/>
                  <a:gd name="T69" fmla="*/ 0 h 1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5" name="Freeform 63"/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1572 h 1572"/>
                  <a:gd name="T2" fmla="*/ 137 w 1338"/>
                  <a:gd name="T3" fmla="*/ 1564 h 1572"/>
                  <a:gd name="T4" fmla="*/ 271 w 1338"/>
                  <a:gd name="T5" fmla="*/ 1540 h 1572"/>
                  <a:gd name="T6" fmla="*/ 399 w 1338"/>
                  <a:gd name="T7" fmla="*/ 1501 h 1572"/>
                  <a:gd name="T8" fmla="*/ 521 w 1338"/>
                  <a:gd name="T9" fmla="*/ 1448 h 1572"/>
                  <a:gd name="T10" fmla="*/ 638 w 1338"/>
                  <a:gd name="T11" fmla="*/ 1382 h 1572"/>
                  <a:gd name="T12" fmla="*/ 749 w 1338"/>
                  <a:gd name="T13" fmla="*/ 1304 h 1572"/>
                  <a:gd name="T14" fmla="*/ 850 w 1338"/>
                  <a:gd name="T15" fmla="*/ 1213 h 1572"/>
                  <a:gd name="T16" fmla="*/ 947 w 1338"/>
                  <a:gd name="T17" fmla="*/ 1112 h 1572"/>
                  <a:gd name="T18" fmla="*/ 1033 w 1338"/>
                  <a:gd name="T19" fmla="*/ 999 h 1572"/>
                  <a:gd name="T20" fmla="*/ 1110 w 1338"/>
                  <a:gd name="T21" fmla="*/ 879 h 1572"/>
                  <a:gd name="T22" fmla="*/ 1176 w 1338"/>
                  <a:gd name="T23" fmla="*/ 749 h 1572"/>
                  <a:gd name="T24" fmla="*/ 1232 w 1338"/>
                  <a:gd name="T25" fmla="*/ 612 h 1572"/>
                  <a:gd name="T26" fmla="*/ 1277 w 1338"/>
                  <a:gd name="T27" fmla="*/ 468 h 1572"/>
                  <a:gd name="T28" fmla="*/ 1311 w 1338"/>
                  <a:gd name="T29" fmla="*/ 316 h 1572"/>
                  <a:gd name="T30" fmla="*/ 1332 w 1338"/>
                  <a:gd name="T31" fmla="*/ 160 h 1572"/>
                  <a:gd name="T32" fmla="*/ 1338 w 1338"/>
                  <a:gd name="T33" fmla="*/ 0 h 1572"/>
                  <a:gd name="T34" fmla="*/ 1246 w 1338"/>
                  <a:gd name="T35" fmla="*/ 0 h 1572"/>
                  <a:gd name="T36" fmla="*/ 1240 w 1338"/>
                  <a:gd name="T37" fmla="*/ 150 h 1572"/>
                  <a:gd name="T38" fmla="*/ 1221 w 1338"/>
                  <a:gd name="T39" fmla="*/ 297 h 1572"/>
                  <a:gd name="T40" fmla="*/ 1190 w 1338"/>
                  <a:gd name="T41" fmla="*/ 436 h 1572"/>
                  <a:gd name="T42" fmla="*/ 1148 w 1338"/>
                  <a:gd name="T43" fmla="*/ 571 h 1572"/>
                  <a:gd name="T44" fmla="*/ 1095 w 1338"/>
                  <a:gd name="T45" fmla="*/ 698 h 1572"/>
                  <a:gd name="T46" fmla="*/ 1034 w 1338"/>
                  <a:gd name="T47" fmla="*/ 818 h 1572"/>
                  <a:gd name="T48" fmla="*/ 962 w 1338"/>
                  <a:gd name="T49" fmla="*/ 931 h 1572"/>
                  <a:gd name="T50" fmla="*/ 882 w 1338"/>
                  <a:gd name="T51" fmla="*/ 1036 h 1572"/>
                  <a:gd name="T52" fmla="*/ 794 w 1338"/>
                  <a:gd name="T53" fmla="*/ 1130 h 1572"/>
                  <a:gd name="T54" fmla="*/ 697 w 1338"/>
                  <a:gd name="T55" fmla="*/ 1215 h 1572"/>
                  <a:gd name="T56" fmla="*/ 595 w 1338"/>
                  <a:gd name="T57" fmla="*/ 1286 h 1572"/>
                  <a:gd name="T58" fmla="*/ 486 w 1338"/>
                  <a:gd name="T59" fmla="*/ 1348 h 1572"/>
                  <a:gd name="T60" fmla="*/ 372 w 1338"/>
                  <a:gd name="T61" fmla="*/ 1398 h 1572"/>
                  <a:gd name="T62" fmla="*/ 253 w 1338"/>
                  <a:gd name="T63" fmla="*/ 1435 h 1572"/>
                  <a:gd name="T64" fmla="*/ 129 w 1338"/>
                  <a:gd name="T65" fmla="*/ 1455 h 1572"/>
                  <a:gd name="T66" fmla="*/ 0 w 1338"/>
                  <a:gd name="T67" fmla="*/ 1464 h 1572"/>
                  <a:gd name="T68" fmla="*/ 0 w 1338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6" name="Freeform 64"/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1084 w 1176"/>
                  <a:gd name="T1" fmla="*/ 0 h 1383"/>
                  <a:gd name="T2" fmla="*/ 1079 w 1176"/>
                  <a:gd name="T3" fmla="*/ 131 h 1383"/>
                  <a:gd name="T4" fmla="*/ 1063 w 1176"/>
                  <a:gd name="T5" fmla="*/ 259 h 1383"/>
                  <a:gd name="T6" fmla="*/ 1037 w 1176"/>
                  <a:gd name="T7" fmla="*/ 379 h 1383"/>
                  <a:gd name="T8" fmla="*/ 999 w 1176"/>
                  <a:gd name="T9" fmla="*/ 496 h 1383"/>
                  <a:gd name="T10" fmla="*/ 953 w 1176"/>
                  <a:gd name="T11" fmla="*/ 607 h 1383"/>
                  <a:gd name="T12" fmla="*/ 900 w 1176"/>
                  <a:gd name="T13" fmla="*/ 713 h 1383"/>
                  <a:gd name="T14" fmla="*/ 837 w 1176"/>
                  <a:gd name="T15" fmla="*/ 811 h 1383"/>
                  <a:gd name="T16" fmla="*/ 768 w 1176"/>
                  <a:gd name="T17" fmla="*/ 901 h 1383"/>
                  <a:gd name="T18" fmla="*/ 692 w 1176"/>
                  <a:gd name="T19" fmla="*/ 984 h 1383"/>
                  <a:gd name="T20" fmla="*/ 607 w 1176"/>
                  <a:gd name="T21" fmla="*/ 1058 h 1383"/>
                  <a:gd name="T22" fmla="*/ 517 w 1176"/>
                  <a:gd name="T23" fmla="*/ 1120 h 1383"/>
                  <a:gd name="T24" fmla="*/ 423 w 1176"/>
                  <a:gd name="T25" fmla="*/ 1175 h 1383"/>
                  <a:gd name="T26" fmla="*/ 323 w 1176"/>
                  <a:gd name="T27" fmla="*/ 1220 h 1383"/>
                  <a:gd name="T28" fmla="*/ 220 w 1176"/>
                  <a:gd name="T29" fmla="*/ 1250 h 1383"/>
                  <a:gd name="T30" fmla="*/ 112 w 1176"/>
                  <a:gd name="T31" fmla="*/ 1269 h 1383"/>
                  <a:gd name="T32" fmla="*/ 0 w 1176"/>
                  <a:gd name="T33" fmla="*/ 1275 h 1383"/>
                  <a:gd name="T34" fmla="*/ 0 w 1176"/>
                  <a:gd name="T35" fmla="*/ 1383 h 1383"/>
                  <a:gd name="T36" fmla="*/ 120 w 1176"/>
                  <a:gd name="T37" fmla="*/ 1377 h 1383"/>
                  <a:gd name="T38" fmla="*/ 236 w 1176"/>
                  <a:gd name="T39" fmla="*/ 1354 h 1383"/>
                  <a:gd name="T40" fmla="*/ 350 w 1176"/>
                  <a:gd name="T41" fmla="*/ 1322 h 1383"/>
                  <a:gd name="T42" fmla="*/ 457 w 1176"/>
                  <a:gd name="T43" fmla="*/ 1275 h 1383"/>
                  <a:gd name="T44" fmla="*/ 561 w 1176"/>
                  <a:gd name="T45" fmla="*/ 1216 h 1383"/>
                  <a:gd name="T46" fmla="*/ 659 w 1176"/>
                  <a:gd name="T47" fmla="*/ 1148 h 1383"/>
                  <a:gd name="T48" fmla="*/ 749 w 1176"/>
                  <a:gd name="T49" fmla="*/ 1067 h 1383"/>
                  <a:gd name="T50" fmla="*/ 832 w 1176"/>
                  <a:gd name="T51" fmla="*/ 978 h 1383"/>
                  <a:gd name="T52" fmla="*/ 907 w 1176"/>
                  <a:gd name="T53" fmla="*/ 879 h 1383"/>
                  <a:gd name="T54" fmla="*/ 976 w 1176"/>
                  <a:gd name="T55" fmla="*/ 773 h 1383"/>
                  <a:gd name="T56" fmla="*/ 1035 w 1176"/>
                  <a:gd name="T57" fmla="*/ 659 h 1383"/>
                  <a:gd name="T58" fmla="*/ 1084 w 1176"/>
                  <a:gd name="T59" fmla="*/ 538 h 1383"/>
                  <a:gd name="T60" fmla="*/ 1124 w 1176"/>
                  <a:gd name="T61" fmla="*/ 411 h 1383"/>
                  <a:gd name="T62" fmla="*/ 1152 w 1176"/>
                  <a:gd name="T63" fmla="*/ 278 h 1383"/>
                  <a:gd name="T64" fmla="*/ 1171 w 1176"/>
                  <a:gd name="T65" fmla="*/ 141 h 1383"/>
                  <a:gd name="T66" fmla="*/ 1176 w 1176"/>
                  <a:gd name="T67" fmla="*/ 0 h 1383"/>
                  <a:gd name="T68" fmla="*/ 1084 w 1176"/>
                  <a:gd name="T69" fmla="*/ 0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7" name="Freeform 65"/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919 w 1011"/>
                  <a:gd name="T1" fmla="*/ 0 h 1223"/>
                  <a:gd name="T2" fmla="*/ 914 w 1011"/>
                  <a:gd name="T3" fmla="*/ 112 h 1223"/>
                  <a:gd name="T4" fmla="*/ 902 w 1011"/>
                  <a:gd name="T5" fmla="*/ 222 h 1223"/>
                  <a:gd name="T6" fmla="*/ 879 w 1011"/>
                  <a:gd name="T7" fmla="*/ 326 h 1223"/>
                  <a:gd name="T8" fmla="*/ 847 w 1011"/>
                  <a:gd name="T9" fmla="*/ 428 h 1223"/>
                  <a:gd name="T10" fmla="*/ 808 w 1011"/>
                  <a:gd name="T11" fmla="*/ 525 h 1223"/>
                  <a:gd name="T12" fmla="*/ 763 w 1011"/>
                  <a:gd name="T13" fmla="*/ 619 h 1223"/>
                  <a:gd name="T14" fmla="*/ 710 w 1011"/>
                  <a:gd name="T15" fmla="*/ 703 h 1223"/>
                  <a:gd name="T16" fmla="*/ 650 w 1011"/>
                  <a:gd name="T17" fmla="*/ 785 h 1223"/>
                  <a:gd name="T18" fmla="*/ 585 w 1011"/>
                  <a:gd name="T19" fmla="*/ 857 h 1223"/>
                  <a:gd name="T20" fmla="*/ 514 w 1011"/>
                  <a:gd name="T21" fmla="*/ 920 h 1223"/>
                  <a:gd name="T22" fmla="*/ 438 w 1011"/>
                  <a:gd name="T23" fmla="*/ 979 h 1223"/>
                  <a:gd name="T24" fmla="*/ 358 w 1011"/>
                  <a:gd name="T25" fmla="*/ 1026 h 1223"/>
                  <a:gd name="T26" fmla="*/ 274 w 1011"/>
                  <a:gd name="T27" fmla="*/ 1063 h 1223"/>
                  <a:gd name="T28" fmla="*/ 185 w 1011"/>
                  <a:gd name="T29" fmla="*/ 1092 h 1223"/>
                  <a:gd name="T30" fmla="*/ 94 w 1011"/>
                  <a:gd name="T31" fmla="*/ 1109 h 1223"/>
                  <a:gd name="T32" fmla="*/ 0 w 1011"/>
                  <a:gd name="T33" fmla="*/ 1115 h 1223"/>
                  <a:gd name="T34" fmla="*/ 0 w 1011"/>
                  <a:gd name="T35" fmla="*/ 1223 h 1223"/>
                  <a:gd name="T36" fmla="*/ 102 w 1011"/>
                  <a:gd name="T37" fmla="*/ 1217 h 1223"/>
                  <a:gd name="T38" fmla="*/ 204 w 1011"/>
                  <a:gd name="T39" fmla="*/ 1198 h 1223"/>
                  <a:gd name="T40" fmla="*/ 301 w 1011"/>
                  <a:gd name="T41" fmla="*/ 1167 h 1223"/>
                  <a:gd name="T42" fmla="*/ 393 w 1011"/>
                  <a:gd name="T43" fmla="*/ 1125 h 1223"/>
                  <a:gd name="T44" fmla="*/ 482 w 1011"/>
                  <a:gd name="T45" fmla="*/ 1072 h 1223"/>
                  <a:gd name="T46" fmla="*/ 566 w 1011"/>
                  <a:gd name="T47" fmla="*/ 1009 h 1223"/>
                  <a:gd name="T48" fmla="*/ 645 w 1011"/>
                  <a:gd name="T49" fmla="*/ 939 h 1223"/>
                  <a:gd name="T50" fmla="*/ 716 w 1011"/>
                  <a:gd name="T51" fmla="*/ 858 h 1223"/>
                  <a:gd name="T52" fmla="*/ 781 w 1011"/>
                  <a:gd name="T53" fmla="*/ 770 h 1223"/>
                  <a:gd name="T54" fmla="*/ 839 w 1011"/>
                  <a:gd name="T55" fmla="*/ 675 h 1223"/>
                  <a:gd name="T56" fmla="*/ 889 w 1011"/>
                  <a:gd name="T57" fmla="*/ 573 h 1223"/>
                  <a:gd name="T58" fmla="*/ 932 w 1011"/>
                  <a:gd name="T59" fmla="*/ 470 h 1223"/>
                  <a:gd name="T60" fmla="*/ 965 w 1011"/>
                  <a:gd name="T61" fmla="*/ 358 h 1223"/>
                  <a:gd name="T62" fmla="*/ 991 w 1011"/>
                  <a:gd name="T63" fmla="*/ 240 h 1223"/>
                  <a:gd name="T64" fmla="*/ 1006 w 1011"/>
                  <a:gd name="T65" fmla="*/ 121 h 1223"/>
                  <a:gd name="T66" fmla="*/ 1011 w 1011"/>
                  <a:gd name="T67" fmla="*/ 0 h 1223"/>
                  <a:gd name="T68" fmla="*/ 919 w 1011"/>
                  <a:gd name="T69" fmla="*/ 0 h 1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098" name="Picture 6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099" name="Picture 6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0" name="Picture 6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1" name="Picture 6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102" name="Freeform 70"/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1572 h 1572"/>
                  <a:gd name="T2" fmla="*/ 136 w 1337"/>
                  <a:gd name="T3" fmla="*/ 1565 h 1572"/>
                  <a:gd name="T4" fmla="*/ 269 w 1337"/>
                  <a:gd name="T5" fmla="*/ 1541 h 1572"/>
                  <a:gd name="T6" fmla="*/ 398 w 1337"/>
                  <a:gd name="T7" fmla="*/ 1500 h 1572"/>
                  <a:gd name="T8" fmla="*/ 521 w 1337"/>
                  <a:gd name="T9" fmla="*/ 1447 h 1572"/>
                  <a:gd name="T10" fmla="*/ 637 w 1337"/>
                  <a:gd name="T11" fmla="*/ 1382 h 1572"/>
                  <a:gd name="T12" fmla="*/ 748 w 1337"/>
                  <a:gd name="T13" fmla="*/ 1304 h 1572"/>
                  <a:gd name="T14" fmla="*/ 850 w 1337"/>
                  <a:gd name="T15" fmla="*/ 1213 h 1572"/>
                  <a:gd name="T16" fmla="*/ 946 w 1337"/>
                  <a:gd name="T17" fmla="*/ 1112 h 1572"/>
                  <a:gd name="T18" fmla="*/ 1032 w 1337"/>
                  <a:gd name="T19" fmla="*/ 999 h 1572"/>
                  <a:gd name="T20" fmla="*/ 1109 w 1337"/>
                  <a:gd name="T21" fmla="*/ 879 h 1572"/>
                  <a:gd name="T22" fmla="*/ 1176 w 1337"/>
                  <a:gd name="T23" fmla="*/ 749 h 1572"/>
                  <a:gd name="T24" fmla="*/ 1231 w 1337"/>
                  <a:gd name="T25" fmla="*/ 612 h 1572"/>
                  <a:gd name="T26" fmla="*/ 1276 w 1337"/>
                  <a:gd name="T27" fmla="*/ 468 h 1572"/>
                  <a:gd name="T28" fmla="*/ 1311 w 1337"/>
                  <a:gd name="T29" fmla="*/ 316 h 1572"/>
                  <a:gd name="T30" fmla="*/ 1331 w 1337"/>
                  <a:gd name="T31" fmla="*/ 160 h 1572"/>
                  <a:gd name="T32" fmla="*/ 1337 w 1337"/>
                  <a:gd name="T33" fmla="*/ 0 h 1572"/>
                  <a:gd name="T34" fmla="*/ 1245 w 1337"/>
                  <a:gd name="T35" fmla="*/ 0 h 1572"/>
                  <a:gd name="T36" fmla="*/ 1238 w 1337"/>
                  <a:gd name="T37" fmla="*/ 149 h 1572"/>
                  <a:gd name="T38" fmla="*/ 1221 w 1337"/>
                  <a:gd name="T39" fmla="*/ 297 h 1572"/>
                  <a:gd name="T40" fmla="*/ 1189 w 1337"/>
                  <a:gd name="T41" fmla="*/ 436 h 1572"/>
                  <a:gd name="T42" fmla="*/ 1148 w 1337"/>
                  <a:gd name="T43" fmla="*/ 570 h 1572"/>
                  <a:gd name="T44" fmla="*/ 1094 w 1337"/>
                  <a:gd name="T45" fmla="*/ 698 h 1572"/>
                  <a:gd name="T46" fmla="*/ 1033 w 1337"/>
                  <a:gd name="T47" fmla="*/ 817 h 1572"/>
                  <a:gd name="T48" fmla="*/ 961 w 1337"/>
                  <a:gd name="T49" fmla="*/ 931 h 1572"/>
                  <a:gd name="T50" fmla="*/ 881 w 1337"/>
                  <a:gd name="T51" fmla="*/ 1035 h 1572"/>
                  <a:gd name="T52" fmla="*/ 793 w 1337"/>
                  <a:gd name="T53" fmla="*/ 1130 h 1572"/>
                  <a:gd name="T54" fmla="*/ 696 w 1337"/>
                  <a:gd name="T55" fmla="*/ 1214 h 1572"/>
                  <a:gd name="T56" fmla="*/ 594 w 1337"/>
                  <a:gd name="T57" fmla="*/ 1286 h 1572"/>
                  <a:gd name="T58" fmla="*/ 485 w 1337"/>
                  <a:gd name="T59" fmla="*/ 1348 h 1572"/>
                  <a:gd name="T60" fmla="*/ 372 w 1337"/>
                  <a:gd name="T61" fmla="*/ 1398 h 1572"/>
                  <a:gd name="T62" fmla="*/ 253 w 1337"/>
                  <a:gd name="T63" fmla="*/ 1435 h 1572"/>
                  <a:gd name="T64" fmla="*/ 128 w 1337"/>
                  <a:gd name="T65" fmla="*/ 1455 h 1572"/>
                  <a:gd name="T66" fmla="*/ 0 w 1337"/>
                  <a:gd name="T67" fmla="*/ 1464 h 1572"/>
                  <a:gd name="T68" fmla="*/ 0 w 1337"/>
                  <a:gd name="T69" fmla="*/ 157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3" name="Freeform 71"/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1083 w 1176"/>
                  <a:gd name="T1" fmla="*/ 0 h 1382"/>
                  <a:gd name="T2" fmla="*/ 1078 w 1176"/>
                  <a:gd name="T3" fmla="*/ 131 h 1382"/>
                  <a:gd name="T4" fmla="*/ 1062 w 1176"/>
                  <a:gd name="T5" fmla="*/ 257 h 1382"/>
                  <a:gd name="T6" fmla="*/ 1036 w 1176"/>
                  <a:gd name="T7" fmla="*/ 379 h 1382"/>
                  <a:gd name="T8" fmla="*/ 999 w 1176"/>
                  <a:gd name="T9" fmla="*/ 495 h 1382"/>
                  <a:gd name="T10" fmla="*/ 953 w 1176"/>
                  <a:gd name="T11" fmla="*/ 607 h 1382"/>
                  <a:gd name="T12" fmla="*/ 898 w 1176"/>
                  <a:gd name="T13" fmla="*/ 713 h 1382"/>
                  <a:gd name="T14" fmla="*/ 836 w 1176"/>
                  <a:gd name="T15" fmla="*/ 811 h 1382"/>
                  <a:gd name="T16" fmla="*/ 767 w 1176"/>
                  <a:gd name="T17" fmla="*/ 901 h 1382"/>
                  <a:gd name="T18" fmla="*/ 691 w 1176"/>
                  <a:gd name="T19" fmla="*/ 982 h 1382"/>
                  <a:gd name="T20" fmla="*/ 606 w 1176"/>
                  <a:gd name="T21" fmla="*/ 1056 h 1382"/>
                  <a:gd name="T22" fmla="*/ 516 w 1176"/>
                  <a:gd name="T23" fmla="*/ 1120 h 1382"/>
                  <a:gd name="T24" fmla="*/ 421 w 1176"/>
                  <a:gd name="T25" fmla="*/ 1174 h 1382"/>
                  <a:gd name="T26" fmla="*/ 322 w 1176"/>
                  <a:gd name="T27" fmla="*/ 1217 h 1382"/>
                  <a:gd name="T28" fmla="*/ 219 w 1176"/>
                  <a:gd name="T29" fmla="*/ 1248 h 1382"/>
                  <a:gd name="T30" fmla="*/ 111 w 1176"/>
                  <a:gd name="T31" fmla="*/ 1267 h 1382"/>
                  <a:gd name="T32" fmla="*/ 0 w 1176"/>
                  <a:gd name="T33" fmla="*/ 1274 h 1382"/>
                  <a:gd name="T34" fmla="*/ 0 w 1176"/>
                  <a:gd name="T35" fmla="*/ 1382 h 1382"/>
                  <a:gd name="T36" fmla="*/ 120 w 1176"/>
                  <a:gd name="T37" fmla="*/ 1376 h 1382"/>
                  <a:gd name="T38" fmla="*/ 236 w 1176"/>
                  <a:gd name="T39" fmla="*/ 1353 h 1382"/>
                  <a:gd name="T40" fmla="*/ 349 w 1176"/>
                  <a:gd name="T41" fmla="*/ 1320 h 1382"/>
                  <a:gd name="T42" fmla="*/ 456 w 1176"/>
                  <a:gd name="T43" fmla="*/ 1274 h 1382"/>
                  <a:gd name="T44" fmla="*/ 560 w 1176"/>
                  <a:gd name="T45" fmla="*/ 1216 h 1382"/>
                  <a:gd name="T46" fmla="*/ 658 w 1176"/>
                  <a:gd name="T47" fmla="*/ 1145 h 1382"/>
                  <a:gd name="T48" fmla="*/ 748 w 1176"/>
                  <a:gd name="T49" fmla="*/ 1066 h 1382"/>
                  <a:gd name="T50" fmla="*/ 831 w 1176"/>
                  <a:gd name="T51" fmla="*/ 977 h 1382"/>
                  <a:gd name="T52" fmla="*/ 907 w 1176"/>
                  <a:gd name="T53" fmla="*/ 879 h 1382"/>
                  <a:gd name="T54" fmla="*/ 975 w 1176"/>
                  <a:gd name="T55" fmla="*/ 773 h 1382"/>
                  <a:gd name="T56" fmla="*/ 1034 w 1176"/>
                  <a:gd name="T57" fmla="*/ 659 h 1382"/>
                  <a:gd name="T58" fmla="*/ 1083 w 1176"/>
                  <a:gd name="T59" fmla="*/ 536 h 1382"/>
                  <a:gd name="T60" fmla="*/ 1123 w 1176"/>
                  <a:gd name="T61" fmla="*/ 410 h 1382"/>
                  <a:gd name="T62" fmla="*/ 1151 w 1176"/>
                  <a:gd name="T63" fmla="*/ 277 h 1382"/>
                  <a:gd name="T64" fmla="*/ 1170 w 1176"/>
                  <a:gd name="T65" fmla="*/ 141 h 1382"/>
                  <a:gd name="T66" fmla="*/ 1176 w 1176"/>
                  <a:gd name="T67" fmla="*/ 0 h 1382"/>
                  <a:gd name="T68" fmla="*/ 1083 w 1176"/>
                  <a:gd name="T69" fmla="*/ 0 h 1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4" name="Freeform 72"/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922 w 1014"/>
                  <a:gd name="T1" fmla="*/ 0 h 1193"/>
                  <a:gd name="T2" fmla="*/ 916 w 1014"/>
                  <a:gd name="T3" fmla="*/ 112 h 1193"/>
                  <a:gd name="T4" fmla="*/ 904 w 1014"/>
                  <a:gd name="T5" fmla="*/ 220 h 1193"/>
                  <a:gd name="T6" fmla="*/ 881 w 1014"/>
                  <a:gd name="T7" fmla="*/ 322 h 1193"/>
                  <a:gd name="T8" fmla="*/ 850 w 1014"/>
                  <a:gd name="T9" fmla="*/ 423 h 1193"/>
                  <a:gd name="T10" fmla="*/ 810 w 1014"/>
                  <a:gd name="T11" fmla="*/ 517 h 1193"/>
                  <a:gd name="T12" fmla="*/ 764 w 1014"/>
                  <a:gd name="T13" fmla="*/ 607 h 1193"/>
                  <a:gd name="T14" fmla="*/ 711 w 1014"/>
                  <a:gd name="T15" fmla="*/ 691 h 1193"/>
                  <a:gd name="T16" fmla="*/ 651 w 1014"/>
                  <a:gd name="T17" fmla="*/ 767 h 1193"/>
                  <a:gd name="T18" fmla="*/ 587 w 1014"/>
                  <a:gd name="T19" fmla="*/ 838 h 1193"/>
                  <a:gd name="T20" fmla="*/ 515 w 1014"/>
                  <a:gd name="T21" fmla="*/ 899 h 1193"/>
                  <a:gd name="T22" fmla="*/ 439 w 1014"/>
                  <a:gd name="T23" fmla="*/ 953 h 1193"/>
                  <a:gd name="T24" fmla="*/ 359 w 1014"/>
                  <a:gd name="T25" fmla="*/ 1000 h 1193"/>
                  <a:gd name="T26" fmla="*/ 275 w 1014"/>
                  <a:gd name="T27" fmla="*/ 1037 h 1193"/>
                  <a:gd name="T28" fmla="*/ 186 w 1014"/>
                  <a:gd name="T29" fmla="*/ 1064 h 1193"/>
                  <a:gd name="T30" fmla="*/ 95 w 1014"/>
                  <a:gd name="T31" fmla="*/ 1078 h 1193"/>
                  <a:gd name="T32" fmla="*/ 0 w 1014"/>
                  <a:gd name="T33" fmla="*/ 1085 h 1193"/>
                  <a:gd name="T34" fmla="*/ 0 w 1014"/>
                  <a:gd name="T35" fmla="*/ 1193 h 1193"/>
                  <a:gd name="T36" fmla="*/ 104 w 1014"/>
                  <a:gd name="T37" fmla="*/ 1187 h 1193"/>
                  <a:gd name="T38" fmla="*/ 202 w 1014"/>
                  <a:gd name="T39" fmla="*/ 1169 h 1193"/>
                  <a:gd name="T40" fmla="*/ 302 w 1014"/>
                  <a:gd name="T41" fmla="*/ 1139 h 1193"/>
                  <a:gd name="T42" fmla="*/ 394 w 1014"/>
                  <a:gd name="T43" fmla="*/ 1100 h 1193"/>
                  <a:gd name="T44" fmla="*/ 483 w 1014"/>
                  <a:gd name="T45" fmla="*/ 1049 h 1193"/>
                  <a:gd name="T46" fmla="*/ 567 w 1014"/>
                  <a:gd name="T47" fmla="*/ 989 h 1193"/>
                  <a:gd name="T48" fmla="*/ 644 w 1014"/>
                  <a:gd name="T49" fmla="*/ 921 h 1193"/>
                  <a:gd name="T50" fmla="*/ 717 w 1014"/>
                  <a:gd name="T51" fmla="*/ 844 h 1193"/>
                  <a:gd name="T52" fmla="*/ 781 w 1014"/>
                  <a:gd name="T53" fmla="*/ 759 h 1193"/>
                  <a:gd name="T54" fmla="*/ 840 w 1014"/>
                  <a:gd name="T55" fmla="*/ 667 h 1193"/>
                  <a:gd name="T56" fmla="*/ 892 w 1014"/>
                  <a:gd name="T57" fmla="*/ 569 h 1193"/>
                  <a:gd name="T58" fmla="*/ 933 w 1014"/>
                  <a:gd name="T59" fmla="*/ 465 h 1193"/>
                  <a:gd name="T60" fmla="*/ 968 w 1014"/>
                  <a:gd name="T61" fmla="*/ 355 h 1193"/>
                  <a:gd name="T62" fmla="*/ 993 w 1014"/>
                  <a:gd name="T63" fmla="*/ 239 h 1193"/>
                  <a:gd name="T64" fmla="*/ 1008 w 1014"/>
                  <a:gd name="T65" fmla="*/ 122 h 1193"/>
                  <a:gd name="T66" fmla="*/ 1014 w 1014"/>
                  <a:gd name="T67" fmla="*/ 0 h 1193"/>
                  <a:gd name="T68" fmla="*/ 922 w 1014"/>
                  <a:gd name="T69" fmla="*/ 0 h 1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44105" name="Picture 7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6" name="Picture 7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4107" name="Group 75"/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44108" name="Picture 7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09" name="Picture 7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10" name="Picture 7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11" name="Picture 7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12" name="Picture 8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13" name="Picture 8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4114" name="Group 82"/>
          <p:cNvGrpSpPr>
            <a:grpSpLocks/>
          </p:cNvGrpSpPr>
          <p:nvPr/>
        </p:nvGrpSpPr>
        <p:grpSpPr bwMode="auto">
          <a:xfrm>
            <a:off x="7562850" y="5070475"/>
            <a:ext cx="1581150" cy="1787525"/>
            <a:chOff x="4368" y="2880"/>
            <a:chExt cx="1200" cy="1289"/>
          </a:xfrm>
        </p:grpSpPr>
        <p:sp>
          <p:nvSpPr>
            <p:cNvPr id="44115" name="Freeform 8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1572 h 1572"/>
                <a:gd name="T2" fmla="*/ 136 w 1337"/>
                <a:gd name="T3" fmla="*/ 1565 h 1572"/>
                <a:gd name="T4" fmla="*/ 269 w 1337"/>
                <a:gd name="T5" fmla="*/ 1541 h 1572"/>
                <a:gd name="T6" fmla="*/ 398 w 1337"/>
                <a:gd name="T7" fmla="*/ 1500 h 1572"/>
                <a:gd name="T8" fmla="*/ 521 w 1337"/>
                <a:gd name="T9" fmla="*/ 1447 h 1572"/>
                <a:gd name="T10" fmla="*/ 637 w 1337"/>
                <a:gd name="T11" fmla="*/ 1382 h 1572"/>
                <a:gd name="T12" fmla="*/ 748 w 1337"/>
                <a:gd name="T13" fmla="*/ 1304 h 1572"/>
                <a:gd name="T14" fmla="*/ 850 w 1337"/>
                <a:gd name="T15" fmla="*/ 1213 h 1572"/>
                <a:gd name="T16" fmla="*/ 946 w 1337"/>
                <a:gd name="T17" fmla="*/ 1112 h 1572"/>
                <a:gd name="T18" fmla="*/ 1032 w 1337"/>
                <a:gd name="T19" fmla="*/ 999 h 1572"/>
                <a:gd name="T20" fmla="*/ 1109 w 1337"/>
                <a:gd name="T21" fmla="*/ 879 h 1572"/>
                <a:gd name="T22" fmla="*/ 1176 w 1337"/>
                <a:gd name="T23" fmla="*/ 749 h 1572"/>
                <a:gd name="T24" fmla="*/ 1231 w 1337"/>
                <a:gd name="T25" fmla="*/ 612 h 1572"/>
                <a:gd name="T26" fmla="*/ 1276 w 1337"/>
                <a:gd name="T27" fmla="*/ 468 h 1572"/>
                <a:gd name="T28" fmla="*/ 1311 w 1337"/>
                <a:gd name="T29" fmla="*/ 316 h 1572"/>
                <a:gd name="T30" fmla="*/ 1331 w 1337"/>
                <a:gd name="T31" fmla="*/ 160 h 1572"/>
                <a:gd name="T32" fmla="*/ 1337 w 1337"/>
                <a:gd name="T33" fmla="*/ 0 h 1572"/>
                <a:gd name="T34" fmla="*/ 1245 w 1337"/>
                <a:gd name="T35" fmla="*/ 0 h 1572"/>
                <a:gd name="T36" fmla="*/ 1238 w 1337"/>
                <a:gd name="T37" fmla="*/ 149 h 1572"/>
                <a:gd name="T38" fmla="*/ 1221 w 1337"/>
                <a:gd name="T39" fmla="*/ 297 h 1572"/>
                <a:gd name="T40" fmla="*/ 1189 w 1337"/>
                <a:gd name="T41" fmla="*/ 436 h 1572"/>
                <a:gd name="T42" fmla="*/ 1148 w 1337"/>
                <a:gd name="T43" fmla="*/ 570 h 1572"/>
                <a:gd name="T44" fmla="*/ 1094 w 1337"/>
                <a:gd name="T45" fmla="*/ 698 h 1572"/>
                <a:gd name="T46" fmla="*/ 1033 w 1337"/>
                <a:gd name="T47" fmla="*/ 817 h 1572"/>
                <a:gd name="T48" fmla="*/ 961 w 1337"/>
                <a:gd name="T49" fmla="*/ 931 h 1572"/>
                <a:gd name="T50" fmla="*/ 881 w 1337"/>
                <a:gd name="T51" fmla="*/ 1035 h 1572"/>
                <a:gd name="T52" fmla="*/ 793 w 1337"/>
                <a:gd name="T53" fmla="*/ 1130 h 1572"/>
                <a:gd name="T54" fmla="*/ 696 w 1337"/>
                <a:gd name="T55" fmla="*/ 1214 h 1572"/>
                <a:gd name="T56" fmla="*/ 594 w 1337"/>
                <a:gd name="T57" fmla="*/ 1286 h 1572"/>
                <a:gd name="T58" fmla="*/ 485 w 1337"/>
                <a:gd name="T59" fmla="*/ 1348 h 1572"/>
                <a:gd name="T60" fmla="*/ 372 w 1337"/>
                <a:gd name="T61" fmla="*/ 1398 h 1572"/>
                <a:gd name="T62" fmla="*/ 253 w 1337"/>
                <a:gd name="T63" fmla="*/ 1435 h 1572"/>
                <a:gd name="T64" fmla="*/ 128 w 1337"/>
                <a:gd name="T65" fmla="*/ 1455 h 1572"/>
                <a:gd name="T66" fmla="*/ 0 w 1337"/>
                <a:gd name="T67" fmla="*/ 1464 h 1572"/>
                <a:gd name="T68" fmla="*/ 0 w 1337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6" name="Freeform 8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1083 w 1176"/>
                <a:gd name="T1" fmla="*/ 0 h 1382"/>
                <a:gd name="T2" fmla="*/ 1078 w 1176"/>
                <a:gd name="T3" fmla="*/ 131 h 1382"/>
                <a:gd name="T4" fmla="*/ 1062 w 1176"/>
                <a:gd name="T5" fmla="*/ 257 h 1382"/>
                <a:gd name="T6" fmla="*/ 1036 w 1176"/>
                <a:gd name="T7" fmla="*/ 379 h 1382"/>
                <a:gd name="T8" fmla="*/ 999 w 1176"/>
                <a:gd name="T9" fmla="*/ 495 h 1382"/>
                <a:gd name="T10" fmla="*/ 953 w 1176"/>
                <a:gd name="T11" fmla="*/ 607 h 1382"/>
                <a:gd name="T12" fmla="*/ 898 w 1176"/>
                <a:gd name="T13" fmla="*/ 713 h 1382"/>
                <a:gd name="T14" fmla="*/ 836 w 1176"/>
                <a:gd name="T15" fmla="*/ 811 h 1382"/>
                <a:gd name="T16" fmla="*/ 767 w 1176"/>
                <a:gd name="T17" fmla="*/ 901 h 1382"/>
                <a:gd name="T18" fmla="*/ 691 w 1176"/>
                <a:gd name="T19" fmla="*/ 982 h 1382"/>
                <a:gd name="T20" fmla="*/ 606 w 1176"/>
                <a:gd name="T21" fmla="*/ 1056 h 1382"/>
                <a:gd name="T22" fmla="*/ 516 w 1176"/>
                <a:gd name="T23" fmla="*/ 1120 h 1382"/>
                <a:gd name="T24" fmla="*/ 421 w 1176"/>
                <a:gd name="T25" fmla="*/ 1174 h 1382"/>
                <a:gd name="T26" fmla="*/ 322 w 1176"/>
                <a:gd name="T27" fmla="*/ 1217 h 1382"/>
                <a:gd name="T28" fmla="*/ 219 w 1176"/>
                <a:gd name="T29" fmla="*/ 1248 h 1382"/>
                <a:gd name="T30" fmla="*/ 111 w 1176"/>
                <a:gd name="T31" fmla="*/ 1267 h 1382"/>
                <a:gd name="T32" fmla="*/ 0 w 1176"/>
                <a:gd name="T33" fmla="*/ 1274 h 1382"/>
                <a:gd name="T34" fmla="*/ 0 w 1176"/>
                <a:gd name="T35" fmla="*/ 1382 h 1382"/>
                <a:gd name="T36" fmla="*/ 120 w 1176"/>
                <a:gd name="T37" fmla="*/ 1376 h 1382"/>
                <a:gd name="T38" fmla="*/ 236 w 1176"/>
                <a:gd name="T39" fmla="*/ 1353 h 1382"/>
                <a:gd name="T40" fmla="*/ 349 w 1176"/>
                <a:gd name="T41" fmla="*/ 1320 h 1382"/>
                <a:gd name="T42" fmla="*/ 456 w 1176"/>
                <a:gd name="T43" fmla="*/ 1274 h 1382"/>
                <a:gd name="T44" fmla="*/ 560 w 1176"/>
                <a:gd name="T45" fmla="*/ 1216 h 1382"/>
                <a:gd name="T46" fmla="*/ 658 w 1176"/>
                <a:gd name="T47" fmla="*/ 1145 h 1382"/>
                <a:gd name="T48" fmla="*/ 748 w 1176"/>
                <a:gd name="T49" fmla="*/ 1066 h 1382"/>
                <a:gd name="T50" fmla="*/ 831 w 1176"/>
                <a:gd name="T51" fmla="*/ 977 h 1382"/>
                <a:gd name="T52" fmla="*/ 907 w 1176"/>
                <a:gd name="T53" fmla="*/ 879 h 1382"/>
                <a:gd name="T54" fmla="*/ 975 w 1176"/>
                <a:gd name="T55" fmla="*/ 773 h 1382"/>
                <a:gd name="T56" fmla="*/ 1034 w 1176"/>
                <a:gd name="T57" fmla="*/ 659 h 1382"/>
                <a:gd name="T58" fmla="*/ 1083 w 1176"/>
                <a:gd name="T59" fmla="*/ 536 h 1382"/>
                <a:gd name="T60" fmla="*/ 1123 w 1176"/>
                <a:gd name="T61" fmla="*/ 410 h 1382"/>
                <a:gd name="T62" fmla="*/ 1151 w 1176"/>
                <a:gd name="T63" fmla="*/ 277 h 1382"/>
                <a:gd name="T64" fmla="*/ 1170 w 1176"/>
                <a:gd name="T65" fmla="*/ 141 h 1382"/>
                <a:gd name="T66" fmla="*/ 1176 w 1176"/>
                <a:gd name="T67" fmla="*/ 0 h 1382"/>
                <a:gd name="T68" fmla="*/ 1083 w 1176"/>
                <a:gd name="T69" fmla="*/ 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7" name="Freeform 8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922 w 1014"/>
                <a:gd name="T1" fmla="*/ 0 h 1193"/>
                <a:gd name="T2" fmla="*/ 916 w 1014"/>
                <a:gd name="T3" fmla="*/ 112 h 1193"/>
                <a:gd name="T4" fmla="*/ 904 w 1014"/>
                <a:gd name="T5" fmla="*/ 220 h 1193"/>
                <a:gd name="T6" fmla="*/ 881 w 1014"/>
                <a:gd name="T7" fmla="*/ 322 h 1193"/>
                <a:gd name="T8" fmla="*/ 850 w 1014"/>
                <a:gd name="T9" fmla="*/ 423 h 1193"/>
                <a:gd name="T10" fmla="*/ 810 w 1014"/>
                <a:gd name="T11" fmla="*/ 517 h 1193"/>
                <a:gd name="T12" fmla="*/ 764 w 1014"/>
                <a:gd name="T13" fmla="*/ 607 h 1193"/>
                <a:gd name="T14" fmla="*/ 711 w 1014"/>
                <a:gd name="T15" fmla="*/ 691 h 1193"/>
                <a:gd name="T16" fmla="*/ 651 w 1014"/>
                <a:gd name="T17" fmla="*/ 767 h 1193"/>
                <a:gd name="T18" fmla="*/ 587 w 1014"/>
                <a:gd name="T19" fmla="*/ 838 h 1193"/>
                <a:gd name="T20" fmla="*/ 515 w 1014"/>
                <a:gd name="T21" fmla="*/ 899 h 1193"/>
                <a:gd name="T22" fmla="*/ 439 w 1014"/>
                <a:gd name="T23" fmla="*/ 953 h 1193"/>
                <a:gd name="T24" fmla="*/ 359 w 1014"/>
                <a:gd name="T25" fmla="*/ 1000 h 1193"/>
                <a:gd name="T26" fmla="*/ 275 w 1014"/>
                <a:gd name="T27" fmla="*/ 1037 h 1193"/>
                <a:gd name="T28" fmla="*/ 186 w 1014"/>
                <a:gd name="T29" fmla="*/ 1064 h 1193"/>
                <a:gd name="T30" fmla="*/ 95 w 1014"/>
                <a:gd name="T31" fmla="*/ 1078 h 1193"/>
                <a:gd name="T32" fmla="*/ 0 w 1014"/>
                <a:gd name="T33" fmla="*/ 1085 h 1193"/>
                <a:gd name="T34" fmla="*/ 0 w 1014"/>
                <a:gd name="T35" fmla="*/ 1193 h 1193"/>
                <a:gd name="T36" fmla="*/ 104 w 1014"/>
                <a:gd name="T37" fmla="*/ 1187 h 1193"/>
                <a:gd name="T38" fmla="*/ 202 w 1014"/>
                <a:gd name="T39" fmla="*/ 1169 h 1193"/>
                <a:gd name="T40" fmla="*/ 302 w 1014"/>
                <a:gd name="T41" fmla="*/ 1139 h 1193"/>
                <a:gd name="T42" fmla="*/ 394 w 1014"/>
                <a:gd name="T43" fmla="*/ 1100 h 1193"/>
                <a:gd name="T44" fmla="*/ 483 w 1014"/>
                <a:gd name="T45" fmla="*/ 1049 h 1193"/>
                <a:gd name="T46" fmla="*/ 567 w 1014"/>
                <a:gd name="T47" fmla="*/ 989 h 1193"/>
                <a:gd name="T48" fmla="*/ 644 w 1014"/>
                <a:gd name="T49" fmla="*/ 921 h 1193"/>
                <a:gd name="T50" fmla="*/ 717 w 1014"/>
                <a:gd name="T51" fmla="*/ 844 h 1193"/>
                <a:gd name="T52" fmla="*/ 781 w 1014"/>
                <a:gd name="T53" fmla="*/ 759 h 1193"/>
                <a:gd name="T54" fmla="*/ 840 w 1014"/>
                <a:gd name="T55" fmla="*/ 667 h 1193"/>
                <a:gd name="T56" fmla="*/ 892 w 1014"/>
                <a:gd name="T57" fmla="*/ 569 h 1193"/>
                <a:gd name="T58" fmla="*/ 933 w 1014"/>
                <a:gd name="T59" fmla="*/ 465 h 1193"/>
                <a:gd name="T60" fmla="*/ 968 w 1014"/>
                <a:gd name="T61" fmla="*/ 355 h 1193"/>
                <a:gd name="T62" fmla="*/ 993 w 1014"/>
                <a:gd name="T63" fmla="*/ 239 h 1193"/>
                <a:gd name="T64" fmla="*/ 1008 w 1014"/>
                <a:gd name="T65" fmla="*/ 122 h 1193"/>
                <a:gd name="T66" fmla="*/ 1014 w 1014"/>
                <a:gd name="T67" fmla="*/ 0 h 1193"/>
                <a:gd name="T68" fmla="*/ 922 w 1014"/>
                <a:gd name="T69" fmla="*/ 0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8" name="Freeform 8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989 w 1272"/>
                <a:gd name="T1" fmla="*/ 0 h 1495"/>
                <a:gd name="T2" fmla="*/ 984 w 1272"/>
                <a:gd name="T3" fmla="*/ 121 h 1495"/>
                <a:gd name="T4" fmla="*/ 969 w 1272"/>
                <a:gd name="T5" fmla="*/ 236 h 1495"/>
                <a:gd name="T6" fmla="*/ 945 w 1272"/>
                <a:gd name="T7" fmla="*/ 348 h 1495"/>
                <a:gd name="T8" fmla="*/ 913 w 1272"/>
                <a:gd name="T9" fmla="*/ 452 h 1495"/>
                <a:gd name="T10" fmla="*/ 871 w 1272"/>
                <a:gd name="T11" fmla="*/ 554 h 1495"/>
                <a:gd name="T12" fmla="*/ 820 w 1272"/>
                <a:gd name="T13" fmla="*/ 650 h 1495"/>
                <a:gd name="T14" fmla="*/ 764 w 1272"/>
                <a:gd name="T15" fmla="*/ 742 h 1495"/>
                <a:gd name="T16" fmla="*/ 700 w 1272"/>
                <a:gd name="T17" fmla="*/ 823 h 1495"/>
                <a:gd name="T18" fmla="*/ 632 w 1272"/>
                <a:gd name="T19" fmla="*/ 897 h 1495"/>
                <a:gd name="T20" fmla="*/ 553 w 1272"/>
                <a:gd name="T21" fmla="*/ 964 h 1495"/>
                <a:gd name="T22" fmla="*/ 472 w 1272"/>
                <a:gd name="T23" fmla="*/ 1023 h 1495"/>
                <a:gd name="T24" fmla="*/ 385 w 1272"/>
                <a:gd name="T25" fmla="*/ 1072 h 1495"/>
                <a:gd name="T26" fmla="*/ 295 w 1272"/>
                <a:gd name="T27" fmla="*/ 1111 h 1495"/>
                <a:gd name="T28" fmla="*/ 201 w 1272"/>
                <a:gd name="T29" fmla="*/ 1139 h 1495"/>
                <a:gd name="T30" fmla="*/ 102 w 1272"/>
                <a:gd name="T31" fmla="*/ 1157 h 1495"/>
                <a:gd name="T32" fmla="*/ 0 w 1272"/>
                <a:gd name="T33" fmla="*/ 1162 h 1495"/>
                <a:gd name="T34" fmla="*/ 0 w 1272"/>
                <a:gd name="T35" fmla="*/ 1495 h 1495"/>
                <a:gd name="T36" fmla="*/ 130 w 1272"/>
                <a:gd name="T37" fmla="*/ 1487 h 1495"/>
                <a:gd name="T38" fmla="*/ 254 w 1272"/>
                <a:gd name="T39" fmla="*/ 1463 h 1495"/>
                <a:gd name="T40" fmla="*/ 377 w 1272"/>
                <a:gd name="T41" fmla="*/ 1428 h 1495"/>
                <a:gd name="T42" fmla="*/ 493 w 1272"/>
                <a:gd name="T43" fmla="*/ 1376 h 1495"/>
                <a:gd name="T44" fmla="*/ 605 w 1272"/>
                <a:gd name="T45" fmla="*/ 1314 h 1495"/>
                <a:gd name="T46" fmla="*/ 711 w 1272"/>
                <a:gd name="T47" fmla="*/ 1239 h 1495"/>
                <a:gd name="T48" fmla="*/ 807 w 1272"/>
                <a:gd name="T49" fmla="*/ 1153 h 1495"/>
                <a:gd name="T50" fmla="*/ 899 w 1272"/>
                <a:gd name="T51" fmla="*/ 1057 h 1495"/>
                <a:gd name="T52" fmla="*/ 980 w 1272"/>
                <a:gd name="T53" fmla="*/ 950 h 1495"/>
                <a:gd name="T54" fmla="*/ 1054 w 1272"/>
                <a:gd name="T55" fmla="*/ 837 h 1495"/>
                <a:gd name="T56" fmla="*/ 1117 w 1272"/>
                <a:gd name="T57" fmla="*/ 712 h 1495"/>
                <a:gd name="T58" fmla="*/ 1171 w 1272"/>
                <a:gd name="T59" fmla="*/ 581 h 1495"/>
                <a:gd name="T60" fmla="*/ 1214 w 1272"/>
                <a:gd name="T61" fmla="*/ 444 h 1495"/>
                <a:gd name="T62" fmla="*/ 1244 w 1272"/>
                <a:gd name="T63" fmla="*/ 300 h 1495"/>
                <a:gd name="T64" fmla="*/ 1264 w 1272"/>
                <a:gd name="T65" fmla="*/ 152 h 1495"/>
                <a:gd name="T66" fmla="*/ 1272 w 1272"/>
                <a:gd name="T67" fmla="*/ 0 h 1495"/>
                <a:gd name="T68" fmla="*/ 989 w 1272"/>
                <a:gd name="T69" fmla="*/ 0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9" name="Freeform 8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1572 h 1572"/>
                <a:gd name="T2" fmla="*/ 137 w 1338"/>
                <a:gd name="T3" fmla="*/ 1564 h 1572"/>
                <a:gd name="T4" fmla="*/ 271 w 1338"/>
                <a:gd name="T5" fmla="*/ 1540 h 1572"/>
                <a:gd name="T6" fmla="*/ 399 w 1338"/>
                <a:gd name="T7" fmla="*/ 1501 h 1572"/>
                <a:gd name="T8" fmla="*/ 521 w 1338"/>
                <a:gd name="T9" fmla="*/ 1448 h 1572"/>
                <a:gd name="T10" fmla="*/ 638 w 1338"/>
                <a:gd name="T11" fmla="*/ 1382 h 1572"/>
                <a:gd name="T12" fmla="*/ 749 w 1338"/>
                <a:gd name="T13" fmla="*/ 1304 h 1572"/>
                <a:gd name="T14" fmla="*/ 850 w 1338"/>
                <a:gd name="T15" fmla="*/ 1213 h 1572"/>
                <a:gd name="T16" fmla="*/ 947 w 1338"/>
                <a:gd name="T17" fmla="*/ 1112 h 1572"/>
                <a:gd name="T18" fmla="*/ 1033 w 1338"/>
                <a:gd name="T19" fmla="*/ 999 h 1572"/>
                <a:gd name="T20" fmla="*/ 1110 w 1338"/>
                <a:gd name="T21" fmla="*/ 879 h 1572"/>
                <a:gd name="T22" fmla="*/ 1176 w 1338"/>
                <a:gd name="T23" fmla="*/ 749 h 1572"/>
                <a:gd name="T24" fmla="*/ 1232 w 1338"/>
                <a:gd name="T25" fmla="*/ 612 h 1572"/>
                <a:gd name="T26" fmla="*/ 1277 w 1338"/>
                <a:gd name="T27" fmla="*/ 468 h 1572"/>
                <a:gd name="T28" fmla="*/ 1311 w 1338"/>
                <a:gd name="T29" fmla="*/ 316 h 1572"/>
                <a:gd name="T30" fmla="*/ 1332 w 1338"/>
                <a:gd name="T31" fmla="*/ 160 h 1572"/>
                <a:gd name="T32" fmla="*/ 1338 w 1338"/>
                <a:gd name="T33" fmla="*/ 0 h 1572"/>
                <a:gd name="T34" fmla="*/ 1246 w 1338"/>
                <a:gd name="T35" fmla="*/ 0 h 1572"/>
                <a:gd name="T36" fmla="*/ 1240 w 1338"/>
                <a:gd name="T37" fmla="*/ 150 h 1572"/>
                <a:gd name="T38" fmla="*/ 1221 w 1338"/>
                <a:gd name="T39" fmla="*/ 297 h 1572"/>
                <a:gd name="T40" fmla="*/ 1190 w 1338"/>
                <a:gd name="T41" fmla="*/ 436 h 1572"/>
                <a:gd name="T42" fmla="*/ 1148 w 1338"/>
                <a:gd name="T43" fmla="*/ 571 h 1572"/>
                <a:gd name="T44" fmla="*/ 1095 w 1338"/>
                <a:gd name="T45" fmla="*/ 698 h 1572"/>
                <a:gd name="T46" fmla="*/ 1034 w 1338"/>
                <a:gd name="T47" fmla="*/ 818 h 1572"/>
                <a:gd name="T48" fmla="*/ 962 w 1338"/>
                <a:gd name="T49" fmla="*/ 931 h 1572"/>
                <a:gd name="T50" fmla="*/ 882 w 1338"/>
                <a:gd name="T51" fmla="*/ 1036 h 1572"/>
                <a:gd name="T52" fmla="*/ 794 w 1338"/>
                <a:gd name="T53" fmla="*/ 1130 h 1572"/>
                <a:gd name="T54" fmla="*/ 697 w 1338"/>
                <a:gd name="T55" fmla="*/ 1215 h 1572"/>
                <a:gd name="T56" fmla="*/ 595 w 1338"/>
                <a:gd name="T57" fmla="*/ 1286 h 1572"/>
                <a:gd name="T58" fmla="*/ 486 w 1338"/>
                <a:gd name="T59" fmla="*/ 1348 h 1572"/>
                <a:gd name="T60" fmla="*/ 372 w 1338"/>
                <a:gd name="T61" fmla="*/ 1398 h 1572"/>
                <a:gd name="T62" fmla="*/ 253 w 1338"/>
                <a:gd name="T63" fmla="*/ 1435 h 1572"/>
                <a:gd name="T64" fmla="*/ 129 w 1338"/>
                <a:gd name="T65" fmla="*/ 1455 h 1572"/>
                <a:gd name="T66" fmla="*/ 0 w 1338"/>
                <a:gd name="T67" fmla="*/ 1464 h 1572"/>
                <a:gd name="T68" fmla="*/ 0 w 1338"/>
                <a:gd name="T69" fmla="*/ 157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0" name="Freeform 8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1084 w 1176"/>
                <a:gd name="T1" fmla="*/ 0 h 1383"/>
                <a:gd name="T2" fmla="*/ 1079 w 1176"/>
                <a:gd name="T3" fmla="*/ 131 h 1383"/>
                <a:gd name="T4" fmla="*/ 1063 w 1176"/>
                <a:gd name="T5" fmla="*/ 259 h 1383"/>
                <a:gd name="T6" fmla="*/ 1037 w 1176"/>
                <a:gd name="T7" fmla="*/ 379 h 1383"/>
                <a:gd name="T8" fmla="*/ 999 w 1176"/>
                <a:gd name="T9" fmla="*/ 496 h 1383"/>
                <a:gd name="T10" fmla="*/ 953 w 1176"/>
                <a:gd name="T11" fmla="*/ 607 h 1383"/>
                <a:gd name="T12" fmla="*/ 900 w 1176"/>
                <a:gd name="T13" fmla="*/ 713 h 1383"/>
                <a:gd name="T14" fmla="*/ 837 w 1176"/>
                <a:gd name="T15" fmla="*/ 811 h 1383"/>
                <a:gd name="T16" fmla="*/ 768 w 1176"/>
                <a:gd name="T17" fmla="*/ 901 h 1383"/>
                <a:gd name="T18" fmla="*/ 692 w 1176"/>
                <a:gd name="T19" fmla="*/ 984 h 1383"/>
                <a:gd name="T20" fmla="*/ 607 w 1176"/>
                <a:gd name="T21" fmla="*/ 1058 h 1383"/>
                <a:gd name="T22" fmla="*/ 517 w 1176"/>
                <a:gd name="T23" fmla="*/ 1120 h 1383"/>
                <a:gd name="T24" fmla="*/ 423 w 1176"/>
                <a:gd name="T25" fmla="*/ 1175 h 1383"/>
                <a:gd name="T26" fmla="*/ 323 w 1176"/>
                <a:gd name="T27" fmla="*/ 1220 h 1383"/>
                <a:gd name="T28" fmla="*/ 220 w 1176"/>
                <a:gd name="T29" fmla="*/ 1250 h 1383"/>
                <a:gd name="T30" fmla="*/ 112 w 1176"/>
                <a:gd name="T31" fmla="*/ 1269 h 1383"/>
                <a:gd name="T32" fmla="*/ 0 w 1176"/>
                <a:gd name="T33" fmla="*/ 1275 h 1383"/>
                <a:gd name="T34" fmla="*/ 0 w 1176"/>
                <a:gd name="T35" fmla="*/ 1383 h 1383"/>
                <a:gd name="T36" fmla="*/ 120 w 1176"/>
                <a:gd name="T37" fmla="*/ 1377 h 1383"/>
                <a:gd name="T38" fmla="*/ 236 w 1176"/>
                <a:gd name="T39" fmla="*/ 1354 h 1383"/>
                <a:gd name="T40" fmla="*/ 350 w 1176"/>
                <a:gd name="T41" fmla="*/ 1322 h 1383"/>
                <a:gd name="T42" fmla="*/ 457 w 1176"/>
                <a:gd name="T43" fmla="*/ 1275 h 1383"/>
                <a:gd name="T44" fmla="*/ 561 w 1176"/>
                <a:gd name="T45" fmla="*/ 1216 h 1383"/>
                <a:gd name="T46" fmla="*/ 659 w 1176"/>
                <a:gd name="T47" fmla="*/ 1148 h 1383"/>
                <a:gd name="T48" fmla="*/ 749 w 1176"/>
                <a:gd name="T49" fmla="*/ 1067 h 1383"/>
                <a:gd name="T50" fmla="*/ 832 w 1176"/>
                <a:gd name="T51" fmla="*/ 978 h 1383"/>
                <a:gd name="T52" fmla="*/ 907 w 1176"/>
                <a:gd name="T53" fmla="*/ 879 h 1383"/>
                <a:gd name="T54" fmla="*/ 976 w 1176"/>
                <a:gd name="T55" fmla="*/ 773 h 1383"/>
                <a:gd name="T56" fmla="*/ 1035 w 1176"/>
                <a:gd name="T57" fmla="*/ 659 h 1383"/>
                <a:gd name="T58" fmla="*/ 1084 w 1176"/>
                <a:gd name="T59" fmla="*/ 538 h 1383"/>
                <a:gd name="T60" fmla="*/ 1124 w 1176"/>
                <a:gd name="T61" fmla="*/ 411 h 1383"/>
                <a:gd name="T62" fmla="*/ 1152 w 1176"/>
                <a:gd name="T63" fmla="*/ 278 h 1383"/>
                <a:gd name="T64" fmla="*/ 1171 w 1176"/>
                <a:gd name="T65" fmla="*/ 141 h 1383"/>
                <a:gd name="T66" fmla="*/ 1176 w 1176"/>
                <a:gd name="T67" fmla="*/ 0 h 1383"/>
                <a:gd name="T68" fmla="*/ 1084 w 1176"/>
                <a:gd name="T69" fmla="*/ 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21" name="Freeform 8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919 w 1011"/>
                <a:gd name="T1" fmla="*/ 0 h 1223"/>
                <a:gd name="T2" fmla="*/ 914 w 1011"/>
                <a:gd name="T3" fmla="*/ 112 h 1223"/>
                <a:gd name="T4" fmla="*/ 902 w 1011"/>
                <a:gd name="T5" fmla="*/ 222 h 1223"/>
                <a:gd name="T6" fmla="*/ 879 w 1011"/>
                <a:gd name="T7" fmla="*/ 326 h 1223"/>
                <a:gd name="T8" fmla="*/ 847 w 1011"/>
                <a:gd name="T9" fmla="*/ 428 h 1223"/>
                <a:gd name="T10" fmla="*/ 808 w 1011"/>
                <a:gd name="T11" fmla="*/ 525 h 1223"/>
                <a:gd name="T12" fmla="*/ 763 w 1011"/>
                <a:gd name="T13" fmla="*/ 619 h 1223"/>
                <a:gd name="T14" fmla="*/ 710 w 1011"/>
                <a:gd name="T15" fmla="*/ 703 h 1223"/>
                <a:gd name="T16" fmla="*/ 650 w 1011"/>
                <a:gd name="T17" fmla="*/ 785 h 1223"/>
                <a:gd name="T18" fmla="*/ 585 w 1011"/>
                <a:gd name="T19" fmla="*/ 857 h 1223"/>
                <a:gd name="T20" fmla="*/ 514 w 1011"/>
                <a:gd name="T21" fmla="*/ 920 h 1223"/>
                <a:gd name="T22" fmla="*/ 438 w 1011"/>
                <a:gd name="T23" fmla="*/ 979 h 1223"/>
                <a:gd name="T24" fmla="*/ 358 w 1011"/>
                <a:gd name="T25" fmla="*/ 1026 h 1223"/>
                <a:gd name="T26" fmla="*/ 274 w 1011"/>
                <a:gd name="T27" fmla="*/ 1063 h 1223"/>
                <a:gd name="T28" fmla="*/ 185 w 1011"/>
                <a:gd name="T29" fmla="*/ 1092 h 1223"/>
                <a:gd name="T30" fmla="*/ 94 w 1011"/>
                <a:gd name="T31" fmla="*/ 1109 h 1223"/>
                <a:gd name="T32" fmla="*/ 0 w 1011"/>
                <a:gd name="T33" fmla="*/ 1115 h 1223"/>
                <a:gd name="T34" fmla="*/ 0 w 1011"/>
                <a:gd name="T35" fmla="*/ 1223 h 1223"/>
                <a:gd name="T36" fmla="*/ 102 w 1011"/>
                <a:gd name="T37" fmla="*/ 1217 h 1223"/>
                <a:gd name="T38" fmla="*/ 204 w 1011"/>
                <a:gd name="T39" fmla="*/ 1198 h 1223"/>
                <a:gd name="T40" fmla="*/ 301 w 1011"/>
                <a:gd name="T41" fmla="*/ 1167 h 1223"/>
                <a:gd name="T42" fmla="*/ 393 w 1011"/>
                <a:gd name="T43" fmla="*/ 1125 h 1223"/>
                <a:gd name="T44" fmla="*/ 482 w 1011"/>
                <a:gd name="T45" fmla="*/ 1072 h 1223"/>
                <a:gd name="T46" fmla="*/ 566 w 1011"/>
                <a:gd name="T47" fmla="*/ 1009 h 1223"/>
                <a:gd name="T48" fmla="*/ 645 w 1011"/>
                <a:gd name="T49" fmla="*/ 939 h 1223"/>
                <a:gd name="T50" fmla="*/ 716 w 1011"/>
                <a:gd name="T51" fmla="*/ 858 h 1223"/>
                <a:gd name="T52" fmla="*/ 781 w 1011"/>
                <a:gd name="T53" fmla="*/ 770 h 1223"/>
                <a:gd name="T54" fmla="*/ 839 w 1011"/>
                <a:gd name="T55" fmla="*/ 675 h 1223"/>
                <a:gd name="T56" fmla="*/ 889 w 1011"/>
                <a:gd name="T57" fmla="*/ 573 h 1223"/>
                <a:gd name="T58" fmla="*/ 932 w 1011"/>
                <a:gd name="T59" fmla="*/ 470 h 1223"/>
                <a:gd name="T60" fmla="*/ 965 w 1011"/>
                <a:gd name="T61" fmla="*/ 358 h 1223"/>
                <a:gd name="T62" fmla="*/ 991 w 1011"/>
                <a:gd name="T63" fmla="*/ 240 h 1223"/>
                <a:gd name="T64" fmla="*/ 1006 w 1011"/>
                <a:gd name="T65" fmla="*/ 121 h 1223"/>
                <a:gd name="T66" fmla="*/ 1011 w 1011"/>
                <a:gd name="T67" fmla="*/ 0 h 1223"/>
                <a:gd name="T68" fmla="*/ 919 w 1011"/>
                <a:gd name="T69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22" name="Group 9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44123" name="Picture 9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24" name="Picture 9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25" name="Picture 9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26" name="Picture 9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27" name="Picture 9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28" name="Picture 9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29" name="Picture 9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30" name="Picture 9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31" name="Picture 9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4132" name="Picture 100" descr="blumen-pflanzen04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9125"/>
            <a:ext cx="1981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133" name="AutoShape 101"/>
          <p:cNvSpPr>
            <a:spLocks noChangeArrowheads="1"/>
          </p:cNvSpPr>
          <p:nvPr/>
        </p:nvSpPr>
        <p:spPr bwMode="auto">
          <a:xfrm>
            <a:off x="914400" y="381000"/>
            <a:ext cx="2667000" cy="838200"/>
          </a:xfrm>
          <a:prstGeom prst="flowChartTerminator">
            <a:avLst/>
          </a:prstGeom>
          <a:noFill/>
          <a:ln w="57150" cmpd="thickThin">
            <a:solidFill>
              <a:srgbClr val="33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CÂU HỎI 2 </a:t>
            </a:r>
          </a:p>
        </p:txBody>
      </p:sp>
      <p:sp>
        <p:nvSpPr>
          <p:cNvPr id="44134" name="AutoShape 102"/>
          <p:cNvSpPr>
            <a:spLocks noChangeArrowheads="1"/>
          </p:cNvSpPr>
          <p:nvPr/>
        </p:nvSpPr>
        <p:spPr bwMode="auto">
          <a:xfrm>
            <a:off x="609600" y="1524000"/>
            <a:ext cx="3657600" cy="4800600"/>
          </a:xfrm>
          <a:prstGeom prst="roundRect">
            <a:avLst>
              <a:gd name="adj" fmla="val 15495"/>
            </a:avLst>
          </a:prstGeom>
          <a:noFill/>
          <a:ln w="57150" cap="sq" cmpd="thickThin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4135" name="Text Box 103"/>
          <p:cNvSpPr txBox="1">
            <a:spLocks noChangeArrowheads="1"/>
          </p:cNvSpPr>
          <p:nvPr/>
        </p:nvSpPr>
        <p:spPr bwMode="auto">
          <a:xfrm>
            <a:off x="533400" y="1905000"/>
            <a:ext cx="3657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en-US" sz="2400">
                <a:solidFill>
                  <a:srgbClr val="FF0000"/>
                </a:solidFill>
              </a:rPr>
              <a:t>  14612    2</a:t>
            </a:r>
          </a:p>
          <a:p>
            <a:pPr algn="just" eaLnBrk="0" hangingPunct="0"/>
            <a:r>
              <a:rPr lang="en-US" sz="2400">
                <a:solidFill>
                  <a:srgbClr val="FF0000"/>
                </a:solidFill>
              </a:rPr>
              <a:t>    06      736</a:t>
            </a:r>
          </a:p>
          <a:p>
            <a:pPr algn="just" eaLnBrk="0" hangingPunct="0"/>
            <a:r>
              <a:rPr lang="en-US" sz="2400">
                <a:solidFill>
                  <a:srgbClr val="FF0000"/>
                </a:solidFill>
              </a:rPr>
              <a:t>      012</a:t>
            </a:r>
          </a:p>
          <a:p>
            <a:pPr algn="just" eaLnBrk="0" hangingPunct="0"/>
            <a:r>
              <a:rPr lang="en-US" sz="2400">
                <a:solidFill>
                  <a:srgbClr val="FF0000"/>
                </a:solidFill>
              </a:rPr>
              <a:t>           0</a:t>
            </a:r>
          </a:p>
          <a:p>
            <a:pPr algn="just" eaLnBrk="0" hangingPunct="0"/>
            <a:endParaRPr lang="en-US" sz="2400">
              <a:solidFill>
                <a:srgbClr val="0000FF"/>
              </a:solidFill>
            </a:endParaRPr>
          </a:p>
          <a:p>
            <a:pPr algn="just" eaLnBrk="0" hangingPunct="0"/>
            <a:r>
              <a:rPr lang="en-US" sz="2400">
                <a:solidFill>
                  <a:srgbClr val="0000FF"/>
                </a:solidFill>
              </a:rPr>
              <a:t>Phép tính trên đúng hay sai?</a:t>
            </a:r>
          </a:p>
        </p:txBody>
      </p:sp>
      <p:sp>
        <p:nvSpPr>
          <p:cNvPr id="44136" name="AutoShape 104"/>
          <p:cNvSpPr>
            <a:spLocks noChangeArrowheads="1"/>
          </p:cNvSpPr>
          <p:nvPr/>
        </p:nvSpPr>
        <p:spPr bwMode="auto">
          <a:xfrm>
            <a:off x="5486400" y="381000"/>
            <a:ext cx="2667000" cy="838200"/>
          </a:xfrm>
          <a:prstGeom prst="flowChartTerminator">
            <a:avLst/>
          </a:prstGeom>
          <a:noFill/>
          <a:ln w="57150" cmpd="thickThin">
            <a:solidFill>
              <a:srgbClr val="33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600" b="1">
                <a:solidFill>
                  <a:srgbClr val="FF00FF"/>
                </a:solidFill>
              </a:rPr>
              <a:t>ĐÁP ÁN</a:t>
            </a:r>
          </a:p>
        </p:txBody>
      </p:sp>
      <p:sp>
        <p:nvSpPr>
          <p:cNvPr id="44137" name="AutoShape 105"/>
          <p:cNvSpPr>
            <a:spLocks noChangeArrowheads="1"/>
          </p:cNvSpPr>
          <p:nvPr/>
        </p:nvSpPr>
        <p:spPr bwMode="auto">
          <a:xfrm>
            <a:off x="4648200" y="1447800"/>
            <a:ext cx="4038600" cy="4800600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8" name="AutoShape 106"/>
          <p:cNvSpPr>
            <a:spLocks noChangeArrowheads="1"/>
          </p:cNvSpPr>
          <p:nvPr/>
        </p:nvSpPr>
        <p:spPr bwMode="auto">
          <a:xfrm>
            <a:off x="4800600" y="3810000"/>
            <a:ext cx="3733800" cy="1295400"/>
          </a:xfrm>
          <a:prstGeom prst="flowChartPreparation">
            <a:avLst/>
          </a:prstGeom>
          <a:solidFill>
            <a:srgbClr val="FFFFCC"/>
          </a:solidFill>
          <a:ln w="5715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FF"/>
                </a:solidFill>
              </a:rPr>
              <a:t>B. Sai</a:t>
            </a:r>
          </a:p>
        </p:txBody>
      </p:sp>
      <p:sp>
        <p:nvSpPr>
          <p:cNvPr id="44139" name="AutoShape 107"/>
          <p:cNvSpPr>
            <a:spLocks noChangeArrowheads="1"/>
          </p:cNvSpPr>
          <p:nvPr/>
        </p:nvSpPr>
        <p:spPr bwMode="auto">
          <a:xfrm>
            <a:off x="4648200" y="2133600"/>
            <a:ext cx="3962400" cy="1295400"/>
          </a:xfrm>
          <a:prstGeom prst="flowChartPreparation">
            <a:avLst/>
          </a:prstGeom>
          <a:solidFill>
            <a:srgbClr val="FFFFCC"/>
          </a:solidFill>
          <a:ln w="57150" cmpd="thickThin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00FF"/>
                </a:solidFill>
              </a:rPr>
              <a:t>A. Đúng</a:t>
            </a:r>
          </a:p>
        </p:txBody>
      </p:sp>
      <p:sp>
        <p:nvSpPr>
          <p:cNvPr id="44140" name="AutoShape 108"/>
          <p:cNvSpPr>
            <a:spLocks noChangeArrowheads="1"/>
          </p:cNvSpPr>
          <p:nvPr/>
        </p:nvSpPr>
        <p:spPr bwMode="auto">
          <a:xfrm>
            <a:off x="4800600" y="3810000"/>
            <a:ext cx="3733800" cy="1295400"/>
          </a:xfrm>
          <a:prstGeom prst="flowChartPreparation">
            <a:avLst/>
          </a:prstGeom>
          <a:solidFill>
            <a:srgbClr val="FF0000"/>
          </a:solidFill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FF00"/>
                </a:solidFill>
              </a:rPr>
              <a:t>B.Sai</a:t>
            </a:r>
          </a:p>
        </p:txBody>
      </p:sp>
      <p:sp>
        <p:nvSpPr>
          <p:cNvPr id="44143" name="Line 111"/>
          <p:cNvSpPr>
            <a:spLocks noChangeShapeType="1"/>
          </p:cNvSpPr>
          <p:nvPr/>
        </p:nvSpPr>
        <p:spPr bwMode="auto">
          <a:xfrm>
            <a:off x="1676400" y="1981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45" name="Line 113"/>
          <p:cNvSpPr>
            <a:spLocks noChangeShapeType="1"/>
          </p:cNvSpPr>
          <p:nvPr/>
        </p:nvSpPr>
        <p:spPr bwMode="auto">
          <a:xfrm>
            <a:off x="16764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0"/>
                                        <p:tgtEl>
                                          <p:spTgt spid="4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4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4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4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44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 autoUpdateAnimBg="0"/>
      <p:bldP spid="44133" grpId="0" animBg="1"/>
      <p:bldP spid="44134" grpId="0" animBg="1"/>
      <p:bldP spid="44135" grpId="0"/>
      <p:bldP spid="44136" grpId="0" animBg="1"/>
      <p:bldP spid="44137" grpId="0" animBg="1"/>
      <p:bldP spid="44138" grpId="0" animBg="1"/>
      <p:bldP spid="44139" grpId="0" animBg="1"/>
      <p:bldP spid="441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0" y="474663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2514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NI-Times" pitchFamily="2" charset="0"/>
              </a:rPr>
              <a:t>a) 128 472 : 6 =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128 472       6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 0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676400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6764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752600" y="205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21 412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2819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230 859        5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4</a:t>
            </a:r>
          </a:p>
        </p:txBody>
      </p:sp>
      <p:sp>
        <p:nvSpPr>
          <p:cNvPr id="45065" name="Line 6"/>
          <p:cNvSpPr>
            <a:spLocks noChangeShapeType="1"/>
          </p:cNvSpPr>
          <p:nvPr/>
        </p:nvSpPr>
        <p:spPr bwMode="auto">
          <a:xfrm>
            <a:off x="1600200" y="4267200"/>
            <a:ext cx="0" cy="232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8"/>
          <p:cNvSpPr>
            <a:spLocks noChangeShapeType="1"/>
          </p:cNvSpPr>
          <p:nvPr/>
        </p:nvSpPr>
        <p:spPr bwMode="auto">
          <a:xfrm>
            <a:off x="16002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b) 230 859 : 5 = ? 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5068" name="Text Box 9"/>
          <p:cNvSpPr txBox="1">
            <a:spLocks noChangeArrowheads="1"/>
          </p:cNvSpPr>
          <p:nvPr/>
        </p:nvSpPr>
        <p:spPr bwMode="auto">
          <a:xfrm>
            <a:off x="1676400" y="4648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46 171</a:t>
            </a: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3981450" y="93345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962400" y="13716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Bài 1: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971925" y="19812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u="sng">
                <a:solidFill>
                  <a:srgbClr val="0000FF"/>
                </a:solidFill>
              </a:rPr>
              <a:t>Bài 2: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952875" y="4191000"/>
            <a:ext cx="53054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u="sng">
                <a:solidFill>
                  <a:srgbClr val="0000FF"/>
                </a:solidFill>
              </a:rPr>
              <a:t>Bài 3</a:t>
            </a:r>
            <a:r>
              <a:rPr lang="vi-VN">
                <a:solidFill>
                  <a:srgbClr val="0000FF"/>
                </a:solidFill>
              </a:rPr>
              <a:t>:</a:t>
            </a:r>
            <a:r>
              <a:rPr lang="en-US">
                <a:solidFill>
                  <a:srgbClr val="0000FF"/>
                </a:solidFill>
              </a:rPr>
              <a:t>                  </a:t>
            </a:r>
            <a:r>
              <a:rPr lang="en-US" u="sng">
                <a:solidFill>
                  <a:srgbClr val="0000FF"/>
                </a:solidFill>
              </a:rPr>
              <a:t>Bài giải</a:t>
            </a:r>
            <a:r>
              <a:rPr lang="en-US">
                <a:solidFill>
                  <a:srgbClr val="0000FF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114800" y="4857750"/>
            <a:ext cx="502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Ta có: 187 250 : 8 = 23 406 (dư 2)</a:t>
            </a:r>
          </a:p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Vậ</a:t>
            </a:r>
            <a:r>
              <a:rPr lang="en-US">
                <a:solidFill>
                  <a:srgbClr val="0000FF"/>
                </a:solidFill>
              </a:rPr>
              <a:t>y có thể xếp được nhiều nhất là 23 406 hộp và còn thừa ra 2 chiếc áo?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876800" y="1371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Đặt tính rồi tính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562600" y="2062163"/>
            <a:ext cx="3810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Bài giải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4953000" y="21336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4648200" y="2657475"/>
            <a:ext cx="3886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Số lít xăng có trong mỗi bể là?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128610 : 6 = 21435 (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>
                <a:solidFill>
                  <a:srgbClr val="0000FF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Đáp số: 21435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l </a:t>
            </a:r>
            <a:r>
              <a:rPr lang="en-US">
                <a:solidFill>
                  <a:srgbClr val="0000FF"/>
                </a:solidFill>
              </a:rPr>
              <a:t>xăng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228600" y="752475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FF"/>
                </a:solidFill>
              </a:rPr>
              <a:t>1. Ví dụ:</a:t>
            </a:r>
            <a:endParaRPr lang="vi-VN" u="sng">
              <a:solidFill>
                <a:srgbClr val="0000FF"/>
              </a:solidFill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4114800" y="8001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2. Thực hành</a:t>
            </a:r>
            <a:endParaRPr lang="vi-VN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57150" cap="rnd" cmpd="thickThin" algn="ctr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>
              <a:latin typeface="VNI-Times" pitchFamily="2" charset="0"/>
            </a:endParaRPr>
          </a:p>
        </p:txBody>
      </p:sp>
      <p:sp>
        <p:nvSpPr>
          <p:cNvPr id="94211" name="WordArt 3"/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6172200" cy="4648200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28028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7" dist="17961" dir="13500000">
                    <a:srgbClr val="1F3D99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</a:p>
          <a:p>
            <a:pPr algn="ctr"/>
            <a:r>
              <a:rPr lang="en-US" sz="3600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7" dist="17961" dir="13500000">
                    <a:srgbClr val="1F3D99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SỨC KHỎE QUÝ THẦY CÔ 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9144000" y="228600"/>
            <a:ext cx="0" cy="76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7" name="Picture 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391400" y="2514600"/>
            <a:ext cx="1752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1524000" y="5715000"/>
            <a:ext cx="5486400" cy="1143000"/>
            <a:chOff x="1200" y="3840"/>
            <a:chExt cx="3552" cy="480"/>
          </a:xfrm>
        </p:grpSpPr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1200" y="3840"/>
              <a:ext cx="1920" cy="480"/>
              <a:chOff x="4656" y="3216"/>
              <a:chExt cx="1104" cy="651"/>
            </a:xfrm>
          </p:grpSpPr>
          <p:grpSp>
            <p:nvGrpSpPr>
              <p:cNvPr id="33801" name="Group 9"/>
              <p:cNvGrpSpPr>
                <a:grpSpLocks/>
              </p:cNvGrpSpPr>
              <p:nvPr/>
            </p:nvGrpSpPr>
            <p:grpSpPr bwMode="auto">
              <a:xfrm>
                <a:off x="4656" y="3216"/>
                <a:ext cx="1104" cy="651"/>
                <a:chOff x="1296" y="3577"/>
                <a:chExt cx="1104" cy="651"/>
              </a:xfrm>
            </p:grpSpPr>
            <p:pic>
              <p:nvPicPr>
                <p:cNvPr id="33802" name="Picture 10" descr="!hp8ls2l"/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lum bright="18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96" y="3577"/>
                  <a:ext cx="960" cy="6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803" name="Picture 11" descr="!dk8_1la"/>
                <p:cNvPicPr>
                  <a:picLocks noChangeAspect="1" noChangeArrowheads="1" noCrop="1"/>
                </p:cNvPicPr>
                <p:nvPr/>
              </p:nvPicPr>
              <p:blipFill>
                <a:blip r:embed="rId4">
                  <a:lum bright="18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2" y="3710"/>
                  <a:ext cx="52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3804" name="Picture 12" descr="ROSE1"/>
              <p:cNvPicPr>
                <a:picLocks noChangeAspect="1" noChangeArrowheads="1" noCrop="1"/>
              </p:cNvPicPr>
              <p:nvPr/>
            </p:nvPicPr>
            <p:blipFill>
              <a:blip r:embed="rId5">
                <a:lum bright="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944" y="3360"/>
                <a:ext cx="336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3805" name="Group 13"/>
            <p:cNvGrpSpPr>
              <a:grpSpLocks/>
            </p:cNvGrpSpPr>
            <p:nvPr/>
          </p:nvGrpSpPr>
          <p:grpSpPr bwMode="auto">
            <a:xfrm flipH="1">
              <a:off x="3072" y="3840"/>
              <a:ext cx="1680" cy="480"/>
              <a:chOff x="4656" y="3216"/>
              <a:chExt cx="1104" cy="651"/>
            </a:xfrm>
          </p:grpSpPr>
          <p:grpSp>
            <p:nvGrpSpPr>
              <p:cNvPr id="33806" name="Group 14"/>
              <p:cNvGrpSpPr>
                <a:grpSpLocks/>
              </p:cNvGrpSpPr>
              <p:nvPr/>
            </p:nvGrpSpPr>
            <p:grpSpPr bwMode="auto">
              <a:xfrm>
                <a:off x="4656" y="3216"/>
                <a:ext cx="1104" cy="651"/>
                <a:chOff x="1296" y="3577"/>
                <a:chExt cx="1104" cy="651"/>
              </a:xfrm>
            </p:grpSpPr>
            <p:pic>
              <p:nvPicPr>
                <p:cNvPr id="33807" name="Picture 15" descr="!hp8ls2l"/>
                <p:cNvPicPr>
                  <a:picLocks noChangeAspect="1" noChangeArrowheads="1" noCrop="1"/>
                </p:cNvPicPr>
                <p:nvPr/>
              </p:nvPicPr>
              <p:blipFill>
                <a:blip r:embed="rId3">
                  <a:lum bright="18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96" y="3577"/>
                  <a:ext cx="960" cy="6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808" name="Picture 16" descr="!dk8_1la"/>
                <p:cNvPicPr>
                  <a:picLocks noChangeAspect="1" noChangeArrowheads="1" noCrop="1"/>
                </p:cNvPicPr>
                <p:nvPr/>
              </p:nvPicPr>
              <p:blipFill>
                <a:blip r:embed="rId4">
                  <a:lum bright="18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2" y="3710"/>
                  <a:ext cx="528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3809" name="Picture 17" descr="ROSE1"/>
              <p:cNvPicPr>
                <a:picLocks noChangeAspect="1" noChangeArrowheads="1" noCrop="1"/>
              </p:cNvPicPr>
              <p:nvPr/>
            </p:nvPicPr>
            <p:blipFill>
              <a:blip r:embed="rId5">
                <a:lum bright="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944" y="3360"/>
                <a:ext cx="336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3810" name="Picture 18" descr="67026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70081">
            <a:off x="685800" y="5334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1" name="Picture 19" descr="67026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70081">
            <a:off x="7467600" y="17526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2" name="Picture 20" descr="glitterimagesanimals37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37795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9" name="Picture 21" descr="BƯỚM 58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4" name="Picture 22" descr="animal-14[1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181600"/>
            <a:ext cx="9715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31" name="Picture 23" descr="animal-41[1]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94773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16007 0.079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3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14479 0.10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4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40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43000" y="12954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Đặt tính rồi tính: 8 472 : 6 = ?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286000" y="538163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Toán</a:t>
            </a:r>
            <a:endParaRPr lang="vi-VN" sz="2000" u="sng">
              <a:solidFill>
                <a:srgbClr val="0000FF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347788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FF0000"/>
                </a:solidFill>
              </a:rPr>
              <a:t>a) 128 472 : 6 = 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128472       6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905000" y="1676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05000" y="220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81400" y="100965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</a:rPr>
              <a:t>Chia theo thứ tự từ trái sang phải</a:t>
            </a:r>
            <a:r>
              <a:rPr lang="vi-VN" sz="2000" i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905000" y="2362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57600" y="1452563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*</a:t>
            </a:r>
            <a:r>
              <a:rPr lang="en-US" sz="2000">
                <a:solidFill>
                  <a:srgbClr val="0000FF"/>
                </a:solidFill>
              </a:rPr>
              <a:t> 12 chia 6 được 2, viết 2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690938" y="1843088"/>
            <a:ext cx="563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2 nhân 6 bằng 12; 12 trừ 12 bằng 0, viết 0.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62000" y="2286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0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04875" y="22955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8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676650" y="2224088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*</a:t>
            </a:r>
            <a:r>
              <a:rPr lang="en-US" sz="2000">
                <a:solidFill>
                  <a:srgbClr val="0000FF"/>
                </a:solidFill>
              </a:rPr>
              <a:t> 8 chia 6 được 1, viết 1;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062163" y="2362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829050" y="2619375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 nhân 6 bằng 6, 8 trừ 6 bằng 2, viết 2.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871538" y="27241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019175" y="272891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690938" y="3076575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* </a:t>
            </a:r>
            <a:r>
              <a:rPr lang="en-US" sz="2000">
                <a:solidFill>
                  <a:srgbClr val="0000FF"/>
                </a:solidFill>
              </a:rPr>
              <a:t>Hạ 4, được 24; 24 chia 6 được 4, viết 4;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209800" y="236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895725" y="3552825"/>
            <a:ext cx="5248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 nhân 6 bằng 24; 24 trừ 24 bằng 0, viết 0.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009650" y="3157538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0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176338" y="31623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7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709988" y="3990975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*</a:t>
            </a:r>
            <a:r>
              <a:rPr lang="en-US" sz="2000">
                <a:solidFill>
                  <a:srgbClr val="0000FF"/>
                </a:solidFill>
              </a:rPr>
              <a:t> Hạ 7; 7 chia 6 được 1, viết 1;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395538" y="2362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933825" y="4448175"/>
            <a:ext cx="4981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 nhân 6 bằng 6; 7 trừ 6 bằng 1, viết 1.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198563" y="3810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1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343025" y="3819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743325" y="4900613"/>
            <a:ext cx="517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*</a:t>
            </a:r>
            <a:r>
              <a:rPr lang="en-US" sz="2000">
                <a:solidFill>
                  <a:srgbClr val="0000FF"/>
                </a:solidFill>
              </a:rPr>
              <a:t> Hạ 2, được 12; 12 chia 6 được 2, viết 2;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514600" y="23526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890963" y="5367338"/>
            <a:ext cx="5253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 nhân 6 bằng 12; 12 trừ 12 bằng 0, viết 0.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320800" y="4343400"/>
            <a:ext cx="22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0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28600" y="54864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128 472 : 6 = 21 412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0" y="885825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u="sng">
                <a:solidFill>
                  <a:srgbClr val="0000FF"/>
                </a:solidFill>
              </a:rPr>
              <a:t>1. Ví dụ: 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286000" y="538163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animBg="1"/>
      <p:bldP spid="6152" grpId="0" animBg="1"/>
      <p:bldP spid="6154" grpId="0"/>
      <p:bldP spid="6155" grpId="0"/>
      <p:bldP spid="6156" grpId="0"/>
      <p:bldP spid="6157" grpId="0"/>
      <p:bldP spid="6159" grpId="0"/>
      <p:bldP spid="6160" grpId="0"/>
      <p:bldP spid="6161" grpId="0"/>
      <p:bldP spid="6162" grpId="0"/>
      <p:bldP spid="6163" grpId="0"/>
      <p:bldP spid="6164" grpId="0"/>
      <p:bldP spid="6165" grpId="0"/>
      <p:bldP spid="6165" grpId="1"/>
      <p:bldP spid="6166" grpId="0"/>
      <p:bldP spid="6166" grpId="1"/>
      <p:bldP spid="6167" grpId="0"/>
      <p:bldP spid="6168" grpId="0"/>
      <p:bldP spid="6169" grpId="0"/>
      <p:bldP spid="6170" grpId="0"/>
      <p:bldP spid="6171" grpId="0"/>
      <p:bldP spid="6172" grpId="0"/>
      <p:bldP spid="6174" grpId="0"/>
      <p:bldP spid="6175" grpId="0"/>
      <p:bldP spid="6176" grpId="0"/>
      <p:bldP spid="6177" grpId="0"/>
      <p:bldP spid="6178" grpId="0"/>
      <p:bldP spid="6179" grpId="0"/>
      <p:bldP spid="6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Toán</a:t>
            </a:r>
            <a:endParaRPr lang="vi-VN" sz="2000" u="sng">
              <a:solidFill>
                <a:srgbClr val="0000FF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1371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a) 128472 : 6 = ?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0" y="17526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128472    6</a:t>
            </a:r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914400" y="1752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914400" y="2057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990600" y="2124075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21 412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128588" y="2171700"/>
            <a:ext cx="557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08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228600" y="25098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 24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419100" y="29098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07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538163" y="33289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671513" y="37195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0" y="966788"/>
            <a:ext cx="335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1. </a:t>
            </a:r>
            <a:r>
              <a:rPr lang="vi-VN" b="1" u="sng">
                <a:solidFill>
                  <a:srgbClr val="0000FF"/>
                </a:solidFill>
              </a:rPr>
              <a:t>Ví dụ: </a:t>
            </a:r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2362200" y="1143000"/>
            <a:ext cx="0" cy="558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2514600" y="13716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b) 230859 : 5 = ?     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2590800" y="1905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230859      5 </a:t>
            </a:r>
          </a:p>
        </p:txBody>
      </p: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36576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50"/>
          <p:cNvSpPr>
            <a:spLocks noChangeShapeType="1"/>
          </p:cNvSpPr>
          <p:nvPr/>
        </p:nvSpPr>
        <p:spPr bwMode="auto">
          <a:xfrm>
            <a:off x="36576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4953000" y="1423988"/>
            <a:ext cx="373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i="1">
                <a:solidFill>
                  <a:srgbClr val="0000FF"/>
                </a:solidFill>
              </a:rPr>
              <a:t>Chia theo thứ tự từ trái sang phải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4729163" y="1814513"/>
            <a:ext cx="411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* 23 chia 5 được 4, viết 4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3733800" y="236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4619625" y="2205038"/>
            <a:ext cx="489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  4 nhân 5 bằng 20; 23 trừ 20 bằng 3, viết 3.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2714625" y="22621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4733925" y="2643188"/>
            <a:ext cx="3657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* Hạ 0, được 30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2838450" y="225742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6386513" y="2681288"/>
            <a:ext cx="304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; 30 chia 5 bằng 6, viết 6;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3867150" y="236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4905375" y="30480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6 nhân 5 bằng 30; 30 trừ 30 bằng 0; viết 0.</a:t>
            </a: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2852738" y="2657475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4848225" y="3724275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* Hạ 8,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2995613" y="26479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5548313" y="3724275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8 chia 5 được 1, viết 1;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4010025" y="2362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5029200" y="4143375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 nhân 5 bằng 5, 8 trừ 5 bằng 3; viết 3</a:t>
            </a:r>
          </a:p>
        </p:txBody>
      </p:sp>
      <p:sp>
        <p:nvSpPr>
          <p:cNvPr id="36932" name="Text Box 68"/>
          <p:cNvSpPr txBox="1">
            <a:spLocks noChangeArrowheads="1"/>
          </p:cNvSpPr>
          <p:nvPr/>
        </p:nvSpPr>
        <p:spPr bwMode="auto">
          <a:xfrm>
            <a:off x="2995613" y="30337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3143250" y="3033713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36934" name="Text Box 70"/>
          <p:cNvSpPr txBox="1">
            <a:spLocks noChangeArrowheads="1"/>
          </p:cNvSpPr>
          <p:nvPr/>
        </p:nvSpPr>
        <p:spPr bwMode="auto">
          <a:xfrm>
            <a:off x="4800600" y="4805363"/>
            <a:ext cx="434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* Hạ 5, được 35; 35 chia 5 được 7, viết 7</a:t>
            </a: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4114800" y="2362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4943475" y="52959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7 nhân 5 bằng 35; 35 trừ 35 bằng 0, viết 0</a:t>
            </a:r>
          </a:p>
        </p:txBody>
      </p:sp>
      <p:sp>
        <p:nvSpPr>
          <p:cNvPr id="36937" name="Text Box 73"/>
          <p:cNvSpPr txBox="1">
            <a:spLocks noChangeArrowheads="1"/>
          </p:cNvSpPr>
          <p:nvPr/>
        </p:nvSpPr>
        <p:spPr bwMode="auto">
          <a:xfrm>
            <a:off x="3133725" y="34051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938" name="Text Box 74"/>
          <p:cNvSpPr txBox="1">
            <a:spLocks noChangeArrowheads="1"/>
          </p:cNvSpPr>
          <p:nvPr/>
        </p:nvSpPr>
        <p:spPr bwMode="auto">
          <a:xfrm>
            <a:off x="3257550" y="34051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4724400" y="596265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* Hạ 9; 9 chia 5 được 1, viết 1;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4214813" y="2366963"/>
            <a:ext cx="22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4924425" y="641985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1 nhân 5 bằng 5; 9 trừ 5 bằng 4; viết 4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3300413" y="37099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2286000" y="4191000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230859 : 5 = 46147 (dư 4)</a:t>
            </a:r>
            <a:endParaRPr lang="vi-VN" sz="1600">
              <a:solidFill>
                <a:srgbClr val="FF0000"/>
              </a:solidFill>
            </a:endParaRPr>
          </a:p>
        </p:txBody>
      </p:sp>
      <p:sp>
        <p:nvSpPr>
          <p:cNvPr id="36944" name="Text Box 80"/>
          <p:cNvSpPr txBox="1">
            <a:spLocks noChangeArrowheads="1"/>
          </p:cNvSpPr>
          <p:nvPr/>
        </p:nvSpPr>
        <p:spPr bwMode="auto">
          <a:xfrm>
            <a:off x="-4763" y="4191000"/>
            <a:ext cx="41910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128 472 : 6 = 21 412</a:t>
            </a:r>
            <a:endParaRPr lang="vi-VN" sz="1600">
              <a:solidFill>
                <a:srgbClr val="FF0000"/>
              </a:solidFill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2286000" y="538163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6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6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6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6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6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6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6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6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6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6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6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3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3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6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6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3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8" grpId="0"/>
      <p:bldP spid="36912" grpId="0"/>
      <p:bldP spid="36913" grpId="0" animBg="1"/>
      <p:bldP spid="36914" grpId="0" animBg="1"/>
      <p:bldP spid="36915" grpId="0"/>
      <p:bldP spid="36916" grpId="0"/>
      <p:bldP spid="36917" grpId="0"/>
      <p:bldP spid="36918" grpId="0"/>
      <p:bldP spid="36919" grpId="0"/>
      <p:bldP spid="36920" grpId="0"/>
      <p:bldP spid="36921" grpId="0"/>
      <p:bldP spid="36922" grpId="0"/>
      <p:bldP spid="36923" grpId="0"/>
      <p:bldP spid="36924" grpId="0"/>
      <p:bldP spid="36925" grpId="0"/>
      <p:bldP spid="36926" grpId="0"/>
      <p:bldP spid="36927" grpId="0"/>
      <p:bldP spid="36928" grpId="0"/>
      <p:bldP spid="36929" grpId="0"/>
      <p:bldP spid="36931" grpId="0"/>
      <p:bldP spid="36932" grpId="0"/>
      <p:bldP spid="36933" grpId="0"/>
      <p:bldP spid="36934" grpId="0"/>
      <p:bldP spid="36935" grpId="0"/>
      <p:bldP spid="36936" grpId="0"/>
      <p:bldP spid="36937" grpId="0"/>
      <p:bldP spid="36938" grpId="0"/>
      <p:bldP spid="36939" grpId="0"/>
      <p:bldP spid="36940" grpId="0"/>
      <p:bldP spid="36941" grpId="0"/>
      <p:bldP spid="36942" grpId="0"/>
      <p:bldP spid="369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05400" y="2076450"/>
            <a:ext cx="28194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230859</a:t>
            </a: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        5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           4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172200" y="2209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6172200" y="259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172200" y="2743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46171</a:t>
            </a:r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2514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a) 128472 : 6 = ?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128472       6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           0</a:t>
            </a:r>
          </a:p>
        </p:txBody>
      </p:sp>
      <p:sp>
        <p:nvSpPr>
          <p:cNvPr id="8202" name="Line 5"/>
          <p:cNvSpPr>
            <a:spLocks noChangeShapeType="1"/>
          </p:cNvSpPr>
          <p:nvPr/>
        </p:nvSpPr>
        <p:spPr bwMode="auto">
          <a:xfrm>
            <a:off x="2057400" y="1981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6"/>
          <p:cNvSpPr>
            <a:spLocks noChangeShapeType="1"/>
          </p:cNvSpPr>
          <p:nvPr/>
        </p:nvSpPr>
        <p:spPr bwMode="auto">
          <a:xfrm>
            <a:off x="2057400" y="243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2133600" y="259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VNI-Times" pitchFamily="2" charset="0"/>
              </a:rPr>
              <a:t>21412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376738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800600" y="1414463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b) 230859 : 5 = ? </a:t>
            </a:r>
            <a:endParaRPr lang="vi-VN" sz="2000">
              <a:solidFill>
                <a:srgbClr val="0000FF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86000" y="538163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00038" y="48768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128 472 : 6 = 21 412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33925" y="49530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FF0000"/>
                </a:solidFill>
              </a:rPr>
              <a:t>230 859 : 5 = 46 171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28600" y="9906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1. Ví dụ</a:t>
            </a:r>
            <a:r>
              <a:rPr lang="en-US"/>
              <a:t>: 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0" y="457200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381000" y="1089025"/>
            <a:ext cx="2514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a) </a:t>
            </a:r>
            <a:r>
              <a:rPr lang="en-US">
                <a:solidFill>
                  <a:srgbClr val="FF0000"/>
                </a:solidFill>
                <a:latin typeface="VNI-Times" pitchFamily="2" charset="0"/>
              </a:rPr>
              <a:t>128 472 : 6 =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128 472       6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 0</a:t>
            </a:r>
          </a:p>
        </p:txBody>
      </p:sp>
      <p:sp>
        <p:nvSpPr>
          <p:cNvPr id="9225" name="Line 5"/>
          <p:cNvSpPr>
            <a:spLocks noChangeShapeType="1"/>
          </p:cNvSpPr>
          <p:nvPr/>
        </p:nvSpPr>
        <p:spPr bwMode="auto">
          <a:xfrm>
            <a:off x="14478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6"/>
          <p:cNvSpPr>
            <a:spLocks noChangeShapeType="1"/>
          </p:cNvSpPr>
          <p:nvPr/>
        </p:nvSpPr>
        <p:spPr bwMode="auto">
          <a:xfrm>
            <a:off x="14478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1524000" y="2057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21412</a:t>
            </a:r>
          </a:p>
        </p:txBody>
      </p:sp>
      <p:sp>
        <p:nvSpPr>
          <p:cNvPr id="9228" name="Text Box 5"/>
          <p:cNvSpPr txBox="1">
            <a:spLocks noChangeArrowheads="1"/>
          </p:cNvSpPr>
          <p:nvPr/>
        </p:nvSpPr>
        <p:spPr bwMode="auto">
          <a:xfrm>
            <a:off x="304800" y="4579938"/>
            <a:ext cx="2819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230 859      5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4</a:t>
            </a:r>
          </a:p>
        </p:txBody>
      </p:sp>
      <p:sp>
        <p:nvSpPr>
          <p:cNvPr id="9229" name="Line 6"/>
          <p:cNvSpPr>
            <a:spLocks noChangeShapeType="1"/>
          </p:cNvSpPr>
          <p:nvPr/>
        </p:nvSpPr>
        <p:spPr bwMode="auto">
          <a:xfrm>
            <a:off x="12192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8"/>
          <p:cNvSpPr>
            <a:spLocks noChangeShapeType="1"/>
          </p:cNvSpPr>
          <p:nvPr/>
        </p:nvSpPr>
        <p:spPr bwMode="auto">
          <a:xfrm>
            <a:off x="12192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52400" y="417512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b) </a:t>
            </a:r>
            <a:r>
              <a:rPr lang="en-US">
                <a:solidFill>
                  <a:srgbClr val="FF0000"/>
                </a:solidFill>
              </a:rPr>
              <a:t>230 859 : 5 = ? 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9232" name="Text Box 9"/>
          <p:cNvSpPr txBox="1">
            <a:spLocks noChangeArrowheads="1"/>
          </p:cNvSpPr>
          <p:nvPr/>
        </p:nvSpPr>
        <p:spPr bwMode="auto">
          <a:xfrm>
            <a:off x="1219200" y="5105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46171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4124325" y="919163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191000" y="15240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Bài 1:</a:t>
            </a:r>
            <a:r>
              <a:rPr lang="en-US" sz="2000">
                <a:solidFill>
                  <a:srgbClr val="0000FF"/>
                </a:solidFill>
              </a:rPr>
              <a:t> Đặt tính rồi tính</a:t>
            </a:r>
            <a:r>
              <a:rPr lang="vi-VN" sz="200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114800" y="2071688"/>
            <a:ext cx="571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vi-VN" sz="2000">
                <a:solidFill>
                  <a:srgbClr val="0000FF"/>
                </a:solidFill>
              </a:rPr>
              <a:t>278157 : 3               b)   158735 : 3 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      304968 : 4                      475908 : 5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      408090 : 5                     301849 : 7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0" y="7620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1. </a:t>
            </a:r>
            <a:r>
              <a:rPr lang="en-US" sz="2000" u="sng">
                <a:solidFill>
                  <a:srgbClr val="0000FF"/>
                </a:solidFill>
              </a:rPr>
              <a:t>Ví dụ</a:t>
            </a:r>
            <a:r>
              <a:rPr lang="en-US" sz="2000"/>
              <a:t>: </a:t>
            </a:r>
            <a:endParaRPr lang="vi-VN" sz="2000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267200" y="9525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2. Thực hành</a:t>
            </a:r>
            <a:endParaRPr lang="vi-VN" sz="2000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000" y="1089025"/>
            <a:ext cx="2514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a) </a:t>
            </a:r>
            <a:r>
              <a:rPr lang="en-US">
                <a:solidFill>
                  <a:srgbClr val="FF0000"/>
                </a:solidFill>
                <a:latin typeface="VNI-Times" pitchFamily="2" charset="0"/>
              </a:rPr>
              <a:t>128 472 : 6 =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128 472       6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 0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4478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14478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524000" y="2057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21412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304800" y="4522788"/>
            <a:ext cx="2819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230 859      5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4</a:t>
            </a:r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>
            <a:off x="12192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12192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52400" y="417512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b) </a:t>
            </a:r>
            <a:r>
              <a:rPr lang="en-US">
                <a:solidFill>
                  <a:srgbClr val="FF0000"/>
                </a:solidFill>
              </a:rPr>
              <a:t>230 859 : 5 = ? 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1219200" y="5105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46171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24325" y="919163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191000" y="15240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Bài 1:</a:t>
            </a:r>
            <a:r>
              <a:rPr lang="en-US" sz="2000">
                <a:solidFill>
                  <a:srgbClr val="0000FF"/>
                </a:solidFill>
              </a:rPr>
              <a:t> Đặt tính rồi tính</a:t>
            </a:r>
            <a:r>
              <a:rPr lang="vi-VN" sz="200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0" y="7620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1. </a:t>
            </a:r>
            <a:r>
              <a:rPr lang="en-US" sz="2000" u="sng">
                <a:solidFill>
                  <a:srgbClr val="0000FF"/>
                </a:solidFill>
              </a:rPr>
              <a:t>Ví dụ</a:t>
            </a:r>
            <a:r>
              <a:rPr lang="en-US" sz="2000"/>
              <a:t>: </a:t>
            </a:r>
            <a:endParaRPr lang="vi-VN" sz="2000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267200" y="9525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2. Thực hành</a:t>
            </a:r>
            <a:endParaRPr lang="vi-VN" sz="2000" u="sng">
              <a:solidFill>
                <a:srgbClr val="0000FF"/>
              </a:solidFill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195763" y="1981200"/>
            <a:ext cx="5105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u="sng">
                <a:solidFill>
                  <a:srgbClr val="0000FF"/>
                </a:solidFill>
              </a:rPr>
              <a:t>Bài 2</a:t>
            </a:r>
            <a:r>
              <a:rPr lang="vi-VN" sz="2000">
                <a:solidFill>
                  <a:srgbClr val="0000FF"/>
                </a:solidFill>
              </a:rPr>
              <a:t>: Người ta đổ đều 128 610</a:t>
            </a:r>
            <a:r>
              <a:rPr lang="vi-VN" sz="2000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vi-VN" sz="20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vi-VN" sz="2000">
                <a:solidFill>
                  <a:srgbClr val="0000FF"/>
                </a:solidFill>
              </a:rPr>
              <a:t>xăng vào </a:t>
            </a:r>
          </a:p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6 bể. Hỏi mỗi bể có bao nhiêu lít xăng?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5410200" y="30480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 u="sng">
                <a:solidFill>
                  <a:srgbClr val="0000FF"/>
                </a:solidFill>
              </a:rPr>
              <a:t>Tóm tắt:</a:t>
            </a:r>
            <a:r>
              <a:rPr lang="vi-VN" sz="2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800600" y="3509963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6 bể : 128 610 </a:t>
            </a:r>
            <a:r>
              <a:rPr lang="vi-VN" sz="2000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vi-VN" sz="2000">
                <a:solidFill>
                  <a:srgbClr val="0000FF"/>
                </a:solidFill>
              </a:rPr>
              <a:t> xăng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4786313" y="3952875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000">
                <a:solidFill>
                  <a:srgbClr val="0000FF"/>
                </a:solidFill>
              </a:rPr>
              <a:t>1 bể:... </a:t>
            </a:r>
            <a:r>
              <a:rPr lang="vi-VN" sz="2000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vi-VN" sz="2000">
                <a:solidFill>
                  <a:srgbClr val="0000FF"/>
                </a:solidFill>
              </a:rPr>
              <a:t> xăng?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07" grpId="0"/>
      <p:bldP spid="37908" grpId="0"/>
      <p:bldP spid="379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089025"/>
            <a:ext cx="2514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a) </a:t>
            </a:r>
            <a:r>
              <a:rPr lang="en-US">
                <a:solidFill>
                  <a:srgbClr val="FF0000"/>
                </a:solidFill>
                <a:latin typeface="VNI-Times" pitchFamily="2" charset="0"/>
              </a:rPr>
              <a:t>128 472 : 6 =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128 472       6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 0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447800" y="1524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4478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524000" y="2057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21412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04800" y="4522788"/>
            <a:ext cx="2819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230 859      5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4</a:t>
            </a:r>
          </a:p>
        </p:txBody>
      </p:sp>
      <p:sp>
        <p:nvSpPr>
          <p:cNvPr id="39945" name="Line 6"/>
          <p:cNvSpPr>
            <a:spLocks noChangeShapeType="1"/>
          </p:cNvSpPr>
          <p:nvPr/>
        </p:nvSpPr>
        <p:spPr bwMode="auto">
          <a:xfrm>
            <a:off x="1219200" y="457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12192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52400" y="417512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b) </a:t>
            </a:r>
            <a:r>
              <a:rPr lang="en-US">
                <a:solidFill>
                  <a:srgbClr val="FF0000"/>
                </a:solidFill>
              </a:rPr>
              <a:t>230 859 : 5 = ? 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5105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46171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4124325" y="919163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191000" y="1524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Bài 1:</a:t>
            </a:r>
            <a:r>
              <a:rPr lang="en-US">
                <a:solidFill>
                  <a:srgbClr val="0000FF"/>
                </a:solidFill>
              </a:rPr>
              <a:t> Đặt tính rồi tính</a:t>
            </a:r>
            <a:r>
              <a:rPr lang="vi-VN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0" y="7620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1. </a:t>
            </a:r>
            <a:r>
              <a:rPr lang="en-US" sz="2000" u="sng">
                <a:solidFill>
                  <a:srgbClr val="0000FF"/>
                </a:solidFill>
              </a:rPr>
              <a:t>Ví dụ</a:t>
            </a:r>
            <a:r>
              <a:rPr lang="en-US" sz="2000"/>
              <a:t>: </a:t>
            </a:r>
            <a:endParaRPr lang="vi-VN" sz="2000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4267200" y="9525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2. Thực hành</a:t>
            </a:r>
            <a:endParaRPr lang="vi-VN" sz="2000" u="sng">
              <a:solidFill>
                <a:srgbClr val="0000FF"/>
              </a:solidFill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210050" y="2057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u="sng">
                <a:solidFill>
                  <a:srgbClr val="0000FF"/>
                </a:solidFill>
              </a:rPr>
              <a:t>Bài 2:</a:t>
            </a:r>
            <a:r>
              <a:rPr lang="vi-VN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124325" y="2524125"/>
            <a:ext cx="463867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u="sng">
                <a:solidFill>
                  <a:srgbClr val="0000FF"/>
                </a:solidFill>
              </a:rPr>
              <a:t>Bài 3</a:t>
            </a:r>
            <a:r>
              <a:rPr lang="vi-VN">
                <a:solidFill>
                  <a:srgbClr val="0000FF"/>
                </a:solidFill>
              </a:rPr>
              <a:t>: Người ta xếp 187 250 cái áo vào các hộp, mỗi hộp 8 áo. Hỏi có thể xếp được </a:t>
            </a:r>
            <a:r>
              <a:rPr lang="vi-VN" smtClean="0">
                <a:solidFill>
                  <a:srgbClr val="0000FF"/>
                </a:solidFill>
              </a:rPr>
              <a:t>vào</a:t>
            </a:r>
            <a:endParaRPr lang="en-US" smtClean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vi-VN" smtClean="0">
                <a:solidFill>
                  <a:srgbClr val="0000FF"/>
                </a:solidFill>
              </a:rPr>
              <a:t> </a:t>
            </a:r>
            <a:r>
              <a:rPr lang="vi-VN">
                <a:solidFill>
                  <a:srgbClr val="0000FF"/>
                </a:solidFill>
              </a:rPr>
              <a:t>nhiều </a:t>
            </a:r>
            <a:r>
              <a:rPr lang="vi-VN" smtClean="0">
                <a:solidFill>
                  <a:srgbClr val="0000FF"/>
                </a:solidFill>
              </a:rPr>
              <a:t>nhất </a:t>
            </a:r>
            <a:r>
              <a:rPr lang="vi-VN">
                <a:solidFill>
                  <a:srgbClr val="0000FF"/>
                </a:solidFill>
              </a:rPr>
              <a:t>bao nhiêu hộp và còn thừa mấy cái áo?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867400" y="3561334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Tóm tắt</a:t>
            </a:r>
            <a:r>
              <a:rPr lang="en-US">
                <a:solidFill>
                  <a:srgbClr val="0000FF"/>
                </a:solidFill>
              </a:rPr>
              <a:t>: 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257800" y="39624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8 áo: 1 hộp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5105400" y="43434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187 250 áo:…hộp,  thừa…áo?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4114800" y="4800600"/>
            <a:ext cx="50292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             </a:t>
            </a:r>
            <a:r>
              <a:rPr lang="en-US" u="sng">
                <a:solidFill>
                  <a:srgbClr val="0000FF"/>
                </a:solidFill>
              </a:rPr>
              <a:t>Bài giải</a:t>
            </a:r>
            <a:r>
              <a:rPr lang="en-US">
                <a:solidFill>
                  <a:srgbClr val="0000FF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Ta có: 187 250 : 8 = 23 406 (dư 2)</a:t>
            </a:r>
          </a:p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Vậ</a:t>
            </a:r>
            <a:r>
              <a:rPr lang="en-US">
                <a:solidFill>
                  <a:srgbClr val="0000FF"/>
                </a:solidFill>
              </a:rPr>
              <a:t>y có thể xếp được nhiều nhất là 23 406 hộp và còn thừa ra 2 chiếc áo.</a:t>
            </a:r>
            <a:endParaRPr lang="vi-VN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/>
      <p:bldP spid="39959" grpId="0"/>
      <p:bldP spid="39960" grpId="0"/>
      <p:bldP spid="39961" grpId="0"/>
      <p:bldP spid="399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66800" y="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             </a:t>
            </a:r>
            <a:r>
              <a:rPr lang="en-US" sz="2000" i="1">
                <a:solidFill>
                  <a:srgbClr val="0000FF"/>
                </a:solidFill>
              </a:rPr>
              <a:t>Thứ  ba ngày 2 tháng 12 năm 2014</a:t>
            </a:r>
          </a:p>
          <a:p>
            <a:pPr>
              <a:spcBef>
                <a:spcPct val="50000"/>
              </a:spcBef>
            </a:pPr>
            <a:r>
              <a:rPr lang="en-US" sz="2000" i="1" u="sng">
                <a:solidFill>
                  <a:srgbClr val="0000FF"/>
                </a:solidFill>
              </a:rPr>
              <a:t>Toán</a:t>
            </a:r>
            <a:endParaRPr lang="vi-VN" sz="2000" i="1" u="sng">
              <a:solidFill>
                <a:srgbClr val="0000FF"/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0" y="474663"/>
            <a:ext cx="624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CHIA CHO SỐ CÓ MỘT CHỮ SỐ</a:t>
            </a:r>
            <a:endParaRPr lang="vi-VN" sz="2000">
              <a:solidFill>
                <a:srgbClr val="FF0000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2514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NI-Times" pitchFamily="2" charset="0"/>
              </a:rPr>
              <a:t>a) 128 472 : 6 = 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128 472       6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24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07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 0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676400" y="1447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752600" y="205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21 412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2819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230 859        5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30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08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35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09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          4</a:t>
            </a:r>
          </a:p>
        </p:txBody>
      </p:sp>
      <p:sp>
        <p:nvSpPr>
          <p:cNvPr id="32777" name="Line 6"/>
          <p:cNvSpPr>
            <a:spLocks noChangeShapeType="1"/>
          </p:cNvSpPr>
          <p:nvPr/>
        </p:nvSpPr>
        <p:spPr bwMode="auto">
          <a:xfrm>
            <a:off x="1600200" y="4267200"/>
            <a:ext cx="0" cy="2328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8"/>
          <p:cNvSpPr>
            <a:spLocks noChangeShapeType="1"/>
          </p:cNvSpPr>
          <p:nvPr/>
        </p:nvSpPr>
        <p:spPr bwMode="auto">
          <a:xfrm>
            <a:off x="16002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b) 230 859 : 5 = ? 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2780" name="Text Box 9"/>
          <p:cNvSpPr txBox="1">
            <a:spLocks noChangeArrowheads="1"/>
          </p:cNvSpPr>
          <p:nvPr/>
        </p:nvSpPr>
        <p:spPr bwMode="auto">
          <a:xfrm>
            <a:off x="1676400" y="4648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NI-Times" pitchFamily="2" charset="0"/>
              </a:rPr>
              <a:t>46 171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981450" y="93345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962400" y="13716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Bài 1: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971925" y="19812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u="sng">
                <a:solidFill>
                  <a:srgbClr val="0000FF"/>
                </a:solidFill>
              </a:rPr>
              <a:t>Bài 2: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952875" y="4191000"/>
            <a:ext cx="53054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u="sng">
                <a:solidFill>
                  <a:srgbClr val="0000FF"/>
                </a:solidFill>
              </a:rPr>
              <a:t>Bài 3</a:t>
            </a:r>
            <a:r>
              <a:rPr lang="vi-VN">
                <a:solidFill>
                  <a:srgbClr val="0000FF"/>
                </a:solidFill>
              </a:rPr>
              <a:t>:</a:t>
            </a:r>
            <a:r>
              <a:rPr lang="en-US">
                <a:solidFill>
                  <a:srgbClr val="0000FF"/>
                </a:solidFill>
              </a:rPr>
              <a:t>                  </a:t>
            </a:r>
            <a:r>
              <a:rPr lang="en-US" u="sng">
                <a:solidFill>
                  <a:srgbClr val="0000FF"/>
                </a:solidFill>
              </a:rPr>
              <a:t>Bài giải</a:t>
            </a:r>
            <a:r>
              <a:rPr lang="en-US">
                <a:solidFill>
                  <a:srgbClr val="0000FF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114800" y="4857750"/>
            <a:ext cx="502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Ta có: 187 250 : 8 = 23 406 (dư 2)</a:t>
            </a:r>
          </a:p>
          <a:p>
            <a:pPr>
              <a:spcBef>
                <a:spcPct val="50000"/>
              </a:spcBef>
            </a:pPr>
            <a:r>
              <a:rPr lang="vi-VN">
                <a:solidFill>
                  <a:srgbClr val="0000FF"/>
                </a:solidFill>
              </a:rPr>
              <a:t>Vậ</a:t>
            </a:r>
            <a:r>
              <a:rPr lang="en-US">
                <a:solidFill>
                  <a:srgbClr val="0000FF"/>
                </a:solidFill>
              </a:rPr>
              <a:t>y có thể xếp được nhiều nhất là 23 406 hộp và còn thừa ra 2 chiếc áo?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876800" y="1371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Đặt tính rồi tính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5562600" y="2062163"/>
            <a:ext cx="3810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Bài giải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953000" y="21336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48200" y="2657475"/>
            <a:ext cx="3886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Số lít xăng có trong mỗi bể là?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128610 : 6 = 21435 (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l</a:t>
            </a:r>
            <a:r>
              <a:rPr lang="en-US">
                <a:solidFill>
                  <a:srgbClr val="0000FF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Đáp số: 21435 </a:t>
            </a: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</a:rPr>
              <a:t>l </a:t>
            </a:r>
            <a:r>
              <a:rPr lang="en-US">
                <a:solidFill>
                  <a:srgbClr val="0000FF"/>
                </a:solidFill>
              </a:rPr>
              <a:t>xăng</a:t>
            </a:r>
            <a:endParaRPr lang="vi-VN">
              <a:solidFill>
                <a:srgbClr val="0000FF"/>
              </a:solidFill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28600" y="752475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FF"/>
                </a:solidFill>
              </a:rPr>
              <a:t>1. Ví dụ:</a:t>
            </a:r>
            <a:endParaRPr lang="vi-VN" u="sng">
              <a:solidFill>
                <a:srgbClr val="0000FF"/>
              </a:solidFill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8001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2. Thực hành</a:t>
            </a:r>
            <a:endParaRPr lang="vi-VN" u="sng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1325</Words>
  <Application>Microsoft Office PowerPoint</Application>
  <PresentationFormat>On-screen Show (4:3)</PresentationFormat>
  <Paragraphs>280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All users - Windows 8</cp:lastModifiedBy>
  <cp:revision>44</cp:revision>
  <dcterms:created xsi:type="dcterms:W3CDTF">2014-11-24T09:31:26Z</dcterms:created>
  <dcterms:modified xsi:type="dcterms:W3CDTF">2018-12-04T02:48:58Z</dcterms:modified>
</cp:coreProperties>
</file>