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00"/>
    <a:srgbClr val="FFFF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>
      <p:cViewPr varScale="1">
        <p:scale>
          <a:sx n="72" d="100"/>
          <a:sy n="72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8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5" Type="http://schemas.openxmlformats.org/officeDocument/2006/relationships/image" Target="../media/image29.wmf"/><Relationship Id="rId2" Type="http://schemas.openxmlformats.org/officeDocument/2006/relationships/image" Target="../media/image7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24" Type="http://schemas.openxmlformats.org/officeDocument/2006/relationships/image" Target="../media/image28.wmf"/><Relationship Id="rId5" Type="http://schemas.openxmlformats.org/officeDocument/2006/relationships/image" Target="../media/image3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9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6" Type="http://schemas.openxmlformats.org/officeDocument/2006/relationships/image" Target="../media/image45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18" Type="http://schemas.openxmlformats.org/officeDocument/2006/relationships/image" Target="../media/image67.wmf"/><Relationship Id="rId3" Type="http://schemas.openxmlformats.org/officeDocument/2006/relationships/image" Target="../media/image52.wmf"/><Relationship Id="rId21" Type="http://schemas.openxmlformats.org/officeDocument/2006/relationships/image" Target="../media/image70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17" Type="http://schemas.openxmlformats.org/officeDocument/2006/relationships/image" Target="../media/image66.wmf"/><Relationship Id="rId25" Type="http://schemas.openxmlformats.org/officeDocument/2006/relationships/image" Target="../media/image49.wmf"/><Relationship Id="rId2" Type="http://schemas.openxmlformats.org/officeDocument/2006/relationships/image" Target="../media/image51.wmf"/><Relationship Id="rId16" Type="http://schemas.openxmlformats.org/officeDocument/2006/relationships/image" Target="../media/image65.wmf"/><Relationship Id="rId20" Type="http://schemas.openxmlformats.org/officeDocument/2006/relationships/image" Target="../media/image69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24" Type="http://schemas.openxmlformats.org/officeDocument/2006/relationships/image" Target="../media/image48.wmf"/><Relationship Id="rId5" Type="http://schemas.openxmlformats.org/officeDocument/2006/relationships/image" Target="../media/image54.wmf"/><Relationship Id="rId15" Type="http://schemas.openxmlformats.org/officeDocument/2006/relationships/image" Target="../media/image64.wmf"/><Relationship Id="rId23" Type="http://schemas.openxmlformats.org/officeDocument/2006/relationships/image" Target="../media/image47.wmf"/><Relationship Id="rId10" Type="http://schemas.openxmlformats.org/officeDocument/2006/relationships/image" Target="../media/image59.wmf"/><Relationship Id="rId19" Type="http://schemas.openxmlformats.org/officeDocument/2006/relationships/image" Target="../media/image68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Relationship Id="rId22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6" Type="http://schemas.openxmlformats.org/officeDocument/2006/relationships/image" Target="../media/image86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5" Type="http://schemas.openxmlformats.org/officeDocument/2006/relationships/image" Target="../media/image8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9D86B-16DF-483F-B10A-0DEA5951D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2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1C35F-332E-4B44-880E-1027D48B9E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D0BB9-2A53-4108-8E52-142851DBB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C3A6B-AAF5-49B7-A163-88C298301D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67F1-4E1F-4446-9F63-76972DB501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6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52C23-BCFD-4597-90F2-C1227C9C1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F9EA-4EA5-4CE2-9DD3-AAAB4FEDFE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1F9F5-49A9-48DA-8AD0-0764621E3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4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F9E43-A735-4C65-AA61-3A214F8FD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B17B-0653-4D62-AC31-D9DF0824BD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3BA5F-3A68-4C65-ACE9-8458486F4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8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48D2BB-D0EC-472A-9AE3-A41A21C705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9" Type="http://schemas.openxmlformats.org/officeDocument/2006/relationships/oleObject" Target="../embeddings/oleObject24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19.wmf"/><Relationship Id="rId42" Type="http://schemas.openxmlformats.org/officeDocument/2006/relationships/image" Target="../media/image23.wmf"/><Relationship Id="rId47" Type="http://schemas.openxmlformats.org/officeDocument/2006/relationships/oleObject" Target="../embeddings/oleObject28.bin"/><Relationship Id="rId50" Type="http://schemas.openxmlformats.org/officeDocument/2006/relationships/image" Target="../media/image27.w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9" Type="http://schemas.openxmlformats.org/officeDocument/2006/relationships/oleObject" Target="../embeddings/oleObject19.bin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5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22.wmf"/><Relationship Id="rId45" Type="http://schemas.openxmlformats.org/officeDocument/2006/relationships/oleObject" Target="../embeddings/oleObject27.bin"/><Relationship Id="rId53" Type="http://schemas.openxmlformats.org/officeDocument/2006/relationships/oleObject" Target="../embeddings/oleObject31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20.bin"/><Relationship Id="rId44" Type="http://schemas.openxmlformats.org/officeDocument/2006/relationships/image" Target="../media/image24.wmf"/><Relationship Id="rId52" Type="http://schemas.openxmlformats.org/officeDocument/2006/relationships/image" Target="../media/image2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22.bin"/><Relationship Id="rId43" Type="http://schemas.openxmlformats.org/officeDocument/2006/relationships/oleObject" Target="../embeddings/oleObject26.bin"/><Relationship Id="rId48" Type="http://schemas.openxmlformats.org/officeDocument/2006/relationships/image" Target="../media/image26.wmf"/><Relationship Id="rId8" Type="http://schemas.openxmlformats.org/officeDocument/2006/relationships/image" Target="../media/image8.wmf"/><Relationship Id="rId51" Type="http://schemas.openxmlformats.org/officeDocument/2006/relationships/oleObject" Target="../embeddings/oleObject30.bin"/><Relationship Id="rId3" Type="http://schemas.openxmlformats.org/officeDocument/2006/relationships/oleObject" Target="../embeddings/oleObject5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21.wmf"/><Relationship Id="rId46" Type="http://schemas.openxmlformats.org/officeDocument/2006/relationships/image" Target="../media/image25.wmf"/><Relationship Id="rId20" Type="http://schemas.openxmlformats.org/officeDocument/2006/relationships/image" Target="../media/image13.wmf"/><Relationship Id="rId41" Type="http://schemas.openxmlformats.org/officeDocument/2006/relationships/oleObject" Target="../embeddings/oleObject25.bin"/><Relationship Id="rId54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8.bin"/><Relationship Id="rId36" Type="http://schemas.openxmlformats.org/officeDocument/2006/relationships/image" Target="../media/image20.wmf"/><Relationship Id="rId49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0.bin"/><Relationship Id="rId26" Type="http://schemas.openxmlformats.org/officeDocument/2006/relationships/image" Target="../media/image39.wmf"/><Relationship Id="rId39" Type="http://schemas.openxmlformats.org/officeDocument/2006/relationships/oleObject" Target="../embeddings/oleObject53.bin"/><Relationship Id="rId21" Type="http://schemas.openxmlformats.org/officeDocument/2006/relationships/oleObject" Target="../embeddings/oleObject42.bin"/><Relationship Id="rId34" Type="http://schemas.openxmlformats.org/officeDocument/2006/relationships/oleObject" Target="../embeddings/oleObject50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5.bin"/><Relationship Id="rId33" Type="http://schemas.openxmlformats.org/officeDocument/2006/relationships/oleObject" Target="../embeddings/oleObject49.bin"/><Relationship Id="rId38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6.bin"/><Relationship Id="rId24" Type="http://schemas.openxmlformats.org/officeDocument/2006/relationships/oleObject" Target="../embeddings/oleObject44.bin"/><Relationship Id="rId32" Type="http://schemas.openxmlformats.org/officeDocument/2006/relationships/image" Target="../media/image42.wmf"/><Relationship Id="rId37" Type="http://schemas.openxmlformats.org/officeDocument/2006/relationships/oleObject" Target="../embeddings/oleObject52.bin"/><Relationship Id="rId40" Type="http://schemas.openxmlformats.org/officeDocument/2006/relationships/image" Target="../media/image45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0.wmf"/><Relationship Id="rId36" Type="http://schemas.openxmlformats.org/officeDocument/2006/relationships/oleObject" Target="../embeddings/oleObject51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8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5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41.wmf"/><Relationship Id="rId35" Type="http://schemas.openxmlformats.org/officeDocument/2006/relationships/image" Target="../media/image43.wmf"/><Relationship Id="rId8" Type="http://schemas.openxmlformats.org/officeDocument/2006/relationships/image" Target="../media/image32.wmf"/><Relationship Id="rId3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wmf"/><Relationship Id="rId11" Type="http://schemas.openxmlformats.org/officeDocument/2006/relationships/slide" Target="slide6.xml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7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3.bin"/><Relationship Id="rId18" Type="http://schemas.openxmlformats.org/officeDocument/2006/relationships/image" Target="../media/image57.wmf"/><Relationship Id="rId26" Type="http://schemas.openxmlformats.org/officeDocument/2006/relationships/image" Target="../media/image61.wmf"/><Relationship Id="rId39" Type="http://schemas.openxmlformats.org/officeDocument/2006/relationships/oleObject" Target="../embeddings/oleObject76.bin"/><Relationship Id="rId21" Type="http://schemas.openxmlformats.org/officeDocument/2006/relationships/oleObject" Target="../embeddings/oleObject67.bin"/><Relationship Id="rId34" Type="http://schemas.openxmlformats.org/officeDocument/2006/relationships/image" Target="../media/image65.wmf"/><Relationship Id="rId42" Type="http://schemas.openxmlformats.org/officeDocument/2006/relationships/image" Target="../media/image69.wmf"/><Relationship Id="rId47" Type="http://schemas.openxmlformats.org/officeDocument/2006/relationships/oleObject" Target="../embeddings/oleObject80.bin"/><Relationship Id="rId50" Type="http://schemas.openxmlformats.org/officeDocument/2006/relationships/image" Target="../media/image48.wmf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9" Type="http://schemas.openxmlformats.org/officeDocument/2006/relationships/oleObject" Target="../embeddings/oleObject71.bin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0.wmf"/><Relationship Id="rId32" Type="http://schemas.openxmlformats.org/officeDocument/2006/relationships/image" Target="../media/image64.wmf"/><Relationship Id="rId37" Type="http://schemas.openxmlformats.org/officeDocument/2006/relationships/oleObject" Target="../embeddings/oleObject75.bin"/><Relationship Id="rId40" Type="http://schemas.openxmlformats.org/officeDocument/2006/relationships/image" Target="../media/image68.wmf"/><Relationship Id="rId45" Type="http://schemas.openxmlformats.org/officeDocument/2006/relationships/oleObject" Target="../embeddings/oleObject79.bin"/><Relationship Id="rId53" Type="http://schemas.openxmlformats.org/officeDocument/2006/relationships/slide" Target="slide5.xml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6.bin"/><Relationship Id="rId31" Type="http://schemas.openxmlformats.org/officeDocument/2006/relationships/oleObject" Target="../embeddings/oleObject72.bin"/><Relationship Id="rId44" Type="http://schemas.openxmlformats.org/officeDocument/2006/relationships/image" Target="../media/image70.wmf"/><Relationship Id="rId52" Type="http://schemas.openxmlformats.org/officeDocument/2006/relationships/image" Target="../media/image49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70.bin"/><Relationship Id="rId30" Type="http://schemas.openxmlformats.org/officeDocument/2006/relationships/image" Target="../media/image63.wmf"/><Relationship Id="rId35" Type="http://schemas.openxmlformats.org/officeDocument/2006/relationships/oleObject" Target="../embeddings/oleObject74.bin"/><Relationship Id="rId43" Type="http://schemas.openxmlformats.org/officeDocument/2006/relationships/oleObject" Target="../embeddings/oleObject78.bin"/><Relationship Id="rId48" Type="http://schemas.openxmlformats.org/officeDocument/2006/relationships/image" Target="../media/image47.wmf"/><Relationship Id="rId8" Type="http://schemas.openxmlformats.org/officeDocument/2006/relationships/image" Target="../media/image52.wmf"/><Relationship Id="rId51" Type="http://schemas.openxmlformats.org/officeDocument/2006/relationships/oleObject" Target="../embeddings/oleObject82.bin"/><Relationship Id="rId3" Type="http://schemas.openxmlformats.org/officeDocument/2006/relationships/oleObject" Target="../embeddings/oleObject58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33" Type="http://schemas.openxmlformats.org/officeDocument/2006/relationships/oleObject" Target="../embeddings/oleObject73.bin"/><Relationship Id="rId38" Type="http://schemas.openxmlformats.org/officeDocument/2006/relationships/image" Target="../media/image67.wmf"/><Relationship Id="rId46" Type="http://schemas.openxmlformats.org/officeDocument/2006/relationships/image" Target="../media/image46.wmf"/><Relationship Id="rId20" Type="http://schemas.openxmlformats.org/officeDocument/2006/relationships/image" Target="../media/image58.wmf"/><Relationship Id="rId41" Type="http://schemas.openxmlformats.org/officeDocument/2006/relationships/oleObject" Target="../embeddings/oleObject7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1.wmf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28" Type="http://schemas.openxmlformats.org/officeDocument/2006/relationships/image" Target="../media/image62.wmf"/><Relationship Id="rId36" Type="http://schemas.openxmlformats.org/officeDocument/2006/relationships/image" Target="../media/image66.wmf"/><Relationship Id="rId49" Type="http://schemas.openxmlformats.org/officeDocument/2006/relationships/oleObject" Target="../embeddings/oleObject8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6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2.bin"/><Relationship Id="rId18" Type="http://schemas.openxmlformats.org/officeDocument/2006/relationships/image" Target="../media/image78.wmf"/><Relationship Id="rId26" Type="http://schemas.openxmlformats.org/officeDocument/2006/relationships/oleObject" Target="../embeddings/oleObject100.bin"/><Relationship Id="rId39" Type="http://schemas.openxmlformats.org/officeDocument/2006/relationships/oleObject" Target="../embeddings/oleObject109.bin"/><Relationship Id="rId21" Type="http://schemas.openxmlformats.org/officeDocument/2006/relationships/oleObject" Target="../embeddings/oleObject96.bin"/><Relationship Id="rId34" Type="http://schemas.openxmlformats.org/officeDocument/2006/relationships/oleObject" Target="../embeddings/oleObject105.bin"/><Relationship Id="rId42" Type="http://schemas.openxmlformats.org/officeDocument/2006/relationships/oleObject" Target="../embeddings/oleObject111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102.bin"/><Relationship Id="rId41" Type="http://schemas.openxmlformats.org/officeDocument/2006/relationships/image" Target="../media/image8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80.wmf"/><Relationship Id="rId32" Type="http://schemas.openxmlformats.org/officeDocument/2006/relationships/oleObject" Target="../embeddings/oleObject104.bin"/><Relationship Id="rId37" Type="http://schemas.openxmlformats.org/officeDocument/2006/relationships/oleObject" Target="../embeddings/oleObject107.bin"/><Relationship Id="rId40" Type="http://schemas.openxmlformats.org/officeDocument/2006/relationships/oleObject" Target="../embeddings/oleObject110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81.wmf"/><Relationship Id="rId36" Type="http://schemas.openxmlformats.org/officeDocument/2006/relationships/oleObject" Target="../embeddings/oleObject106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95.bin"/><Relationship Id="rId31" Type="http://schemas.openxmlformats.org/officeDocument/2006/relationships/oleObject" Target="../embeddings/oleObject103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76.wmf"/><Relationship Id="rId22" Type="http://schemas.openxmlformats.org/officeDocument/2006/relationships/oleObject" Target="../embeddings/oleObject97.bin"/><Relationship Id="rId27" Type="http://schemas.openxmlformats.org/officeDocument/2006/relationships/oleObject" Target="../embeddings/oleObject101.bin"/><Relationship Id="rId30" Type="http://schemas.openxmlformats.org/officeDocument/2006/relationships/image" Target="../media/image82.wmf"/><Relationship Id="rId35" Type="http://schemas.openxmlformats.org/officeDocument/2006/relationships/image" Target="../media/image84.wmf"/><Relationship Id="rId43" Type="http://schemas.openxmlformats.org/officeDocument/2006/relationships/image" Target="../media/image86.wmf"/><Relationship Id="rId8" Type="http://schemas.openxmlformats.org/officeDocument/2006/relationships/image" Target="../media/image73.wmf"/><Relationship Id="rId3" Type="http://schemas.openxmlformats.org/officeDocument/2006/relationships/oleObject" Target="../embeddings/oleObject87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99.bin"/><Relationship Id="rId33" Type="http://schemas.openxmlformats.org/officeDocument/2006/relationships/image" Target="../media/image83.wmf"/><Relationship Id="rId38" Type="http://schemas.openxmlformats.org/officeDocument/2006/relationships/oleObject" Target="../embeddings/oleObject10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6" cy="25622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</a:t>
            </a:r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r>
              <a:rPr lang="en-US" sz="54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en-US" sz="54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 128)</a:t>
            </a:r>
            <a:endParaRPr lang="en-US" sz="5400" b="1">
              <a:ln/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54388" y="1320800"/>
            <a:ext cx="5789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Củng cố và dặn dò: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336800" y="2257425"/>
            <a:ext cx="57896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CC0000"/>
                </a:solidFill>
              </a:rPr>
              <a:t> Làm lại các bài tập và làm các bài tập còn lại đầu trang 128.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CC0000"/>
                </a:solidFill>
              </a:rPr>
              <a:t> Xem trước bài luyện tập cuối trang 128.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"/>
            <a:ext cx="6400800" cy="762000"/>
          </a:xfrm>
        </p:spPr>
        <p:txBody>
          <a:bodyPr/>
          <a:lstStyle/>
          <a:p>
            <a:r>
              <a:rPr lang="en-US" sz="3200"/>
              <a:t>Thứ sáu, 11 tháng 02 năm 2011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62400" y="685800"/>
            <a:ext cx="1511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u="sng"/>
              <a:t>Toán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62000" y="12954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3300"/>
                </a:solidFill>
              </a:rPr>
              <a:t>Kiểm tra bài cũ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23900" y="2057400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/>
              <a:t>- Muốn cộng hai phân số khác mẫu số ta làm thế nào?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5800" y="3276600"/>
            <a:ext cx="7391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>
                <a:solidFill>
                  <a:srgbClr val="FF3300"/>
                </a:solidFill>
              </a:rPr>
              <a:t>- Muốn cộng hai phân số khác mẫu số, ta quy đồng mẫu số hai phân số rồi cộng hai phân số đó.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24000" y="207010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/>
              <a:t>Tính:</a:t>
            </a:r>
          </a:p>
        </p:txBody>
      </p:sp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3276600" y="1993900"/>
          <a:ext cx="311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93900"/>
                        <a:ext cx="311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3962400" y="19939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939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3582988" y="21939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5686425" y="1993900"/>
          <a:ext cx="4540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1993900"/>
                        <a:ext cx="4540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6443663" y="1993900"/>
          <a:ext cx="338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993900"/>
                        <a:ext cx="338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6064250" y="21939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2767013" y="2138363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5176838" y="215265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2055" grpId="0"/>
      <p:bldP spid="2055" grpId="1"/>
      <p:bldP spid="2056" grpId="0"/>
      <p:bldP spid="2089" grpId="0"/>
      <p:bldP spid="2092" grpId="0"/>
      <p:bldP spid="2093" grpId="0"/>
      <p:bldP spid="20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-762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chemeClr val="accent2"/>
                </a:solidFill>
              </a:rPr>
              <a:t>Đáp án: </a:t>
            </a:r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968375" y="1600200"/>
          <a:ext cx="311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1600200"/>
                        <a:ext cx="311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1457325" y="1600200"/>
          <a:ext cx="733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5" imgW="330120" imgH="393480" progId="Equation.DSMT4">
                  <p:embed/>
                </p:oleObj>
              </mc:Choice>
              <mc:Fallback>
                <p:oleObj name="Equation" r:id="rId5" imgW="33012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1600200"/>
                        <a:ext cx="733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217613" y="18002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2108200" y="17811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2444750" y="16002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16002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37"/>
          <p:cNvGraphicFramePr>
            <a:graphicFrameLocks noChangeAspect="1"/>
          </p:cNvGraphicFramePr>
          <p:nvPr/>
        </p:nvGraphicFramePr>
        <p:xfrm>
          <a:off x="1643063" y="609600"/>
          <a:ext cx="311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609600"/>
                        <a:ext cx="311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2328863" y="609600"/>
          <a:ext cx="338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609600"/>
                        <a:ext cx="338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1949450" y="8096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1638300" y="3708400"/>
          <a:ext cx="4540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3" imgW="203040" imgH="393480" progId="Equation.DSMT4">
                  <p:embed/>
                </p:oleObj>
              </mc:Choice>
              <mc:Fallback>
                <p:oleObj name="Equation" r:id="rId13" imgW="20304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708400"/>
                        <a:ext cx="4540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41"/>
          <p:cNvGraphicFramePr>
            <a:graphicFrameLocks noChangeAspect="1"/>
          </p:cNvGraphicFramePr>
          <p:nvPr/>
        </p:nvGraphicFramePr>
        <p:xfrm>
          <a:off x="2395538" y="3708400"/>
          <a:ext cx="338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3708400"/>
                        <a:ext cx="338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2016125" y="39084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3115" name="Object 43"/>
          <p:cNvGraphicFramePr>
            <a:graphicFrameLocks noChangeAspect="1"/>
          </p:cNvGraphicFramePr>
          <p:nvPr/>
        </p:nvGraphicFramePr>
        <p:xfrm>
          <a:off x="3440113" y="1600200"/>
          <a:ext cx="3397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7" imgW="152280" imgH="393480" progId="Equation.DSMT4">
                  <p:embed/>
                </p:oleObj>
              </mc:Choice>
              <mc:Fallback>
                <p:oleObj name="Equation" r:id="rId17" imgW="152280" imgH="393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1600200"/>
                        <a:ext cx="3397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6" name="Object 44"/>
          <p:cNvGraphicFramePr>
            <a:graphicFrameLocks noChangeAspect="1"/>
          </p:cNvGraphicFramePr>
          <p:nvPr/>
        </p:nvGraphicFramePr>
        <p:xfrm>
          <a:off x="3943350" y="1600200"/>
          <a:ext cx="733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9" imgW="330120" imgH="393480" progId="Equation.DSMT4">
                  <p:embed/>
                </p:oleObj>
              </mc:Choice>
              <mc:Fallback>
                <p:oleObj name="Equation" r:id="rId19" imgW="330120" imgH="393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600200"/>
                        <a:ext cx="733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3703638" y="18002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4594225" y="17811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/>
        </p:nvGraphicFramePr>
        <p:xfrm>
          <a:off x="4902200" y="1600200"/>
          <a:ext cx="508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21" imgW="228600" imgH="393480" progId="Equation.DSMT4">
                  <p:embed/>
                </p:oleObj>
              </mc:Choice>
              <mc:Fallback>
                <p:oleObj name="Equation" r:id="rId21" imgW="22860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1600200"/>
                        <a:ext cx="508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1" name="Object 49"/>
          <p:cNvGraphicFramePr>
            <a:graphicFrameLocks noChangeAspect="1"/>
          </p:cNvGraphicFramePr>
          <p:nvPr/>
        </p:nvGraphicFramePr>
        <p:xfrm>
          <a:off x="2001838" y="25654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23" imgW="203040" imgH="393480" progId="Equation.DSMT4">
                  <p:embed/>
                </p:oleObj>
              </mc:Choice>
              <mc:Fallback>
                <p:oleObj name="Equation" r:id="rId23" imgW="203040" imgH="393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25654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2" name="Object 50"/>
          <p:cNvGraphicFramePr>
            <a:graphicFrameLocks noChangeAspect="1"/>
          </p:cNvGraphicFramePr>
          <p:nvPr/>
        </p:nvGraphicFramePr>
        <p:xfrm>
          <a:off x="2662238" y="2565400"/>
          <a:ext cx="508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25" imgW="228600" imgH="393480" progId="Equation.DSMT4">
                  <p:embed/>
                </p:oleObj>
              </mc:Choice>
              <mc:Fallback>
                <p:oleObj name="Equation" r:id="rId25" imgW="228600" imgH="393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2565400"/>
                        <a:ext cx="508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52"/>
          <p:cNvGraphicFramePr>
            <a:graphicFrameLocks noChangeAspect="1"/>
          </p:cNvGraphicFramePr>
          <p:nvPr/>
        </p:nvGraphicFramePr>
        <p:xfrm>
          <a:off x="939800" y="2552700"/>
          <a:ext cx="311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27" imgW="139680" imgH="393480" progId="Equation.DSMT4">
                  <p:embed/>
                </p:oleObj>
              </mc:Choice>
              <mc:Fallback>
                <p:oleObj name="Equation" r:id="rId27" imgW="13968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552700"/>
                        <a:ext cx="311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53"/>
          <p:cNvGraphicFramePr>
            <a:graphicFrameLocks noChangeAspect="1"/>
          </p:cNvGraphicFramePr>
          <p:nvPr/>
        </p:nvGraphicFramePr>
        <p:xfrm>
          <a:off x="1473200" y="25527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28" imgW="152280" imgH="393480" progId="Equation.DSMT4">
                  <p:embed/>
                </p:oleObj>
              </mc:Choice>
              <mc:Fallback>
                <p:oleObj name="Equation" r:id="rId28" imgW="152280" imgH="3934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5527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1144588" y="27527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1684338" y="27432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2332038" y="27559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3043238" y="27559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3341688" y="2552700"/>
          <a:ext cx="958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29" imgW="431640" imgH="393480" progId="Equation.DSMT4">
                  <p:embed/>
                </p:oleObj>
              </mc:Choice>
              <mc:Fallback>
                <p:oleObj name="Equation" r:id="rId29" imgW="431640" imgH="3934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2552700"/>
                        <a:ext cx="958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1" name="Object 59"/>
          <p:cNvGraphicFramePr>
            <a:graphicFrameLocks noChangeAspect="1"/>
          </p:cNvGraphicFramePr>
          <p:nvPr/>
        </p:nvGraphicFramePr>
        <p:xfrm>
          <a:off x="4478338" y="2552700"/>
          <a:ext cx="508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31" imgW="228600" imgH="393480" progId="Equation.DSMT4">
                  <p:embed/>
                </p:oleObj>
              </mc:Choice>
              <mc:Fallback>
                <p:oleObj name="Equation" r:id="rId31" imgW="228600" imgH="39348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2552700"/>
                        <a:ext cx="508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4173538" y="27432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33" name="Object 61"/>
          <p:cNvGraphicFramePr>
            <a:graphicFrameLocks noChangeAspect="1"/>
          </p:cNvGraphicFramePr>
          <p:nvPr/>
        </p:nvGraphicFramePr>
        <p:xfrm>
          <a:off x="955675" y="47117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33" imgW="152280" imgH="393480" progId="Equation.DSMT4">
                  <p:embed/>
                </p:oleObj>
              </mc:Choice>
              <mc:Fallback>
                <p:oleObj name="Equation" r:id="rId33" imgW="152280" imgH="3934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7117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4" name="Object 62"/>
          <p:cNvGraphicFramePr>
            <a:graphicFrameLocks noChangeAspect="1"/>
          </p:cNvGraphicFramePr>
          <p:nvPr/>
        </p:nvGraphicFramePr>
        <p:xfrm>
          <a:off x="1508125" y="4724400"/>
          <a:ext cx="733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5" imgW="330120" imgH="393480" progId="Equation.DSMT4">
                  <p:embed/>
                </p:oleObj>
              </mc:Choice>
              <mc:Fallback>
                <p:oleObj name="Equation" r:id="rId35" imgW="330120" imgH="39348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724400"/>
                        <a:ext cx="733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1217613" y="49117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2108200" y="48926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37" name="Object 65"/>
          <p:cNvGraphicFramePr>
            <a:graphicFrameLocks noChangeAspect="1"/>
          </p:cNvGraphicFramePr>
          <p:nvPr/>
        </p:nvGraphicFramePr>
        <p:xfrm>
          <a:off x="2444750" y="47117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37" imgW="203040" imgH="393480" progId="Equation.DSMT4">
                  <p:embed/>
                </p:oleObj>
              </mc:Choice>
              <mc:Fallback>
                <p:oleObj name="Equation" r:id="rId37" imgW="203040" imgH="39348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47117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" name="Object 71"/>
          <p:cNvGraphicFramePr>
            <a:graphicFrameLocks noChangeAspect="1"/>
          </p:cNvGraphicFramePr>
          <p:nvPr/>
        </p:nvGraphicFramePr>
        <p:xfrm>
          <a:off x="2033588" y="57277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39" imgW="203040" imgH="393480" progId="Equation.DSMT4">
                  <p:embed/>
                </p:oleObj>
              </mc:Choice>
              <mc:Fallback>
                <p:oleObj name="Equation" r:id="rId39" imgW="203040" imgH="39348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57277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" name="Object 72"/>
          <p:cNvGraphicFramePr>
            <a:graphicFrameLocks noChangeAspect="1"/>
          </p:cNvGraphicFramePr>
          <p:nvPr/>
        </p:nvGraphicFramePr>
        <p:xfrm>
          <a:off x="2720975" y="5727700"/>
          <a:ext cx="4524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41" imgW="203040" imgH="393480" progId="Equation.DSMT4">
                  <p:embed/>
                </p:oleObj>
              </mc:Choice>
              <mc:Fallback>
                <p:oleObj name="Equation" r:id="rId41" imgW="203040" imgH="39348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5727700"/>
                        <a:ext cx="4524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5" name="Object 73"/>
          <p:cNvGraphicFramePr>
            <a:graphicFrameLocks noChangeAspect="1"/>
          </p:cNvGraphicFramePr>
          <p:nvPr/>
        </p:nvGraphicFramePr>
        <p:xfrm>
          <a:off x="901700" y="5715000"/>
          <a:ext cx="4524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43" imgW="203040" imgH="393480" progId="Equation.DSMT4">
                  <p:embed/>
                </p:oleObj>
              </mc:Choice>
              <mc:Fallback>
                <p:oleObj name="Equation" r:id="rId43" imgW="203040" imgH="39348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5715000"/>
                        <a:ext cx="4524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6" name="Object 74"/>
          <p:cNvGraphicFramePr>
            <a:graphicFrameLocks noChangeAspect="1"/>
          </p:cNvGraphicFramePr>
          <p:nvPr/>
        </p:nvGraphicFramePr>
        <p:xfrm>
          <a:off x="1504950" y="57150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45" imgW="152280" imgH="393480" progId="Equation.DSMT4">
                  <p:embed/>
                </p:oleObj>
              </mc:Choice>
              <mc:Fallback>
                <p:oleObj name="Equation" r:id="rId45" imgW="152280" imgH="3934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57150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1214438" y="59150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1716088" y="59055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2363788" y="59182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3074988" y="59182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51" name="Object 79"/>
          <p:cNvGraphicFramePr>
            <a:graphicFrameLocks noChangeAspect="1"/>
          </p:cNvGraphicFramePr>
          <p:nvPr/>
        </p:nvGraphicFramePr>
        <p:xfrm>
          <a:off x="3408363" y="5727700"/>
          <a:ext cx="762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47" imgW="342720" imgH="393480" progId="Equation.DSMT4">
                  <p:embed/>
                </p:oleObj>
              </mc:Choice>
              <mc:Fallback>
                <p:oleObj name="Equation" r:id="rId47" imgW="342720" imgH="39348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5727700"/>
                        <a:ext cx="762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2" name="Object 80"/>
          <p:cNvGraphicFramePr>
            <a:graphicFrameLocks noChangeAspect="1"/>
          </p:cNvGraphicFramePr>
          <p:nvPr/>
        </p:nvGraphicFramePr>
        <p:xfrm>
          <a:off x="4297363" y="57150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49" imgW="203040" imgH="393480" progId="Equation.DSMT4">
                  <p:embed/>
                </p:oleObj>
              </mc:Choice>
              <mc:Fallback>
                <p:oleObj name="Equation" r:id="rId49" imgW="203040" imgH="39348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57150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4635500" y="59055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54" name="Object 82"/>
          <p:cNvGraphicFramePr>
            <a:graphicFrameLocks noChangeAspect="1"/>
          </p:cNvGraphicFramePr>
          <p:nvPr/>
        </p:nvGraphicFramePr>
        <p:xfrm>
          <a:off x="4924425" y="5715000"/>
          <a:ext cx="819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51" imgW="368280" imgH="393480" progId="Equation.DSMT4">
                  <p:embed/>
                </p:oleObj>
              </mc:Choice>
              <mc:Fallback>
                <p:oleObj name="Equation" r:id="rId51" imgW="368280" imgH="39348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5715000"/>
                        <a:ext cx="819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4051300" y="59182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5626100" y="59055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3158" name="Object 86"/>
          <p:cNvGraphicFramePr>
            <a:graphicFrameLocks noChangeAspect="1"/>
          </p:cNvGraphicFramePr>
          <p:nvPr/>
        </p:nvGraphicFramePr>
        <p:xfrm>
          <a:off x="5986463" y="5715000"/>
          <a:ext cx="338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53" imgW="152280" imgH="393480" progId="Equation.DSMT4">
                  <p:embed/>
                </p:oleObj>
              </mc:Choice>
              <mc:Fallback>
                <p:oleObj name="Equation" r:id="rId53" imgW="152280" imgH="39348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5715000"/>
                        <a:ext cx="338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9" name="Rectangle 87"/>
          <p:cNvSpPr>
            <a:spLocks noChangeArrowheads="1"/>
          </p:cNvSpPr>
          <p:nvPr/>
        </p:nvSpPr>
        <p:spPr bwMode="auto">
          <a:xfrm>
            <a:off x="1143000" y="747713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sp>
        <p:nvSpPr>
          <p:cNvPr id="3160" name="Rectangle 88"/>
          <p:cNvSpPr>
            <a:spLocks noChangeArrowheads="1"/>
          </p:cNvSpPr>
          <p:nvPr/>
        </p:nvSpPr>
        <p:spPr bwMode="auto">
          <a:xfrm>
            <a:off x="1181100" y="382905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1524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Thứ sáu, 11 tháng 02 năm 2011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152900" y="698500"/>
            <a:ext cx="1511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u="sng"/>
              <a:t>Toán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276600" y="12192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Luyện tập chung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914400" y="2057400"/>
            <a:ext cx="5334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 b="1"/>
              <a:t>1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206500" y="1828800"/>
            <a:ext cx="1460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Tính: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8382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358900" y="25908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5908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071688" y="25908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5908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677988" y="2790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3528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887788" y="25908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7" imgW="139680" imgH="393480" progId="Equation.DSMT4">
                  <p:embed/>
                </p:oleObj>
              </mc:Choice>
              <mc:Fallback>
                <p:oleObj name="Equation" r:id="rId7" imgW="13968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5908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586288" y="25908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25908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192588" y="2790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7912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c)</a:t>
            </a: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6227763" y="2590800"/>
          <a:ext cx="5064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590800"/>
                        <a:ext cx="5064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6926263" y="2590800"/>
          <a:ext cx="5064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63" y="2590800"/>
                        <a:ext cx="5064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630988" y="2790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7607300" y="2590800"/>
          <a:ext cx="506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5" imgW="228600" imgH="393480" progId="Equation.DSMT4">
                  <p:embed/>
                </p:oleObj>
              </mc:Choice>
              <mc:Fallback>
                <p:oleObj name="Equation" r:id="rId15" imgW="22860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300" y="2590800"/>
                        <a:ext cx="506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312025" y="2790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-76200" y="34290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chemeClr val="accent2"/>
                </a:solidFill>
              </a:rPr>
              <a:t>Đáp án: 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2089150" y="3581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2609850" y="34290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17" imgW="152280" imgH="393480" progId="Equation.DSMT4">
                  <p:embed/>
                </p:oleObj>
              </mc:Choice>
              <mc:Fallback>
                <p:oleObj name="Equation" r:id="rId17" imgW="15228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4290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3119438" y="34417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8" imgW="139680" imgH="393480" progId="Equation.DSMT4">
                  <p:embed/>
                </p:oleObj>
              </mc:Choice>
              <mc:Fallback>
                <p:oleObj name="Equation" r:id="rId18" imgW="13968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34417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2801938" y="36290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3289300" y="36449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3630613" y="3467100"/>
          <a:ext cx="7889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9" imgW="355320" imgH="393480" progId="Equation.DSMT4">
                  <p:embed/>
                </p:oleObj>
              </mc:Choice>
              <mc:Fallback>
                <p:oleObj name="Equation" r:id="rId19" imgW="35532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3467100"/>
                        <a:ext cx="7889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4254500" y="36449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4610100" y="34671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21" imgW="152280" imgH="393480" progId="Equation.DSMT4">
                  <p:embed/>
                </p:oleObj>
              </mc:Choice>
              <mc:Fallback>
                <p:oleObj name="Equation" r:id="rId21" imgW="152280" imgH="393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4671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2043113" y="457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2578100" y="4419600"/>
          <a:ext cx="3095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23" imgW="139680" imgH="393480" progId="Equation.DSMT4">
                  <p:embed/>
                </p:oleObj>
              </mc:Choice>
              <mc:Fallback>
                <p:oleObj name="Equation" r:id="rId23" imgW="13968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419600"/>
                        <a:ext cx="3095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3276600" y="4419600"/>
          <a:ext cx="3095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24" imgW="139680" imgH="393480" progId="Equation.DSMT4">
                  <p:embed/>
                </p:oleObj>
              </mc:Choice>
              <mc:Fallback>
                <p:oleObj name="Equation" r:id="rId24" imgW="13968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3095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2882900" y="46196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3467100" y="45974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39" name="Object 43"/>
          <p:cNvGraphicFramePr>
            <a:graphicFrameLocks noChangeAspect="1"/>
          </p:cNvGraphicFramePr>
          <p:nvPr/>
        </p:nvGraphicFramePr>
        <p:xfrm>
          <a:off x="3813175" y="4419600"/>
          <a:ext cx="787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25" imgW="355320" imgH="393480" progId="Equation.DSMT4">
                  <p:embed/>
                </p:oleObj>
              </mc:Choice>
              <mc:Fallback>
                <p:oleObj name="Equation" r:id="rId25" imgW="355320" imgH="393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4419600"/>
                        <a:ext cx="7874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4457700" y="45974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4794250" y="4419600"/>
          <a:ext cx="4492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27" imgW="203040" imgH="393480" progId="Equation.DSMT4">
                  <p:embed/>
                </p:oleObj>
              </mc:Choice>
              <mc:Fallback>
                <p:oleObj name="Equation" r:id="rId27" imgW="203040" imgH="393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4419600"/>
                        <a:ext cx="4492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3" name="Object 47"/>
          <p:cNvGraphicFramePr>
            <a:graphicFrameLocks noChangeAspect="1"/>
          </p:cNvGraphicFramePr>
          <p:nvPr/>
        </p:nvGraphicFramePr>
        <p:xfrm>
          <a:off x="5437188" y="4394200"/>
          <a:ext cx="7858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29" imgW="355320" imgH="393480" progId="Equation.DSMT4">
                  <p:embed/>
                </p:oleObj>
              </mc:Choice>
              <mc:Fallback>
                <p:oleObj name="Equation" r:id="rId29" imgW="35532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394200"/>
                        <a:ext cx="7858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5105400" y="4572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6438900" y="4646613"/>
          <a:ext cx="2524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31" imgW="114120" imgH="177480" progId="Equation.DSMT4">
                  <p:embed/>
                </p:oleObj>
              </mc:Choice>
              <mc:Fallback>
                <p:oleObj name="Equation" r:id="rId31" imgW="11412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4646613"/>
                        <a:ext cx="252413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6083300" y="4572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1995488" y="56769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c)</a:t>
            </a:r>
          </a:p>
        </p:txBody>
      </p:sp>
      <p:graphicFrame>
        <p:nvGraphicFramePr>
          <p:cNvPr id="4148" name="Object 52"/>
          <p:cNvGraphicFramePr>
            <a:graphicFrameLocks noChangeAspect="1"/>
          </p:cNvGraphicFramePr>
          <p:nvPr/>
        </p:nvGraphicFramePr>
        <p:xfrm>
          <a:off x="2432050" y="5524500"/>
          <a:ext cx="506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33" imgW="228600" imgH="393480" progId="Equation.DSMT4">
                  <p:embed/>
                </p:oleObj>
              </mc:Choice>
              <mc:Fallback>
                <p:oleObj name="Equation" r:id="rId33" imgW="22860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5524500"/>
                        <a:ext cx="506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9" name="Object 53"/>
          <p:cNvGraphicFramePr>
            <a:graphicFrameLocks noChangeAspect="1"/>
          </p:cNvGraphicFramePr>
          <p:nvPr/>
        </p:nvGraphicFramePr>
        <p:xfrm>
          <a:off x="3130550" y="5524500"/>
          <a:ext cx="506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34" imgW="228600" imgH="393480" progId="Equation.DSMT4">
                  <p:embed/>
                </p:oleObj>
              </mc:Choice>
              <mc:Fallback>
                <p:oleObj name="Equation" r:id="rId34" imgW="228600" imgH="3934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5524500"/>
                        <a:ext cx="506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2819400" y="5715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4151" name="Object 55"/>
          <p:cNvGraphicFramePr>
            <a:graphicFrameLocks noChangeAspect="1"/>
          </p:cNvGraphicFramePr>
          <p:nvPr/>
        </p:nvGraphicFramePr>
        <p:xfrm>
          <a:off x="3811588" y="5524500"/>
          <a:ext cx="5064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36" imgW="228600" imgH="393480" progId="Equation.DSMT4">
                  <p:embed/>
                </p:oleObj>
              </mc:Choice>
              <mc:Fallback>
                <p:oleObj name="Equation" r:id="rId36" imgW="228600" imgH="393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5524500"/>
                        <a:ext cx="5064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3505200" y="5715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4191000" y="5715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54" name="Object 58"/>
          <p:cNvGraphicFramePr>
            <a:graphicFrameLocks noChangeAspect="1"/>
          </p:cNvGraphicFramePr>
          <p:nvPr/>
        </p:nvGraphicFramePr>
        <p:xfrm>
          <a:off x="4598988" y="5537200"/>
          <a:ext cx="13795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37" imgW="622080" imgH="393480" progId="Equation.DSMT4">
                  <p:embed/>
                </p:oleObj>
              </mc:Choice>
              <mc:Fallback>
                <p:oleObj name="Equation" r:id="rId37" imgW="622080" imgH="3934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5537200"/>
                        <a:ext cx="13795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5842000" y="57277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graphicFrame>
        <p:nvGraphicFramePr>
          <p:cNvPr id="4158" name="Object 62"/>
          <p:cNvGraphicFramePr>
            <a:graphicFrameLocks noChangeAspect="1"/>
          </p:cNvGraphicFramePr>
          <p:nvPr/>
        </p:nvGraphicFramePr>
        <p:xfrm>
          <a:off x="6235700" y="5549900"/>
          <a:ext cx="506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39" imgW="228600" imgH="393480" progId="Equation.DSMT4">
                  <p:embed/>
                </p:oleObj>
              </mc:Choice>
              <mc:Fallback>
                <p:oleObj name="Equation" r:id="rId39" imgW="228600" imgH="39348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5549900"/>
                        <a:ext cx="506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6578600" y="5715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</a:t>
            </a:r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6997700" y="57150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title"/>
          </p:nvPr>
        </p:nvSpPr>
        <p:spPr>
          <a:xfrm>
            <a:off x="457200" y="4186238"/>
            <a:ext cx="8229600" cy="1143000"/>
          </a:xfrm>
          <a:noFill/>
          <a:ln/>
        </p:spPr>
        <p:txBody>
          <a:bodyPr/>
          <a:lstStyle/>
          <a:p>
            <a:pPr algn="just"/>
            <a:r>
              <a:rPr lang="en-US" sz="3600"/>
              <a:t>Muốn cộng hai phân số cùng mẫu số ta làm thế nào?</a:t>
            </a:r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482600" y="441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FF3300"/>
                </a:solidFill>
              </a:rPr>
              <a:t>Muốn cộng hai phân số cùng mẫu số, ta cộng hai tử số với nhau và giữ nguyên mẫu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 animBg="1"/>
      <p:bldP spid="4105" grpId="0"/>
      <p:bldP spid="4106" grpId="0"/>
      <p:bldP spid="4109" grpId="0"/>
      <p:bldP spid="4110" grpId="0"/>
      <p:bldP spid="4113" grpId="0"/>
      <p:bldP spid="4114" grpId="0"/>
      <p:bldP spid="4117" grpId="0"/>
      <p:bldP spid="4119" grpId="0"/>
      <p:bldP spid="4120" grpId="0"/>
      <p:bldP spid="4121" grpId="0"/>
      <p:bldP spid="4121" grpId="1"/>
      <p:bldP spid="4124" grpId="0"/>
      <p:bldP spid="4124" grpId="1"/>
      <p:bldP spid="4125" grpId="0"/>
      <p:bldP spid="4125" grpId="1"/>
      <p:bldP spid="4128" grpId="0"/>
      <p:bldP spid="4128" grpId="1"/>
      <p:bldP spid="4133" grpId="0"/>
      <p:bldP spid="4136" grpId="0"/>
      <p:bldP spid="4137" grpId="0"/>
      <p:bldP spid="4140" grpId="0"/>
      <p:bldP spid="4144" grpId="0"/>
      <p:bldP spid="4146" grpId="0"/>
      <p:bldP spid="4147" grpId="0"/>
      <p:bldP spid="4150" grpId="0"/>
      <p:bldP spid="4152" grpId="0"/>
      <p:bldP spid="4153" grpId="0"/>
      <p:bldP spid="4155" grpId="0"/>
      <p:bldP spid="4159" grpId="0"/>
      <p:bldP spid="4160" grpId="0"/>
      <p:bldP spid="4161" grpId="0"/>
      <p:bldP spid="4161" grpId="1"/>
      <p:bldP spid="4162" grpId="0"/>
      <p:bldP spid="416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914400" y="2057400"/>
            <a:ext cx="5334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 b="1"/>
              <a:t>2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06500" y="1828800"/>
            <a:ext cx="1460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Tính: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371600" y="1524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Thứ sáu, 11 tháng 02 năm 2011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152900" y="698500"/>
            <a:ext cx="1511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u="sng"/>
              <a:t>Toán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276600" y="12192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Luyện tập chung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671638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2192338" y="2590800"/>
          <a:ext cx="338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2590800"/>
                        <a:ext cx="338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892425" y="2590800"/>
          <a:ext cx="336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2590800"/>
                        <a:ext cx="336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511425" y="2790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186238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651375" y="25908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25908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5405438" y="25908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25908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026025" y="2790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4160838"/>
            <a:ext cx="8229600" cy="1143000"/>
          </a:xfrm>
          <a:noFill/>
          <a:ln/>
        </p:spPr>
        <p:txBody>
          <a:bodyPr/>
          <a:lstStyle/>
          <a:p>
            <a:pPr algn="just"/>
            <a:r>
              <a:rPr lang="en-US" sz="3600"/>
              <a:t>Muốn cộng hai phân số khác mẫu số ta làm thế nào?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57200" y="434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FF3300"/>
                </a:solidFill>
              </a:rPr>
              <a:t>Muốn cộng hai phân số khác mẫu số, ta quy đồng mẫu số hai phân số rồi cộng hai phân số đó.</a:t>
            </a:r>
          </a:p>
        </p:txBody>
      </p:sp>
      <p:sp>
        <p:nvSpPr>
          <p:cNvPr id="5203" name="AutoShape 8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8067675" y="6096000"/>
            <a:ext cx="990600" cy="666750"/>
          </a:xfrm>
          <a:prstGeom prst="star5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  <p:bldP spid="5131" grpId="0"/>
      <p:bldP spid="5134" grpId="0"/>
      <p:bldP spid="5135" grpId="0"/>
      <p:bldP spid="5138" grpId="0"/>
      <p:bldP spid="5139" grpId="0"/>
      <p:bldP spid="5139" grpId="1"/>
      <p:bldP spid="5140" grpId="0"/>
      <p:bldP spid="51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-762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chemeClr val="accent2"/>
                </a:solidFill>
              </a:rPr>
              <a:t>Đáp án: 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954088" y="1371600"/>
          <a:ext cx="3397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1371600"/>
                        <a:ext cx="3397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43038" y="1371600"/>
          <a:ext cx="762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5" imgW="342720" imgH="393480" progId="Equation.DSMT4">
                  <p:embed/>
                </p:oleObj>
              </mc:Choice>
              <mc:Fallback>
                <p:oleObj name="Equation" r:id="rId5" imgW="3427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1371600"/>
                        <a:ext cx="762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17613" y="15716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08200" y="15525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430463" y="1371600"/>
          <a:ext cx="479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7" imgW="215640" imgH="393480" progId="Equation.DSMT4">
                  <p:embed/>
                </p:oleObj>
              </mc:Choice>
              <mc:Fallback>
                <p:oleObj name="Equation" r:id="rId7" imgW="2156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1371600"/>
                        <a:ext cx="479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440113" y="1371600"/>
          <a:ext cx="3397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1371600"/>
                        <a:ext cx="3397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3930650" y="1371600"/>
          <a:ext cx="760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1371600"/>
                        <a:ext cx="760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703638" y="15716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594225" y="15525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4914900" y="1371600"/>
          <a:ext cx="4810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1371600"/>
                        <a:ext cx="4810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987550" y="2336800"/>
          <a:ext cx="479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15" imgW="215640" imgH="393480" progId="Equation.DSMT4">
                  <p:embed/>
                </p:oleObj>
              </mc:Choice>
              <mc:Fallback>
                <p:oleObj name="Equation" r:id="rId15" imgW="21564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336800"/>
                        <a:ext cx="479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2676525" y="2336800"/>
          <a:ext cx="479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7" imgW="215640" imgH="393480" progId="Equation.DSMT4">
                  <p:embed/>
                </p:oleObj>
              </mc:Choice>
              <mc:Fallback>
                <p:oleObj name="Equation" r:id="rId17" imgW="21564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2336800"/>
                        <a:ext cx="479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925513" y="2324100"/>
          <a:ext cx="3397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19" imgW="152280" imgH="393480" progId="Equation.DSMT4">
                  <p:embed/>
                </p:oleObj>
              </mc:Choice>
              <mc:Fallback>
                <p:oleObj name="Equation" r:id="rId19" imgW="15228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324100"/>
                        <a:ext cx="3397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1473200" y="23241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21" imgW="152280" imgH="393480" progId="Equation.DSMT4">
                  <p:embed/>
                </p:oleObj>
              </mc:Choice>
              <mc:Fallback>
                <p:oleObj name="Equation" r:id="rId21" imgW="15228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3241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1143000" y="25146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684338" y="25146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2332038" y="25273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043238" y="25273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3355975" y="2324100"/>
          <a:ext cx="930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23" imgW="419040" imgH="393480" progId="Equation.DSMT4">
                  <p:embed/>
                </p:oleObj>
              </mc:Choice>
              <mc:Fallback>
                <p:oleObj name="Equation" r:id="rId23" imgW="41904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2324100"/>
                        <a:ext cx="930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4478338" y="2324100"/>
          <a:ext cx="508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25" imgW="228600" imgH="393480" progId="Equation.DSMT4">
                  <p:embed/>
                </p:oleObj>
              </mc:Choice>
              <mc:Fallback>
                <p:oleObj name="Equation" r:id="rId25" imgW="22860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2324100"/>
                        <a:ext cx="508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4173538" y="25146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1004888" y="44196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27" imgW="139680" imgH="393480" progId="Equation.DSMT4">
                  <p:embed/>
                </p:oleObj>
              </mc:Choice>
              <mc:Fallback>
                <p:oleObj name="Equation" r:id="rId27" imgW="13968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44196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1508125" y="4419600"/>
          <a:ext cx="733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29" imgW="330120" imgH="393480" progId="Equation.DSMT4">
                  <p:embed/>
                </p:oleObj>
              </mc:Choice>
              <mc:Fallback>
                <p:oleObj name="Equation" r:id="rId29" imgW="33012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419600"/>
                        <a:ext cx="733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1217613" y="46069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2108200" y="45878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2444750" y="44069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31" imgW="203040" imgH="393480" progId="Equation.DSMT4">
                  <p:embed/>
                </p:oleObj>
              </mc:Choice>
              <mc:Fallback>
                <p:oleObj name="Equation" r:id="rId31" imgW="20304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44069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2033588" y="55499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33" imgW="203040" imgH="393480" progId="Equation.DSMT4">
                  <p:embed/>
                </p:oleObj>
              </mc:Choice>
              <mc:Fallback>
                <p:oleObj name="Equation" r:id="rId33" imgW="20304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55499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2720975" y="5549900"/>
          <a:ext cx="4524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35" imgW="203040" imgH="393480" progId="Equation.DSMT4">
                  <p:embed/>
                </p:oleObj>
              </mc:Choice>
              <mc:Fallback>
                <p:oleObj name="Equation" r:id="rId35" imgW="203040" imgH="393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5549900"/>
                        <a:ext cx="4524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901700" y="5537200"/>
          <a:ext cx="4524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37" imgW="203040" imgH="393480" progId="Equation.DSMT4">
                  <p:embed/>
                </p:oleObj>
              </mc:Choice>
              <mc:Fallback>
                <p:oleObj name="Equation" r:id="rId37" imgW="20304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5537200"/>
                        <a:ext cx="4524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6" name="Object 38"/>
          <p:cNvGraphicFramePr>
            <a:graphicFrameLocks noChangeAspect="1"/>
          </p:cNvGraphicFramePr>
          <p:nvPr/>
        </p:nvGraphicFramePr>
        <p:xfrm>
          <a:off x="1519238" y="55372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39" imgW="139680" imgH="393480" progId="Equation.DSMT4">
                  <p:embed/>
                </p:oleObj>
              </mc:Choice>
              <mc:Fallback>
                <p:oleObj name="Equation" r:id="rId39" imgW="13968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55372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1214438" y="57372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1716088" y="57277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363788" y="57404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3074988" y="57404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3395663" y="5549900"/>
          <a:ext cx="7889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41" imgW="355320" imgH="393480" progId="Equation.DSMT4">
                  <p:embed/>
                </p:oleObj>
              </mc:Choice>
              <mc:Fallback>
                <p:oleObj name="Equation" r:id="rId41" imgW="355320" imgH="393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5549900"/>
                        <a:ext cx="7889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2" name="Object 44"/>
          <p:cNvGraphicFramePr>
            <a:graphicFrameLocks noChangeAspect="1"/>
          </p:cNvGraphicFramePr>
          <p:nvPr/>
        </p:nvGraphicFramePr>
        <p:xfrm>
          <a:off x="4348163" y="55372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43" imgW="203040" imgH="393480" progId="Equation.DSMT4">
                  <p:embed/>
                </p:oleObj>
              </mc:Choice>
              <mc:Fallback>
                <p:oleObj name="Equation" r:id="rId43" imgW="203040" imgH="393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55372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4051300" y="57404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1947863" y="685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2438400" y="5207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45" imgW="152280" imgH="393480" progId="Equation.DSMT4">
                  <p:embed/>
                </p:oleObj>
              </mc:Choice>
              <mc:Fallback>
                <p:oleObj name="Equation" r:id="rId45" imgW="152280" imgH="393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07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3168650" y="533400"/>
          <a:ext cx="336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47" imgW="152280" imgH="393480" progId="Equation.DSMT4">
                  <p:embed/>
                </p:oleObj>
              </mc:Choice>
              <mc:Fallback>
                <p:oleObj name="Equation" r:id="rId47" imgW="15228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533400"/>
                        <a:ext cx="336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2768600" y="711200"/>
            <a:ext cx="38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19685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  <p:graphicFrame>
        <p:nvGraphicFramePr>
          <p:cNvPr id="7223" name="Object 55"/>
          <p:cNvGraphicFramePr>
            <a:graphicFrameLocks noChangeAspect="1"/>
          </p:cNvGraphicFramePr>
          <p:nvPr/>
        </p:nvGraphicFramePr>
        <p:xfrm>
          <a:off x="2433638" y="33528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49" imgW="203040" imgH="393480" progId="Equation.DSMT4">
                  <p:embed/>
                </p:oleObj>
              </mc:Choice>
              <mc:Fallback>
                <p:oleObj name="Equation" r:id="rId49" imgW="203040" imgH="393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33528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4" name="Object 56"/>
          <p:cNvGraphicFramePr>
            <a:graphicFrameLocks noChangeAspect="1"/>
          </p:cNvGraphicFramePr>
          <p:nvPr/>
        </p:nvGraphicFramePr>
        <p:xfrm>
          <a:off x="3187700" y="3352800"/>
          <a:ext cx="3095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51" imgW="139680" imgH="393480" progId="Equation.DSMT4">
                  <p:embed/>
                </p:oleObj>
              </mc:Choice>
              <mc:Fallback>
                <p:oleObj name="Equation" r:id="rId51" imgW="139680" imgH="393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3352800"/>
                        <a:ext cx="3095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2808288" y="35528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7231" name="AutoShape 63">
            <a:hlinkClick r:id="rId53" action="ppaction://hlinksldjump"/>
          </p:cNvPr>
          <p:cNvSpPr>
            <a:spLocks noChangeArrowheads="1"/>
          </p:cNvSpPr>
          <p:nvPr/>
        </p:nvSpPr>
        <p:spPr bwMode="auto">
          <a:xfrm>
            <a:off x="8067675" y="6096000"/>
            <a:ext cx="990600" cy="666750"/>
          </a:xfrm>
          <a:prstGeom prst="star5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  <p:bldP spid="7201" grpId="0"/>
      <p:bldP spid="7207" grpId="0"/>
      <p:bldP spid="7208" grpId="0"/>
      <p:bldP spid="7209" grpId="0"/>
      <p:bldP spid="7210" grpId="0"/>
      <p:bldP spid="7215" grpId="0"/>
      <p:bldP spid="7222" grpId="0"/>
      <p:bldP spid="7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914400" y="2057400"/>
            <a:ext cx="5334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 b="1"/>
              <a:t>3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1524000" y="1828800"/>
            <a:ext cx="3200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/>
              <a:t>Rút gọn rồi tính: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1371600" y="1524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Thứ sáu, 11 tháng 02 năm 2011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4152900" y="698500"/>
            <a:ext cx="1511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u="sng"/>
              <a:t>Toán</a:t>
            </a: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3276600" y="12192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Luyện tập chung</a:t>
            </a: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19685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2433638" y="25908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25908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3175000" y="2590800"/>
          <a:ext cx="336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590800"/>
                        <a:ext cx="336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2819400" y="2790825"/>
            <a:ext cx="38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5024438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5545138" y="2590800"/>
          <a:ext cx="338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590800"/>
                        <a:ext cx="338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6149975" y="2590800"/>
          <a:ext cx="506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2590800"/>
                        <a:ext cx="506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5943600" y="2790825"/>
            <a:ext cx="22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6194" name="Rectangle 50"/>
          <p:cNvSpPr>
            <a:spLocks noGrp="1" noChangeArrowheads="1"/>
          </p:cNvSpPr>
          <p:nvPr>
            <p:ph type="title"/>
          </p:nvPr>
        </p:nvSpPr>
        <p:spPr>
          <a:xfrm>
            <a:off x="736600" y="3263900"/>
            <a:ext cx="8229600" cy="1143000"/>
          </a:xfrm>
          <a:noFill/>
          <a:ln/>
        </p:spPr>
        <p:txBody>
          <a:bodyPr/>
          <a:lstStyle/>
          <a:p>
            <a:pPr algn="just"/>
            <a:r>
              <a:rPr lang="en-US" sz="3600"/>
              <a:t>Muốn rút gọn phân số ta làm thế nào?</a:t>
            </a:r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457200" y="45085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</a:rPr>
              <a:t>Khi rút gọn phân số có thể làm như sau: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rgbClr val="FF3300"/>
                </a:solidFill>
              </a:rPr>
              <a:t> - Xét xem tử số và mẫu số cùng chia hết cho số tự nhiên nào lớn hơn 1.</a:t>
            </a:r>
            <a:br>
              <a:rPr lang="en-US" sz="3200">
                <a:solidFill>
                  <a:srgbClr val="FF3300"/>
                </a:solidFill>
              </a:rPr>
            </a:br>
            <a:r>
              <a:rPr lang="en-US" sz="3200">
                <a:solidFill>
                  <a:srgbClr val="FF3300"/>
                </a:solidFill>
              </a:rPr>
              <a:t> - Chia tử số và mẫu số cho số đó. </a:t>
            </a:r>
            <a:br>
              <a:rPr lang="en-US" sz="3200">
                <a:solidFill>
                  <a:srgbClr val="FF3300"/>
                </a:solidFill>
              </a:rPr>
            </a:br>
            <a:r>
              <a:rPr lang="en-US" sz="3200">
                <a:solidFill>
                  <a:srgbClr val="FF3300"/>
                </a:solidFill>
              </a:rPr>
              <a:t>Cứ làm như thế cho đến khi nhận được phân số tối giản.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 animBg="1"/>
      <p:bldP spid="6182" grpId="0"/>
      <p:bldP spid="6186" grpId="0"/>
      <p:bldP spid="6189" grpId="0"/>
      <p:bldP spid="6190" grpId="0"/>
      <p:bldP spid="6193" grpId="0"/>
      <p:bldP spid="6194" grpId="0"/>
      <p:bldP spid="6194" grpId="1"/>
      <p:bldP spid="6195" grpId="0"/>
      <p:bldP spid="619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-762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chemeClr val="accent2"/>
                </a:solidFill>
              </a:rPr>
              <a:t>Đáp án: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600200" y="76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a)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065338" y="6096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6096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806700" y="609600"/>
          <a:ext cx="336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609600"/>
                        <a:ext cx="336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51100" y="809625"/>
            <a:ext cx="38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625600" y="36195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b)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146300" y="34671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34671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2751138" y="3467100"/>
          <a:ext cx="5064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3467100"/>
                        <a:ext cx="5064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544763" y="3667125"/>
            <a:ext cx="22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820738" y="1498600"/>
          <a:ext cx="4540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1498600"/>
                        <a:ext cx="4540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1493838" y="1498600"/>
          <a:ext cx="7889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3" imgW="355320" imgH="393480" progId="Equation.DSMT4">
                  <p:embed/>
                </p:oleObj>
              </mc:Choice>
              <mc:Fallback>
                <p:oleObj name="Equation" r:id="rId13" imgW="35532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498600"/>
                        <a:ext cx="7889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168400" y="16986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222500" y="16795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2601913" y="14986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5" imgW="139680" imgH="393480" progId="Equation.DSMT4">
                  <p:embed/>
                </p:oleObj>
              </mc:Choice>
              <mc:Fallback>
                <p:oleObj name="Equation" r:id="rId15" imgW="13968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14986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1863725" y="26416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511425" y="26543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379788" y="2654300"/>
            <a:ext cx="3000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3633788" y="2451100"/>
          <a:ext cx="7318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7" imgW="330120" imgH="393480" progId="Equation.DSMT4">
                  <p:embed/>
                </p:oleObj>
              </mc:Choice>
              <mc:Fallback>
                <p:oleObj name="Equation" r:id="rId17" imgW="33012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2451100"/>
                        <a:ext cx="7318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4756150" y="2451100"/>
          <a:ext cx="311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9" imgW="139680" imgH="393480" progId="Equation.DSMT4">
                  <p:embed/>
                </p:oleObj>
              </mc:Choice>
              <mc:Fallback>
                <p:oleObj name="Equation" r:id="rId19" imgW="13968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2451100"/>
                        <a:ext cx="311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4352925" y="26416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814388" y="2451100"/>
          <a:ext cx="450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21" imgW="203040" imgH="393480" progId="Equation.DSMT4">
                  <p:embed/>
                </p:oleObj>
              </mc:Choice>
              <mc:Fallback>
                <p:oleObj name="Equation" r:id="rId21" imgW="20304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2451100"/>
                        <a:ext cx="450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1555750" y="2451100"/>
          <a:ext cx="336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22" imgW="152280" imgH="393480" progId="Equation.DSMT4">
                  <p:embed/>
                </p:oleObj>
              </mc:Choice>
              <mc:Fallback>
                <p:oleObj name="Equation" r:id="rId22" imgW="15228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451100"/>
                        <a:ext cx="336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200150" y="2651125"/>
            <a:ext cx="38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8225" name="Object 33"/>
          <p:cNvGraphicFramePr>
            <a:graphicFrameLocks noChangeAspect="1"/>
          </p:cNvGraphicFramePr>
          <p:nvPr/>
        </p:nvGraphicFramePr>
        <p:xfrm>
          <a:off x="2236788" y="2463800"/>
          <a:ext cx="309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23" imgW="139680" imgH="393480" progId="Equation.DSMT4">
                  <p:embed/>
                </p:oleObj>
              </mc:Choice>
              <mc:Fallback>
                <p:oleObj name="Equation" r:id="rId23" imgW="13968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463800"/>
                        <a:ext cx="309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6" name="Object 34"/>
          <p:cNvGraphicFramePr>
            <a:graphicFrameLocks noChangeAspect="1"/>
          </p:cNvGraphicFramePr>
          <p:nvPr/>
        </p:nvGraphicFramePr>
        <p:xfrm>
          <a:off x="2897188" y="2463800"/>
          <a:ext cx="336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25" imgW="152280" imgH="393480" progId="Equation.DSMT4">
                  <p:embed/>
                </p:oleObj>
              </mc:Choice>
              <mc:Fallback>
                <p:oleObj name="Equation" r:id="rId25" imgW="15228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2463800"/>
                        <a:ext cx="336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990600" y="44577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26" imgW="152280" imgH="393480" progId="Equation.DSMT4">
                  <p:embed/>
                </p:oleObj>
              </mc:Choice>
              <mc:Fallback>
                <p:oleObj name="Equation" r:id="rId26" imgW="152280" imgH="393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577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/>
        </p:nvGraphicFramePr>
        <p:xfrm>
          <a:off x="1663700" y="4457700"/>
          <a:ext cx="7032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27" imgW="317160" imgH="393480" progId="Equation.DSMT4">
                  <p:embed/>
                </p:oleObj>
              </mc:Choice>
              <mc:Fallback>
                <p:oleObj name="Equation" r:id="rId27" imgW="31716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4457700"/>
                        <a:ext cx="7032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1295400" y="46577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2349500" y="46386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2714625" y="44577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29" imgW="152280" imgH="393480" progId="Equation.DSMT4">
                  <p:embed/>
                </p:oleObj>
              </mc:Choice>
              <mc:Fallback>
                <p:oleObj name="Equation" r:id="rId29" imgW="15228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44577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3886200" y="4457700"/>
          <a:ext cx="5064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31" imgW="228600" imgH="393480" progId="Equation.DSMT4">
                  <p:embed/>
                </p:oleObj>
              </mc:Choice>
              <mc:Fallback>
                <p:oleObj name="Equation" r:id="rId31" imgW="228600" imgH="393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57700"/>
                        <a:ext cx="5064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4" name="Object 42"/>
          <p:cNvGraphicFramePr>
            <a:graphicFrameLocks noChangeAspect="1"/>
          </p:cNvGraphicFramePr>
          <p:nvPr/>
        </p:nvGraphicFramePr>
        <p:xfrm>
          <a:off x="4613275" y="4445000"/>
          <a:ext cx="844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32" imgW="380880" imgH="393480" progId="Equation.DSMT4">
                  <p:embed/>
                </p:oleObj>
              </mc:Choice>
              <mc:Fallback>
                <p:oleObj name="Equation" r:id="rId32" imgW="380880" imgH="393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445000"/>
                        <a:ext cx="844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4314825" y="464502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5368925" y="4625975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5734050" y="44450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34" imgW="152280" imgH="393480" progId="Equation.DSMT4">
                  <p:embed/>
                </p:oleObj>
              </mc:Choice>
              <mc:Fallback>
                <p:oleObj name="Equation" r:id="rId34" imgW="152280" imgH="3934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44450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/>
          <p:cNvGraphicFramePr>
            <a:graphicFrameLocks noChangeAspect="1"/>
          </p:cNvGraphicFramePr>
          <p:nvPr/>
        </p:nvGraphicFramePr>
        <p:xfrm>
          <a:off x="946150" y="54483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36" imgW="152280" imgH="393480" progId="Equation.DSMT4">
                  <p:embed/>
                </p:oleObj>
              </mc:Choice>
              <mc:Fallback>
                <p:oleObj name="Equation" r:id="rId36" imgW="152280" imgH="393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54483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7"/>
          <p:cNvGraphicFramePr>
            <a:graphicFrameLocks noChangeAspect="1"/>
          </p:cNvGraphicFramePr>
          <p:nvPr/>
        </p:nvGraphicFramePr>
        <p:xfrm>
          <a:off x="1550988" y="5448300"/>
          <a:ext cx="5064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37" imgW="228600" imgH="393480" progId="Equation.DSMT4">
                  <p:embed/>
                </p:oleObj>
              </mc:Choice>
              <mc:Fallback>
                <p:oleObj name="Equation" r:id="rId37" imgW="22860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5448300"/>
                        <a:ext cx="5064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1344613" y="5648325"/>
            <a:ext cx="22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1981200" y="56388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42" name="Object 50"/>
          <p:cNvGraphicFramePr>
            <a:graphicFrameLocks noChangeAspect="1"/>
          </p:cNvGraphicFramePr>
          <p:nvPr/>
        </p:nvGraphicFramePr>
        <p:xfrm>
          <a:off x="2324100" y="54483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38" imgW="152280" imgH="393480" progId="Equation.DSMT4">
                  <p:embed/>
                </p:oleObj>
              </mc:Choice>
              <mc:Fallback>
                <p:oleObj name="Equation" r:id="rId38" imgW="152280" imgH="393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54483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2667000" y="5638800"/>
            <a:ext cx="22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+</a:t>
            </a:r>
          </a:p>
        </p:txBody>
      </p:sp>
      <p:graphicFrame>
        <p:nvGraphicFramePr>
          <p:cNvPr id="8244" name="Object 52"/>
          <p:cNvGraphicFramePr>
            <a:graphicFrameLocks noChangeAspect="1"/>
          </p:cNvGraphicFramePr>
          <p:nvPr/>
        </p:nvGraphicFramePr>
        <p:xfrm>
          <a:off x="2921000" y="54610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39" imgW="152280" imgH="393480" progId="Equation.DSMT4">
                  <p:embed/>
                </p:oleObj>
              </mc:Choice>
              <mc:Fallback>
                <p:oleObj name="Equation" r:id="rId39" imgW="15228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54610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3175000" y="56515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46" name="Object 54"/>
          <p:cNvGraphicFramePr>
            <a:graphicFrameLocks noChangeAspect="1"/>
          </p:cNvGraphicFramePr>
          <p:nvPr/>
        </p:nvGraphicFramePr>
        <p:xfrm>
          <a:off x="3465513" y="5461000"/>
          <a:ext cx="7889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40" imgW="355320" imgH="393480" progId="Equation.DSMT4">
                  <p:embed/>
                </p:oleObj>
              </mc:Choice>
              <mc:Fallback>
                <p:oleObj name="Equation" r:id="rId40" imgW="355320" imgH="3934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5461000"/>
                        <a:ext cx="7889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4140200" y="56515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= </a:t>
            </a:r>
          </a:p>
        </p:txBody>
      </p:sp>
      <p:graphicFrame>
        <p:nvGraphicFramePr>
          <p:cNvPr id="8248" name="Object 56"/>
          <p:cNvGraphicFramePr>
            <a:graphicFrameLocks noChangeAspect="1"/>
          </p:cNvGraphicFramePr>
          <p:nvPr/>
        </p:nvGraphicFramePr>
        <p:xfrm>
          <a:off x="4470400" y="5461000"/>
          <a:ext cx="338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42" imgW="152280" imgH="393480" progId="Equation.DSMT4">
                  <p:embed/>
                </p:oleObj>
              </mc:Choice>
              <mc:Fallback>
                <p:oleObj name="Equation" r:id="rId42" imgW="152280" imgH="393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5461000"/>
                        <a:ext cx="338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71600" y="1524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Thứ sáu, 11 tháng 02 năm 2011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52900" y="698500"/>
            <a:ext cx="1511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u="sng"/>
              <a:t>Toán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1143000"/>
          </a:xfrm>
          <a:noFill/>
          <a:ln/>
        </p:spPr>
        <p:txBody>
          <a:bodyPr/>
          <a:lstStyle/>
          <a:p>
            <a:pPr algn="just"/>
            <a:r>
              <a:rPr lang="en-US" sz="4000"/>
              <a:t>Muốn cộng hai phân số khác mẫu số ta làm thế nào?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200" y="27733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FF3300"/>
                </a:solidFill>
              </a:rPr>
              <a:t>Muốn cộng hai phân số khác mẫu số, ta quy đồng mẫu số hai phân số rồi cộng hai phân số đó.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57200" y="2590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600"/>
              <a:t>Muốn cộng hai phân số cùng mẫu số ta làm thế nào?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2600" y="28241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FF3300"/>
                </a:solidFill>
              </a:rPr>
              <a:t>Muốn cộng hai phân số cùng mẫu số, ta cộng hai tử số với nhau và giữ nguyên mẫu số.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736600" y="2286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600"/>
              <a:t>Muốn rút gọn phân số ta làm thế nào?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" y="3530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</a:rPr>
              <a:t>Khi rút gọn phân số có thể làm như sau: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rgbClr val="FF3300"/>
                </a:solidFill>
              </a:rPr>
              <a:t> - Xét xem tử số và mẫu số cùng chia hết cho số tự nhiên nào lớn hơn 1.</a:t>
            </a:r>
            <a:br>
              <a:rPr lang="en-US" sz="3200">
                <a:solidFill>
                  <a:srgbClr val="FF3300"/>
                </a:solidFill>
              </a:rPr>
            </a:br>
            <a:r>
              <a:rPr lang="en-US" sz="3200">
                <a:solidFill>
                  <a:srgbClr val="FF3300"/>
                </a:solidFill>
              </a:rPr>
              <a:t> - Chia tử số và mẫu số cho số đó. </a:t>
            </a:r>
            <a:br>
              <a:rPr lang="en-US" sz="3200">
                <a:solidFill>
                  <a:srgbClr val="FF3300"/>
                </a:solidFill>
              </a:rPr>
            </a:br>
            <a:r>
              <a:rPr lang="en-US" sz="3200">
                <a:solidFill>
                  <a:srgbClr val="FF3300"/>
                </a:solidFill>
              </a:rPr>
              <a:t>Cứ làm như thế cho đến khi nhận được phân số tối giản.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5" grpId="1"/>
      <p:bldP spid="9226" grpId="0"/>
      <p:bldP spid="9226" grpId="1"/>
      <p:bldP spid="9227" grpId="0"/>
      <p:bldP spid="9227" grpId="1"/>
      <p:bldP spid="9228" grpId="0"/>
      <p:bldP spid="9228" grpId="1"/>
      <p:bldP spid="9229" grpId="0"/>
      <p:bldP spid="9229" grpId="1"/>
      <p:bldP spid="9230" grpId="0"/>
      <p:bldP spid="923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472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Default Design</vt:lpstr>
      <vt:lpstr>MathType 6.0 Equation</vt:lpstr>
      <vt:lpstr>PowerPoint Presentation</vt:lpstr>
      <vt:lpstr>PowerPoint Presentation</vt:lpstr>
      <vt:lpstr>PowerPoint Presentation</vt:lpstr>
      <vt:lpstr>Muốn cộng hai phân số cùng mẫu số ta làm thế nào?</vt:lpstr>
      <vt:lpstr>Muốn cộng hai phân số khác mẫu số ta làm thế nào?</vt:lpstr>
      <vt:lpstr>PowerPoint Presentation</vt:lpstr>
      <vt:lpstr>Muốn rút gọn phân số ta làm thế nào?</vt:lpstr>
      <vt:lpstr>PowerPoint Presentation</vt:lpstr>
      <vt:lpstr>Muốn cộng hai phân số khác mẫu số ta làm thế nào?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All users - Windows 8</cp:lastModifiedBy>
  <cp:revision>114</cp:revision>
  <dcterms:created xsi:type="dcterms:W3CDTF">2011-01-25T10:52:12Z</dcterms:created>
  <dcterms:modified xsi:type="dcterms:W3CDTF">2018-01-21T11:09:19Z</dcterms:modified>
</cp:coreProperties>
</file>