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38" r:id="rId2"/>
    <p:sldId id="333" r:id="rId3"/>
    <p:sldId id="335" r:id="rId4"/>
    <p:sldId id="336" r:id="rId5"/>
    <p:sldId id="300" r:id="rId6"/>
    <p:sldId id="302" r:id="rId7"/>
    <p:sldId id="303" r:id="rId8"/>
    <p:sldId id="331" r:id="rId9"/>
    <p:sldId id="330" r:id="rId10"/>
    <p:sldId id="337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33CC"/>
    <a:srgbClr val="FFFFFF"/>
    <a:srgbClr val="33CC33"/>
    <a:srgbClr val="0000FF"/>
    <a:srgbClr val="CC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1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BF5A4-9572-4DDF-9644-921748AF4E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6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8C3CA-EF72-40EB-A923-1DEB70B60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8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FDB11-5B89-42AD-819B-46923E462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C46E7-4850-4F20-80B5-8EA9FC16F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3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3EF02-67D5-45A6-B736-53A3756F02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2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27BAB-37CE-4FFB-91B8-AD5682D3E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357B8-3F4A-448E-8341-502A52BD1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49576-BAAE-4B22-B0E1-9844BEA07A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BDB00-06BD-43C6-8AA8-1331A2046E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61A26-363D-4CDC-836F-98F125D4E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B94CD-26FD-48C9-9612-794560CE1B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755C112-3988-4465-943F-483C6F3B8C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6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2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21" Type="http://schemas.openxmlformats.org/officeDocument/2006/relationships/oleObject" Target="../embeddings/oleObject46.bin"/><Relationship Id="rId34" Type="http://schemas.openxmlformats.org/officeDocument/2006/relationships/oleObject" Target="../embeddings/oleObject52.bin"/><Relationship Id="rId7" Type="http://schemas.openxmlformats.org/officeDocument/2006/relationships/image" Target="../media/image30.wmf"/><Relationship Id="rId12" Type="http://schemas.openxmlformats.org/officeDocument/2006/relationships/image" Target="../media/image28.gi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33" Type="http://schemas.openxmlformats.org/officeDocument/2006/relationships/image" Target="../media/image29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29" Type="http://schemas.openxmlformats.org/officeDocument/2006/relationships/oleObject" Target="../embeddings/oleObject5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2.wmf"/><Relationship Id="rId24" Type="http://schemas.openxmlformats.org/officeDocument/2006/relationships/image" Target="../media/image38.wmf"/><Relationship Id="rId32" Type="http://schemas.openxmlformats.org/officeDocument/2006/relationships/image" Target="../media/image42.wmf"/><Relationship Id="rId37" Type="http://schemas.openxmlformats.org/officeDocument/2006/relationships/image" Target="../media/image44.wmf"/><Relationship Id="rId5" Type="http://schemas.openxmlformats.org/officeDocument/2006/relationships/audio" Target="../media/audio3.wav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40.wmf"/><Relationship Id="rId36" Type="http://schemas.openxmlformats.org/officeDocument/2006/relationships/oleObject" Target="../embeddings/oleObject53.bin"/><Relationship Id="rId10" Type="http://schemas.openxmlformats.org/officeDocument/2006/relationships/oleObject" Target="../embeddings/oleObject41.bin"/><Relationship Id="rId19" Type="http://schemas.openxmlformats.org/officeDocument/2006/relationships/oleObject" Target="../embeddings/oleObject45.bin"/><Relationship Id="rId31" Type="http://schemas.openxmlformats.org/officeDocument/2006/relationships/oleObject" Target="../embeddings/oleObject51.bin"/><Relationship Id="rId4" Type="http://schemas.openxmlformats.org/officeDocument/2006/relationships/audio" Target="../media/audio2.wav"/><Relationship Id="rId9" Type="http://schemas.openxmlformats.org/officeDocument/2006/relationships/image" Target="../media/image31.wmf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49.bin"/><Relationship Id="rId30" Type="http://schemas.openxmlformats.org/officeDocument/2006/relationships/image" Target="../media/image41.wmf"/><Relationship Id="rId35" Type="http://schemas.openxmlformats.org/officeDocument/2006/relationships/image" Target="../media/image43.wmf"/><Relationship Id="rId8" Type="http://schemas.openxmlformats.org/officeDocument/2006/relationships/oleObject" Target="../embeddings/oleObject40.bin"/><Relationship Id="rId3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5152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5107" name="Picture 4" descr="EJ1450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5108" name="WordArt 4"/>
          <p:cNvSpPr>
            <a:spLocks noChangeArrowheads="1" noChangeShapeType="1" noTextEdit="1"/>
          </p:cNvSpPr>
          <p:nvPr/>
        </p:nvSpPr>
        <p:spPr bwMode="auto">
          <a:xfrm>
            <a:off x="1219200" y="2133600"/>
            <a:ext cx="5943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sy="-50000" kx="-2453608" algn="bl" rotWithShape="0">
                    <a:srgbClr val="C0C0C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Kính chúc quý thầy, cô mạnh khỏe.</a:t>
            </a:r>
          </a:p>
          <a:p>
            <a:r>
              <a:rPr lang="en-US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sy="-50000" kx="-2453608" algn="bl" rotWithShape="0">
                    <a:srgbClr val="C0C0C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Chúc các em chăm ngoan, học giỏi. </a:t>
            </a:r>
          </a:p>
        </p:txBody>
      </p:sp>
      <p:pic>
        <p:nvPicPr>
          <p:cNvPr id="175109" name="Picture 5" descr="butterflies_flowers_md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7244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3046413" y="1401763"/>
            <a:ext cx="2830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.VnTimeH" panose="020B7200000000000000" pitchFamily="34" charset="0"/>
              </a:rPr>
              <a:t>KiÓm tra bµi  cò</a:t>
            </a:r>
          </a:p>
        </p:txBody>
      </p:sp>
      <p:graphicFrame>
        <p:nvGraphicFramePr>
          <p:cNvPr id="164869" name="Object 5"/>
          <p:cNvGraphicFramePr>
            <a:graphicFrameLocks noChangeAspect="1"/>
          </p:cNvGraphicFramePr>
          <p:nvPr/>
        </p:nvGraphicFramePr>
        <p:xfrm>
          <a:off x="5103813" y="49958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958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902" name="Rectangle 38"/>
          <p:cNvSpPr>
            <a:spLocks noChangeArrowheads="1"/>
          </p:cNvSpPr>
          <p:nvPr/>
        </p:nvSpPr>
        <p:spPr bwMode="auto">
          <a:xfrm>
            <a:off x="3208338" y="377825"/>
            <a:ext cx="2613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/>
              <a:t>Toán</a:t>
            </a:r>
          </a:p>
        </p:txBody>
      </p:sp>
      <p:sp>
        <p:nvSpPr>
          <p:cNvPr id="164903" name="Rectangle 39"/>
          <p:cNvSpPr>
            <a:spLocks noChangeArrowheads="1"/>
          </p:cNvSpPr>
          <p:nvPr/>
        </p:nvSpPr>
        <p:spPr bwMode="auto">
          <a:xfrm>
            <a:off x="2930525" y="1087438"/>
            <a:ext cx="34544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FF3300"/>
                </a:solidFill>
              </a:rPr>
              <a:t>PHÉP CỘNG  PHÂN SỐ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68" grpId="1"/>
      <p:bldP spid="1649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58" name="Object 2"/>
          <p:cNvGraphicFramePr>
            <a:graphicFrameLocks noChangeAspect="1"/>
          </p:cNvGraphicFramePr>
          <p:nvPr/>
        </p:nvGraphicFramePr>
        <p:xfrm>
          <a:off x="5103813" y="49958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958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188913" y="361950"/>
            <a:ext cx="517525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  <a:latin typeface=".VnArial" panose="020B7200000000000000" pitchFamily="34" charset="0"/>
              </a:rPr>
              <a:t>    </a:t>
            </a:r>
            <a:r>
              <a:rPr lang="en-US" sz="2400" b="1" u="sng">
                <a:solidFill>
                  <a:srgbClr val="CC3300"/>
                </a:solidFill>
              </a:rPr>
              <a:t>Ví dụ:</a:t>
            </a:r>
            <a:r>
              <a:rPr lang="en-US" sz="2400" b="1">
                <a:solidFill>
                  <a:srgbClr val="3333CC"/>
                </a:solidFill>
                <a:latin typeface=".VnArial" panose="020B7200000000000000" pitchFamily="34" charset="0"/>
              </a:rPr>
              <a:t>  </a:t>
            </a:r>
            <a:r>
              <a:rPr lang="en-US" sz="2400">
                <a:solidFill>
                  <a:srgbClr val="3333CC"/>
                </a:solidFill>
              </a:rPr>
              <a:t>Có một băng giấy, Bạn Nam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tô màu</a:t>
            </a:r>
            <a:r>
              <a:rPr lang="en-US" sz="2400">
                <a:solidFill>
                  <a:srgbClr val="3333CC"/>
                </a:solidFill>
                <a:latin typeface=".VnArial" panose="020B7200000000000000" pitchFamily="34" charset="0"/>
              </a:rPr>
              <a:t>        </a:t>
            </a:r>
            <a:r>
              <a:rPr lang="en-US" sz="2400">
                <a:solidFill>
                  <a:srgbClr val="3333CC"/>
                </a:solidFill>
              </a:rPr>
              <a:t>băng giấy, sau đó Nam tô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màu tiếp       băng giấy. Hỏi bạn Nam đã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tô màu bao nhiêu phần của băng giấy?</a:t>
            </a:r>
            <a:r>
              <a:rPr lang="en-US">
                <a:solidFill>
                  <a:srgbClr val="3333CC"/>
                </a:solidFill>
              </a:rPr>
              <a:t>  </a:t>
            </a:r>
            <a:endParaRPr lang="en-US">
              <a:solidFill>
                <a:srgbClr val="3333CC"/>
              </a:solidFill>
              <a:latin typeface=".VnArial" panose="020B7200000000000000" pitchFamily="34" charset="0"/>
            </a:endParaRPr>
          </a:p>
        </p:txBody>
      </p:sp>
      <p:graphicFrame>
        <p:nvGraphicFramePr>
          <p:cNvPr id="173074" name="Object 18"/>
          <p:cNvGraphicFramePr>
            <a:graphicFrameLocks noChangeAspect="1"/>
          </p:cNvGraphicFramePr>
          <p:nvPr/>
        </p:nvGraphicFramePr>
        <p:xfrm>
          <a:off x="1122363" y="785813"/>
          <a:ext cx="5016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9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785813"/>
                        <a:ext cx="5016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75" name="Object 19"/>
          <p:cNvGraphicFramePr>
            <a:graphicFrameLocks noChangeAspect="1"/>
          </p:cNvGraphicFramePr>
          <p:nvPr/>
        </p:nvGraphicFramePr>
        <p:xfrm>
          <a:off x="1341438" y="1366838"/>
          <a:ext cx="3460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0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366838"/>
                        <a:ext cx="346075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94" name="Rectangle 38"/>
          <p:cNvSpPr>
            <a:spLocks noChangeArrowheads="1"/>
          </p:cNvSpPr>
          <p:nvPr/>
        </p:nvSpPr>
        <p:spPr bwMode="auto">
          <a:xfrm>
            <a:off x="5675313" y="1204913"/>
            <a:ext cx="3149600" cy="1524000"/>
          </a:xfrm>
          <a:prstGeom prst="rect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5103813" y="49958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958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3814763" y="3267075"/>
          <a:ext cx="31908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0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3267075"/>
                        <a:ext cx="319087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500856" y="5161308"/>
            <a:ext cx="8326437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CC6600"/>
                </a:solidFill>
              </a:rPr>
              <a:t>Quy tắc:</a:t>
            </a:r>
            <a:r>
              <a:rPr lang="en-US" sz="2800" b="1">
                <a:solidFill>
                  <a:srgbClr val="0000FF"/>
                </a:solidFill>
                <a:latin typeface=".VnArial" panose="020B7200000000000000" pitchFamily="34" charset="0"/>
              </a:rPr>
              <a:t>  </a:t>
            </a:r>
            <a:r>
              <a:rPr lang="en-US" sz="3200">
                <a:solidFill>
                  <a:srgbClr val="0000FF"/>
                </a:solidFill>
              </a:rPr>
              <a:t>Muốn cộng hai phân số cùng mẫu số, ta cộng hai tử số với nhau và giữ nguyên mẫu số.</a:t>
            </a:r>
            <a:endParaRPr lang="en-US" sz="3200" i="1">
              <a:solidFill>
                <a:srgbClr val="0000FF"/>
              </a:solidFill>
            </a:endParaRP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217488" y="463550"/>
            <a:ext cx="54800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  <a:latin typeface=".VnArial" panose="020B7200000000000000" pitchFamily="34" charset="0"/>
              </a:rPr>
              <a:t>   </a:t>
            </a:r>
            <a:r>
              <a:rPr lang="en-US" b="1" u="sng">
                <a:solidFill>
                  <a:srgbClr val="CC3300"/>
                </a:solidFill>
              </a:rPr>
              <a:t>Ví dụ:</a:t>
            </a:r>
            <a:r>
              <a:rPr lang="en-US" sz="1800" b="1">
                <a:solidFill>
                  <a:srgbClr val="3333CC"/>
                </a:solidFill>
                <a:latin typeface=".VnArial" panose="020B7200000000000000" pitchFamily="34" charset="0"/>
              </a:rPr>
              <a:t>  </a:t>
            </a:r>
            <a:r>
              <a:rPr lang="en-US">
                <a:solidFill>
                  <a:srgbClr val="3333CC"/>
                </a:solidFill>
              </a:rPr>
              <a:t>Có một băng giấy, Bạn Nam tô màu</a:t>
            </a:r>
            <a:r>
              <a:rPr lang="en-US">
                <a:solidFill>
                  <a:srgbClr val="3333CC"/>
                </a:solidFill>
                <a:latin typeface=".VnArial" panose="020B7200000000000000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băng giấy, sau đó Nam tô màu tiếp       băng giấy.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 Hỏi bạn Nam đã tô màu bao nhiêu phần của băng giấy?  </a:t>
            </a:r>
            <a:endParaRPr lang="en-US">
              <a:solidFill>
                <a:srgbClr val="3333CC"/>
              </a:solidFill>
              <a:latin typeface=".VnArial" panose="020B7200000000000000" pitchFamily="34" charset="0"/>
            </a:endParaRP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287838" y="4268788"/>
          <a:ext cx="57467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1" name="Equation" r:id="rId7" imgW="304560" imgH="406080" progId="Equation.DSMT4">
                  <p:embed/>
                </p:oleObj>
              </mc:Choice>
              <mc:Fallback>
                <p:oleObj name="Equation" r:id="rId7" imgW="304560" imgH="406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4268788"/>
                        <a:ext cx="57467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1117600" y="4381500"/>
            <a:ext cx="110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Ta có:</a:t>
            </a:r>
          </a:p>
        </p:txBody>
      </p:sp>
      <p:graphicFrame>
        <p:nvGraphicFramePr>
          <p:cNvPr id="174088" name="Object 8"/>
          <p:cNvGraphicFramePr>
            <a:graphicFrameLocks noChangeAspect="1"/>
          </p:cNvGraphicFramePr>
          <p:nvPr/>
        </p:nvGraphicFramePr>
        <p:xfrm>
          <a:off x="4491038" y="3271838"/>
          <a:ext cx="3460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2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3271838"/>
                        <a:ext cx="34607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1219200" y="1771650"/>
            <a:ext cx="5051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  <a:latin typeface=".VnArial" panose="020B7200000000000000" pitchFamily="34" charset="0"/>
              </a:rPr>
              <a:t>      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7075488" y="1547813"/>
            <a:ext cx="342900" cy="10858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6732588" y="1554163"/>
            <a:ext cx="342900" cy="10858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6392863" y="1566863"/>
            <a:ext cx="342900" cy="10858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6035675" y="1568450"/>
            <a:ext cx="342900" cy="10858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429500" y="1552575"/>
            <a:ext cx="342900" cy="107156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7772400" y="1563688"/>
            <a:ext cx="342900" cy="1055687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8094663" y="1568450"/>
            <a:ext cx="342900" cy="10572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8453438" y="1570038"/>
            <a:ext cx="342900" cy="10572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098" name="Object 18"/>
          <p:cNvGraphicFramePr>
            <a:graphicFrameLocks noChangeAspect="1"/>
          </p:cNvGraphicFramePr>
          <p:nvPr/>
        </p:nvGraphicFramePr>
        <p:xfrm>
          <a:off x="5070475" y="365125"/>
          <a:ext cx="5016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3" name="Equation" r:id="rId11" imgW="139680" imgH="393480" progId="Equation.DSMT4">
                  <p:embed/>
                </p:oleObj>
              </mc:Choice>
              <mc:Fallback>
                <p:oleObj name="Equation" r:id="rId11" imgW="13968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365125"/>
                        <a:ext cx="5016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9" name="Object 19"/>
          <p:cNvGraphicFramePr>
            <a:graphicFrameLocks noChangeAspect="1"/>
          </p:cNvGraphicFramePr>
          <p:nvPr/>
        </p:nvGraphicFramePr>
        <p:xfrm>
          <a:off x="3925888" y="815975"/>
          <a:ext cx="3460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4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815975"/>
                        <a:ext cx="346075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0" name="AutoShape 20"/>
          <p:cNvSpPr>
            <a:spLocks/>
          </p:cNvSpPr>
          <p:nvPr/>
        </p:nvSpPr>
        <p:spPr bwMode="auto">
          <a:xfrm rot="5400000" flipV="1">
            <a:off x="6843712" y="655638"/>
            <a:ext cx="73025" cy="1625600"/>
          </a:xfrm>
          <a:prstGeom prst="leftBrace">
            <a:avLst>
              <a:gd name="adj1" fmla="val 187362"/>
              <a:gd name="adj2" fmla="val 4947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6635750" y="1000125"/>
            <a:ext cx="40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Arial Narrow" panose="020B7200000000000000" pitchFamily="34" charset="0"/>
              </a:rPr>
              <a:t>?</a:t>
            </a:r>
          </a:p>
        </p:txBody>
      </p:sp>
      <p:graphicFrame>
        <p:nvGraphicFramePr>
          <p:cNvPr id="174102" name="Object 22"/>
          <p:cNvGraphicFramePr>
            <a:graphicFrameLocks noChangeAspect="1"/>
          </p:cNvGraphicFramePr>
          <p:nvPr/>
        </p:nvGraphicFramePr>
        <p:xfrm>
          <a:off x="3194050" y="4241800"/>
          <a:ext cx="10302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5" name="Equation" r:id="rId13" imgW="545760" imgH="406080" progId="Equation.DSMT4">
                  <p:embed/>
                </p:oleObj>
              </mc:Choice>
              <mc:Fallback>
                <p:oleObj name="Equation" r:id="rId13" imgW="545760" imgH="4060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4241800"/>
                        <a:ext cx="10302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3" name="Object 23"/>
          <p:cNvGraphicFramePr>
            <a:graphicFrameLocks noChangeAspect="1"/>
          </p:cNvGraphicFramePr>
          <p:nvPr/>
        </p:nvGraphicFramePr>
        <p:xfrm>
          <a:off x="2328863" y="4179888"/>
          <a:ext cx="81597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6" name="Equation" r:id="rId15" imgW="431640" imgH="406080" progId="Equation.DSMT4">
                  <p:embed/>
                </p:oleObj>
              </mc:Choice>
              <mc:Fallback>
                <p:oleObj name="Equation" r:id="rId15" imgW="431640" imgH="4060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4179888"/>
                        <a:ext cx="81597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04" name="Group 24"/>
          <p:cNvGrpSpPr>
            <a:grpSpLocks/>
          </p:cNvGrpSpPr>
          <p:nvPr/>
        </p:nvGrpSpPr>
        <p:grpSpPr bwMode="auto">
          <a:xfrm>
            <a:off x="6038850" y="2738438"/>
            <a:ext cx="957263" cy="762000"/>
            <a:chOff x="3850" y="1562"/>
            <a:chExt cx="603" cy="480"/>
          </a:xfrm>
        </p:grpSpPr>
        <p:graphicFrame>
          <p:nvGraphicFramePr>
            <p:cNvPr id="174105" name="Object 25"/>
            <p:cNvGraphicFramePr>
              <a:graphicFrameLocks noChangeAspect="1"/>
            </p:cNvGraphicFramePr>
            <p:nvPr/>
          </p:nvGraphicFramePr>
          <p:xfrm>
            <a:off x="4087" y="1619"/>
            <a:ext cx="201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37" name="Equation" r:id="rId17" imgW="139680" imgH="393480" progId="Equation.DSMT4">
                    <p:embed/>
                  </p:oleObj>
                </mc:Choice>
                <mc:Fallback>
                  <p:oleObj name="Equation" r:id="rId17" imgW="139680" imgH="39348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7" y="1619"/>
                          <a:ext cx="201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06" name="AutoShape 26"/>
            <p:cNvSpPr>
              <a:spLocks/>
            </p:cNvSpPr>
            <p:nvPr/>
          </p:nvSpPr>
          <p:spPr bwMode="auto">
            <a:xfrm rot="16200000">
              <a:off x="4110" y="1302"/>
              <a:ext cx="83" cy="603"/>
            </a:xfrm>
            <a:prstGeom prst="leftBrace">
              <a:avLst>
                <a:gd name="adj1" fmla="val 6054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07" name="Group 27"/>
          <p:cNvGrpSpPr>
            <a:grpSpLocks/>
          </p:cNvGrpSpPr>
          <p:nvPr/>
        </p:nvGrpSpPr>
        <p:grpSpPr bwMode="auto">
          <a:xfrm>
            <a:off x="7099300" y="2663825"/>
            <a:ext cx="652463" cy="790575"/>
            <a:chOff x="4499" y="1553"/>
            <a:chExt cx="411" cy="498"/>
          </a:xfrm>
        </p:grpSpPr>
        <p:graphicFrame>
          <p:nvGraphicFramePr>
            <p:cNvPr id="174108" name="Object 28"/>
            <p:cNvGraphicFramePr>
              <a:graphicFrameLocks noChangeAspect="1"/>
            </p:cNvGraphicFramePr>
            <p:nvPr/>
          </p:nvGraphicFramePr>
          <p:xfrm>
            <a:off x="4629" y="1628"/>
            <a:ext cx="218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38" name="Equation" r:id="rId18" imgW="152280" imgH="393480" progId="Equation.DSMT4">
                    <p:embed/>
                  </p:oleObj>
                </mc:Choice>
                <mc:Fallback>
                  <p:oleObj name="Equation" r:id="rId18" imgW="152280" imgH="39348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9" y="1628"/>
                          <a:ext cx="218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09" name="AutoShape 29"/>
            <p:cNvSpPr>
              <a:spLocks/>
            </p:cNvSpPr>
            <p:nvPr/>
          </p:nvSpPr>
          <p:spPr bwMode="auto">
            <a:xfrm rot="16200000">
              <a:off x="4654" y="1398"/>
              <a:ext cx="102" cy="411"/>
            </a:xfrm>
            <a:prstGeom prst="leftBrace">
              <a:avLst>
                <a:gd name="adj1" fmla="val 335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723900" y="3379788"/>
            <a:ext cx="307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Ta thực hiện phép tính</a:t>
            </a:r>
            <a:r>
              <a:rPr lang="en-US" sz="2400">
                <a:solidFill>
                  <a:srgbClr val="0000FF"/>
                </a:solidFill>
                <a:latin typeface=".VnArial Narrow" panose="020B7200000000000000" pitchFamily="34" charset="0"/>
              </a:rPr>
              <a:t>:</a:t>
            </a:r>
          </a:p>
        </p:txBody>
      </p:sp>
      <p:sp>
        <p:nvSpPr>
          <p:cNvPr id="174111" name="Text Box 31"/>
          <p:cNvSpPr txBox="1">
            <a:spLocks noChangeArrowheads="1"/>
          </p:cNvSpPr>
          <p:nvPr/>
        </p:nvSpPr>
        <p:spPr bwMode="auto">
          <a:xfrm flipV="1">
            <a:off x="4194175" y="3394075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.VnArial Narrow" panose="020B7200000000000000" pitchFamily="34" charset="0"/>
              </a:rPr>
              <a:t>+</a:t>
            </a:r>
          </a:p>
        </p:txBody>
      </p:sp>
      <p:graphicFrame>
        <p:nvGraphicFramePr>
          <p:cNvPr id="174112" name="Object 32"/>
          <p:cNvGraphicFramePr>
            <a:graphicFrameLocks noChangeAspect="1"/>
          </p:cNvGraphicFramePr>
          <p:nvPr/>
        </p:nvGraphicFramePr>
        <p:xfrm>
          <a:off x="6696075" y="630238"/>
          <a:ext cx="433388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9" name="Equation" r:id="rId19" imgW="139680" imgH="393480" progId="Equation.DSMT4">
                  <p:embed/>
                </p:oleObj>
              </mc:Choice>
              <mc:Fallback>
                <p:oleObj name="Equation" r:id="rId19" imgW="13968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630238"/>
                        <a:ext cx="433388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3" name="Rectangle 33"/>
          <p:cNvSpPr>
            <a:spLocks noChangeArrowheads="1"/>
          </p:cNvSpPr>
          <p:nvPr/>
        </p:nvSpPr>
        <p:spPr bwMode="auto">
          <a:xfrm>
            <a:off x="6037263" y="1566863"/>
            <a:ext cx="342900" cy="108585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6378575" y="1574800"/>
            <a:ext cx="342900" cy="108585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5" name="Rectangle 35"/>
          <p:cNvSpPr>
            <a:spLocks noChangeArrowheads="1"/>
          </p:cNvSpPr>
          <p:nvPr/>
        </p:nvSpPr>
        <p:spPr bwMode="auto">
          <a:xfrm>
            <a:off x="7056438" y="1544638"/>
            <a:ext cx="342900" cy="108585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6" name="Rectangle 36"/>
          <p:cNvSpPr>
            <a:spLocks noChangeArrowheads="1"/>
          </p:cNvSpPr>
          <p:nvPr/>
        </p:nvSpPr>
        <p:spPr bwMode="auto">
          <a:xfrm>
            <a:off x="6723063" y="1573213"/>
            <a:ext cx="342900" cy="108585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7" name="Rectangle 37"/>
          <p:cNvSpPr>
            <a:spLocks noChangeArrowheads="1"/>
          </p:cNvSpPr>
          <p:nvPr/>
        </p:nvSpPr>
        <p:spPr bwMode="auto">
          <a:xfrm>
            <a:off x="7404100" y="1541463"/>
            <a:ext cx="342900" cy="1087437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/>
      <p:bldP spid="174087" grpId="0"/>
      <p:bldP spid="174100" grpId="0" animBg="1"/>
      <p:bldP spid="174101" grpId="0"/>
      <p:bldP spid="174110" grpId="0"/>
      <p:bldP spid="174111" grpId="0"/>
      <p:bldP spid="174113" grpId="0" animBg="1"/>
      <p:bldP spid="174114" grpId="0" animBg="1"/>
      <p:bldP spid="174115" grpId="0" animBg="1"/>
      <p:bldP spid="174116" grpId="0" animBg="1"/>
      <p:bldP spid="1741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5103813" y="49958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958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6" name="Object 8"/>
          <p:cNvGraphicFramePr>
            <a:graphicFrameLocks noChangeAspect="1"/>
          </p:cNvGraphicFramePr>
          <p:nvPr/>
        </p:nvGraphicFramePr>
        <p:xfrm>
          <a:off x="4889500" y="2774950"/>
          <a:ext cx="1079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7" name="Equation" r:id="rId5" imgW="583920" imgH="406080" progId="Equation.DSMT4">
                  <p:embed/>
                </p:oleObj>
              </mc:Choice>
              <mc:Fallback>
                <p:oleObj name="Equation" r:id="rId5" imgW="58392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774950"/>
                        <a:ext cx="1079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1" name="Object 13"/>
          <p:cNvGraphicFramePr>
            <a:graphicFrameLocks noChangeAspect="1"/>
          </p:cNvGraphicFramePr>
          <p:nvPr/>
        </p:nvGraphicFramePr>
        <p:xfrm>
          <a:off x="719138" y="2763838"/>
          <a:ext cx="121126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8" name="Equation" r:id="rId7" imgW="533160" imgH="393480" progId="Equation.DSMT4">
                  <p:embed/>
                </p:oleObj>
              </mc:Choice>
              <mc:Fallback>
                <p:oleObj name="Equation" r:id="rId7" imgW="5331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763838"/>
                        <a:ext cx="121126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12" name="Text Box 44"/>
          <p:cNvSpPr txBox="1">
            <a:spLocks noChangeArrowheads="1"/>
          </p:cNvSpPr>
          <p:nvPr/>
        </p:nvSpPr>
        <p:spPr bwMode="auto">
          <a:xfrm>
            <a:off x="582613" y="1739900"/>
            <a:ext cx="192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.VnArial Narrow" panose="020B7200000000000000" pitchFamily="34" charset="0"/>
              </a:rPr>
              <a:t>Bµi 1.</a:t>
            </a: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  TÝnh :</a:t>
            </a:r>
          </a:p>
        </p:txBody>
      </p:sp>
      <p:graphicFrame>
        <p:nvGraphicFramePr>
          <p:cNvPr id="109615" name="Object 47"/>
          <p:cNvGraphicFramePr>
            <a:graphicFrameLocks noChangeAspect="1"/>
          </p:cNvGraphicFramePr>
          <p:nvPr/>
        </p:nvGraphicFramePr>
        <p:xfrm>
          <a:off x="688975" y="3821113"/>
          <a:ext cx="11525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9" name="Equation" r:id="rId9" imgW="507960" imgH="393480" progId="Equation.DSMT4">
                  <p:embed/>
                </p:oleObj>
              </mc:Choice>
              <mc:Fallback>
                <p:oleObj name="Equation" r:id="rId9" imgW="50796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3821113"/>
                        <a:ext cx="11525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16" name="Object 48"/>
          <p:cNvGraphicFramePr>
            <a:graphicFrameLocks noChangeAspect="1"/>
          </p:cNvGraphicFramePr>
          <p:nvPr/>
        </p:nvGraphicFramePr>
        <p:xfrm>
          <a:off x="4797425" y="3778250"/>
          <a:ext cx="15843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0" name="Equation" r:id="rId11" imgW="698400" imgH="393480" progId="Equation.DSMT4">
                  <p:embed/>
                </p:oleObj>
              </mc:Choice>
              <mc:Fallback>
                <p:oleObj name="Equation" r:id="rId11" imgW="698400" imgH="393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3778250"/>
                        <a:ext cx="15843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17" name="Object 49"/>
          <p:cNvGraphicFramePr>
            <a:graphicFrameLocks noChangeAspect="1"/>
          </p:cNvGraphicFramePr>
          <p:nvPr/>
        </p:nvGraphicFramePr>
        <p:xfrm>
          <a:off x="1930400" y="2790825"/>
          <a:ext cx="9556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1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790825"/>
                        <a:ext cx="9556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18" name="Object 50"/>
          <p:cNvGraphicFramePr>
            <a:graphicFrameLocks noChangeAspect="1"/>
          </p:cNvGraphicFramePr>
          <p:nvPr/>
        </p:nvGraphicFramePr>
        <p:xfrm>
          <a:off x="6111875" y="2774950"/>
          <a:ext cx="18335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2" name="Equation" r:id="rId15" imgW="1117440" imgH="406080" progId="Equation.DSMT4">
                  <p:embed/>
                </p:oleObj>
              </mc:Choice>
              <mc:Fallback>
                <p:oleObj name="Equation" r:id="rId15" imgW="1117440" imgH="4060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2774950"/>
                        <a:ext cx="18335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19" name="Object 51"/>
          <p:cNvGraphicFramePr>
            <a:graphicFrameLocks noChangeAspect="1"/>
          </p:cNvGraphicFramePr>
          <p:nvPr/>
        </p:nvGraphicFramePr>
        <p:xfrm>
          <a:off x="1690688" y="3806825"/>
          <a:ext cx="213836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3" name="Equation" r:id="rId17" imgW="1028520" imgH="393480" progId="Equation.DSMT4">
                  <p:embed/>
                </p:oleObj>
              </mc:Choice>
              <mc:Fallback>
                <p:oleObj name="Equation" r:id="rId17" imgW="1028520" imgH="393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806825"/>
                        <a:ext cx="2138362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20" name="Object 52"/>
          <p:cNvGraphicFramePr>
            <a:graphicFrameLocks noChangeAspect="1"/>
          </p:cNvGraphicFramePr>
          <p:nvPr/>
        </p:nvGraphicFramePr>
        <p:xfrm>
          <a:off x="6481763" y="3763963"/>
          <a:ext cx="197326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4" name="Equation" r:id="rId19" imgW="876240" imgH="393480" progId="Equation.DSMT4">
                  <p:embed/>
                </p:oleObj>
              </mc:Choice>
              <mc:Fallback>
                <p:oleObj name="Equation" r:id="rId19" imgW="87624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3763963"/>
                        <a:ext cx="197326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22" name="Object 54"/>
          <p:cNvGraphicFramePr>
            <a:graphicFrameLocks noChangeAspect="1"/>
          </p:cNvGraphicFramePr>
          <p:nvPr/>
        </p:nvGraphicFramePr>
        <p:xfrm>
          <a:off x="3397250" y="2974975"/>
          <a:ext cx="4587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5" name="Equation" r:id="rId21" imgW="215640" imgH="164880" progId="Equation.DSMT4">
                  <p:embed/>
                </p:oleObj>
              </mc:Choice>
              <mc:Fallback>
                <p:oleObj name="Equation" r:id="rId21" imgW="215640" imgH="1648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974975"/>
                        <a:ext cx="45878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23" name="Object 55"/>
          <p:cNvGraphicFramePr>
            <a:graphicFrameLocks noChangeAspect="1"/>
          </p:cNvGraphicFramePr>
          <p:nvPr/>
        </p:nvGraphicFramePr>
        <p:xfrm>
          <a:off x="2878138" y="2805113"/>
          <a:ext cx="54133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6" name="Equation" r:id="rId23" imgW="253800" imgH="393480" progId="Equation.DSMT4">
                  <p:embed/>
                </p:oleObj>
              </mc:Choice>
              <mc:Fallback>
                <p:oleObj name="Equation" r:id="rId23" imgW="253800" imgH="3934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2805113"/>
                        <a:ext cx="541337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5103813" y="49958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958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260350" y="1570038"/>
            <a:ext cx="84312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     Khi ta đổi chỗ hai phân số trong một tổng thì tổng của chúng không thay đổi.</a:t>
            </a:r>
            <a:endParaRPr lang="en-US" b="1">
              <a:latin typeface=".VnArial Narrow" panose="020B7200000000000000" pitchFamily="34" charset="0"/>
            </a:endParaRPr>
          </a:p>
        </p:txBody>
      </p:sp>
      <p:graphicFrame>
        <p:nvGraphicFramePr>
          <p:cNvPr id="111640" name="Object 24"/>
          <p:cNvGraphicFramePr>
            <a:graphicFrameLocks noChangeAspect="1"/>
          </p:cNvGraphicFramePr>
          <p:nvPr/>
        </p:nvGraphicFramePr>
        <p:xfrm>
          <a:off x="1862138" y="3529013"/>
          <a:ext cx="11525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9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3529013"/>
                        <a:ext cx="11525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696913" y="863600"/>
            <a:ext cx="1927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CC3300"/>
                </a:solidFill>
                <a:latin typeface=".VnArial Narrow" panose="020B7200000000000000" pitchFamily="34" charset="0"/>
              </a:rPr>
              <a:t>Bµi 2.</a:t>
            </a:r>
            <a:r>
              <a:rPr lang="en-US" sz="3200" b="1">
                <a:solidFill>
                  <a:srgbClr val="0000FF"/>
                </a:solidFill>
                <a:latin typeface=".VnArial Narrow" panose="020B7200000000000000" pitchFamily="34" charset="0"/>
              </a:rPr>
              <a:t>  </a:t>
            </a: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1566863" y="904875"/>
            <a:ext cx="4524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solidFill>
                  <a:srgbClr val="0000FF"/>
                </a:solidFill>
                <a:latin typeface=".VnArial Narrow" panose="020B7200000000000000" pitchFamily="34" charset="0"/>
              </a:rPr>
              <a:t> </a:t>
            </a:r>
            <a:r>
              <a:rPr lang="en-US" sz="3200" b="1" i="1">
                <a:latin typeface=".VnArial Narrow" panose="020B7200000000000000" pitchFamily="34" charset="0"/>
              </a:rPr>
              <a:t>TÝnh chÊt giao ho¸n</a:t>
            </a:r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579438" y="2619375"/>
            <a:ext cx="4322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Viết tiếp vào chỗ chấm:</a:t>
            </a:r>
            <a:endParaRPr lang="en-US" b="1">
              <a:solidFill>
                <a:srgbClr val="0000FF"/>
              </a:solidFill>
              <a:latin typeface=".VnArial Narrow" panose="020B7200000000000000" pitchFamily="34" charset="0"/>
            </a:endParaRPr>
          </a:p>
        </p:txBody>
      </p:sp>
      <p:graphicFrame>
        <p:nvGraphicFramePr>
          <p:cNvPr id="111649" name="Object 33"/>
          <p:cNvGraphicFramePr>
            <a:graphicFrameLocks noChangeAspect="1"/>
          </p:cNvGraphicFramePr>
          <p:nvPr/>
        </p:nvGraphicFramePr>
        <p:xfrm>
          <a:off x="5086350" y="3589338"/>
          <a:ext cx="11525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0" name="Equation" r:id="rId7" imgW="507960" imgH="393480" progId="Equation.DSMT4">
                  <p:embed/>
                </p:oleObj>
              </mc:Choice>
              <mc:Fallback>
                <p:oleObj name="Equation" r:id="rId7" imgW="50796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3589338"/>
                        <a:ext cx="11525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50" name="Object 34"/>
          <p:cNvGraphicFramePr>
            <a:graphicFrameLocks noChangeAspect="1"/>
          </p:cNvGraphicFramePr>
          <p:nvPr/>
        </p:nvGraphicFramePr>
        <p:xfrm>
          <a:off x="3024188" y="4516438"/>
          <a:ext cx="86518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1" name="Equation" r:id="rId9" imgW="380880" imgH="393480" progId="Equation.DSMT4">
                  <p:embed/>
                </p:oleObj>
              </mc:Choice>
              <mc:Fallback>
                <p:oleObj name="Equation" r:id="rId9" imgW="380880" imgH="393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4516438"/>
                        <a:ext cx="865187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53" name="Object 37"/>
          <p:cNvGraphicFramePr>
            <a:graphicFrameLocks noChangeAspect="1"/>
          </p:cNvGraphicFramePr>
          <p:nvPr/>
        </p:nvGraphicFramePr>
        <p:xfrm>
          <a:off x="4329113" y="4546600"/>
          <a:ext cx="8636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2" name="Equation" r:id="rId11" imgW="380880" imgH="393480" progId="Equation.DSMT4">
                  <p:embed/>
                </p:oleObj>
              </mc:Choice>
              <mc:Fallback>
                <p:oleObj name="Equation" r:id="rId11" imgW="38088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4546600"/>
                        <a:ext cx="8636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2832100" y="362902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…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6084888" y="367347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…</a:t>
            </a:r>
          </a:p>
        </p:txBody>
      </p:sp>
      <p:sp>
        <p:nvSpPr>
          <p:cNvPr id="111659" name="Text Box 43"/>
          <p:cNvSpPr txBox="1">
            <a:spLocks noChangeArrowheads="1"/>
          </p:cNvSpPr>
          <p:nvPr/>
        </p:nvSpPr>
        <p:spPr bwMode="auto">
          <a:xfrm>
            <a:off x="3819525" y="460375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…</a:t>
            </a:r>
          </a:p>
        </p:txBody>
      </p:sp>
      <p:sp>
        <p:nvSpPr>
          <p:cNvPr id="111668" name="Text Box 52"/>
          <p:cNvSpPr txBox="1">
            <a:spLocks noChangeArrowheads="1"/>
          </p:cNvSpPr>
          <p:nvPr/>
        </p:nvSpPr>
        <p:spPr bwMode="auto">
          <a:xfrm>
            <a:off x="3870325" y="456882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3300"/>
                </a:solidFill>
                <a:latin typeface=".VnAvant" panose="020B7200000000000000" pitchFamily="34" charset="0"/>
              </a:rPr>
              <a:t>=</a:t>
            </a:r>
          </a:p>
        </p:txBody>
      </p:sp>
      <p:graphicFrame>
        <p:nvGraphicFramePr>
          <p:cNvPr id="111669" name="Object 53"/>
          <p:cNvGraphicFramePr>
            <a:graphicFrameLocks noChangeAspect="1"/>
          </p:cNvGraphicFramePr>
          <p:nvPr/>
        </p:nvGraphicFramePr>
        <p:xfrm>
          <a:off x="2949575" y="3371850"/>
          <a:ext cx="476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3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371850"/>
                        <a:ext cx="4762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70" name="Object 54"/>
          <p:cNvGraphicFramePr>
            <a:graphicFrameLocks noChangeAspect="1"/>
          </p:cNvGraphicFramePr>
          <p:nvPr/>
        </p:nvGraphicFramePr>
        <p:xfrm>
          <a:off x="6229350" y="3411538"/>
          <a:ext cx="46196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4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3411538"/>
                        <a:ext cx="46196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1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9" grpId="0"/>
      <p:bldP spid="111647" grpId="0"/>
      <p:bldP spid="111648" grpId="0"/>
      <p:bldP spid="111655" grpId="0"/>
      <p:bldP spid="111655" grpId="1"/>
      <p:bldP spid="111658" grpId="0"/>
      <p:bldP spid="111658" grpId="1"/>
      <p:bldP spid="111659" grpId="0"/>
      <p:bldP spid="111659" grpId="1"/>
      <p:bldP spid="1116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5103813" y="49958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958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816225" y="4859338"/>
            <a:ext cx="3873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§¸p sè</a:t>
            </a:r>
            <a:r>
              <a:rPr lang="en-US" b="1" i="1">
                <a:solidFill>
                  <a:srgbClr val="0000FF"/>
                </a:solidFill>
                <a:latin typeface=".VnArial Narrow" panose="020B7200000000000000" pitchFamily="34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:           sè g¹o trong kho.  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279525" y="3571875"/>
            <a:ext cx="667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C¶ hai « t« chuyÓn ®­îc sè g¹o trong kho lµ:</a:t>
            </a:r>
            <a:endParaRPr lang="en-US">
              <a:latin typeface=".VnArial Narrow" panose="020B7200000000000000" pitchFamily="34" charset="0"/>
            </a:endParaRP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2990850" y="2954338"/>
            <a:ext cx="2725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 </a:t>
            </a:r>
            <a:r>
              <a:rPr lang="en-US" b="1">
                <a:solidFill>
                  <a:srgbClr val="CC3300"/>
                </a:solidFill>
                <a:latin typeface=".VnArial Narrow" panose="020B7200000000000000" pitchFamily="34" charset="0"/>
              </a:rPr>
              <a:t>Bµi gi¶i:</a:t>
            </a:r>
          </a:p>
        </p:txBody>
      </p:sp>
      <p:graphicFrame>
        <p:nvGraphicFramePr>
          <p:cNvPr id="112664" name="Object 24"/>
          <p:cNvGraphicFramePr>
            <a:graphicFrameLocks noChangeAspect="1"/>
          </p:cNvGraphicFramePr>
          <p:nvPr/>
        </p:nvGraphicFramePr>
        <p:xfrm>
          <a:off x="2184400" y="4094163"/>
          <a:ext cx="14414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2" name="Equation" r:id="rId5" imgW="634680" imgH="393480" progId="Equation.DSMT4">
                  <p:embed/>
                </p:oleObj>
              </mc:Choice>
              <mc:Fallback>
                <p:oleObj name="Equation" r:id="rId5" imgW="63468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4094163"/>
                        <a:ext cx="144145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0" y="1344613"/>
            <a:ext cx="8750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.VnArial Narrow" panose="020B7200000000000000" pitchFamily="34" charset="0"/>
              </a:rPr>
              <a:t>Bµi 3.</a:t>
            </a:r>
            <a:r>
              <a:rPr lang="en-US" b="1">
                <a:solidFill>
                  <a:schemeClr val="tx2"/>
                </a:solidFill>
                <a:latin typeface=".VnArial Narrow" panose="020B7200000000000000" pitchFamily="34" charset="0"/>
              </a:rPr>
              <a:t>  </a:t>
            </a: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Hai « t« cïng chuyÓn g¹o ë mét kho. ¤ t« thø nhÊt chuyÓn ®­îc         sè g¹o 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trong kho, «t« thø hai chuyÓn  ®­îc        sè g¹o trong kho.   Hái c¶ hai « t« chuyÓn 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®­îc bao nhiªu phÇn sè g¹o trong kho ?</a:t>
            </a: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3703638" y="4224338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anose="020B7200000000000000" pitchFamily="34" charset="0"/>
              </a:rPr>
              <a:t>(sè g¹o trong kho)</a:t>
            </a:r>
          </a:p>
        </p:txBody>
      </p:sp>
      <p:graphicFrame>
        <p:nvGraphicFramePr>
          <p:cNvPr id="112672" name="Object 32"/>
          <p:cNvGraphicFramePr>
            <a:graphicFrameLocks noChangeAspect="1"/>
          </p:cNvGraphicFramePr>
          <p:nvPr/>
        </p:nvGraphicFramePr>
        <p:xfrm>
          <a:off x="3687763" y="1704975"/>
          <a:ext cx="27463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3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763" y="1704975"/>
                        <a:ext cx="274637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3" name="Object 33"/>
          <p:cNvGraphicFramePr>
            <a:graphicFrameLocks noChangeAspect="1"/>
          </p:cNvGraphicFramePr>
          <p:nvPr/>
        </p:nvGraphicFramePr>
        <p:xfrm>
          <a:off x="7243763" y="1123950"/>
          <a:ext cx="36036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4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63" y="1123950"/>
                        <a:ext cx="360362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4" name="Object 34"/>
          <p:cNvGraphicFramePr>
            <a:graphicFrameLocks noChangeAspect="1"/>
          </p:cNvGraphicFramePr>
          <p:nvPr/>
        </p:nvGraphicFramePr>
        <p:xfrm>
          <a:off x="3962400" y="4781550"/>
          <a:ext cx="3460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5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781550"/>
                        <a:ext cx="3460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/>
      <p:bldP spid="112649" grpId="0"/>
      <p:bldP spid="112663" grpId="0"/>
      <p:bldP spid="1126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64" name="WordArt 16"/>
          <p:cNvSpPr>
            <a:spLocks noChangeArrowheads="1" noChangeShapeType="1" noTextEdit="1"/>
          </p:cNvSpPr>
          <p:nvPr/>
        </p:nvSpPr>
        <p:spPr bwMode="auto">
          <a:xfrm>
            <a:off x="2571750" y="550863"/>
            <a:ext cx="3905250" cy="1309687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574"/>
              </a:avLst>
            </a:prstTxWarp>
          </a:bodyPr>
          <a:lstStyle/>
          <a:p>
            <a:r>
              <a:rPr lang="en-US" sz="3600" b="1" kern="10" spc="180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.VnTime" panose="020B7200000000000000" pitchFamily="34" charset="0"/>
              </a:rPr>
              <a:t>Gi¶i « ch÷ sè</a:t>
            </a:r>
          </a:p>
        </p:txBody>
      </p:sp>
      <p:pic>
        <p:nvPicPr>
          <p:cNvPr id="155665" name="Picture 17" descr="cu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714" name="Picture 66" descr="zeichen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261938"/>
            <a:ext cx="1370013" cy="157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730" name="Text Box 82"/>
          <p:cNvSpPr txBox="1">
            <a:spLocks noChangeArrowheads="1"/>
          </p:cNvSpPr>
          <p:nvPr/>
        </p:nvSpPr>
        <p:spPr bwMode="auto">
          <a:xfrm>
            <a:off x="1536700" y="2663825"/>
            <a:ext cx="6908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Có 5 ô chữ số tương ứng với 5 phép tính. Em hãy điền số, phân số hoặc dấu phép tính thích hợp vào dấu hỏi chấm(?)</a:t>
            </a:r>
            <a:endParaRPr lang="en-US" sz="3600">
              <a:solidFill>
                <a:srgbClr val="0000FF"/>
              </a:solidFill>
              <a:latin typeface=".VnArial" panose="020B7200000000000000" pitchFamily="34" charset="0"/>
            </a:endParaRPr>
          </a:p>
        </p:txBody>
      </p:sp>
      <p:sp>
        <p:nvSpPr>
          <p:cNvPr id="155731" name="Line 83"/>
          <p:cNvSpPr>
            <a:spLocks noChangeShapeType="1"/>
          </p:cNvSpPr>
          <p:nvPr/>
        </p:nvSpPr>
        <p:spPr bwMode="auto">
          <a:xfrm>
            <a:off x="5180013" y="3775075"/>
            <a:ext cx="392112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2" name="Line 84"/>
          <p:cNvSpPr>
            <a:spLocks noChangeShapeType="1"/>
          </p:cNvSpPr>
          <p:nvPr/>
        </p:nvSpPr>
        <p:spPr bwMode="auto">
          <a:xfrm flipV="1">
            <a:off x="5921375" y="3759200"/>
            <a:ext cx="1393825" cy="142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733" name="Line 85"/>
          <p:cNvSpPr>
            <a:spLocks noChangeShapeType="1"/>
          </p:cNvSpPr>
          <p:nvPr/>
        </p:nvSpPr>
        <p:spPr bwMode="auto">
          <a:xfrm>
            <a:off x="1698625" y="4295775"/>
            <a:ext cx="2481263" cy="142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5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30" grpId="0"/>
      <p:bldP spid="155731" grpId="0" animBg="1"/>
      <p:bldP spid="155732" grpId="0" animBg="1"/>
      <p:bldP spid="1557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8-Point Star 17"/>
          <p:cNvSpPr>
            <a:spLocks noChangeArrowheads="1"/>
          </p:cNvSpPr>
          <p:nvPr/>
        </p:nvSpPr>
        <p:spPr bwMode="auto">
          <a:xfrm>
            <a:off x="1587500" y="1771650"/>
            <a:ext cx="660400" cy="635000"/>
          </a:xfrm>
          <a:prstGeom prst="star8">
            <a:avLst>
              <a:gd name="adj" fmla="val 37500"/>
            </a:avLst>
          </a:prstGeom>
          <a:solidFill>
            <a:srgbClr val="0033CC"/>
          </a:solidFill>
          <a:ln w="38100" algn="ctr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</a:p>
        </p:txBody>
      </p:sp>
      <p:sp>
        <p:nvSpPr>
          <p:cNvPr id="2" name="8-Point Star 17"/>
          <p:cNvSpPr>
            <a:spLocks noChangeArrowheads="1"/>
          </p:cNvSpPr>
          <p:nvPr/>
        </p:nvSpPr>
        <p:spPr bwMode="auto">
          <a:xfrm>
            <a:off x="1574800" y="2727325"/>
            <a:ext cx="674688" cy="649288"/>
          </a:xfrm>
          <a:prstGeom prst="star8">
            <a:avLst>
              <a:gd name="adj" fmla="val 37500"/>
            </a:avLst>
          </a:prstGeom>
          <a:solidFill>
            <a:srgbClr val="0033CC"/>
          </a:solidFill>
          <a:ln w="38100" algn="ctr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FFFF"/>
                </a:solidFill>
                <a:latin typeface="Franklin Gothic Book" panose="020B0503020102020204" pitchFamily="34" charset="0"/>
              </a:rPr>
              <a:t>2</a:t>
            </a:r>
          </a:p>
        </p:txBody>
      </p:sp>
      <p:sp>
        <p:nvSpPr>
          <p:cNvPr id="3" name="8-Point Star 17"/>
          <p:cNvSpPr>
            <a:spLocks noChangeArrowheads="1"/>
          </p:cNvSpPr>
          <p:nvPr/>
        </p:nvSpPr>
        <p:spPr bwMode="auto">
          <a:xfrm>
            <a:off x="1573213" y="3671888"/>
            <a:ext cx="704850" cy="706437"/>
          </a:xfrm>
          <a:prstGeom prst="star8">
            <a:avLst>
              <a:gd name="adj" fmla="val 37500"/>
            </a:avLst>
          </a:prstGeom>
          <a:solidFill>
            <a:srgbClr val="0033CC"/>
          </a:solidFill>
          <a:ln w="38100" algn="ctr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FFFF"/>
                </a:solidFill>
                <a:latin typeface="Franklin Gothic Book" panose="020B0503020102020204" pitchFamily="34" charset="0"/>
              </a:rPr>
              <a:t>3</a:t>
            </a:r>
          </a:p>
        </p:txBody>
      </p:sp>
      <p:sp>
        <p:nvSpPr>
          <p:cNvPr id="4" name="8-Point Star 17"/>
          <p:cNvSpPr>
            <a:spLocks noChangeArrowheads="1"/>
          </p:cNvSpPr>
          <p:nvPr/>
        </p:nvSpPr>
        <p:spPr bwMode="auto">
          <a:xfrm>
            <a:off x="1604963" y="4684713"/>
            <a:ext cx="688975" cy="663575"/>
          </a:xfrm>
          <a:prstGeom prst="star8">
            <a:avLst>
              <a:gd name="adj" fmla="val 37500"/>
            </a:avLst>
          </a:prstGeom>
          <a:solidFill>
            <a:srgbClr val="0033CC"/>
          </a:solidFill>
          <a:ln w="38100" algn="ctr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FFFF"/>
                </a:solidFill>
                <a:latin typeface="Franklin Gothic Book" panose="020B0503020102020204" pitchFamily="34" charset="0"/>
              </a:rPr>
              <a:t>4</a:t>
            </a:r>
          </a:p>
        </p:txBody>
      </p:sp>
      <p:sp>
        <p:nvSpPr>
          <p:cNvPr id="5" name="8-Point Star 17"/>
          <p:cNvSpPr>
            <a:spLocks noChangeArrowheads="1"/>
          </p:cNvSpPr>
          <p:nvPr/>
        </p:nvSpPr>
        <p:spPr bwMode="auto">
          <a:xfrm>
            <a:off x="1619250" y="5556250"/>
            <a:ext cx="688975" cy="693738"/>
          </a:xfrm>
          <a:prstGeom prst="star8">
            <a:avLst>
              <a:gd name="adj" fmla="val 37500"/>
            </a:avLst>
          </a:prstGeom>
          <a:solidFill>
            <a:srgbClr val="0033CC"/>
          </a:solidFill>
          <a:ln w="38100" algn="ctr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FFFF"/>
                </a:solidFill>
                <a:latin typeface="Franklin Gothic Book" panose="020B0503020102020204" pitchFamily="34" charset="0"/>
              </a:rPr>
              <a:t>5</a:t>
            </a:r>
          </a:p>
        </p:txBody>
      </p:sp>
      <p:grpSp>
        <p:nvGrpSpPr>
          <p:cNvPr id="142395" name="Group 59"/>
          <p:cNvGrpSpPr>
            <a:grpSpLocks/>
          </p:cNvGrpSpPr>
          <p:nvPr/>
        </p:nvGrpSpPr>
        <p:grpSpPr bwMode="auto">
          <a:xfrm>
            <a:off x="3887788" y="1660525"/>
            <a:ext cx="682625" cy="717550"/>
            <a:chOff x="2011" y="819"/>
            <a:chExt cx="430" cy="452"/>
          </a:xfrm>
        </p:grpSpPr>
        <p:sp>
          <p:nvSpPr>
            <p:cNvPr id="142364" name="Oval 28"/>
            <p:cNvSpPr>
              <a:spLocks noChangeArrowheads="1"/>
            </p:cNvSpPr>
            <p:nvPr/>
          </p:nvSpPr>
          <p:spPr bwMode="auto">
            <a:xfrm>
              <a:off x="2011" y="841"/>
              <a:ext cx="430" cy="430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2348" name="Object 12"/>
            <p:cNvGraphicFramePr>
              <a:graphicFrameLocks noChangeAspect="1"/>
            </p:cNvGraphicFramePr>
            <p:nvPr/>
          </p:nvGraphicFramePr>
          <p:xfrm>
            <a:off x="2138" y="819"/>
            <a:ext cx="218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456" name="Equation" r:id="rId6" imgW="152280" imgH="393480" progId="Equation.DSMT4">
                    <p:embed/>
                  </p:oleObj>
                </mc:Choice>
                <mc:Fallback>
                  <p:oleObj name="Equation" r:id="rId6" imgW="152280" imgH="3934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8" y="819"/>
                          <a:ext cx="218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33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384" name="Group 48"/>
          <p:cNvGrpSpPr>
            <a:grpSpLocks/>
          </p:cNvGrpSpPr>
          <p:nvPr/>
        </p:nvGrpSpPr>
        <p:grpSpPr bwMode="auto">
          <a:xfrm>
            <a:off x="4011613" y="4603750"/>
            <a:ext cx="682625" cy="712788"/>
            <a:chOff x="1980" y="2691"/>
            <a:chExt cx="430" cy="449"/>
          </a:xfrm>
        </p:grpSpPr>
        <p:sp>
          <p:nvSpPr>
            <p:cNvPr id="142371" name="Oval 35"/>
            <p:cNvSpPr>
              <a:spLocks noChangeArrowheads="1"/>
            </p:cNvSpPr>
            <p:nvPr/>
          </p:nvSpPr>
          <p:spPr bwMode="auto">
            <a:xfrm>
              <a:off x="1980" y="2704"/>
              <a:ext cx="430" cy="430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2350" name="Object 14"/>
            <p:cNvGraphicFramePr>
              <a:graphicFrameLocks noChangeAspect="1"/>
            </p:cNvGraphicFramePr>
            <p:nvPr/>
          </p:nvGraphicFramePr>
          <p:xfrm>
            <a:off x="2109" y="2691"/>
            <a:ext cx="191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457" name="Equation" r:id="rId8" imgW="152280" imgH="393480" progId="Equation.DSMT4">
                    <p:embed/>
                  </p:oleObj>
                </mc:Choice>
                <mc:Fallback>
                  <p:oleObj name="Equation" r:id="rId8" imgW="152280" imgH="3934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2691"/>
                          <a:ext cx="191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391" name="Group 55"/>
          <p:cNvGrpSpPr>
            <a:grpSpLocks/>
          </p:cNvGrpSpPr>
          <p:nvPr/>
        </p:nvGrpSpPr>
        <p:grpSpPr bwMode="auto">
          <a:xfrm>
            <a:off x="2538413" y="2654300"/>
            <a:ext cx="696912" cy="712788"/>
            <a:chOff x="1700" y="1516"/>
            <a:chExt cx="430" cy="449"/>
          </a:xfrm>
        </p:grpSpPr>
        <p:sp>
          <p:nvSpPr>
            <p:cNvPr id="142376" name="Oval 40"/>
            <p:cNvSpPr>
              <a:spLocks noChangeArrowheads="1"/>
            </p:cNvSpPr>
            <p:nvPr/>
          </p:nvSpPr>
          <p:spPr bwMode="auto">
            <a:xfrm>
              <a:off x="1700" y="1529"/>
              <a:ext cx="430" cy="430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2349" name="Object 13"/>
            <p:cNvGraphicFramePr>
              <a:graphicFrameLocks noChangeAspect="1"/>
            </p:cNvGraphicFramePr>
            <p:nvPr/>
          </p:nvGraphicFramePr>
          <p:xfrm>
            <a:off x="1799" y="1516"/>
            <a:ext cx="227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458" name="Equation" r:id="rId10" imgW="203040" imgH="393480" progId="Equation.DSMT4">
                    <p:embed/>
                  </p:oleObj>
                </mc:Choice>
                <mc:Fallback>
                  <p:oleObj name="Equation" r:id="rId10" imgW="203040" imgH="393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9" y="1516"/>
                          <a:ext cx="227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2398" name="Picture 62" descr="cuong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2430" name="Group 94"/>
          <p:cNvGrpSpPr>
            <a:grpSpLocks/>
          </p:cNvGrpSpPr>
          <p:nvPr/>
        </p:nvGrpSpPr>
        <p:grpSpPr bwMode="auto">
          <a:xfrm>
            <a:off x="6308725" y="3467100"/>
            <a:ext cx="1776413" cy="784225"/>
            <a:chOff x="3974" y="2184"/>
            <a:chExt cx="1119" cy="494"/>
          </a:xfrm>
        </p:grpSpPr>
        <p:sp>
          <p:nvSpPr>
            <p:cNvPr id="142378" name="Oval 42"/>
            <p:cNvSpPr>
              <a:spLocks noChangeArrowheads="1"/>
            </p:cNvSpPr>
            <p:nvPr/>
          </p:nvSpPr>
          <p:spPr bwMode="auto">
            <a:xfrm>
              <a:off x="4663" y="2248"/>
              <a:ext cx="430" cy="430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800">
                  <a:solidFill>
                    <a:srgbClr val="000000"/>
                  </a:solidFill>
                  <a:latin typeface=".VnArial Narrow" panose="020B7200000000000000" pitchFamily="34" charset="0"/>
                </a:rPr>
                <a:t>1</a:t>
              </a:r>
            </a:p>
          </p:txBody>
        </p:sp>
        <p:grpSp>
          <p:nvGrpSpPr>
            <p:cNvPr id="142388" name="Group 52"/>
            <p:cNvGrpSpPr>
              <a:grpSpLocks/>
            </p:cNvGrpSpPr>
            <p:nvPr/>
          </p:nvGrpSpPr>
          <p:grpSpPr bwMode="auto">
            <a:xfrm>
              <a:off x="3974" y="2223"/>
              <a:ext cx="430" cy="449"/>
              <a:chOff x="1839" y="1992"/>
              <a:chExt cx="430" cy="449"/>
            </a:xfrm>
          </p:grpSpPr>
          <p:sp>
            <p:nvSpPr>
              <p:cNvPr id="142389" name="Oval 53"/>
              <p:cNvSpPr>
                <a:spLocks noChangeArrowheads="1"/>
              </p:cNvSpPr>
              <p:nvPr/>
            </p:nvSpPr>
            <p:spPr bwMode="auto">
              <a:xfrm>
                <a:off x="1839" y="2006"/>
                <a:ext cx="430" cy="430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90" name="Object 54"/>
              <p:cNvGraphicFramePr>
                <a:graphicFrameLocks noChangeAspect="1"/>
              </p:cNvGraphicFramePr>
              <p:nvPr/>
            </p:nvGraphicFramePr>
            <p:xfrm>
              <a:off x="1954" y="1992"/>
              <a:ext cx="218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59" name="Equation" r:id="rId13" imgW="152280" imgH="393480" progId="Equation.DSMT4">
                      <p:embed/>
                    </p:oleObj>
                  </mc:Choice>
                  <mc:Fallback>
                    <p:oleObj name="Equation" r:id="rId13" imgW="152280" imgH="393480" progId="Equation.DSMT4">
                      <p:embed/>
                      <p:pic>
                        <p:nvPicPr>
                          <p:cNvPr id="0" name="Object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54" y="1992"/>
                            <a:ext cx="218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33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2400" name="Text Box 64"/>
            <p:cNvSpPr txBox="1">
              <a:spLocks noChangeArrowheads="1"/>
            </p:cNvSpPr>
            <p:nvPr/>
          </p:nvSpPr>
          <p:spPr bwMode="auto">
            <a:xfrm>
              <a:off x="4394" y="2184"/>
              <a:ext cx="2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3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baseline="-25000">
                  <a:latin typeface=".VnArial" panose="020B7200000000000000" pitchFamily="34" charset="0"/>
                </a:rPr>
                <a:t>=</a:t>
              </a:r>
            </a:p>
          </p:txBody>
        </p:sp>
      </p:grpSp>
      <p:grpSp>
        <p:nvGrpSpPr>
          <p:cNvPr id="142433" name="Group 97"/>
          <p:cNvGrpSpPr>
            <a:grpSpLocks/>
          </p:cNvGrpSpPr>
          <p:nvPr/>
        </p:nvGrpSpPr>
        <p:grpSpPr bwMode="auto">
          <a:xfrm>
            <a:off x="2786063" y="5497513"/>
            <a:ext cx="3117850" cy="768350"/>
            <a:chOff x="1755" y="3463"/>
            <a:chExt cx="1964" cy="484"/>
          </a:xfrm>
        </p:grpSpPr>
        <p:grpSp>
          <p:nvGrpSpPr>
            <p:cNvPr id="142382" name="Group 46"/>
            <p:cNvGrpSpPr>
              <a:grpSpLocks/>
            </p:cNvGrpSpPr>
            <p:nvPr/>
          </p:nvGrpSpPr>
          <p:grpSpPr bwMode="auto">
            <a:xfrm>
              <a:off x="1755" y="3487"/>
              <a:ext cx="430" cy="449"/>
              <a:chOff x="978" y="3098"/>
              <a:chExt cx="430" cy="449"/>
            </a:xfrm>
          </p:grpSpPr>
          <p:sp>
            <p:nvSpPr>
              <p:cNvPr id="142375" name="Oval 39"/>
              <p:cNvSpPr>
                <a:spLocks noChangeArrowheads="1"/>
              </p:cNvSpPr>
              <p:nvPr/>
            </p:nvSpPr>
            <p:spPr bwMode="auto">
              <a:xfrm>
                <a:off x="978" y="3102"/>
                <a:ext cx="430" cy="43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5" name="Object 19"/>
              <p:cNvGraphicFramePr>
                <a:graphicFrameLocks noChangeAspect="1"/>
              </p:cNvGraphicFramePr>
              <p:nvPr/>
            </p:nvGraphicFramePr>
            <p:xfrm>
              <a:off x="1100" y="3098"/>
              <a:ext cx="182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0" name="Equation" r:id="rId15" imgW="203040" imgH="393480" progId="Equation.DSMT4">
                      <p:embed/>
                    </p:oleObj>
                  </mc:Choice>
                  <mc:Fallback>
                    <p:oleObj name="Equation" r:id="rId15" imgW="203040" imgH="393480" progId="Equation.DSMT4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0" y="3098"/>
                            <a:ext cx="182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80" name="Group 44"/>
            <p:cNvGrpSpPr>
              <a:grpSpLocks/>
            </p:cNvGrpSpPr>
            <p:nvPr/>
          </p:nvGrpSpPr>
          <p:grpSpPr bwMode="auto">
            <a:xfrm>
              <a:off x="2535" y="3498"/>
              <a:ext cx="430" cy="449"/>
              <a:chOff x="1686" y="3263"/>
              <a:chExt cx="430" cy="449"/>
            </a:xfrm>
          </p:grpSpPr>
          <p:sp>
            <p:nvSpPr>
              <p:cNvPr id="142374" name="Oval 38"/>
              <p:cNvSpPr>
                <a:spLocks noChangeArrowheads="1"/>
              </p:cNvSpPr>
              <p:nvPr/>
            </p:nvSpPr>
            <p:spPr bwMode="auto">
              <a:xfrm>
                <a:off x="1686" y="3279"/>
                <a:ext cx="430" cy="43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6" name="Object 20"/>
              <p:cNvGraphicFramePr>
                <a:graphicFrameLocks noChangeAspect="1"/>
              </p:cNvGraphicFramePr>
              <p:nvPr/>
            </p:nvGraphicFramePr>
            <p:xfrm>
              <a:off x="1804" y="3263"/>
              <a:ext cx="182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1" name="Equation" r:id="rId17" imgW="203040" imgH="393480" progId="Equation.DSMT4">
                      <p:embed/>
                    </p:oleObj>
                  </mc:Choice>
                  <mc:Fallback>
                    <p:oleObj name="Equation" r:id="rId17" imgW="203040" imgH="393480" progId="Equation.DSMT4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4" y="3263"/>
                            <a:ext cx="182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81" name="Group 45"/>
            <p:cNvGrpSpPr>
              <a:grpSpLocks/>
            </p:cNvGrpSpPr>
            <p:nvPr/>
          </p:nvGrpSpPr>
          <p:grpSpPr bwMode="auto">
            <a:xfrm>
              <a:off x="3289" y="3484"/>
              <a:ext cx="430" cy="449"/>
              <a:chOff x="2412" y="3092"/>
              <a:chExt cx="430" cy="449"/>
            </a:xfrm>
          </p:grpSpPr>
          <p:sp>
            <p:nvSpPr>
              <p:cNvPr id="142373" name="Oval 37"/>
              <p:cNvSpPr>
                <a:spLocks noChangeArrowheads="1"/>
              </p:cNvSpPr>
              <p:nvPr/>
            </p:nvSpPr>
            <p:spPr bwMode="auto">
              <a:xfrm>
                <a:off x="2412" y="3099"/>
                <a:ext cx="430" cy="43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7" name="Object 21"/>
              <p:cNvGraphicFramePr>
                <a:graphicFrameLocks noChangeAspect="1"/>
              </p:cNvGraphicFramePr>
              <p:nvPr/>
            </p:nvGraphicFramePr>
            <p:xfrm>
              <a:off x="2513" y="3092"/>
              <a:ext cx="193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2" name="Equation" r:id="rId19" imgW="215640" imgH="393480" progId="Equation.DSMT4">
                      <p:embed/>
                    </p:oleObj>
                  </mc:Choice>
                  <mc:Fallback>
                    <p:oleObj name="Equation" r:id="rId19" imgW="215640" imgH="393480" progId="Equation.DSMT4">
                      <p:embed/>
                      <p:pic>
                        <p:nvPicPr>
                          <p:cNvPr id="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3" y="3092"/>
                            <a:ext cx="193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00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2403" name="Text Box 67"/>
            <p:cNvSpPr txBox="1">
              <a:spLocks noChangeArrowheads="1"/>
            </p:cNvSpPr>
            <p:nvPr/>
          </p:nvSpPr>
          <p:spPr bwMode="auto">
            <a:xfrm>
              <a:off x="2975" y="3463"/>
              <a:ext cx="2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baseline="-25000">
                  <a:latin typeface=".VnArial" panose="020B7200000000000000" pitchFamily="34" charset="0"/>
                </a:rPr>
                <a:t>=</a:t>
              </a:r>
            </a:p>
          </p:txBody>
        </p:sp>
      </p:grpSp>
      <p:grpSp>
        <p:nvGrpSpPr>
          <p:cNvPr id="142428" name="Group 92"/>
          <p:cNvGrpSpPr>
            <a:grpSpLocks/>
          </p:cNvGrpSpPr>
          <p:nvPr/>
        </p:nvGrpSpPr>
        <p:grpSpPr bwMode="auto">
          <a:xfrm>
            <a:off x="3425825" y="2524125"/>
            <a:ext cx="2427288" cy="825500"/>
            <a:chOff x="2158" y="1563"/>
            <a:chExt cx="1529" cy="520"/>
          </a:xfrm>
        </p:grpSpPr>
        <p:grpSp>
          <p:nvGrpSpPr>
            <p:cNvPr id="142393" name="Group 57"/>
            <p:cNvGrpSpPr>
              <a:grpSpLocks/>
            </p:cNvGrpSpPr>
            <p:nvPr/>
          </p:nvGrpSpPr>
          <p:grpSpPr bwMode="auto">
            <a:xfrm>
              <a:off x="3257" y="1634"/>
              <a:ext cx="430" cy="449"/>
              <a:chOff x="2748" y="1844"/>
              <a:chExt cx="430" cy="449"/>
            </a:xfrm>
          </p:grpSpPr>
          <p:sp>
            <p:nvSpPr>
              <p:cNvPr id="142366" name="Oval 30"/>
              <p:cNvSpPr>
                <a:spLocks noChangeArrowheads="1"/>
              </p:cNvSpPr>
              <p:nvPr/>
            </p:nvSpPr>
            <p:spPr bwMode="auto">
              <a:xfrm>
                <a:off x="2748" y="1863"/>
                <a:ext cx="430" cy="4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2" name="Object 16"/>
              <p:cNvGraphicFramePr>
                <a:graphicFrameLocks noChangeAspect="1"/>
              </p:cNvGraphicFramePr>
              <p:nvPr/>
            </p:nvGraphicFramePr>
            <p:xfrm>
              <a:off x="2840" y="1844"/>
              <a:ext cx="227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3" name="Equation" r:id="rId21" imgW="203040" imgH="393480" progId="Equation.DSMT4">
                      <p:embed/>
                    </p:oleObj>
                  </mc:Choice>
                  <mc:Fallback>
                    <p:oleObj name="Equation" r:id="rId21" imgW="203040" imgH="393480" progId="Equation.DSMT4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0" y="1844"/>
                            <a:ext cx="227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92" name="Group 56"/>
            <p:cNvGrpSpPr>
              <a:grpSpLocks/>
            </p:cNvGrpSpPr>
            <p:nvPr/>
          </p:nvGrpSpPr>
          <p:grpSpPr bwMode="auto">
            <a:xfrm>
              <a:off x="2467" y="1633"/>
              <a:ext cx="430" cy="449"/>
              <a:chOff x="2084" y="1534"/>
              <a:chExt cx="430" cy="449"/>
            </a:xfrm>
          </p:grpSpPr>
          <p:sp>
            <p:nvSpPr>
              <p:cNvPr id="142365" name="Oval 29"/>
              <p:cNvSpPr>
                <a:spLocks noChangeArrowheads="1"/>
              </p:cNvSpPr>
              <p:nvPr/>
            </p:nvSpPr>
            <p:spPr bwMode="auto">
              <a:xfrm>
                <a:off x="2084" y="1538"/>
                <a:ext cx="430" cy="4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1" name="Object 15"/>
              <p:cNvGraphicFramePr>
                <a:graphicFrameLocks noChangeAspect="1"/>
              </p:cNvGraphicFramePr>
              <p:nvPr/>
            </p:nvGraphicFramePr>
            <p:xfrm>
              <a:off x="2186" y="1534"/>
              <a:ext cx="241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4" name="Equation" r:id="rId23" imgW="215640" imgH="393480" progId="Equation.DSMT4">
                      <p:embed/>
                    </p:oleObj>
                  </mc:Choice>
                  <mc:Fallback>
                    <p:oleObj name="Equation" r:id="rId23" imgW="215640" imgH="393480" progId="Equation.DSMT4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6" y="1534"/>
                            <a:ext cx="241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2404" name="Text Box 68"/>
            <p:cNvSpPr txBox="1">
              <a:spLocks noChangeArrowheads="1"/>
            </p:cNvSpPr>
            <p:nvPr/>
          </p:nvSpPr>
          <p:spPr bwMode="auto">
            <a:xfrm>
              <a:off x="2940" y="1563"/>
              <a:ext cx="2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baseline="-25000">
                  <a:latin typeface=".VnArial" panose="020B7200000000000000" pitchFamily="34" charset="0"/>
                </a:rPr>
                <a:t>=</a:t>
              </a:r>
            </a:p>
          </p:txBody>
        </p:sp>
        <p:sp>
          <p:nvSpPr>
            <p:cNvPr id="142413" name="Text Box 77"/>
            <p:cNvSpPr txBox="1">
              <a:spLocks noChangeArrowheads="1"/>
            </p:cNvSpPr>
            <p:nvPr/>
          </p:nvSpPr>
          <p:spPr bwMode="auto">
            <a:xfrm>
              <a:off x="2158" y="1624"/>
              <a:ext cx="3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baseline="-25000">
                  <a:latin typeface=".VnArial" panose="020B7200000000000000" pitchFamily="34" charset="0"/>
                </a:rPr>
                <a:t>+</a:t>
              </a:r>
            </a:p>
          </p:txBody>
        </p:sp>
      </p:grpSp>
      <p:grpSp>
        <p:nvGrpSpPr>
          <p:cNvPr id="142429" name="Group 93"/>
          <p:cNvGrpSpPr>
            <a:grpSpLocks/>
          </p:cNvGrpSpPr>
          <p:nvPr/>
        </p:nvGrpSpPr>
        <p:grpSpPr bwMode="auto">
          <a:xfrm>
            <a:off x="2749550" y="3446463"/>
            <a:ext cx="3551238" cy="862012"/>
            <a:chOff x="1732" y="2171"/>
            <a:chExt cx="2237" cy="543"/>
          </a:xfrm>
        </p:grpSpPr>
        <p:grpSp>
          <p:nvGrpSpPr>
            <p:cNvPr id="142385" name="Group 49"/>
            <p:cNvGrpSpPr>
              <a:grpSpLocks/>
            </p:cNvGrpSpPr>
            <p:nvPr/>
          </p:nvGrpSpPr>
          <p:grpSpPr bwMode="auto">
            <a:xfrm>
              <a:off x="1732" y="2265"/>
              <a:ext cx="430" cy="449"/>
              <a:chOff x="1000" y="2084"/>
              <a:chExt cx="430" cy="449"/>
            </a:xfrm>
          </p:grpSpPr>
          <p:sp>
            <p:nvSpPr>
              <p:cNvPr id="142369" name="Oval 33"/>
              <p:cNvSpPr>
                <a:spLocks noChangeArrowheads="1"/>
              </p:cNvSpPr>
              <p:nvPr/>
            </p:nvSpPr>
            <p:spPr bwMode="auto">
              <a:xfrm>
                <a:off x="1000" y="2099"/>
                <a:ext cx="430" cy="430"/>
              </a:xfrm>
              <a:prstGeom prst="ellipse">
                <a:avLst/>
              </a:prstGeom>
              <a:solidFill>
                <a:srgbClr val="66CC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8" name="Object 22"/>
              <p:cNvGraphicFramePr>
                <a:graphicFrameLocks noChangeAspect="1"/>
              </p:cNvGraphicFramePr>
              <p:nvPr/>
            </p:nvGraphicFramePr>
            <p:xfrm>
              <a:off x="1113" y="2084"/>
              <a:ext cx="218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5" name="Equation" r:id="rId25" imgW="152280" imgH="393480" progId="Equation.DSMT4">
                      <p:embed/>
                    </p:oleObj>
                  </mc:Choice>
                  <mc:Fallback>
                    <p:oleObj name="Equation" r:id="rId25" imgW="152280" imgH="393480" progId="Equation.DSMT4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13" y="2084"/>
                            <a:ext cx="218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86" name="Group 50"/>
            <p:cNvGrpSpPr>
              <a:grpSpLocks/>
            </p:cNvGrpSpPr>
            <p:nvPr/>
          </p:nvGrpSpPr>
          <p:grpSpPr bwMode="auto">
            <a:xfrm>
              <a:off x="2502" y="2246"/>
              <a:ext cx="430" cy="449"/>
              <a:chOff x="1406" y="2047"/>
              <a:chExt cx="430" cy="449"/>
            </a:xfrm>
          </p:grpSpPr>
          <p:sp>
            <p:nvSpPr>
              <p:cNvPr id="142368" name="Oval 32"/>
              <p:cNvSpPr>
                <a:spLocks noChangeArrowheads="1"/>
              </p:cNvSpPr>
              <p:nvPr/>
            </p:nvSpPr>
            <p:spPr bwMode="auto">
              <a:xfrm>
                <a:off x="1406" y="2066"/>
                <a:ext cx="430" cy="430"/>
              </a:xfrm>
              <a:prstGeom prst="ellipse">
                <a:avLst/>
              </a:prstGeom>
              <a:solidFill>
                <a:srgbClr val="66CC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9" name="Object 23"/>
              <p:cNvGraphicFramePr>
                <a:graphicFrameLocks noChangeAspect="1"/>
              </p:cNvGraphicFramePr>
              <p:nvPr/>
            </p:nvGraphicFramePr>
            <p:xfrm>
              <a:off x="1524" y="2047"/>
              <a:ext cx="218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6" name="Equation" r:id="rId27" imgW="152280" imgH="393480" progId="Equation.DSMT4">
                      <p:embed/>
                    </p:oleObj>
                  </mc:Choice>
                  <mc:Fallback>
                    <p:oleObj name="Equation" r:id="rId27" imgW="152280" imgH="393480" progId="Equation.DSMT4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4" y="2047"/>
                            <a:ext cx="218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87" name="Group 51"/>
            <p:cNvGrpSpPr>
              <a:grpSpLocks/>
            </p:cNvGrpSpPr>
            <p:nvPr/>
          </p:nvGrpSpPr>
          <p:grpSpPr bwMode="auto">
            <a:xfrm>
              <a:off x="3273" y="2229"/>
              <a:ext cx="430" cy="449"/>
              <a:chOff x="1839" y="1992"/>
              <a:chExt cx="430" cy="449"/>
            </a:xfrm>
          </p:grpSpPr>
          <p:sp>
            <p:nvSpPr>
              <p:cNvPr id="142367" name="Oval 31"/>
              <p:cNvSpPr>
                <a:spLocks noChangeArrowheads="1"/>
              </p:cNvSpPr>
              <p:nvPr/>
            </p:nvSpPr>
            <p:spPr bwMode="auto">
              <a:xfrm>
                <a:off x="1839" y="2006"/>
                <a:ext cx="430" cy="430"/>
              </a:xfrm>
              <a:prstGeom prst="ellipse">
                <a:avLst/>
              </a:prstGeom>
              <a:solidFill>
                <a:srgbClr val="66CC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60" name="Object 24"/>
              <p:cNvGraphicFramePr>
                <a:graphicFrameLocks noChangeAspect="1"/>
              </p:cNvGraphicFramePr>
              <p:nvPr/>
            </p:nvGraphicFramePr>
            <p:xfrm>
              <a:off x="1954" y="1992"/>
              <a:ext cx="218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7" name="Equation" r:id="rId29" imgW="152280" imgH="393480" progId="Equation.DSMT4">
                      <p:embed/>
                    </p:oleObj>
                  </mc:Choice>
                  <mc:Fallback>
                    <p:oleObj name="Equation" r:id="rId29" imgW="152280" imgH="393480" progId="Equation.DSMT4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54" y="1992"/>
                            <a:ext cx="218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2401" name="Text Box 65"/>
            <p:cNvSpPr txBox="1">
              <a:spLocks noChangeArrowheads="1"/>
            </p:cNvSpPr>
            <p:nvPr/>
          </p:nvSpPr>
          <p:spPr bwMode="auto">
            <a:xfrm>
              <a:off x="3713" y="2171"/>
              <a:ext cx="2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baseline="-25000">
                  <a:latin typeface=".VnArial" panose="020B7200000000000000" pitchFamily="34" charset="0"/>
                </a:rPr>
                <a:t>=</a:t>
              </a:r>
            </a:p>
          </p:txBody>
        </p:sp>
        <p:sp>
          <p:nvSpPr>
            <p:cNvPr id="142412" name="Text Box 76"/>
            <p:cNvSpPr txBox="1">
              <a:spLocks noChangeArrowheads="1"/>
            </p:cNvSpPr>
            <p:nvPr/>
          </p:nvSpPr>
          <p:spPr bwMode="auto">
            <a:xfrm>
              <a:off x="2938" y="2222"/>
              <a:ext cx="3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baseline="-25000">
                  <a:latin typeface=".VnArial" panose="020B7200000000000000" pitchFamily="34" charset="0"/>
                </a:rPr>
                <a:t>+</a:t>
              </a:r>
            </a:p>
          </p:txBody>
        </p:sp>
        <p:sp>
          <p:nvSpPr>
            <p:cNvPr id="142414" name="Text Box 78"/>
            <p:cNvSpPr txBox="1">
              <a:spLocks noChangeArrowheads="1"/>
            </p:cNvSpPr>
            <p:nvPr/>
          </p:nvSpPr>
          <p:spPr bwMode="auto">
            <a:xfrm>
              <a:off x="2163" y="2258"/>
              <a:ext cx="3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baseline="-25000">
                  <a:latin typeface=".VnArial" panose="020B7200000000000000" pitchFamily="34" charset="0"/>
                </a:rPr>
                <a:t>+</a:t>
              </a:r>
            </a:p>
          </p:txBody>
        </p:sp>
      </p:grpSp>
      <p:grpSp>
        <p:nvGrpSpPr>
          <p:cNvPr id="142432" name="Group 96"/>
          <p:cNvGrpSpPr>
            <a:grpSpLocks/>
          </p:cNvGrpSpPr>
          <p:nvPr/>
        </p:nvGrpSpPr>
        <p:grpSpPr bwMode="auto">
          <a:xfrm>
            <a:off x="2770188" y="4545013"/>
            <a:ext cx="3138487" cy="779462"/>
            <a:chOff x="1745" y="2863"/>
            <a:chExt cx="1977" cy="491"/>
          </a:xfrm>
        </p:grpSpPr>
        <p:sp>
          <p:nvSpPr>
            <p:cNvPr id="142372" name="Oval 36"/>
            <p:cNvSpPr>
              <a:spLocks noChangeArrowheads="1"/>
            </p:cNvSpPr>
            <p:nvPr/>
          </p:nvSpPr>
          <p:spPr bwMode="auto">
            <a:xfrm>
              <a:off x="3292" y="2900"/>
              <a:ext cx="430" cy="43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800">
                  <a:latin typeface=".VnArial Narrow" panose="020B7200000000000000" pitchFamily="34" charset="0"/>
                </a:rPr>
                <a:t>2</a:t>
              </a:r>
            </a:p>
          </p:txBody>
        </p:sp>
        <p:sp>
          <p:nvSpPr>
            <p:cNvPr id="142402" name="Text Box 66"/>
            <p:cNvSpPr txBox="1">
              <a:spLocks noChangeArrowheads="1"/>
            </p:cNvSpPr>
            <p:nvPr/>
          </p:nvSpPr>
          <p:spPr bwMode="auto">
            <a:xfrm>
              <a:off x="2988" y="2863"/>
              <a:ext cx="2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baseline="-25000">
                  <a:latin typeface=".VnArial" panose="020B7200000000000000" pitchFamily="34" charset="0"/>
                </a:rPr>
                <a:t>=</a:t>
              </a:r>
            </a:p>
          </p:txBody>
        </p:sp>
        <p:grpSp>
          <p:nvGrpSpPr>
            <p:cNvPr id="142431" name="Group 95"/>
            <p:cNvGrpSpPr>
              <a:grpSpLocks/>
            </p:cNvGrpSpPr>
            <p:nvPr/>
          </p:nvGrpSpPr>
          <p:grpSpPr bwMode="auto">
            <a:xfrm>
              <a:off x="1745" y="2878"/>
              <a:ext cx="753" cy="476"/>
              <a:chOff x="1745" y="2878"/>
              <a:chExt cx="753" cy="476"/>
            </a:xfrm>
          </p:grpSpPr>
          <p:grpSp>
            <p:nvGrpSpPr>
              <p:cNvPr id="142383" name="Group 47"/>
              <p:cNvGrpSpPr>
                <a:grpSpLocks/>
              </p:cNvGrpSpPr>
              <p:nvPr/>
            </p:nvGrpSpPr>
            <p:grpSpPr bwMode="auto">
              <a:xfrm>
                <a:off x="1745" y="2905"/>
                <a:ext cx="430" cy="449"/>
                <a:chOff x="1280" y="2642"/>
                <a:chExt cx="430" cy="449"/>
              </a:xfrm>
            </p:grpSpPr>
            <p:sp>
              <p:nvSpPr>
                <p:cNvPr id="142370" name="Oval 34"/>
                <p:cNvSpPr>
                  <a:spLocks noChangeArrowheads="1"/>
                </p:cNvSpPr>
                <p:nvPr/>
              </p:nvSpPr>
              <p:spPr bwMode="auto">
                <a:xfrm>
                  <a:off x="1280" y="2653"/>
                  <a:ext cx="430" cy="430"/>
                </a:xfrm>
                <a:prstGeom prst="ellipse">
                  <a:avLst/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142353" name="Object 17"/>
                <p:cNvGraphicFramePr>
                  <a:graphicFrameLocks noChangeAspect="1"/>
                </p:cNvGraphicFramePr>
                <p:nvPr/>
              </p:nvGraphicFramePr>
              <p:xfrm>
                <a:off x="1406" y="2642"/>
                <a:ext cx="191" cy="44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2468" name="Equation" r:id="rId31" imgW="152280" imgH="393480" progId="Equation.DSMT4">
                        <p:embed/>
                      </p:oleObj>
                    </mc:Choice>
                    <mc:Fallback>
                      <p:oleObj name="Equation" r:id="rId31" imgW="152280" imgH="393480" progId="Equation.DSMT4">
                        <p:embed/>
                        <p:pic>
                          <p:nvPicPr>
                            <p:cNvPr id="0" name="Object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06" y="2642"/>
                              <a:ext cx="191" cy="44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42415" name="Text Box 79"/>
              <p:cNvSpPr txBox="1">
                <a:spLocks noChangeArrowheads="1"/>
              </p:cNvSpPr>
              <p:nvPr/>
            </p:nvSpPr>
            <p:spPr bwMode="auto">
              <a:xfrm>
                <a:off x="2178" y="2878"/>
                <a:ext cx="32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800" b="1" baseline="-25000">
                    <a:latin typeface=".VnArial" panose="020B7200000000000000" pitchFamily="34" charset="0"/>
                  </a:rPr>
                  <a:t>+</a:t>
                </a:r>
              </a:p>
            </p:txBody>
          </p:sp>
        </p:grpSp>
      </p:grpSp>
      <p:sp>
        <p:nvSpPr>
          <p:cNvPr id="142416" name="Text Box 80"/>
          <p:cNvSpPr txBox="1">
            <a:spLocks noChangeArrowheads="1"/>
          </p:cNvSpPr>
          <p:nvPr/>
        </p:nvSpPr>
        <p:spPr bwMode="auto">
          <a:xfrm>
            <a:off x="3479800" y="5521325"/>
            <a:ext cx="50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baseline="-25000">
                <a:solidFill>
                  <a:srgbClr val="CC3300"/>
                </a:solidFill>
                <a:latin typeface=".VnArial" panose="020B7200000000000000" pitchFamily="34" charset="0"/>
              </a:rPr>
              <a:t>+</a:t>
            </a:r>
          </a:p>
        </p:txBody>
      </p:sp>
      <p:pic>
        <p:nvPicPr>
          <p:cNvPr id="142420" name="Picture 84" descr="zeichen9"/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261938"/>
            <a:ext cx="1370013" cy="157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421" name="Picture 85" descr="zeichen9"/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678488"/>
            <a:ext cx="615950" cy="9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422" name="Picture 86" descr="zeichen9"/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4516438"/>
            <a:ext cx="615950" cy="9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423" name="Picture 87" descr="zeichen9"/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13" y="3551238"/>
            <a:ext cx="615950" cy="9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424" name="Picture 88" descr="zeichen9"/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638425"/>
            <a:ext cx="615950" cy="90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2417" name="Group 81"/>
          <p:cNvGrpSpPr>
            <a:grpSpLocks/>
          </p:cNvGrpSpPr>
          <p:nvPr/>
        </p:nvGrpSpPr>
        <p:grpSpPr bwMode="auto">
          <a:xfrm>
            <a:off x="2787650" y="1577975"/>
            <a:ext cx="3059113" cy="804863"/>
            <a:chOff x="1718" y="1008"/>
            <a:chExt cx="1927" cy="507"/>
          </a:xfrm>
        </p:grpSpPr>
        <p:grpSp>
          <p:nvGrpSpPr>
            <p:cNvPr id="142396" name="Group 60"/>
            <p:cNvGrpSpPr>
              <a:grpSpLocks/>
            </p:cNvGrpSpPr>
            <p:nvPr/>
          </p:nvGrpSpPr>
          <p:grpSpPr bwMode="auto">
            <a:xfrm>
              <a:off x="1718" y="1066"/>
              <a:ext cx="384" cy="449"/>
              <a:chOff x="1417" y="702"/>
              <a:chExt cx="384" cy="449"/>
            </a:xfrm>
          </p:grpSpPr>
          <p:sp>
            <p:nvSpPr>
              <p:cNvPr id="142346" name="Oval 10"/>
              <p:cNvSpPr>
                <a:spLocks noChangeArrowheads="1"/>
              </p:cNvSpPr>
              <p:nvPr/>
            </p:nvSpPr>
            <p:spPr bwMode="auto">
              <a:xfrm>
                <a:off x="1417" y="740"/>
                <a:ext cx="384" cy="394"/>
              </a:xfrm>
              <a:prstGeom prst="ellipse">
                <a:avLst/>
              </a:prstGeom>
              <a:solidFill>
                <a:schemeClr val="folHlink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47" name="Object 11"/>
              <p:cNvGraphicFramePr>
                <a:graphicFrameLocks noChangeAspect="1"/>
              </p:cNvGraphicFramePr>
              <p:nvPr/>
            </p:nvGraphicFramePr>
            <p:xfrm>
              <a:off x="1525" y="702"/>
              <a:ext cx="200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69" name="Equation" r:id="rId34" imgW="152280" imgH="393480" progId="Equation.DSMT4">
                      <p:embed/>
                    </p:oleObj>
                  </mc:Choice>
                  <mc:Fallback>
                    <p:oleObj name="Equation" r:id="rId34" imgW="152280" imgH="39348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5" y="702"/>
                            <a:ext cx="200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94" name="Group 58"/>
            <p:cNvGrpSpPr>
              <a:grpSpLocks/>
            </p:cNvGrpSpPr>
            <p:nvPr/>
          </p:nvGrpSpPr>
          <p:grpSpPr bwMode="auto">
            <a:xfrm>
              <a:off x="3215" y="1039"/>
              <a:ext cx="430" cy="461"/>
              <a:chOff x="2549" y="920"/>
              <a:chExt cx="430" cy="461"/>
            </a:xfrm>
          </p:grpSpPr>
          <p:sp>
            <p:nvSpPr>
              <p:cNvPr id="142379" name="Oval 43"/>
              <p:cNvSpPr>
                <a:spLocks noChangeArrowheads="1"/>
              </p:cNvSpPr>
              <p:nvPr/>
            </p:nvSpPr>
            <p:spPr bwMode="auto">
              <a:xfrm>
                <a:off x="2549" y="951"/>
                <a:ext cx="430" cy="430"/>
              </a:xfrm>
              <a:prstGeom prst="ellipse">
                <a:avLst/>
              </a:prstGeom>
              <a:solidFill>
                <a:schemeClr val="folHlink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354" name="Object 18"/>
              <p:cNvGraphicFramePr>
                <a:graphicFrameLocks noChangeAspect="1"/>
              </p:cNvGraphicFramePr>
              <p:nvPr/>
            </p:nvGraphicFramePr>
            <p:xfrm>
              <a:off x="2677" y="920"/>
              <a:ext cx="200" cy="4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70" name="Equation" r:id="rId36" imgW="152280" imgH="393480" progId="Equation.DSMT4">
                      <p:embed/>
                    </p:oleObj>
                  </mc:Choice>
                  <mc:Fallback>
                    <p:oleObj name="Equation" r:id="rId36" imgW="152280" imgH="393480" progId="Equation.DSMT4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7" y="920"/>
                            <a:ext cx="200" cy="4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2399" name="Text Box 63"/>
            <p:cNvSpPr txBox="1">
              <a:spLocks noChangeArrowheads="1"/>
            </p:cNvSpPr>
            <p:nvPr/>
          </p:nvSpPr>
          <p:spPr bwMode="auto">
            <a:xfrm>
              <a:off x="2916" y="1008"/>
              <a:ext cx="2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baseline="-25000">
                  <a:latin typeface=".VnArial" panose="020B7200000000000000" pitchFamily="34" charset="0"/>
                </a:rPr>
                <a:t>=</a:t>
              </a:r>
            </a:p>
          </p:txBody>
        </p:sp>
        <p:sp>
          <p:nvSpPr>
            <p:cNvPr id="142409" name="Text Box 73"/>
            <p:cNvSpPr txBox="1">
              <a:spLocks noChangeArrowheads="1"/>
            </p:cNvSpPr>
            <p:nvPr/>
          </p:nvSpPr>
          <p:spPr bwMode="auto">
            <a:xfrm>
              <a:off x="2126" y="1033"/>
              <a:ext cx="3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baseline="-25000">
                  <a:latin typeface=".VnArial" panose="020B7200000000000000" pitchFamily="34" charset="0"/>
                </a:rPr>
                <a:t>+</a:t>
              </a:r>
            </a:p>
          </p:txBody>
        </p:sp>
      </p:grpSp>
      <p:pic>
        <p:nvPicPr>
          <p:cNvPr id="142425" name="Picture 89" descr="zeichen9"/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8" y="1746250"/>
            <a:ext cx="615950" cy="90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435" name="AutoShape 99"/>
          <p:cNvSpPr>
            <a:spLocks noChangeArrowheads="1"/>
          </p:cNvSpPr>
          <p:nvPr/>
        </p:nvSpPr>
        <p:spPr bwMode="auto">
          <a:xfrm>
            <a:off x="720725" y="1785938"/>
            <a:ext cx="623888" cy="595312"/>
          </a:xfrm>
          <a:prstGeom prst="star16">
            <a:avLst>
              <a:gd name="adj" fmla="val 375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latin typeface=".VnArial Narrow" panose="020B7200000000000000" pitchFamily="34" charset="0"/>
            </a:endParaRPr>
          </a:p>
        </p:txBody>
      </p:sp>
      <p:sp>
        <p:nvSpPr>
          <p:cNvPr id="142436" name="AutoShape 100"/>
          <p:cNvSpPr>
            <a:spLocks noChangeArrowheads="1"/>
          </p:cNvSpPr>
          <p:nvPr/>
        </p:nvSpPr>
        <p:spPr bwMode="auto">
          <a:xfrm>
            <a:off x="692150" y="2728913"/>
            <a:ext cx="623888" cy="595312"/>
          </a:xfrm>
          <a:prstGeom prst="star16">
            <a:avLst>
              <a:gd name="adj" fmla="val 375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latin typeface=".VnArial Narrow" panose="020B7200000000000000" pitchFamily="34" charset="0"/>
            </a:endParaRPr>
          </a:p>
        </p:txBody>
      </p:sp>
      <p:sp>
        <p:nvSpPr>
          <p:cNvPr id="142437" name="AutoShape 101"/>
          <p:cNvSpPr>
            <a:spLocks noChangeArrowheads="1"/>
          </p:cNvSpPr>
          <p:nvPr/>
        </p:nvSpPr>
        <p:spPr bwMode="auto">
          <a:xfrm>
            <a:off x="690563" y="3716338"/>
            <a:ext cx="623887" cy="595312"/>
          </a:xfrm>
          <a:prstGeom prst="star16">
            <a:avLst>
              <a:gd name="adj" fmla="val 375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latin typeface=".VnArial Narrow" panose="020B7200000000000000" pitchFamily="34" charset="0"/>
            </a:endParaRPr>
          </a:p>
        </p:txBody>
      </p:sp>
      <p:sp>
        <p:nvSpPr>
          <p:cNvPr id="142438" name="AutoShape 102"/>
          <p:cNvSpPr>
            <a:spLocks noChangeArrowheads="1"/>
          </p:cNvSpPr>
          <p:nvPr/>
        </p:nvSpPr>
        <p:spPr bwMode="auto">
          <a:xfrm>
            <a:off x="688975" y="4703763"/>
            <a:ext cx="623888" cy="595312"/>
          </a:xfrm>
          <a:prstGeom prst="star16">
            <a:avLst>
              <a:gd name="adj" fmla="val 375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latin typeface=".VnArial Narrow" panose="020B7200000000000000" pitchFamily="34" charset="0"/>
            </a:endParaRPr>
          </a:p>
        </p:txBody>
      </p:sp>
      <p:sp>
        <p:nvSpPr>
          <p:cNvPr id="142439" name="AutoShape 103"/>
          <p:cNvSpPr>
            <a:spLocks noChangeArrowheads="1"/>
          </p:cNvSpPr>
          <p:nvPr/>
        </p:nvSpPr>
        <p:spPr bwMode="auto">
          <a:xfrm>
            <a:off x="733425" y="5589588"/>
            <a:ext cx="623888" cy="595312"/>
          </a:xfrm>
          <a:prstGeom prst="star16">
            <a:avLst>
              <a:gd name="adj" fmla="val 375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>
              <a:latin typeface=".VnArial Narrow" panose="020B7200000000000000" pitchFamily="34" charset="0"/>
            </a:endParaRPr>
          </a:p>
        </p:txBody>
      </p:sp>
      <p:sp>
        <p:nvSpPr>
          <p:cNvPr id="142440" name="WordArt 104"/>
          <p:cNvSpPr>
            <a:spLocks noChangeArrowheads="1" noChangeShapeType="1" noTextEdit="1"/>
          </p:cNvSpPr>
          <p:nvPr/>
        </p:nvSpPr>
        <p:spPr bwMode="auto">
          <a:xfrm>
            <a:off x="2557463" y="0"/>
            <a:ext cx="3905250" cy="130968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r>
              <a:rPr lang="en-US" sz="3600" b="1" kern="10" spc="180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.VnTime" panose="020B7200000000000000" pitchFamily="34" charset="0"/>
              </a:rPr>
              <a:t>Gi¶i « ch÷ sè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2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2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2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2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42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2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2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2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2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2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42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2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2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14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142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14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42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 nodeType="clickPar">
                      <p:stCondLst>
                        <p:cond delay="0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4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42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4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14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42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2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42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8" grpId="0" animBg="1"/>
      <p:bldP spid="2" grpId="0" animBg="1"/>
      <p:bldP spid="3" grpId="0" animBg="1"/>
      <p:bldP spid="4" grpId="0" animBg="1"/>
      <p:bldP spid="5" grpId="0" animBg="1"/>
      <p:bldP spid="142416" grpId="0"/>
      <p:bldP spid="142435" grpId="0" animBg="1"/>
      <p:bldP spid="142436" grpId="0" animBg="1"/>
      <p:bldP spid="142437" grpId="0" animBg="1"/>
      <p:bldP spid="142438" grpId="0" animBg="1"/>
      <p:bldP spid="1424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14&quot;&gt;&lt;/object&gt;&lt;object type=&quot;2&quot; unique_id=&quot;10115&quot;&gt;&lt;object type=&quot;3&quot; unique_id=&quot;10116&quot;&gt;&lt;property id=&quot;20148&quot; value=&quot;5&quot;/&gt;&lt;property id=&quot;20300&quot; value=&quot;Slide 1&quot;/&gt;&lt;property id=&quot;20307&quot; value=&quot;332&quot;/&gt;&lt;/object&gt;&lt;object type=&quot;3&quot; unique_id=&quot;10117&quot;&gt;&lt;property id=&quot;20148&quot; value=&quot;5&quot;/&gt;&lt;property id=&quot;20300&quot; value=&quot;Slide 2&quot;/&gt;&lt;property id=&quot;20307&quot; value=&quot;333&quot;/&gt;&lt;/object&gt;&lt;object type=&quot;3&quot; unique_id=&quot;10119&quot;&gt;&lt;property id=&quot;20148&quot; value=&quot;5&quot;/&gt;&lt;property id=&quot;20300&quot; value=&quot;Slide 5&quot;/&gt;&lt;property id=&quot;20307&quot; value=&quot;300&quot;/&gt;&lt;/object&gt;&lt;object type=&quot;3&quot; unique_id=&quot;10120&quot;&gt;&lt;property id=&quot;20148&quot; value=&quot;5&quot;/&gt;&lt;property id=&quot;20300&quot; value=&quot;Slide 6&quot;/&gt;&lt;property id=&quot;20307&quot; value=&quot;302&quot;/&gt;&lt;/object&gt;&lt;object type=&quot;3&quot; unique_id=&quot;10121&quot;&gt;&lt;property id=&quot;20148&quot; value=&quot;5&quot;/&gt;&lt;property id=&quot;20300&quot; value=&quot;Slide 7&quot;/&gt;&lt;property id=&quot;20307&quot; value=&quot;303&quot;/&gt;&lt;/object&gt;&lt;object type=&quot;3&quot; unique_id=&quot;10122&quot;&gt;&lt;property id=&quot;20148&quot; value=&quot;5&quot;/&gt;&lt;property id=&quot;20300&quot; value=&quot;Slide 8&quot;/&gt;&lt;property id=&quot;20307&quot; value=&quot;331&quot;/&gt;&lt;/object&gt;&lt;object type=&quot;3&quot; unique_id=&quot;10123&quot;&gt;&lt;property id=&quot;20148&quot; value=&quot;5&quot;/&gt;&lt;property id=&quot;20300&quot; value=&quot;Slide 9&quot;/&gt;&lt;property id=&quot;20307&quot; value=&quot;330&quot;/&gt;&lt;/object&gt;&lt;object type=&quot;3&quot; unique_id=&quot;10187&quot;&gt;&lt;property id=&quot;20148&quot; value=&quot;5&quot;/&gt;&lt;property id=&quot;20300&quot; value=&quot;Slide 3&quot;/&gt;&lt;property id=&quot;20307&quot; value=&quot;335&quot;/&gt;&lt;/object&gt;&lt;object type=&quot;3&quot; unique_id=&quot;10188&quot;&gt;&lt;property id=&quot;20148&quot; value=&quot;5&quot;/&gt;&lt;property id=&quot;20300&quot; value=&quot;Slide 4&quot;/&gt;&lt;property id=&quot;20307&quot; value=&quot;336&quot;/&gt;&lt;/object&gt;&lt;object type=&quot;3&quot; unique_id=&quot;10202&quot;&gt;&lt;property id=&quot;20148&quot; value=&quot;5&quot;/&gt;&lt;property id=&quot;20300&quot; value=&quot;Slide 10&quot;/&gt;&lt;property id=&quot;20307&quot; value=&quot;33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91362</TotalTime>
  <Words>343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.VnArial</vt:lpstr>
      <vt:lpstr>.VnArial Narrow</vt:lpstr>
      <vt:lpstr>.VnAvant</vt:lpstr>
      <vt:lpstr>.VnTime</vt:lpstr>
      <vt:lpstr>.VnTimeH</vt:lpstr>
      <vt:lpstr>Arial</vt:lpstr>
      <vt:lpstr>Franklin Gothic Book</vt:lpstr>
      <vt:lpstr>Times New Roman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KCN Nguyen Duc Canh -TB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 Viet Co.,Ltd</dc:creator>
  <cp:lastModifiedBy>All users - Windows 8</cp:lastModifiedBy>
  <cp:revision>255</cp:revision>
  <dcterms:created xsi:type="dcterms:W3CDTF">2007-03-23T02:55:43Z</dcterms:created>
  <dcterms:modified xsi:type="dcterms:W3CDTF">2019-02-13T03:25:35Z</dcterms:modified>
</cp:coreProperties>
</file>