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  <p:sldMasterId id="2147483689" r:id="rId3"/>
  </p:sldMasterIdLst>
  <p:notesMasterIdLst>
    <p:notesMasterId r:id="rId16"/>
  </p:notesMasterIdLst>
  <p:sldIdLst>
    <p:sldId id="256" r:id="rId4"/>
    <p:sldId id="515" r:id="rId5"/>
    <p:sldId id="518" r:id="rId6"/>
    <p:sldId id="312" r:id="rId7"/>
    <p:sldId id="313" r:id="rId8"/>
    <p:sldId id="314" r:id="rId9"/>
    <p:sldId id="315" r:id="rId10"/>
    <p:sldId id="316" r:id="rId11"/>
    <p:sldId id="304" r:id="rId12"/>
    <p:sldId id="305" r:id="rId13"/>
    <p:sldId id="375" r:id="rId14"/>
    <p:sldId id="51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14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43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36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28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27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04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484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195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84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72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959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366772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215679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705069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052464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710144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179453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38666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363640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995340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28490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223951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54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63944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1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52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GIF"/><Relationship Id="rId18" Type="http://schemas.openxmlformats.org/officeDocument/2006/relationships/slide" Target="slide6.xml"/><Relationship Id="rId3" Type="http://schemas.openxmlformats.org/officeDocument/2006/relationships/audio" Target="../media/audio1.wav"/><Relationship Id="rId21" Type="http://schemas.openxmlformats.org/officeDocument/2006/relationships/image" Target="../media/image45.png"/><Relationship Id="rId7" Type="http://schemas.openxmlformats.org/officeDocument/2006/relationships/image" Target="../media/image34.png"/><Relationship Id="rId12" Type="http://schemas.openxmlformats.org/officeDocument/2006/relationships/image" Target="../media/image39.GIF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6" Type="http://schemas.openxmlformats.org/officeDocument/2006/relationships/slide" Target="slide5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image" Target="../media/image38.GIF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46.png"/><Relationship Id="rId10" Type="http://schemas.openxmlformats.org/officeDocument/2006/relationships/image" Target="../media/image37.GIF"/><Relationship Id="rId19" Type="http://schemas.openxmlformats.org/officeDocument/2006/relationships/image" Target="../media/image44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835923" y="2057400"/>
            <a:ext cx="7112000" cy="14046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câu chuyện, em học được điều gì?</a:t>
            </a:r>
          </a:p>
        </p:txBody>
      </p:sp>
      <p:sp>
        <p:nvSpPr>
          <p:cNvPr id="53253" name="Text Box 5"/>
          <p:cNvSpPr txBox="1"/>
          <p:nvPr/>
        </p:nvSpPr>
        <p:spPr>
          <a:xfrm>
            <a:off x="1443567" y="2057400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720145" y="2507459"/>
            <a:ext cx="4934597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Kể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lại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câu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chuyện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”Hai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anh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”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thân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nghe</a:t>
            </a: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4</a:t>
            </a:r>
          </a:p>
          <a:p>
            <a:pPr algn="ctr"/>
            <a:r>
              <a:rPr lang="en-US" sz="6000" dirty="0" err="1"/>
              <a:t>Nói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nghe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79A7E3-7C96-43EB-8E5B-B07485C142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909" t="28369" r="17331"/>
          <a:stretch/>
        </p:blipFill>
        <p:spPr>
          <a:xfrm>
            <a:off x="280907" y="233916"/>
            <a:ext cx="2760003" cy="2073349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46D94B-4317-4EB0-883B-B502E104ACCB}"/>
              </a:ext>
            </a:extLst>
          </p:cNvPr>
          <p:cNvSpPr txBox="1"/>
          <p:nvPr/>
        </p:nvSpPr>
        <p:spPr>
          <a:xfrm>
            <a:off x="4837055" y="1043323"/>
            <a:ext cx="569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HAI ANH 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B222A8-CBA3-40EE-8973-2E5B4E1206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943" b="61420"/>
          <a:stretch/>
        </p:blipFill>
        <p:spPr>
          <a:xfrm>
            <a:off x="3193791" y="1871414"/>
            <a:ext cx="3356079" cy="23008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EAF8B5-8112-411E-9267-00E04F80DB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83" r="1560" b="61420"/>
          <a:stretch/>
        </p:blipFill>
        <p:spPr>
          <a:xfrm>
            <a:off x="7159950" y="1871414"/>
            <a:ext cx="3356079" cy="23008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DB0759-D3A4-4499-BFAD-CC59332C08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274" r="54943" b="12146"/>
          <a:stretch/>
        </p:blipFill>
        <p:spPr>
          <a:xfrm>
            <a:off x="3292131" y="4172266"/>
            <a:ext cx="3356079" cy="2300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88E3AA-EBBF-4DB8-835F-F3DEA78679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435" t="49427" r="2508" b="11993"/>
          <a:stretch/>
        </p:blipFill>
        <p:spPr>
          <a:xfrm>
            <a:off x="6953250" y="4172266"/>
            <a:ext cx="3356079" cy="230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60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>
            <a:fillRect/>
          </a:stretch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0786" y="1143191"/>
            <a:ext cx="6296591" cy="4481853"/>
          </a:xfrm>
          <a:prstGeom prst="rect">
            <a:avLst/>
          </a:prstGeom>
        </p:spPr>
      </p:pic>
      <p:pic>
        <p:nvPicPr>
          <p:cNvPr id="8" name="1a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750" y="1099333"/>
            <a:ext cx="3324225" cy="2385060"/>
          </a:xfrm>
          <a:prstGeom prst="rect">
            <a:avLst/>
          </a:prstGeom>
        </p:spPr>
      </p:pic>
      <p:pic>
        <p:nvPicPr>
          <p:cNvPr id="10" name="2a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1133475"/>
            <a:ext cx="3205480" cy="2384425"/>
          </a:xfrm>
          <a:prstGeom prst="rect">
            <a:avLst/>
          </a:prstGeom>
        </p:spPr>
      </p:pic>
      <p:pic>
        <p:nvPicPr>
          <p:cNvPr id="12" name="3a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190" y="3384550"/>
            <a:ext cx="3302000" cy="2291080"/>
          </a:xfrm>
          <a:prstGeom prst="rect">
            <a:avLst/>
          </a:prstGeom>
        </p:spPr>
      </p:pic>
      <p:pic>
        <p:nvPicPr>
          <p:cNvPr id="14" name="4a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27" y="3364765"/>
            <a:ext cx="3173730" cy="2340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1354238"/>
            <a:ext cx="8042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0066" y="3300714"/>
            <a:ext cx="6308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71577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105096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0066" y="1354238"/>
            <a:ext cx="82974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0066" y="3300714"/>
            <a:ext cx="91182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5955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4.Vì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96247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752845"/>
            <a:ext cx="5994400" cy="66710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7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7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7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3" name="Text Box 7"/>
          <p:cNvSpPr txBox="1"/>
          <p:nvPr/>
        </p:nvSpPr>
        <p:spPr>
          <a:xfrm>
            <a:off x="7416800" y="2819400"/>
            <a:ext cx="254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228</Words>
  <Application>Microsoft Office PowerPoint</Application>
  <PresentationFormat>Widescreen</PresentationFormat>
  <Paragraphs>26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等线</vt:lpstr>
      <vt:lpstr>.VnAvant</vt:lpstr>
      <vt:lpstr>Arial</vt:lpstr>
      <vt:lpstr>Arial-Rounded</vt:lpstr>
      <vt:lpstr>Calibri</vt:lpstr>
      <vt:lpstr>Calibri Light</vt:lpstr>
      <vt:lpstr>Times New Roman</vt:lpstr>
      <vt:lpstr>Office Theme</vt:lpstr>
      <vt:lpstr>8_Office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Win7</cp:lastModifiedBy>
  <cp:revision>37</cp:revision>
  <dcterms:created xsi:type="dcterms:W3CDTF">2021-07-20T01:55:21Z</dcterms:created>
  <dcterms:modified xsi:type="dcterms:W3CDTF">2022-12-11T16:31:07Z</dcterms:modified>
</cp:coreProperties>
</file>