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827" r:id="rId3"/>
    <p:sldMasterId id="2147483873" r:id="rId4"/>
    <p:sldMasterId id="2147483895" r:id="rId5"/>
  </p:sldMasterIdLst>
  <p:notesMasterIdLst>
    <p:notesMasterId r:id="rId11"/>
  </p:notesMasterIdLst>
  <p:sldIdLst>
    <p:sldId id="3401" r:id="rId6"/>
    <p:sldId id="3399" r:id="rId7"/>
    <p:sldId id="262" r:id="rId8"/>
    <p:sldId id="27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98652" y="2068661"/>
            <a:ext cx="9383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5: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viết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đoạn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8" y="3508375"/>
            <a:ext cx="9420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B7E49-6557-4FAD-B3A2-B45C369843E5}"/>
              </a:ext>
            </a:extLst>
          </p:cNvPr>
          <p:cNvSpPr txBox="1"/>
          <p:nvPr/>
        </p:nvSpPr>
        <p:spPr>
          <a:xfrm>
            <a:off x="1169582" y="918884"/>
            <a:ext cx="10384466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chuyện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Chiếc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rễ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đa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4A52EDB-C668-4592-882B-0E45FCF2103A}"/>
              </a:ext>
            </a:extLst>
          </p:cNvPr>
          <p:cNvSpPr/>
          <p:nvPr/>
        </p:nvSpPr>
        <p:spPr>
          <a:xfrm rot="5400000">
            <a:off x="3655700" y="-2533749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1E1CFDE-94C7-4862-BCD0-ABC698E0C0D1}"/>
              </a:ext>
            </a:extLst>
          </p:cNvPr>
          <p:cNvGrpSpPr/>
          <p:nvPr/>
        </p:nvGrpSpPr>
        <p:grpSpPr>
          <a:xfrm>
            <a:off x="-780548" y="375155"/>
            <a:ext cx="8613105" cy="758826"/>
            <a:chOff x="-768517" y="575994"/>
            <a:chExt cx="7951373" cy="7588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85442B3-6318-40AB-AEB4-6B6D50EF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7B24B7F-0740-4BAD-B284-7AC7606C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67B78DF-9ABC-4D89-B018-A50D6B17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5" y="1579152"/>
            <a:ext cx="941253" cy="12095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C6CB48-4983-4337-A552-8E52FD3EA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491" y1="24845" x2="69811" y2="881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832" y="5173294"/>
            <a:ext cx="1905794" cy="1451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12512A-F4B0-4DBA-BDC9-3C88520B23C6}"/>
              </a:ext>
            </a:extLst>
          </p:cNvPr>
          <p:cNvSpPr txBox="1"/>
          <p:nvPr/>
        </p:nvSpPr>
        <p:spPr>
          <a:xfrm>
            <a:off x="1102328" y="1727004"/>
            <a:ext cx="941152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4 – 5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vừa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F887CA-C608-4FF8-9791-146EFFB04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328" y="2525355"/>
            <a:ext cx="8681932" cy="42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2" y="874713"/>
            <a:ext cx="8549089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5" y="1851626"/>
            <a:ext cx="80147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Củng</a:t>
            </a:r>
            <a:r>
              <a:rPr lang="en-US" altLang="zh-CN" sz="8000" b="1" dirty="0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cố</a:t>
            </a:r>
            <a:r>
              <a:rPr lang="en-US" altLang="zh-CN" sz="8000" b="1" dirty="0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bài</a:t>
            </a:r>
            <a:endParaRPr lang="en-US" altLang="zh-CN" sz="8000" b="1" dirty="0">
              <a:solidFill>
                <a:srgbClr val="0070C0"/>
              </a:solidFill>
              <a:latin typeface="+mj-lt"/>
              <a:ea typeface="字魂7号-温暖童稚体" panose="00000500000000000000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học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90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微软雅黑</vt:lpstr>
      <vt:lpstr>Arial</vt:lpstr>
      <vt:lpstr>Arial-Rounded</vt:lpstr>
      <vt:lpstr>Calibri</vt:lpstr>
      <vt:lpstr>2_Office 主题</vt:lpstr>
      <vt:lpstr>第一PPT，www.1ppt.com</vt:lpstr>
      <vt:lpstr>https://www.freeppt7.com</vt:lpstr>
      <vt:lpstr>3_Office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45</cp:revision>
  <dcterms:created xsi:type="dcterms:W3CDTF">2021-07-20T01:55:21Z</dcterms:created>
  <dcterms:modified xsi:type="dcterms:W3CDTF">2022-02-18T07:31:02Z</dcterms:modified>
</cp:coreProperties>
</file>