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8" r:id="rId5"/>
    <p:sldId id="310" r:id="rId6"/>
    <p:sldId id="324" r:id="rId7"/>
    <p:sldId id="325" r:id="rId8"/>
    <p:sldId id="313" r:id="rId9"/>
    <p:sldId id="300" r:id="rId10"/>
    <p:sldId id="320" r:id="rId11"/>
    <p:sldId id="322" r:id="rId12"/>
    <p:sldId id="323" r:id="rId13"/>
    <p:sldId id="315" r:id="rId14"/>
    <p:sldId id="321" r:id="rId15"/>
    <p:sldId id="316" r:id="rId16"/>
    <p:sldId id="317" r:id="rId17"/>
    <p:sldId id="318" r:id="rId18"/>
    <p:sldId id="319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0"/>
            <p14:sldId id="324"/>
            <p14:sldId id="325"/>
            <p14:sldId id="313"/>
            <p14:sldId id="300"/>
            <p14:sldId id="320"/>
            <p14:sldId id="322"/>
            <p14:sldId id="323"/>
            <p14:sldId id="315"/>
            <p14:sldId id="321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2" y="60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7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1305" y="1170799"/>
            <a:ext cx="851867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TRANG PHỤC HẰNG NGÀY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6087" y="196694"/>
            <a:ext cx="1708181" cy="777411"/>
            <a:chOff x="2855223" y="1677808"/>
            <a:chExt cx="3178629" cy="34551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36376" y="1706936"/>
              <a:ext cx="3016320" cy="28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14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96131" y="87933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5484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8351" y="977307"/>
            <a:ext cx="6822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408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6719" r="36574" b="63810"/>
          <a:stretch/>
        </p:blipFill>
        <p:spPr>
          <a:xfrm>
            <a:off x="1016861" y="130630"/>
            <a:ext cx="3305425" cy="162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2" t="35690" r="10020" b="46243"/>
          <a:stretch/>
        </p:blipFill>
        <p:spPr>
          <a:xfrm>
            <a:off x="4888789" y="162144"/>
            <a:ext cx="2678598" cy="1537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44048" r="46121" b="32275"/>
          <a:stretch/>
        </p:blipFill>
        <p:spPr>
          <a:xfrm>
            <a:off x="1016860" y="2303722"/>
            <a:ext cx="3170281" cy="197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t="71747" r="19568" b="7936"/>
          <a:stretch/>
        </p:blipFill>
        <p:spPr>
          <a:xfrm>
            <a:off x="4478899" y="2303721"/>
            <a:ext cx="3609954" cy="2007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164" y="1765855"/>
            <a:ext cx="30219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lang="en-US" sz="2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045" y="1732222"/>
            <a:ext cx="103165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933" y="4333905"/>
            <a:ext cx="189659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en-US" sz="2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789" y="4343520"/>
            <a:ext cx="320006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endParaRPr lang="en-US" sz="2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82051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519676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7253" y="709154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28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28994" r="28817" b="27196"/>
          <a:stretch/>
        </p:blipFill>
        <p:spPr>
          <a:xfrm>
            <a:off x="359223" y="1762411"/>
            <a:ext cx="3385458" cy="3124941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829" y="1906861"/>
            <a:ext cx="57061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29" y="3082051"/>
            <a:ext cx="561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50" y="1392066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</a:t>
            </a:r>
            <a:r>
              <a:rPr lang="vi-VN" altLang="zh-CN" sz="3200" b="1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</a:t>
            </a:r>
            <a:r>
              <a:rPr lang="en-US" altLang="zh-CN" sz="3200" b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925" y="2129387"/>
            <a:ext cx="5332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9925" y="2862408"/>
            <a:ext cx="6520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0487" y="3616139"/>
            <a:ext cx="7021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cẩn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thận</a:t>
            </a:r>
            <a:endParaRPr lang="vi-VN" altLang="zh-CN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858857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3242" y="837479"/>
            <a:ext cx="4944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zh-CN" altLang="en-US" sz="36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7" y="1585175"/>
            <a:ext cx="855733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eaLnBrk="1" hangingPunct="1">
              <a:buFontTx/>
              <a:buChar char="-"/>
            </a:pP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thắng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7848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18" y="714328"/>
            <a:ext cx="3560791" cy="3600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 PHỤC</a:t>
            </a: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mua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24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Xỏ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4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3" y="718462"/>
            <a:ext cx="3560791" cy="3600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 TRANG</a:t>
            </a: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endParaRPr lang="en-US" altLang="zh-CN" sz="24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váy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xòe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cộc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chốc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endParaRPr lang="en-US" altLang="zh-CN" sz="2400" b="1" dirty="0" smtClean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Mang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51117" y="751120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1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8588" y="715846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0064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31712" y="575206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523" y="791620"/>
            <a:ext cx="74578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28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38278" y="300516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8" y="1944413"/>
            <a:ext cx="7457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179" y="2727330"/>
            <a:ext cx="7457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 Theo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55" y="3540710"/>
            <a:ext cx="8328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 Ai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60106" r="50000" b="8360"/>
          <a:stretch/>
        </p:blipFill>
        <p:spPr>
          <a:xfrm>
            <a:off x="2100944" y="2563587"/>
            <a:ext cx="2415150" cy="225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60317" r="19269" b="7513"/>
          <a:stretch/>
        </p:blipFill>
        <p:spPr>
          <a:xfrm>
            <a:off x="4909459" y="2563634"/>
            <a:ext cx="2275114" cy="224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26543" r="64319" b="43586"/>
          <a:stretch/>
        </p:blipFill>
        <p:spPr>
          <a:xfrm>
            <a:off x="870859" y="10885"/>
            <a:ext cx="2172160" cy="2520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t="28026" r="36453" b="42857"/>
          <a:stretch/>
        </p:blipFill>
        <p:spPr>
          <a:xfrm>
            <a:off x="3396806" y="0"/>
            <a:ext cx="2021588" cy="255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3" t="23858" r="10061" b="43068"/>
          <a:stretch/>
        </p:blipFill>
        <p:spPr>
          <a:xfrm>
            <a:off x="5747660" y="10888"/>
            <a:ext cx="2162400" cy="2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1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283" y="730191"/>
            <a:ext cx="7957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342" y="1398294"/>
            <a:ext cx="8414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loại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mũ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tất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giày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342" y="2635439"/>
            <a:ext cx="86759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tránh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rét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656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1" y="2587407"/>
            <a:ext cx="85670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hậu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262608"/>
            <a:ext cx="8425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tin,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thoải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682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2006/metadata/properties"/>
    <ds:schemaRef ds:uri="http://purl.org/dc/dcmitype/"/>
    <ds:schemaRef ds:uri="2954521b-b4ab-4ce3-8aa8-8bfa99a4c3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421</Words>
  <Application>Microsoft Office PowerPoint</Application>
  <PresentationFormat>On-screen Show (16:9)</PresentationFormat>
  <Paragraphs>66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Times New Roman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Microsoft account</cp:lastModifiedBy>
  <cp:revision>51</cp:revision>
  <dcterms:created xsi:type="dcterms:W3CDTF">2017-03-04T06:55:50Z</dcterms:created>
  <dcterms:modified xsi:type="dcterms:W3CDTF">2023-01-29T09:39:31Z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