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91" r:id="rId2"/>
    <p:sldId id="256" r:id="rId3"/>
    <p:sldId id="307" r:id="rId4"/>
    <p:sldId id="308" r:id="rId5"/>
    <p:sldId id="309" r:id="rId6"/>
    <p:sldId id="305" r:id="rId7"/>
    <p:sldId id="316" r:id="rId8"/>
    <p:sldId id="310" r:id="rId9"/>
    <p:sldId id="312" r:id="rId10"/>
    <p:sldId id="313" r:id="rId11"/>
    <p:sldId id="314" r:id="rId12"/>
    <p:sldId id="315" r:id="rId13"/>
    <p:sldId id="306" r:id="rId14"/>
  </p:sldIdLst>
  <p:sldSz cx="9144000" cy="5143500" type="screen16x9"/>
  <p:notesSz cx="6858000" cy="9144000"/>
  <p:embeddedFontLst>
    <p:embeddedFont>
      <p:font typeface="Yeseva One" panose="020B0604020202020204" charset="0"/>
      <p:regular r:id="rId16"/>
    </p:embeddedFont>
    <p:embeddedFont>
      <p:font typeface="Raleway" panose="020B00030301010600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A90A9D-DEB0-4501-BAAA-0341FE7DD94F}">
  <a:tblStyle styleId="{46A90A9D-DEB0-4501-BAAA-0341FE7DD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79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76943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3" name="Google Shape;44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21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 y="2701925"/>
            <a:ext cx="9143992" cy="2441587"/>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637">
            <a:off x="2144373" y="2523296"/>
            <a:ext cx="4855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1020600" y="540000"/>
            <a:ext cx="7102800" cy="214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63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317478" y="374347"/>
            <a:ext cx="7985241" cy="4113813"/>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0" name="Google Shape;3780;p33"/>
          <p:cNvGrpSpPr/>
          <p:nvPr/>
        </p:nvGrpSpPr>
        <p:grpSpPr>
          <a:xfrm>
            <a:off x="346994" y="540010"/>
            <a:ext cx="7970122" cy="412737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9" name="Google Shape;3889;p34"/>
          <p:cNvGrpSpPr/>
          <p:nvPr/>
        </p:nvGrpSpPr>
        <p:grpSpPr>
          <a:xfrm>
            <a:off x="345157" y="412461"/>
            <a:ext cx="8488825" cy="4370233"/>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rot="295541">
            <a:off x="3258520" y="3059218"/>
            <a:ext cx="3157340" cy="2627275"/>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4" name="Google Shape;4054;p35"/>
          <p:cNvGrpSpPr/>
          <p:nvPr/>
        </p:nvGrpSpPr>
        <p:grpSpPr>
          <a:xfrm>
            <a:off x="422007" y="539997"/>
            <a:ext cx="8254150" cy="4200938"/>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0" name="Google Shape;4170;p36"/>
          <p:cNvGrpSpPr/>
          <p:nvPr/>
        </p:nvGrpSpPr>
        <p:grpSpPr>
          <a:xfrm>
            <a:off x="389382" y="539998"/>
            <a:ext cx="8326438" cy="419127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LANK_1_1_1_2_3">
    <p:spTree>
      <p:nvGrpSpPr>
        <p:cNvPr id="1" name="Shape 4288"/>
        <p:cNvGrpSpPr/>
        <p:nvPr/>
      </p:nvGrpSpPr>
      <p:grpSpPr>
        <a:xfrm>
          <a:off x="0" y="0"/>
          <a:ext cx="0" cy="0"/>
          <a:chOff x="0" y="0"/>
          <a:chExt cx="0" cy="0"/>
        </a:xfrm>
      </p:grpSpPr>
      <p:sp>
        <p:nvSpPr>
          <p:cNvPr id="4289" name="Google Shape;4289;p37"/>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0" name="Google Shape;4290;p37"/>
          <p:cNvGrpSpPr/>
          <p:nvPr/>
        </p:nvGrpSpPr>
        <p:grpSpPr>
          <a:xfrm>
            <a:off x="336082" y="418298"/>
            <a:ext cx="8422863" cy="4356995"/>
            <a:chOff x="336082" y="418298"/>
            <a:chExt cx="8422863" cy="4356995"/>
          </a:xfrm>
        </p:grpSpPr>
        <p:grpSp>
          <p:nvGrpSpPr>
            <p:cNvPr id="4291" name="Google Shape;4291;p37"/>
            <p:cNvGrpSpPr/>
            <p:nvPr/>
          </p:nvGrpSpPr>
          <p:grpSpPr>
            <a:xfrm>
              <a:off x="3009028" y="2873585"/>
              <a:ext cx="139138" cy="127771"/>
              <a:chOff x="585175" y="1520600"/>
              <a:chExt cx="54425" cy="49975"/>
            </a:xfrm>
          </p:grpSpPr>
          <p:sp>
            <p:nvSpPr>
              <p:cNvPr id="4292" name="Google Shape;4292;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7" name="Google Shape;4297;p37"/>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8" name="Google Shape;4298;p37"/>
            <p:cNvGrpSpPr/>
            <p:nvPr/>
          </p:nvGrpSpPr>
          <p:grpSpPr>
            <a:xfrm>
              <a:off x="3264653" y="1282785"/>
              <a:ext cx="139138" cy="127771"/>
              <a:chOff x="585175" y="1520600"/>
              <a:chExt cx="54425" cy="49975"/>
            </a:xfrm>
          </p:grpSpPr>
          <p:sp>
            <p:nvSpPr>
              <p:cNvPr id="4299" name="Google Shape;429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37"/>
            <p:cNvGrpSpPr/>
            <p:nvPr/>
          </p:nvGrpSpPr>
          <p:grpSpPr>
            <a:xfrm>
              <a:off x="1708478" y="1371885"/>
              <a:ext cx="139138" cy="127771"/>
              <a:chOff x="585175" y="1520600"/>
              <a:chExt cx="54425" cy="49975"/>
            </a:xfrm>
          </p:grpSpPr>
          <p:sp>
            <p:nvSpPr>
              <p:cNvPr id="4305" name="Google Shape;430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0" name="Google Shape;4310;p37"/>
            <p:cNvGrpSpPr/>
            <p:nvPr/>
          </p:nvGrpSpPr>
          <p:grpSpPr>
            <a:xfrm>
              <a:off x="461278" y="1327335"/>
              <a:ext cx="139138" cy="127771"/>
              <a:chOff x="585175" y="1520600"/>
              <a:chExt cx="54425" cy="49975"/>
            </a:xfrm>
          </p:grpSpPr>
          <p:sp>
            <p:nvSpPr>
              <p:cNvPr id="4311" name="Google Shape;431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6" name="Google Shape;4316;p37"/>
            <p:cNvGrpSpPr/>
            <p:nvPr/>
          </p:nvGrpSpPr>
          <p:grpSpPr>
            <a:xfrm>
              <a:off x="537628" y="2745810"/>
              <a:ext cx="139138" cy="127771"/>
              <a:chOff x="585175" y="1520600"/>
              <a:chExt cx="54425" cy="49975"/>
            </a:xfrm>
          </p:grpSpPr>
          <p:sp>
            <p:nvSpPr>
              <p:cNvPr id="4317" name="Google Shape;431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37"/>
            <p:cNvGrpSpPr/>
            <p:nvPr/>
          </p:nvGrpSpPr>
          <p:grpSpPr>
            <a:xfrm>
              <a:off x="398478" y="3933472"/>
              <a:ext cx="139138" cy="127771"/>
              <a:chOff x="585175" y="1520600"/>
              <a:chExt cx="54425" cy="49975"/>
            </a:xfrm>
          </p:grpSpPr>
          <p:sp>
            <p:nvSpPr>
              <p:cNvPr id="4323" name="Google Shape;432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8" name="Google Shape;4328;p37"/>
            <p:cNvGrpSpPr/>
            <p:nvPr/>
          </p:nvGrpSpPr>
          <p:grpSpPr>
            <a:xfrm>
              <a:off x="1034803" y="4475722"/>
              <a:ext cx="139138" cy="127771"/>
              <a:chOff x="585175" y="1520600"/>
              <a:chExt cx="54425" cy="49975"/>
            </a:xfrm>
          </p:grpSpPr>
          <p:sp>
            <p:nvSpPr>
              <p:cNvPr id="4329" name="Google Shape;432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37"/>
            <p:cNvGrpSpPr/>
            <p:nvPr/>
          </p:nvGrpSpPr>
          <p:grpSpPr>
            <a:xfrm>
              <a:off x="2447453" y="4647522"/>
              <a:ext cx="139138" cy="127771"/>
              <a:chOff x="585175" y="1520600"/>
              <a:chExt cx="54425" cy="49975"/>
            </a:xfrm>
          </p:grpSpPr>
          <p:sp>
            <p:nvSpPr>
              <p:cNvPr id="4335" name="Google Shape;433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0" name="Google Shape;4340;p37"/>
            <p:cNvGrpSpPr/>
            <p:nvPr/>
          </p:nvGrpSpPr>
          <p:grpSpPr>
            <a:xfrm>
              <a:off x="3993728" y="4392997"/>
              <a:ext cx="139138" cy="127771"/>
              <a:chOff x="585175" y="1520600"/>
              <a:chExt cx="54425" cy="49975"/>
            </a:xfrm>
          </p:grpSpPr>
          <p:sp>
            <p:nvSpPr>
              <p:cNvPr id="4341" name="Google Shape;434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6" name="Google Shape;4346;p37"/>
            <p:cNvGrpSpPr/>
            <p:nvPr/>
          </p:nvGrpSpPr>
          <p:grpSpPr>
            <a:xfrm>
              <a:off x="5310903" y="4647522"/>
              <a:ext cx="139138" cy="127771"/>
              <a:chOff x="585175" y="1520600"/>
              <a:chExt cx="54425" cy="49975"/>
            </a:xfrm>
          </p:grpSpPr>
          <p:sp>
            <p:nvSpPr>
              <p:cNvPr id="4347" name="Google Shape;434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37"/>
            <p:cNvGrpSpPr/>
            <p:nvPr/>
          </p:nvGrpSpPr>
          <p:grpSpPr>
            <a:xfrm>
              <a:off x="6278128" y="4392997"/>
              <a:ext cx="139138" cy="127771"/>
              <a:chOff x="585175" y="1520600"/>
              <a:chExt cx="54425" cy="49975"/>
            </a:xfrm>
          </p:grpSpPr>
          <p:sp>
            <p:nvSpPr>
              <p:cNvPr id="4353" name="Google Shape;435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37"/>
            <p:cNvGrpSpPr/>
            <p:nvPr/>
          </p:nvGrpSpPr>
          <p:grpSpPr>
            <a:xfrm>
              <a:off x="7671678" y="4539610"/>
              <a:ext cx="139138" cy="127771"/>
              <a:chOff x="585175" y="1520600"/>
              <a:chExt cx="54425" cy="49975"/>
            </a:xfrm>
          </p:grpSpPr>
          <p:sp>
            <p:nvSpPr>
              <p:cNvPr id="4359" name="Google Shape;435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37"/>
            <p:cNvGrpSpPr/>
            <p:nvPr/>
          </p:nvGrpSpPr>
          <p:grpSpPr>
            <a:xfrm>
              <a:off x="8619803" y="3203460"/>
              <a:ext cx="139138" cy="127771"/>
              <a:chOff x="585175" y="1520600"/>
              <a:chExt cx="54425" cy="49975"/>
            </a:xfrm>
          </p:grpSpPr>
          <p:sp>
            <p:nvSpPr>
              <p:cNvPr id="4365" name="Google Shape;436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37"/>
            <p:cNvGrpSpPr/>
            <p:nvPr/>
          </p:nvGrpSpPr>
          <p:grpSpPr>
            <a:xfrm>
              <a:off x="8480653" y="2038985"/>
              <a:ext cx="139138" cy="127771"/>
              <a:chOff x="585175" y="1520600"/>
              <a:chExt cx="54425" cy="49975"/>
            </a:xfrm>
          </p:grpSpPr>
          <p:sp>
            <p:nvSpPr>
              <p:cNvPr id="4371" name="Google Shape;437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7"/>
            <p:cNvGrpSpPr/>
            <p:nvPr/>
          </p:nvGrpSpPr>
          <p:grpSpPr>
            <a:xfrm>
              <a:off x="8576103" y="1020860"/>
              <a:ext cx="139138" cy="127771"/>
              <a:chOff x="585175" y="1520600"/>
              <a:chExt cx="54425" cy="49975"/>
            </a:xfrm>
          </p:grpSpPr>
          <p:sp>
            <p:nvSpPr>
              <p:cNvPr id="4377" name="Google Shape;437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37"/>
            <p:cNvGrpSpPr/>
            <p:nvPr/>
          </p:nvGrpSpPr>
          <p:grpSpPr>
            <a:xfrm>
              <a:off x="7671678" y="1174510"/>
              <a:ext cx="139138" cy="127771"/>
              <a:chOff x="585175" y="1520600"/>
              <a:chExt cx="54425" cy="49975"/>
            </a:xfrm>
          </p:grpSpPr>
          <p:sp>
            <p:nvSpPr>
              <p:cNvPr id="4383" name="Google Shape;438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8" name="Google Shape;4388;p37"/>
            <p:cNvGrpSpPr/>
            <p:nvPr/>
          </p:nvGrpSpPr>
          <p:grpSpPr>
            <a:xfrm>
              <a:off x="7003553" y="540010"/>
              <a:ext cx="139138" cy="127771"/>
              <a:chOff x="585175" y="1520600"/>
              <a:chExt cx="54425" cy="49975"/>
            </a:xfrm>
          </p:grpSpPr>
          <p:sp>
            <p:nvSpPr>
              <p:cNvPr id="4389" name="Google Shape;438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4" name="Google Shape;4394;p37"/>
            <p:cNvGrpSpPr/>
            <p:nvPr/>
          </p:nvGrpSpPr>
          <p:grpSpPr>
            <a:xfrm>
              <a:off x="6322678" y="1174510"/>
              <a:ext cx="139138" cy="127771"/>
              <a:chOff x="585175" y="1520600"/>
              <a:chExt cx="54425" cy="49975"/>
            </a:xfrm>
          </p:grpSpPr>
          <p:sp>
            <p:nvSpPr>
              <p:cNvPr id="4395" name="Google Shape;439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37"/>
            <p:cNvGrpSpPr/>
            <p:nvPr/>
          </p:nvGrpSpPr>
          <p:grpSpPr>
            <a:xfrm>
              <a:off x="5450053" y="1410560"/>
              <a:ext cx="139138" cy="127771"/>
              <a:chOff x="585175" y="1520600"/>
              <a:chExt cx="54425" cy="49975"/>
            </a:xfrm>
          </p:grpSpPr>
          <p:sp>
            <p:nvSpPr>
              <p:cNvPr id="4401" name="Google Shape;440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37"/>
            <p:cNvGrpSpPr/>
            <p:nvPr/>
          </p:nvGrpSpPr>
          <p:grpSpPr>
            <a:xfrm>
              <a:off x="4502416" y="1327410"/>
              <a:ext cx="139138" cy="127771"/>
              <a:chOff x="585175" y="1520600"/>
              <a:chExt cx="54425" cy="49975"/>
            </a:xfrm>
          </p:grpSpPr>
          <p:sp>
            <p:nvSpPr>
              <p:cNvPr id="4407" name="Google Shape;440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2" name="Google Shape;4412;p37"/>
            <p:cNvGrpSpPr/>
            <p:nvPr/>
          </p:nvGrpSpPr>
          <p:grpSpPr>
            <a:xfrm>
              <a:off x="5997791" y="2618035"/>
              <a:ext cx="139138" cy="127771"/>
              <a:chOff x="585175" y="1520600"/>
              <a:chExt cx="54425" cy="49975"/>
            </a:xfrm>
          </p:grpSpPr>
          <p:sp>
            <p:nvSpPr>
              <p:cNvPr id="4413" name="Google Shape;441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8" name="Google Shape;4418;p37"/>
            <p:cNvGrpSpPr/>
            <p:nvPr/>
          </p:nvGrpSpPr>
          <p:grpSpPr>
            <a:xfrm>
              <a:off x="5752591" y="3146185"/>
              <a:ext cx="139138" cy="127771"/>
              <a:chOff x="585175" y="1520600"/>
              <a:chExt cx="54425" cy="49975"/>
            </a:xfrm>
          </p:grpSpPr>
          <p:sp>
            <p:nvSpPr>
              <p:cNvPr id="4419" name="Google Shape;441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4" name="Google Shape;4424;p37"/>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7"/>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7"/>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7"/>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7"/>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8" r:id="rId3"/>
    <p:sldLayoutId id="2147483679" r:id="rId4"/>
    <p:sldLayoutId id="2147483680" r:id="rId5"/>
    <p:sldLayoutId id="2147483681" r:id="rId6"/>
    <p:sldLayoutId id="2147483682" r:id="rId7"/>
    <p:sldLayoutId id="214748368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3.wdp"/><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18.png"/><Relationship Id="rId17" Type="http://schemas.microsoft.com/office/2007/relationships/hdphoto" Target="../media/hdphoto15.wdp"/><Relationship Id="rId2" Type="http://schemas.openxmlformats.org/officeDocument/2006/relationships/image" Target="../media/image13.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4.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1.wdp"/><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Background đẹp PNG - Phụ Kiện MacBook Chính Hãng">
            <a:extLst>
              <a:ext uri="{FF2B5EF4-FFF2-40B4-BE49-F238E27FC236}">
                <a16:creationId xmlns:a16="http://schemas.microsoft.com/office/drawing/2014/main" xmlns="" id="{88B371C8-7AB0-42DD-846E-A7BEDF480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2FFB649-1A8F-4EF2-82D2-A835268DA8B1}"/>
              </a:ext>
            </a:extLst>
          </p:cNvPr>
          <p:cNvSpPr txBox="1"/>
          <p:nvPr/>
        </p:nvSpPr>
        <p:spPr>
          <a:xfrm>
            <a:off x="946299" y="2030818"/>
            <a:ext cx="7814930" cy="1476597"/>
          </a:xfrm>
          <a:prstGeom prst="rect">
            <a:avLst/>
          </a:prstGeom>
          <a:noFill/>
        </p:spPr>
        <p:txBody>
          <a:bodyPr wrap="square" rtlCol="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err="1">
                <a:ln/>
                <a:solidFill>
                  <a:schemeClr val="accent3"/>
                </a:solidFill>
                <a:latin typeface="Times New Roman" panose="02020603050405020304" pitchFamily="18" charset="0"/>
                <a:cs typeface="Times New Roman" panose="02020603050405020304" pitchFamily="18" charset="0"/>
              </a:rPr>
              <a:t>Chào</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mừng</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các</a:t>
            </a:r>
            <a:r>
              <a:rPr lang="en-US" sz="4800" b="1" dirty="0">
                <a:ln/>
                <a:solidFill>
                  <a:schemeClr val="accent3"/>
                </a:solidFill>
                <a:latin typeface="Times New Roman" panose="02020603050405020304" pitchFamily="18" charset="0"/>
                <a:cs typeface="Times New Roman" panose="02020603050405020304" pitchFamily="18" charset="0"/>
              </a:rPr>
              <a:t> con </a:t>
            </a:r>
            <a:r>
              <a:rPr lang="en-US" sz="4800" b="1" dirty="0" err="1">
                <a:ln/>
                <a:solidFill>
                  <a:schemeClr val="accent3"/>
                </a:solidFill>
                <a:latin typeface="Times New Roman" panose="02020603050405020304" pitchFamily="18" charset="0"/>
                <a:cs typeface="Times New Roman" panose="02020603050405020304" pitchFamily="18" charset="0"/>
              </a:rPr>
              <a:t>đến</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với</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tiết</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học</a:t>
            </a:r>
            <a:r>
              <a:rPr lang="en-US" sz="4800" b="1" dirty="0">
                <a:ln/>
                <a:solidFill>
                  <a:schemeClr val="accent3"/>
                </a:solidFill>
                <a:latin typeface="Times New Roman" panose="02020603050405020304" pitchFamily="18" charset="0"/>
                <a:cs typeface="Times New Roman" panose="02020603050405020304" pitchFamily="18" charset="0"/>
              </a:rPr>
              <a:t> </a:t>
            </a:r>
          </a:p>
          <a:p>
            <a:pPr algn="ctr"/>
            <a:endParaRPr lang="en-US" sz="4800" b="1" dirty="0">
              <a:ln/>
              <a:solidFill>
                <a:schemeClr val="accent3"/>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AA7DE4A-DEBD-4937-A456-A224A9D4FC58}"/>
              </a:ext>
            </a:extLst>
          </p:cNvPr>
          <p:cNvSpPr txBox="1"/>
          <p:nvPr/>
        </p:nvSpPr>
        <p:spPr>
          <a:xfrm>
            <a:off x="2211573" y="1986975"/>
            <a:ext cx="5284381" cy="584775"/>
          </a:xfrm>
          <a:prstGeom prst="rect">
            <a:avLst/>
          </a:prstGeom>
          <a:noFill/>
        </p:spPr>
        <p:txBody>
          <a:bodyPr wrap="square">
            <a:spAutoFit/>
          </a:bodyPr>
          <a:lstStyle/>
          <a:p>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Môn</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Hoạt</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động</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trải</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nghiệm</a:t>
            </a:r>
            <a:endParaRPr lang="en-US" sz="3200" dirty="0">
              <a:solidFill>
                <a:srgbClr val="00206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046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xmlns="" id="{595D6AEC-6A9E-492C-AA03-5A91091803F7}"/>
              </a:ext>
            </a:extLst>
          </p:cNvPr>
          <p:cNvSpPr txBox="1"/>
          <p:nvPr/>
        </p:nvSpPr>
        <p:spPr>
          <a:xfrm>
            <a:off x="2381956" y="925690"/>
            <a:ext cx="5046133" cy="461665"/>
          </a:xfrm>
          <a:prstGeom prst="rect">
            <a:avLst/>
          </a:prstGeom>
          <a:noFill/>
        </p:spPr>
        <p:txBody>
          <a:bodyPr wrap="square" rtlCol="0">
            <a:spAutoFit/>
          </a:bodyPr>
          <a:lstStyle/>
          <a:p>
            <a:r>
              <a:rPr lang="en-US" sz="2400" b="1" dirty="0" err="1">
                <a:solidFill>
                  <a:srgbClr val="00B0F0"/>
                </a:solidFill>
                <a:latin typeface="Times New Roman" panose="02020603050405020304" pitchFamily="18" charset="0"/>
                <a:cs typeface="Times New Roman" panose="02020603050405020304" pitchFamily="18" charset="0"/>
              </a:rPr>
              <a:t>Bước</a:t>
            </a:r>
            <a:r>
              <a:rPr lang="en-US" sz="2400" b="1" dirty="0">
                <a:solidFill>
                  <a:srgbClr val="00B0F0"/>
                </a:solidFill>
                <a:latin typeface="Times New Roman" panose="02020603050405020304" pitchFamily="18" charset="0"/>
                <a:cs typeface="Times New Roman" panose="02020603050405020304" pitchFamily="18" charset="0"/>
              </a:rPr>
              <a:t> 3 : </a:t>
            </a:r>
            <a:r>
              <a:rPr lang="en-US" sz="2400" b="1" dirty="0" err="1">
                <a:solidFill>
                  <a:srgbClr val="00B0F0"/>
                </a:solidFill>
                <a:latin typeface="Times New Roman" panose="02020603050405020304" pitchFamily="18" charset="0"/>
                <a:cs typeface="Times New Roman" panose="02020603050405020304" pitchFamily="18" charset="0"/>
              </a:rPr>
              <a:t>Vệ</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sinh</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bụi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lau</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dọn</a:t>
            </a:r>
            <a:r>
              <a:rPr lang="en-US" sz="2400" b="1" dirty="0">
                <a:solidFill>
                  <a:srgbClr val="00B0F0"/>
                </a:solidFill>
                <a:latin typeface="Times New Roman" panose="02020603050405020304" pitchFamily="18" charset="0"/>
                <a:cs typeface="Times New Roman" panose="02020603050405020304" pitchFamily="18" charset="0"/>
              </a:rPr>
              <a:t> </a:t>
            </a:r>
          </a:p>
        </p:txBody>
      </p:sp>
      <p:pic>
        <p:nvPicPr>
          <p:cNvPr id="4100" name="Picture 4" descr="Mách bạn 10 mẹo vặt giúp công việc dọn dẹp nhà cửa đón Tết thêm dễ dàng">
            <a:extLst>
              <a:ext uri="{FF2B5EF4-FFF2-40B4-BE49-F238E27FC236}">
                <a16:creationId xmlns:a16="http://schemas.microsoft.com/office/drawing/2014/main" xmlns="" id="{FDE25E84-1A51-47DA-A566-1FF90EE810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356" l="7227" r="94727">
                        <a14:foregroundMark x1="27344" y1="33220" x2="30859" y2="68305"/>
                        <a14:foregroundMark x1="30859" y1="68305" x2="30762" y2="70847"/>
                        <a14:foregroundMark x1="19531" y1="35085" x2="10352" y2="48644"/>
                        <a14:foregroundMark x1="10352" y1="48644" x2="7324" y2="50678"/>
                        <a14:foregroundMark x1="25684" y1="23559" x2="24023" y2="23729"/>
                        <a14:foregroundMark x1="27637" y1="90847" x2="28125" y2="90847"/>
                        <a14:foregroundMark x1="40039" y1="87797" x2="41602" y2="87627"/>
                        <a14:foregroundMark x1="46484" y1="55085" x2="49512" y2="71864"/>
                        <a14:foregroundMark x1="49512" y1="71864" x2="45313" y2="64068"/>
                        <a14:foregroundMark x1="43555" y1="42203" x2="41797" y2="55593"/>
                        <a14:foregroundMark x1="45898" y1="85593" x2="46484" y2="87627"/>
                        <a14:foregroundMark x1="55762" y1="88305" x2="55273" y2="88305"/>
                        <a14:foregroundMark x1="62500" y1="59322" x2="62305" y2="90847"/>
                        <a14:foregroundMark x1="62305" y1="90847" x2="62109" y2="91525"/>
                        <a14:foregroundMark x1="63281" y1="49831" x2="66602" y2="60169"/>
                        <a14:foregroundMark x1="66602" y1="60169" x2="66602" y2="60847"/>
                        <a14:foregroundMark x1="67969" y1="65763" x2="66895" y2="63898"/>
                        <a14:foregroundMark x1="46191" y1="81186" x2="46973" y2="84068"/>
                        <a14:foregroundMark x1="24707" y1="25085" x2="24902" y2="25085"/>
                        <a14:foregroundMark x1="90332" y1="76441" x2="90332" y2="71356"/>
                        <a14:foregroundMark x1="94531" y1="80508" x2="94727" y2="79831"/>
                      </a14:backgroundRemoval>
                    </a14:imgEffect>
                  </a14:imgLayer>
                </a14:imgProps>
              </a:ext>
              <a:ext uri="{28A0092B-C50C-407E-A947-70E740481C1C}">
                <a14:useLocalDpi xmlns:a14="http://schemas.microsoft.com/office/drawing/2010/main" val="0"/>
              </a:ext>
            </a:extLst>
          </a:blip>
          <a:srcRect/>
          <a:stretch>
            <a:fillRect/>
          </a:stretch>
        </p:blipFill>
        <p:spPr bwMode="auto">
          <a:xfrm>
            <a:off x="1046516" y="1156522"/>
            <a:ext cx="6381573" cy="36770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4842;p41">
            <a:extLst>
              <a:ext uri="{FF2B5EF4-FFF2-40B4-BE49-F238E27FC236}">
                <a16:creationId xmlns:a16="http://schemas.microsoft.com/office/drawing/2014/main" xmlns=""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xmlns=""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xmlns=""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xmlns=""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xmlns=""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xmlns=""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xmlns=""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xmlns=""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xmlns=""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xmlns=""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xmlns=""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xmlns=""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xmlns=""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xmlns=""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xmlns=""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xmlns=""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xmlns=""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xmlns=""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xmlns=""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xmlns=""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xmlns=""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xmlns=""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xmlns=""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xmlns=""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xmlns=""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xmlns=""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xmlns=""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xmlns=""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xmlns=""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xmlns=""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xmlns=""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xmlns=""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xmlns=""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xmlns=""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xmlns=""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xmlns=""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xmlns=""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xmlns=""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xmlns=""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xmlns=""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xmlns=""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xmlns=""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xmlns=""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xmlns=""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xmlns=""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xmlns=""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xmlns=""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xmlns=""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xmlns=""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xmlns=""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xmlns=""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xmlns=""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xmlns=""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xmlns=""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xmlns=""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xmlns=""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xmlns=""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xmlns=""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xmlns=""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xmlns=""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xmlns=""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xmlns=""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xmlns=""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xmlns=""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xmlns=""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xmlns=""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xmlns=""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xmlns=""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xmlns=""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xmlns=""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xmlns=""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xmlns=""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xmlns=""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xmlns=""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xmlns=""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xmlns=""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xmlns=""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xmlns=""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xmlns=""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xmlns=""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xmlns=""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xmlns=""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xmlns=""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xmlns=""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xmlns=""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xmlns=""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xmlns=""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xmlns=""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xmlns=""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xmlns=""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xmlns=""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xmlns=""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xmlns=""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xmlns=""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xmlns=""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xmlns=""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xmlns=""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xmlns=""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xmlns=""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xmlns=""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xmlns=""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xmlns=""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xmlns=""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xmlns=""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xmlns=""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xmlns=""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xmlns=""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xmlns=""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xmlns=""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xmlns=""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xmlns=""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xmlns=""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xmlns=""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xmlns=""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xmlns=""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xmlns=""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xmlns=""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xmlns=""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xmlns=""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xmlns=""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xmlns=""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xmlns=""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xmlns=""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xmlns=""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xmlns=""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xmlns=""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xmlns=""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xmlns=""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xmlns=""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xmlns=""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xmlns=""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xmlns=""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xmlns=""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xmlns=""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xmlns=""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xmlns=""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xmlns=""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xmlns=""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xmlns=""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xmlns=""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xmlns=""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xmlns=""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xmlns=""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xmlns=""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xmlns=""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xmlns=""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xmlns=""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xmlns=""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xmlns=""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xmlns=""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xmlns=""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xmlns=""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xmlns=""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xmlns=""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xmlns=""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xmlns=""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xmlns=""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xmlns=""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xmlns=""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xmlns=""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xmlns=""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xmlns=""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xmlns=""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xmlns=""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xmlns=""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xmlns=""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xmlns=""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xmlns=""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xmlns=""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xmlns=""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xmlns=""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xmlns=""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xmlns=""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xmlns=""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xmlns=""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xmlns=""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xmlns=""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xmlns=""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xmlns=""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xmlns=""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xmlns=""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xmlns=""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xmlns=""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xmlns=""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xmlns=""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xmlns=""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xmlns=""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xmlns=""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xmlns=""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xmlns=""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xmlns=""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xmlns=""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xmlns=""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xmlns=""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xmlns=""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xmlns=""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xmlns=""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xmlns=""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xmlns=""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xmlns=""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xmlns=""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xmlns=""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xmlns=""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xmlns=""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xmlns=""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xmlns=""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xmlns=""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xmlns=""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xmlns=""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xmlns=""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xmlns=""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xmlns=""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xmlns=""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xmlns=""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xmlns=""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xmlns=""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xmlns=""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xmlns=""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xmlns=""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xmlns=""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xmlns=""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xmlns=""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xmlns=""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xmlns=""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xmlns=""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xmlns=""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xmlns=""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xmlns=""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xmlns=""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xmlns=""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xmlns=""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xmlns=""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xmlns=""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xmlns=""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xmlns=""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xmlns=""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xmlns=""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xmlns=""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xmlns=""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xmlns=""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xmlns=""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xmlns=""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xmlns=""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xmlns=""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xmlns=""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xmlns=""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xmlns=""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xmlns=""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xmlns=""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xmlns=""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xmlns=""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xmlns=""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xmlns=""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xmlns=""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xmlns=""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xmlns=""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xmlns=""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xmlns=""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xmlns=""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xmlns=""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xmlns=""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xmlns=""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xmlns=""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xmlns=""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xmlns=""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xmlns=""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xmlns=""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xmlns=""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xmlns=""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xmlns=""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xmlns=""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xmlns=""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xmlns=""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xmlns=""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xmlns=""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xmlns=""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xmlns=""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xmlns=""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xmlns=""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xmlns=""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xmlns=""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xmlns=""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xmlns=""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xmlns=""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xmlns=""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xmlns=""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xmlns=""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xmlns=""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xmlns=""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xmlns=""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xmlns=""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xmlns=""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xmlns=""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xmlns=""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xmlns=""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xmlns=""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xmlns=""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xmlns=""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xmlns=""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xmlns=""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xmlns=""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xmlns=""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xmlns=""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xmlns=""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xmlns=""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xmlns=""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xmlns=""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xmlns=""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xmlns=""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xmlns=""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xmlns=""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xmlns=""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xmlns=""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xmlns=""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xmlns=""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xmlns=""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xmlns=""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xmlns=""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xmlns=""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xmlns=""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xmlns=""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xmlns=""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xmlns=""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xmlns=""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xmlns=""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xmlns=""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xmlns=""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xmlns=""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xmlns=""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xmlns=""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xmlns=""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xmlns=""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xmlns=""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xmlns=""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xmlns=""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xmlns=""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xmlns=""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xmlns=""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xmlns=""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xmlns=""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xmlns=""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xmlns=""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xmlns=""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xmlns=""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xmlns=""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xmlns=""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xmlns=""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xmlns=""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xmlns=""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xmlns=""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xmlns=""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xmlns=""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xmlns=""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xmlns=""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xmlns=""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xmlns=""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xmlns=""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xmlns=""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xmlns=""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xmlns=""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xmlns=""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xmlns=""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xmlns=""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xmlns=""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xmlns=""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xmlns=""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xmlns=""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xmlns=""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67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xmlns="" id="{595D6AEC-6A9E-492C-AA03-5A91091803F7}"/>
              </a:ext>
            </a:extLst>
          </p:cNvPr>
          <p:cNvSpPr txBox="1"/>
          <p:nvPr/>
        </p:nvSpPr>
        <p:spPr>
          <a:xfrm>
            <a:off x="2980267" y="869245"/>
            <a:ext cx="5046133" cy="461665"/>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Bước</a:t>
            </a:r>
            <a:r>
              <a:rPr lang="en-US" sz="2400" b="1" dirty="0">
                <a:solidFill>
                  <a:srgbClr val="7030A0"/>
                </a:solidFill>
                <a:latin typeface="Times New Roman" panose="02020603050405020304" pitchFamily="18" charset="0"/>
                <a:cs typeface="Times New Roman" panose="02020603050405020304" pitchFamily="18" charset="0"/>
              </a:rPr>
              <a:t> 4 : Trang </a:t>
            </a:r>
            <a:r>
              <a:rPr lang="en-US" sz="2400" b="1" dirty="0" err="1">
                <a:solidFill>
                  <a:srgbClr val="7030A0"/>
                </a:solidFill>
                <a:latin typeface="Times New Roman" panose="02020603050405020304" pitchFamily="18" charset="0"/>
                <a:cs typeface="Times New Roman" panose="02020603050405020304" pitchFamily="18" charset="0"/>
              </a:rPr>
              <a:t>trí</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cửa</a:t>
            </a:r>
            <a:endParaRPr lang="en-US" sz="2400" b="1" dirty="0">
              <a:solidFill>
                <a:srgbClr val="7030A0"/>
              </a:solidFill>
              <a:latin typeface="Times New Roman" panose="02020603050405020304" pitchFamily="18" charset="0"/>
              <a:cs typeface="Times New Roman" panose="02020603050405020304" pitchFamily="18" charset="0"/>
            </a:endParaRPr>
          </a:p>
        </p:txBody>
      </p:sp>
      <p:grpSp>
        <p:nvGrpSpPr>
          <p:cNvPr id="7" name="Google Shape;4842;p41">
            <a:extLst>
              <a:ext uri="{FF2B5EF4-FFF2-40B4-BE49-F238E27FC236}">
                <a16:creationId xmlns:a16="http://schemas.microsoft.com/office/drawing/2014/main" xmlns=""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xmlns=""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xmlns=""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xmlns=""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xmlns=""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xmlns=""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xmlns=""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xmlns=""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xmlns=""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xmlns=""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xmlns=""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xmlns=""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xmlns=""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xmlns=""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xmlns=""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xmlns=""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xmlns=""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xmlns=""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xmlns=""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xmlns=""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xmlns=""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xmlns=""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xmlns=""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xmlns=""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xmlns=""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xmlns=""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xmlns=""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xmlns=""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xmlns=""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xmlns=""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xmlns=""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xmlns=""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xmlns=""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xmlns=""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xmlns=""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xmlns=""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xmlns=""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xmlns=""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xmlns=""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xmlns=""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xmlns=""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xmlns=""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xmlns=""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xmlns=""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xmlns=""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xmlns=""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xmlns=""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xmlns=""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xmlns=""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xmlns=""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xmlns=""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xmlns=""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xmlns=""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xmlns=""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xmlns=""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xmlns=""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xmlns=""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xmlns=""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xmlns=""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xmlns=""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xmlns=""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xmlns=""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xmlns=""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xmlns=""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xmlns=""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xmlns=""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xmlns=""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xmlns=""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xmlns=""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xmlns=""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xmlns=""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xmlns=""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xmlns=""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xmlns=""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xmlns=""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xmlns=""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xmlns=""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xmlns=""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xmlns=""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xmlns=""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xmlns=""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xmlns=""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xmlns=""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xmlns=""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xmlns=""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xmlns=""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xmlns=""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xmlns=""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xmlns=""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xmlns=""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xmlns=""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xmlns=""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xmlns=""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xmlns=""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xmlns=""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xmlns=""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xmlns=""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xmlns=""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xmlns=""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xmlns=""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xmlns=""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xmlns=""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xmlns=""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xmlns=""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xmlns=""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xmlns=""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xmlns=""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xmlns=""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xmlns=""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xmlns=""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xmlns=""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xmlns=""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xmlns=""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xmlns=""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xmlns=""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xmlns=""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xmlns=""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xmlns=""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xmlns=""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xmlns=""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xmlns=""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xmlns=""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xmlns=""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xmlns=""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xmlns=""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xmlns=""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xmlns=""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xmlns=""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xmlns=""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xmlns=""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xmlns=""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xmlns=""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xmlns=""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xmlns=""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xmlns=""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xmlns=""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xmlns=""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xmlns=""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xmlns=""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xmlns=""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xmlns=""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xmlns=""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xmlns=""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xmlns=""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xmlns=""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xmlns=""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xmlns=""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xmlns=""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xmlns=""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xmlns=""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xmlns=""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xmlns=""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xmlns=""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xmlns=""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xmlns=""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xmlns=""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xmlns=""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xmlns=""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xmlns=""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xmlns=""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xmlns=""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xmlns=""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xmlns=""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xmlns=""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xmlns=""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xmlns=""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xmlns=""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xmlns=""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xmlns=""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xmlns=""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xmlns=""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xmlns=""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xmlns=""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xmlns=""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xmlns=""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xmlns=""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xmlns=""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xmlns=""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xmlns=""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xmlns=""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xmlns=""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xmlns=""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xmlns=""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xmlns=""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xmlns=""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xmlns=""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xmlns=""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xmlns=""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xmlns=""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xmlns=""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xmlns=""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xmlns=""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xmlns=""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xmlns=""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xmlns=""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xmlns=""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xmlns=""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xmlns=""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xmlns=""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xmlns=""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xmlns=""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xmlns=""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xmlns=""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xmlns=""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xmlns=""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xmlns=""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xmlns=""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xmlns=""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xmlns=""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xmlns=""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xmlns=""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xmlns=""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xmlns=""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xmlns=""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xmlns=""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xmlns=""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xmlns=""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xmlns=""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xmlns=""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xmlns=""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xmlns=""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xmlns=""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xmlns=""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xmlns=""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xmlns=""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xmlns=""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xmlns=""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xmlns=""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xmlns=""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xmlns=""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xmlns=""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xmlns=""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xmlns=""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xmlns=""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xmlns=""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xmlns=""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xmlns=""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xmlns=""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xmlns=""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xmlns=""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xmlns=""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xmlns=""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xmlns=""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xmlns=""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xmlns=""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xmlns=""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xmlns=""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xmlns=""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xmlns=""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xmlns=""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xmlns=""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xmlns=""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xmlns=""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xmlns=""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xmlns=""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xmlns=""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xmlns=""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xmlns=""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xmlns=""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xmlns=""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xmlns=""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xmlns=""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xmlns=""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xmlns=""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xmlns=""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xmlns=""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xmlns=""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xmlns=""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xmlns=""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xmlns=""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xmlns=""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xmlns=""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xmlns=""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xmlns=""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xmlns=""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xmlns=""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xmlns=""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xmlns=""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xmlns=""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xmlns=""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xmlns=""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xmlns=""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xmlns=""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xmlns=""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xmlns=""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xmlns=""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xmlns=""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xmlns=""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xmlns=""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xmlns=""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xmlns=""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xmlns=""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xmlns=""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xmlns=""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xmlns=""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xmlns=""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xmlns=""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xmlns=""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xmlns=""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xmlns=""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xmlns=""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xmlns=""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xmlns=""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xmlns=""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xmlns=""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xmlns=""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xmlns=""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xmlns=""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xmlns=""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xmlns=""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xmlns=""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xmlns=""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xmlns=""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xmlns=""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xmlns=""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xmlns=""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xmlns=""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xmlns=""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xmlns=""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xmlns=""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xmlns=""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xmlns=""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xmlns=""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xmlns=""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xmlns=""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xmlns=""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xmlns=""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xmlns=""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xmlns=""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xmlns=""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xmlns=""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xmlns=""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xmlns=""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xmlns=""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xmlns=""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xmlns=""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xmlns=""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xmlns=""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xmlns=""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xmlns=""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xmlns=""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xmlns=""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xmlns=""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xmlns=""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xmlns=""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xmlns=""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xmlns=""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xmlns=""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xmlns=""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xmlns=""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xmlns=""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xmlns=""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xmlns=""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xmlns=""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xmlns=""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xmlns=""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xmlns=""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xmlns=""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xmlns=""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xmlns=""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xmlns=""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xmlns=""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xmlns=""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xmlns=""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xmlns=""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xmlns=""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xmlns=""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xmlns=""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Vì sao cần dọn nhà đón Tết | Mẹo dọn nhà, Sao, Ga trải giường">
            <a:extLst>
              <a:ext uri="{FF2B5EF4-FFF2-40B4-BE49-F238E27FC236}">
                <a16:creationId xmlns:a16="http://schemas.microsoft.com/office/drawing/2014/main" xmlns="" id="{CE197FEE-D584-42A2-A251-8C1E16CB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710" y="1489257"/>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áo Viên Dặn Dò Học Sinh Cẩn Thận Hình ảnh | Định dạng hình ảnh PSD  401779158| vn.lovepik.com">
            <a:extLst>
              <a:ext uri="{FF2B5EF4-FFF2-40B4-BE49-F238E27FC236}">
                <a16:creationId xmlns:a16="http://schemas.microsoft.com/office/drawing/2014/main" xmlns="" id="{ED507A18-FBEA-4296-B1CA-87A8BE3EEB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6047" y1="80349" x2="50698" y2="81395"/>
                        <a14:foregroundMark x1="42093" y1="80116" x2="41628" y2="80814"/>
                        <a14:foregroundMark x1="47558" y1="79651" x2="51977" y2="78372"/>
                        <a14:foregroundMark x1="44070" y1="78605" x2="40116" y2="79651"/>
                      </a14:backgroundRemoval>
                    </a14:imgEffect>
                  </a14:imgLayer>
                </a14:imgProps>
              </a:ext>
              <a:ext uri="{28A0092B-C50C-407E-A947-70E740481C1C}">
                <a14:useLocalDpi xmlns:a14="http://schemas.microsoft.com/office/drawing/2010/main" val="0"/>
              </a:ext>
            </a:extLst>
          </a:blip>
          <a:srcRect/>
          <a:stretch>
            <a:fillRect/>
          </a:stretch>
        </p:blipFill>
        <p:spPr bwMode="auto">
          <a:xfrm>
            <a:off x="711200" y="99484"/>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xmlns="" id="{054D17E2-C9B3-46A0-BCE1-724BF279E838}"/>
              </a:ext>
            </a:extLst>
          </p:cNvPr>
          <p:cNvSpPr/>
          <p:nvPr/>
        </p:nvSpPr>
        <p:spPr>
          <a:xfrm>
            <a:off x="2957689" y="1232959"/>
            <a:ext cx="5475111" cy="2853620"/>
          </a:xfrm>
          <a:prstGeom prst="wedgeEllipseCallout">
            <a:avLst>
              <a:gd name="adj1" fmla="val -57135"/>
              <a:gd name="adj2" fmla="val -32102"/>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marL="342900" indent="-342900">
              <a:buFont typeface="Wingdings" panose="05000000000000000000" pitchFamily="2" charset="2"/>
              <a:buChar char="q"/>
            </a:pP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Thực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hành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dọn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dẹp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cửa</a:t>
            </a:r>
            <a:r>
              <a:rPr lang="en-US" sz="2400" dirty="0">
                <a:solidFill>
                  <a:schemeClr val="accent4"/>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en-US" sz="2400" dirty="0" err="1">
                <a:solidFill>
                  <a:schemeClr val="accent4"/>
                </a:solidFill>
                <a:latin typeface="Times New Roman" panose="02020603050405020304" pitchFamily="18" charset="0"/>
                <a:cs typeface="Times New Roman" panose="02020603050405020304" pitchFamily="18" charset="0"/>
              </a:rPr>
              <a:t>Vẽ</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tranh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hoặc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chụp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bức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về</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việc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làm</a:t>
            </a:r>
            <a:r>
              <a:rPr lang="en-US" sz="2400" dirty="0">
                <a:solidFill>
                  <a:schemeClr val="accent4"/>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3003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767;p51">
            <a:extLst>
              <a:ext uri="{FF2B5EF4-FFF2-40B4-BE49-F238E27FC236}">
                <a16:creationId xmlns:a16="http://schemas.microsoft.com/office/drawing/2014/main" xmlns="" id="{B8D93B90-5FF5-4EAD-A403-41B28281E5F3}"/>
              </a:ext>
            </a:extLst>
          </p:cNvPr>
          <p:cNvGrpSpPr/>
          <p:nvPr/>
        </p:nvGrpSpPr>
        <p:grpSpPr>
          <a:xfrm>
            <a:off x="2852300" y="2571750"/>
            <a:ext cx="2899914" cy="2169702"/>
            <a:chOff x="-643604" y="2232868"/>
            <a:chExt cx="3191609" cy="2818869"/>
          </a:xfrm>
        </p:grpSpPr>
        <p:sp>
          <p:nvSpPr>
            <p:cNvPr id="3" name="Google Shape;5768;p51">
              <a:extLst>
                <a:ext uri="{FF2B5EF4-FFF2-40B4-BE49-F238E27FC236}">
                  <a16:creationId xmlns:a16="http://schemas.microsoft.com/office/drawing/2014/main" xmlns="" id="{21783545-1CBA-4012-8F8B-007DFF429875}"/>
                </a:ext>
              </a:extLst>
            </p:cNvPr>
            <p:cNvSpPr/>
            <p:nvPr/>
          </p:nvSpPr>
          <p:spPr>
            <a:xfrm>
              <a:off x="-643604" y="2323185"/>
              <a:ext cx="3131681" cy="2442503"/>
            </a:xfrm>
            <a:custGeom>
              <a:avLst/>
              <a:gdLst/>
              <a:ahLst/>
              <a:cxnLst/>
              <a:rect l="l" t="t" r="r" b="b"/>
              <a:pathLst>
                <a:path w="29266" h="22825" extrusionOk="0">
                  <a:moveTo>
                    <a:pt x="12745" y="0"/>
                  </a:moveTo>
                  <a:cubicBezTo>
                    <a:pt x="11912" y="0"/>
                    <a:pt x="11103" y="560"/>
                    <a:pt x="10551" y="1149"/>
                  </a:cubicBezTo>
                  <a:cubicBezTo>
                    <a:pt x="9893" y="1854"/>
                    <a:pt x="9296" y="2705"/>
                    <a:pt x="8289" y="2996"/>
                  </a:cubicBezTo>
                  <a:cubicBezTo>
                    <a:pt x="8007" y="3076"/>
                    <a:pt x="7716" y="3106"/>
                    <a:pt x="7420" y="3106"/>
                  </a:cubicBezTo>
                  <a:cubicBezTo>
                    <a:pt x="6632" y="3106"/>
                    <a:pt x="5806" y="2898"/>
                    <a:pt x="5024" y="2898"/>
                  </a:cubicBezTo>
                  <a:cubicBezTo>
                    <a:pt x="4670" y="2898"/>
                    <a:pt x="4324" y="2941"/>
                    <a:pt x="3995" y="3065"/>
                  </a:cubicBezTo>
                  <a:cubicBezTo>
                    <a:pt x="2891" y="3484"/>
                    <a:pt x="2472" y="4672"/>
                    <a:pt x="2584" y="5699"/>
                  </a:cubicBezTo>
                  <a:cubicBezTo>
                    <a:pt x="2695" y="6728"/>
                    <a:pt x="3195" y="7696"/>
                    <a:pt x="3376" y="8715"/>
                  </a:cubicBezTo>
                  <a:cubicBezTo>
                    <a:pt x="3557" y="9733"/>
                    <a:pt x="3320" y="10927"/>
                    <a:pt x="2310" y="11499"/>
                  </a:cubicBezTo>
                  <a:cubicBezTo>
                    <a:pt x="1928" y="11716"/>
                    <a:pt x="1459" y="11825"/>
                    <a:pt x="1094" y="12071"/>
                  </a:cubicBezTo>
                  <a:cubicBezTo>
                    <a:pt x="0" y="12802"/>
                    <a:pt x="332" y="14269"/>
                    <a:pt x="857" y="15368"/>
                  </a:cubicBezTo>
                  <a:cubicBezTo>
                    <a:pt x="1646" y="17017"/>
                    <a:pt x="2642" y="18621"/>
                    <a:pt x="4076" y="19916"/>
                  </a:cubicBezTo>
                  <a:cubicBezTo>
                    <a:pt x="6246" y="21874"/>
                    <a:pt x="9538" y="22824"/>
                    <a:pt x="12725" y="22824"/>
                  </a:cubicBezTo>
                  <a:cubicBezTo>
                    <a:pt x="13577" y="22824"/>
                    <a:pt x="14422" y="22756"/>
                    <a:pt x="15235" y="22622"/>
                  </a:cubicBezTo>
                  <a:cubicBezTo>
                    <a:pt x="16647" y="22387"/>
                    <a:pt x="17983" y="21880"/>
                    <a:pt x="19267" y="21322"/>
                  </a:cubicBezTo>
                  <a:cubicBezTo>
                    <a:pt x="21928" y="20167"/>
                    <a:pt x="24458" y="18763"/>
                    <a:pt x="26595" y="16989"/>
                  </a:cubicBezTo>
                  <a:cubicBezTo>
                    <a:pt x="27982" y="15842"/>
                    <a:pt x="29265" y="14300"/>
                    <a:pt x="28894" y="12690"/>
                  </a:cubicBezTo>
                  <a:cubicBezTo>
                    <a:pt x="28810" y="12327"/>
                    <a:pt x="28621" y="11953"/>
                    <a:pt x="28239" y="11775"/>
                  </a:cubicBezTo>
                  <a:cubicBezTo>
                    <a:pt x="28052" y="11687"/>
                    <a:pt x="27847" y="11658"/>
                    <a:pt x="27634" y="11658"/>
                  </a:cubicBezTo>
                  <a:cubicBezTo>
                    <a:pt x="27203" y="11658"/>
                    <a:pt x="26737" y="11778"/>
                    <a:pt x="26312" y="11778"/>
                  </a:cubicBezTo>
                  <a:cubicBezTo>
                    <a:pt x="26077" y="11778"/>
                    <a:pt x="25855" y="11741"/>
                    <a:pt x="25658" y="11627"/>
                  </a:cubicBezTo>
                  <a:cubicBezTo>
                    <a:pt x="25061" y="11281"/>
                    <a:pt x="25181" y="10486"/>
                    <a:pt x="25555" y="9956"/>
                  </a:cubicBezTo>
                  <a:cubicBezTo>
                    <a:pt x="26090" y="9194"/>
                    <a:pt x="26975" y="8659"/>
                    <a:pt x="27555" y="7925"/>
                  </a:cubicBezTo>
                  <a:cubicBezTo>
                    <a:pt x="28138" y="7194"/>
                    <a:pt x="28306" y="6056"/>
                    <a:pt x="27477" y="5523"/>
                  </a:cubicBezTo>
                  <a:cubicBezTo>
                    <a:pt x="27203" y="5347"/>
                    <a:pt x="26870" y="5272"/>
                    <a:pt x="26527" y="5272"/>
                  </a:cubicBezTo>
                  <a:cubicBezTo>
                    <a:pt x="26164" y="5272"/>
                    <a:pt x="25789" y="5356"/>
                    <a:pt x="25460" y="5492"/>
                  </a:cubicBezTo>
                  <a:cubicBezTo>
                    <a:pt x="24821" y="5755"/>
                    <a:pt x="24299" y="6179"/>
                    <a:pt x="23716" y="6522"/>
                  </a:cubicBezTo>
                  <a:cubicBezTo>
                    <a:pt x="23513" y="6640"/>
                    <a:pt x="23274" y="6754"/>
                    <a:pt x="23034" y="6754"/>
                  </a:cubicBezTo>
                  <a:cubicBezTo>
                    <a:pt x="22979" y="6754"/>
                    <a:pt x="22923" y="6747"/>
                    <a:pt x="22868" y="6734"/>
                  </a:cubicBezTo>
                  <a:cubicBezTo>
                    <a:pt x="22539" y="6653"/>
                    <a:pt x="22372" y="6335"/>
                    <a:pt x="22321" y="6045"/>
                  </a:cubicBezTo>
                  <a:cubicBezTo>
                    <a:pt x="22190" y="5227"/>
                    <a:pt x="22656" y="4441"/>
                    <a:pt x="22916" y="3646"/>
                  </a:cubicBezTo>
                  <a:cubicBezTo>
                    <a:pt x="23175" y="2853"/>
                    <a:pt x="23130" y="1838"/>
                    <a:pt x="22307" y="1403"/>
                  </a:cubicBezTo>
                  <a:cubicBezTo>
                    <a:pt x="22065" y="1274"/>
                    <a:pt x="21808" y="1219"/>
                    <a:pt x="21544" y="1219"/>
                  </a:cubicBezTo>
                  <a:cubicBezTo>
                    <a:pt x="20743" y="1219"/>
                    <a:pt x="19890" y="1730"/>
                    <a:pt x="19267" y="2242"/>
                  </a:cubicBezTo>
                  <a:cubicBezTo>
                    <a:pt x="18569" y="2816"/>
                    <a:pt x="17704" y="3459"/>
                    <a:pt x="16802" y="3459"/>
                  </a:cubicBezTo>
                  <a:cubicBezTo>
                    <a:pt x="16629" y="3459"/>
                    <a:pt x="16456" y="3435"/>
                    <a:pt x="16282" y="3383"/>
                  </a:cubicBezTo>
                  <a:cubicBezTo>
                    <a:pt x="14680" y="2901"/>
                    <a:pt x="14856" y="552"/>
                    <a:pt x="13255" y="75"/>
                  </a:cubicBezTo>
                  <a:cubicBezTo>
                    <a:pt x="13085" y="24"/>
                    <a:pt x="12914" y="0"/>
                    <a:pt x="12745"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769;p51">
              <a:extLst>
                <a:ext uri="{FF2B5EF4-FFF2-40B4-BE49-F238E27FC236}">
                  <a16:creationId xmlns:a16="http://schemas.microsoft.com/office/drawing/2014/main" xmlns="" id="{43684320-BD91-4D5A-A693-D3BE4ACF2B8A}"/>
                </a:ext>
              </a:extLst>
            </p:cNvPr>
            <p:cNvSpPr/>
            <p:nvPr/>
          </p:nvSpPr>
          <p:spPr>
            <a:xfrm>
              <a:off x="433446" y="2736246"/>
              <a:ext cx="662590" cy="1453731"/>
            </a:xfrm>
            <a:custGeom>
              <a:avLst/>
              <a:gdLst/>
              <a:ahLst/>
              <a:cxnLst/>
              <a:rect l="l" t="t" r="r" b="b"/>
              <a:pathLst>
                <a:path w="6192" h="13585" extrusionOk="0">
                  <a:moveTo>
                    <a:pt x="3199" y="1"/>
                  </a:moveTo>
                  <a:cubicBezTo>
                    <a:pt x="2920" y="1"/>
                    <a:pt x="2644" y="21"/>
                    <a:pt x="2375" y="67"/>
                  </a:cubicBezTo>
                  <a:cubicBezTo>
                    <a:pt x="1965" y="137"/>
                    <a:pt x="1555" y="279"/>
                    <a:pt x="1147" y="296"/>
                  </a:cubicBezTo>
                  <a:cubicBezTo>
                    <a:pt x="1047" y="419"/>
                    <a:pt x="1058" y="592"/>
                    <a:pt x="1086" y="751"/>
                  </a:cubicBezTo>
                  <a:cubicBezTo>
                    <a:pt x="1220" y="1524"/>
                    <a:pt x="1513" y="2349"/>
                    <a:pt x="2023" y="2946"/>
                  </a:cubicBezTo>
                  <a:cubicBezTo>
                    <a:pt x="1627" y="3485"/>
                    <a:pt x="1373" y="4032"/>
                    <a:pt x="1139" y="4659"/>
                  </a:cubicBezTo>
                  <a:cubicBezTo>
                    <a:pt x="626" y="6037"/>
                    <a:pt x="193" y="7466"/>
                    <a:pt x="101" y="8936"/>
                  </a:cubicBezTo>
                  <a:cubicBezTo>
                    <a:pt x="1" y="10403"/>
                    <a:pt x="263" y="11929"/>
                    <a:pt x="1055" y="13171"/>
                  </a:cubicBezTo>
                  <a:cubicBezTo>
                    <a:pt x="1519" y="13400"/>
                    <a:pt x="2032" y="13478"/>
                    <a:pt x="2545" y="13531"/>
                  </a:cubicBezTo>
                  <a:cubicBezTo>
                    <a:pt x="2844" y="13561"/>
                    <a:pt x="3144" y="13584"/>
                    <a:pt x="3444" y="13584"/>
                  </a:cubicBezTo>
                  <a:cubicBezTo>
                    <a:pt x="3668" y="13584"/>
                    <a:pt x="3891" y="13571"/>
                    <a:pt x="4113" y="13539"/>
                  </a:cubicBezTo>
                  <a:cubicBezTo>
                    <a:pt x="4635" y="13461"/>
                    <a:pt x="5145" y="13263"/>
                    <a:pt x="5533" y="12911"/>
                  </a:cubicBezTo>
                  <a:cubicBezTo>
                    <a:pt x="5533" y="12911"/>
                    <a:pt x="6191" y="10836"/>
                    <a:pt x="6191" y="9695"/>
                  </a:cubicBezTo>
                  <a:cubicBezTo>
                    <a:pt x="6191" y="6037"/>
                    <a:pt x="4540" y="2988"/>
                    <a:pt x="4540" y="2988"/>
                  </a:cubicBezTo>
                  <a:cubicBezTo>
                    <a:pt x="4880" y="2634"/>
                    <a:pt x="5154" y="2204"/>
                    <a:pt x="5363" y="1758"/>
                  </a:cubicBezTo>
                  <a:cubicBezTo>
                    <a:pt x="5569" y="1314"/>
                    <a:pt x="5656" y="795"/>
                    <a:pt x="5516" y="321"/>
                  </a:cubicBezTo>
                  <a:cubicBezTo>
                    <a:pt x="4772" y="155"/>
                    <a:pt x="3974" y="1"/>
                    <a:pt x="3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70;p51">
              <a:extLst>
                <a:ext uri="{FF2B5EF4-FFF2-40B4-BE49-F238E27FC236}">
                  <a16:creationId xmlns:a16="http://schemas.microsoft.com/office/drawing/2014/main" xmlns="" id="{B95374DD-D3B8-4C71-98D1-70704795B474}"/>
                </a:ext>
              </a:extLst>
            </p:cNvPr>
            <p:cNvSpPr/>
            <p:nvPr/>
          </p:nvSpPr>
          <p:spPr>
            <a:xfrm>
              <a:off x="517662" y="3215975"/>
              <a:ext cx="549698" cy="933662"/>
            </a:xfrm>
            <a:custGeom>
              <a:avLst/>
              <a:gdLst/>
              <a:ahLst/>
              <a:cxnLst/>
              <a:rect l="l" t="t" r="r" b="b"/>
              <a:pathLst>
                <a:path w="5137" h="8725" extrusionOk="0">
                  <a:moveTo>
                    <a:pt x="4107" y="3011"/>
                  </a:moveTo>
                  <a:cubicBezTo>
                    <a:pt x="4105" y="3011"/>
                    <a:pt x="4105" y="3012"/>
                    <a:pt x="4104" y="3013"/>
                  </a:cubicBezTo>
                  <a:lnTo>
                    <a:pt x="4104" y="3013"/>
                  </a:lnTo>
                  <a:cubicBezTo>
                    <a:pt x="4105" y="3012"/>
                    <a:pt x="4106" y="3011"/>
                    <a:pt x="4107" y="3011"/>
                  </a:cubicBezTo>
                  <a:lnTo>
                    <a:pt x="4107" y="3011"/>
                  </a:lnTo>
                  <a:cubicBezTo>
                    <a:pt x="4107" y="3011"/>
                    <a:pt x="4107" y="3011"/>
                    <a:pt x="4107" y="3011"/>
                  </a:cubicBezTo>
                  <a:close/>
                  <a:moveTo>
                    <a:pt x="5137" y="3463"/>
                  </a:moveTo>
                  <a:cubicBezTo>
                    <a:pt x="5137" y="3463"/>
                    <a:pt x="5137" y="3463"/>
                    <a:pt x="5137" y="3463"/>
                  </a:cubicBezTo>
                  <a:lnTo>
                    <a:pt x="5137" y="3463"/>
                  </a:lnTo>
                  <a:cubicBezTo>
                    <a:pt x="5135" y="3464"/>
                    <a:pt x="5133" y="3465"/>
                    <a:pt x="5132" y="3466"/>
                  </a:cubicBezTo>
                  <a:lnTo>
                    <a:pt x="5132" y="3466"/>
                  </a:lnTo>
                  <a:cubicBezTo>
                    <a:pt x="5130" y="3466"/>
                    <a:pt x="5129" y="3467"/>
                    <a:pt x="5128" y="3468"/>
                  </a:cubicBezTo>
                  <a:lnTo>
                    <a:pt x="5128" y="3468"/>
                  </a:lnTo>
                  <a:cubicBezTo>
                    <a:pt x="5129" y="3467"/>
                    <a:pt x="5130" y="3466"/>
                    <a:pt x="5132" y="3466"/>
                  </a:cubicBezTo>
                  <a:lnTo>
                    <a:pt x="5132" y="3466"/>
                  </a:lnTo>
                  <a:cubicBezTo>
                    <a:pt x="5133" y="3465"/>
                    <a:pt x="5135" y="3463"/>
                    <a:pt x="5137" y="3463"/>
                  </a:cubicBezTo>
                  <a:lnTo>
                    <a:pt x="5137" y="3463"/>
                  </a:lnTo>
                  <a:cubicBezTo>
                    <a:pt x="5131" y="3465"/>
                    <a:pt x="5125" y="3468"/>
                    <a:pt x="5120" y="3471"/>
                  </a:cubicBezTo>
                  <a:lnTo>
                    <a:pt x="5120" y="3471"/>
                  </a:lnTo>
                  <a:cubicBezTo>
                    <a:pt x="5123" y="3470"/>
                    <a:pt x="5125" y="3469"/>
                    <a:pt x="5128" y="3468"/>
                  </a:cubicBezTo>
                  <a:lnTo>
                    <a:pt x="5128" y="3468"/>
                  </a:lnTo>
                  <a:cubicBezTo>
                    <a:pt x="5127" y="3468"/>
                    <a:pt x="5126" y="3469"/>
                    <a:pt x="5125" y="3470"/>
                  </a:cubicBezTo>
                  <a:lnTo>
                    <a:pt x="5125" y="3470"/>
                  </a:lnTo>
                  <a:cubicBezTo>
                    <a:pt x="5129" y="3468"/>
                    <a:pt x="5133" y="3466"/>
                    <a:pt x="5137" y="3463"/>
                  </a:cubicBezTo>
                  <a:close/>
                  <a:moveTo>
                    <a:pt x="5119" y="3471"/>
                  </a:moveTo>
                  <a:cubicBezTo>
                    <a:pt x="5118" y="3471"/>
                    <a:pt x="5118" y="3471"/>
                    <a:pt x="5117" y="3471"/>
                  </a:cubicBezTo>
                  <a:cubicBezTo>
                    <a:pt x="5118" y="3471"/>
                    <a:pt x="5118" y="3471"/>
                    <a:pt x="5119" y="3471"/>
                  </a:cubicBezTo>
                  <a:close/>
                  <a:moveTo>
                    <a:pt x="2899" y="1"/>
                  </a:moveTo>
                  <a:lnTo>
                    <a:pt x="2899" y="6"/>
                  </a:lnTo>
                  <a:lnTo>
                    <a:pt x="2894" y="6"/>
                  </a:lnTo>
                  <a:cubicBezTo>
                    <a:pt x="2835" y="363"/>
                    <a:pt x="2721" y="712"/>
                    <a:pt x="2556" y="1038"/>
                  </a:cubicBezTo>
                  <a:cubicBezTo>
                    <a:pt x="2486" y="1172"/>
                    <a:pt x="2405" y="1303"/>
                    <a:pt x="2294" y="1404"/>
                  </a:cubicBezTo>
                  <a:cubicBezTo>
                    <a:pt x="2277" y="1418"/>
                    <a:pt x="2260" y="1432"/>
                    <a:pt x="2235" y="1437"/>
                  </a:cubicBezTo>
                  <a:cubicBezTo>
                    <a:pt x="2229" y="1438"/>
                    <a:pt x="2224" y="1439"/>
                    <a:pt x="2218" y="1439"/>
                  </a:cubicBezTo>
                  <a:cubicBezTo>
                    <a:pt x="2157" y="1439"/>
                    <a:pt x="2113" y="1373"/>
                    <a:pt x="2085" y="1312"/>
                  </a:cubicBezTo>
                  <a:cubicBezTo>
                    <a:pt x="1987" y="1102"/>
                    <a:pt x="1892" y="890"/>
                    <a:pt x="1800" y="681"/>
                  </a:cubicBezTo>
                  <a:cubicBezTo>
                    <a:pt x="1780" y="639"/>
                    <a:pt x="1743" y="584"/>
                    <a:pt x="1697" y="584"/>
                  </a:cubicBezTo>
                  <a:cubicBezTo>
                    <a:pt x="1692" y="584"/>
                    <a:pt x="1686" y="585"/>
                    <a:pt x="1680" y="586"/>
                  </a:cubicBezTo>
                  <a:lnTo>
                    <a:pt x="1677" y="586"/>
                  </a:lnTo>
                  <a:cubicBezTo>
                    <a:pt x="1677" y="592"/>
                    <a:pt x="1677" y="595"/>
                    <a:pt x="1674" y="598"/>
                  </a:cubicBezTo>
                  <a:lnTo>
                    <a:pt x="1674" y="600"/>
                  </a:lnTo>
                  <a:cubicBezTo>
                    <a:pt x="1638" y="712"/>
                    <a:pt x="1677" y="835"/>
                    <a:pt x="1719" y="946"/>
                  </a:cubicBezTo>
                  <a:cubicBezTo>
                    <a:pt x="1831" y="1253"/>
                    <a:pt x="1967" y="1549"/>
                    <a:pt x="2124" y="1833"/>
                  </a:cubicBezTo>
                  <a:cubicBezTo>
                    <a:pt x="2241" y="2045"/>
                    <a:pt x="2372" y="2255"/>
                    <a:pt x="2436" y="2489"/>
                  </a:cubicBezTo>
                  <a:cubicBezTo>
                    <a:pt x="2472" y="2609"/>
                    <a:pt x="2486" y="2740"/>
                    <a:pt x="2497" y="2866"/>
                  </a:cubicBezTo>
                  <a:cubicBezTo>
                    <a:pt x="2503" y="2986"/>
                    <a:pt x="2520" y="3119"/>
                    <a:pt x="2503" y="3237"/>
                  </a:cubicBezTo>
                  <a:cubicBezTo>
                    <a:pt x="2492" y="3326"/>
                    <a:pt x="2461" y="3404"/>
                    <a:pt x="2447" y="3493"/>
                  </a:cubicBezTo>
                  <a:cubicBezTo>
                    <a:pt x="2433" y="3591"/>
                    <a:pt x="2431" y="3689"/>
                    <a:pt x="2436" y="3786"/>
                  </a:cubicBezTo>
                  <a:lnTo>
                    <a:pt x="2386" y="3828"/>
                  </a:lnTo>
                  <a:cubicBezTo>
                    <a:pt x="2082" y="3619"/>
                    <a:pt x="1803" y="3376"/>
                    <a:pt x="1552" y="3108"/>
                  </a:cubicBezTo>
                  <a:cubicBezTo>
                    <a:pt x="1485" y="3036"/>
                    <a:pt x="1409" y="2958"/>
                    <a:pt x="1312" y="2949"/>
                  </a:cubicBezTo>
                  <a:lnTo>
                    <a:pt x="1312" y="2949"/>
                  </a:lnTo>
                  <a:cubicBezTo>
                    <a:pt x="1289" y="3013"/>
                    <a:pt x="1329" y="3083"/>
                    <a:pt x="1370" y="3139"/>
                  </a:cubicBezTo>
                  <a:cubicBezTo>
                    <a:pt x="1560" y="3396"/>
                    <a:pt x="1803" y="3613"/>
                    <a:pt x="2082" y="3772"/>
                  </a:cubicBezTo>
                  <a:cubicBezTo>
                    <a:pt x="2135" y="3803"/>
                    <a:pt x="2218" y="3859"/>
                    <a:pt x="2299" y="3901"/>
                  </a:cubicBezTo>
                  <a:cubicBezTo>
                    <a:pt x="2177" y="3998"/>
                    <a:pt x="2057" y="4093"/>
                    <a:pt x="1937" y="4191"/>
                  </a:cubicBezTo>
                  <a:cubicBezTo>
                    <a:pt x="1895" y="4224"/>
                    <a:pt x="1847" y="4261"/>
                    <a:pt x="1806" y="4294"/>
                  </a:cubicBezTo>
                  <a:cubicBezTo>
                    <a:pt x="1747" y="4344"/>
                    <a:pt x="1688" y="4392"/>
                    <a:pt x="1644" y="4450"/>
                  </a:cubicBezTo>
                  <a:cubicBezTo>
                    <a:pt x="1633" y="4464"/>
                    <a:pt x="1621" y="4484"/>
                    <a:pt x="1610" y="4500"/>
                  </a:cubicBezTo>
                  <a:cubicBezTo>
                    <a:pt x="1532" y="4651"/>
                    <a:pt x="1568" y="4832"/>
                    <a:pt x="1541" y="5000"/>
                  </a:cubicBezTo>
                  <a:cubicBezTo>
                    <a:pt x="1524" y="5100"/>
                    <a:pt x="1482" y="5195"/>
                    <a:pt x="1423" y="5279"/>
                  </a:cubicBezTo>
                  <a:cubicBezTo>
                    <a:pt x="1412" y="5293"/>
                    <a:pt x="1401" y="5301"/>
                    <a:pt x="1393" y="5315"/>
                  </a:cubicBezTo>
                  <a:cubicBezTo>
                    <a:pt x="1379" y="5335"/>
                    <a:pt x="1365" y="5349"/>
                    <a:pt x="1351" y="5362"/>
                  </a:cubicBezTo>
                  <a:cubicBezTo>
                    <a:pt x="1298" y="5410"/>
                    <a:pt x="1242" y="5455"/>
                    <a:pt x="1192" y="5508"/>
                  </a:cubicBezTo>
                  <a:cubicBezTo>
                    <a:pt x="1128" y="5577"/>
                    <a:pt x="1072" y="5655"/>
                    <a:pt x="1022" y="5739"/>
                  </a:cubicBezTo>
                  <a:cubicBezTo>
                    <a:pt x="1019" y="5742"/>
                    <a:pt x="1019" y="5745"/>
                    <a:pt x="1016" y="5747"/>
                  </a:cubicBezTo>
                  <a:cubicBezTo>
                    <a:pt x="997" y="5775"/>
                    <a:pt x="983" y="5809"/>
                    <a:pt x="969" y="5837"/>
                  </a:cubicBezTo>
                  <a:cubicBezTo>
                    <a:pt x="751" y="6278"/>
                    <a:pt x="684" y="6805"/>
                    <a:pt x="771" y="7290"/>
                  </a:cubicBezTo>
                  <a:cubicBezTo>
                    <a:pt x="519" y="7600"/>
                    <a:pt x="260" y="7904"/>
                    <a:pt x="1" y="8208"/>
                  </a:cubicBezTo>
                  <a:cubicBezTo>
                    <a:pt x="84" y="8375"/>
                    <a:pt x="174" y="8534"/>
                    <a:pt x="274" y="8691"/>
                  </a:cubicBezTo>
                  <a:lnTo>
                    <a:pt x="338" y="8724"/>
                  </a:lnTo>
                  <a:cubicBezTo>
                    <a:pt x="469" y="8454"/>
                    <a:pt x="645" y="8208"/>
                    <a:pt x="854" y="7993"/>
                  </a:cubicBezTo>
                  <a:cubicBezTo>
                    <a:pt x="969" y="7876"/>
                    <a:pt x="1108" y="7764"/>
                    <a:pt x="1273" y="7756"/>
                  </a:cubicBezTo>
                  <a:cubicBezTo>
                    <a:pt x="1277" y="7756"/>
                    <a:pt x="1281" y="7756"/>
                    <a:pt x="1286" y="7756"/>
                  </a:cubicBezTo>
                  <a:cubicBezTo>
                    <a:pt x="1533" y="7756"/>
                    <a:pt x="1723" y="7989"/>
                    <a:pt x="1959" y="8069"/>
                  </a:cubicBezTo>
                  <a:cubicBezTo>
                    <a:pt x="2026" y="8091"/>
                    <a:pt x="2096" y="8099"/>
                    <a:pt x="2165" y="8099"/>
                  </a:cubicBezTo>
                  <a:cubicBezTo>
                    <a:pt x="2375" y="8099"/>
                    <a:pt x="2587" y="8007"/>
                    <a:pt x="2779" y="7921"/>
                  </a:cubicBezTo>
                  <a:cubicBezTo>
                    <a:pt x="3111" y="7776"/>
                    <a:pt x="3440" y="7631"/>
                    <a:pt x="3772" y="7486"/>
                  </a:cubicBezTo>
                  <a:cubicBezTo>
                    <a:pt x="3786" y="7477"/>
                    <a:pt x="3800" y="7472"/>
                    <a:pt x="3817" y="7469"/>
                  </a:cubicBezTo>
                  <a:cubicBezTo>
                    <a:pt x="3878" y="7444"/>
                    <a:pt x="3937" y="7416"/>
                    <a:pt x="3996" y="7391"/>
                  </a:cubicBezTo>
                  <a:cubicBezTo>
                    <a:pt x="4051" y="7366"/>
                    <a:pt x="4107" y="7343"/>
                    <a:pt x="4160" y="7318"/>
                  </a:cubicBezTo>
                  <a:cubicBezTo>
                    <a:pt x="4166" y="7315"/>
                    <a:pt x="4177" y="7310"/>
                    <a:pt x="4185" y="7307"/>
                  </a:cubicBezTo>
                  <a:lnTo>
                    <a:pt x="4185" y="7307"/>
                  </a:lnTo>
                  <a:cubicBezTo>
                    <a:pt x="3689" y="7324"/>
                    <a:pt x="3237" y="7572"/>
                    <a:pt x="2779" y="7767"/>
                  </a:cubicBezTo>
                  <a:cubicBezTo>
                    <a:pt x="2679" y="7812"/>
                    <a:pt x="2573" y="7854"/>
                    <a:pt x="2467" y="7868"/>
                  </a:cubicBezTo>
                  <a:cubicBezTo>
                    <a:pt x="2431" y="7873"/>
                    <a:pt x="2396" y="7876"/>
                    <a:pt x="2360" y="7876"/>
                  </a:cubicBezTo>
                  <a:cubicBezTo>
                    <a:pt x="2205" y="7876"/>
                    <a:pt x="2053" y="7827"/>
                    <a:pt x="1928" y="7734"/>
                  </a:cubicBezTo>
                  <a:cubicBezTo>
                    <a:pt x="1831" y="7658"/>
                    <a:pt x="1758" y="7566"/>
                    <a:pt x="1672" y="7483"/>
                  </a:cubicBezTo>
                  <a:cubicBezTo>
                    <a:pt x="1513" y="7326"/>
                    <a:pt x="1321" y="7162"/>
                    <a:pt x="1102" y="7162"/>
                  </a:cubicBezTo>
                  <a:cubicBezTo>
                    <a:pt x="1099" y="7162"/>
                    <a:pt x="1095" y="7162"/>
                    <a:pt x="1091" y="7162"/>
                  </a:cubicBezTo>
                  <a:cubicBezTo>
                    <a:pt x="1072" y="7162"/>
                    <a:pt x="1061" y="7134"/>
                    <a:pt x="1061" y="7112"/>
                  </a:cubicBezTo>
                  <a:cubicBezTo>
                    <a:pt x="1038" y="6649"/>
                    <a:pt x="1197" y="6202"/>
                    <a:pt x="1476" y="5828"/>
                  </a:cubicBezTo>
                  <a:lnTo>
                    <a:pt x="1485" y="5828"/>
                  </a:lnTo>
                  <a:cubicBezTo>
                    <a:pt x="1482" y="5828"/>
                    <a:pt x="1479" y="5831"/>
                    <a:pt x="1479" y="5831"/>
                  </a:cubicBezTo>
                  <a:cubicBezTo>
                    <a:pt x="1505" y="5827"/>
                    <a:pt x="1530" y="5826"/>
                    <a:pt x="1556" y="5826"/>
                  </a:cubicBezTo>
                  <a:cubicBezTo>
                    <a:pt x="1751" y="5826"/>
                    <a:pt x="1940" y="5928"/>
                    <a:pt x="2138" y="5968"/>
                  </a:cubicBezTo>
                  <a:cubicBezTo>
                    <a:pt x="2193" y="5979"/>
                    <a:pt x="2249" y="5984"/>
                    <a:pt x="2306" y="5984"/>
                  </a:cubicBezTo>
                  <a:cubicBezTo>
                    <a:pt x="2616" y="5984"/>
                    <a:pt x="2925" y="5827"/>
                    <a:pt x="3131" y="5591"/>
                  </a:cubicBezTo>
                  <a:cubicBezTo>
                    <a:pt x="3145" y="5577"/>
                    <a:pt x="3159" y="5561"/>
                    <a:pt x="3167" y="5544"/>
                  </a:cubicBezTo>
                  <a:cubicBezTo>
                    <a:pt x="3228" y="5491"/>
                    <a:pt x="3298" y="5446"/>
                    <a:pt x="3371" y="5410"/>
                  </a:cubicBezTo>
                  <a:cubicBezTo>
                    <a:pt x="3379" y="5418"/>
                    <a:pt x="3390" y="5421"/>
                    <a:pt x="3404" y="5424"/>
                  </a:cubicBezTo>
                  <a:cubicBezTo>
                    <a:pt x="3413" y="5426"/>
                    <a:pt x="3422" y="5427"/>
                    <a:pt x="3431" y="5427"/>
                  </a:cubicBezTo>
                  <a:cubicBezTo>
                    <a:pt x="3464" y="5427"/>
                    <a:pt x="3496" y="5413"/>
                    <a:pt x="3524" y="5393"/>
                  </a:cubicBezTo>
                  <a:cubicBezTo>
                    <a:pt x="3591" y="5354"/>
                    <a:pt x="3650" y="5301"/>
                    <a:pt x="3705" y="5251"/>
                  </a:cubicBezTo>
                  <a:cubicBezTo>
                    <a:pt x="4174" y="4813"/>
                    <a:pt x="4453" y="4213"/>
                    <a:pt x="4863" y="3722"/>
                  </a:cubicBezTo>
                  <a:cubicBezTo>
                    <a:pt x="4936" y="3625"/>
                    <a:pt x="5022" y="3533"/>
                    <a:pt x="5125" y="3470"/>
                  </a:cubicBezTo>
                  <a:lnTo>
                    <a:pt x="5125" y="3470"/>
                  </a:lnTo>
                  <a:cubicBezTo>
                    <a:pt x="5123" y="3470"/>
                    <a:pt x="5121" y="3471"/>
                    <a:pt x="5120" y="3471"/>
                  </a:cubicBezTo>
                  <a:lnTo>
                    <a:pt x="5120" y="3471"/>
                  </a:lnTo>
                  <a:cubicBezTo>
                    <a:pt x="5120" y="3471"/>
                    <a:pt x="5120" y="3471"/>
                    <a:pt x="5120" y="3471"/>
                  </a:cubicBezTo>
                  <a:lnTo>
                    <a:pt x="5120" y="3471"/>
                  </a:lnTo>
                  <a:cubicBezTo>
                    <a:pt x="5119" y="3471"/>
                    <a:pt x="5119" y="3471"/>
                    <a:pt x="5119" y="3471"/>
                  </a:cubicBezTo>
                  <a:lnTo>
                    <a:pt x="5119" y="3471"/>
                  </a:lnTo>
                  <a:cubicBezTo>
                    <a:pt x="5119" y="3471"/>
                    <a:pt x="5119" y="3471"/>
                    <a:pt x="5120" y="3471"/>
                  </a:cubicBezTo>
                  <a:lnTo>
                    <a:pt x="5120" y="3471"/>
                  </a:lnTo>
                  <a:cubicBezTo>
                    <a:pt x="4735" y="3660"/>
                    <a:pt x="4449" y="4003"/>
                    <a:pt x="4196" y="4347"/>
                  </a:cubicBezTo>
                  <a:cubicBezTo>
                    <a:pt x="4051" y="4542"/>
                    <a:pt x="3909" y="4743"/>
                    <a:pt x="3756" y="4930"/>
                  </a:cubicBezTo>
                  <a:cubicBezTo>
                    <a:pt x="3675" y="5022"/>
                    <a:pt x="3597" y="5114"/>
                    <a:pt x="3505" y="5198"/>
                  </a:cubicBezTo>
                  <a:cubicBezTo>
                    <a:pt x="3488" y="5215"/>
                    <a:pt x="3426" y="5256"/>
                    <a:pt x="3390" y="5298"/>
                  </a:cubicBezTo>
                  <a:cubicBezTo>
                    <a:pt x="3323" y="5309"/>
                    <a:pt x="3253" y="5337"/>
                    <a:pt x="3200" y="5382"/>
                  </a:cubicBezTo>
                  <a:cubicBezTo>
                    <a:pt x="3184" y="5396"/>
                    <a:pt x="3164" y="5413"/>
                    <a:pt x="3145" y="5432"/>
                  </a:cubicBezTo>
                  <a:cubicBezTo>
                    <a:pt x="3145" y="5432"/>
                    <a:pt x="3142" y="5432"/>
                    <a:pt x="3142" y="5427"/>
                  </a:cubicBezTo>
                  <a:cubicBezTo>
                    <a:pt x="3137" y="5424"/>
                    <a:pt x="3132" y="5423"/>
                    <a:pt x="3127" y="5423"/>
                  </a:cubicBezTo>
                  <a:cubicBezTo>
                    <a:pt x="3099" y="5423"/>
                    <a:pt x="3066" y="5451"/>
                    <a:pt x="3075" y="5477"/>
                  </a:cubicBezTo>
                  <a:cubicBezTo>
                    <a:pt x="2961" y="5594"/>
                    <a:pt x="2824" y="5692"/>
                    <a:pt x="2679" y="5761"/>
                  </a:cubicBezTo>
                  <a:cubicBezTo>
                    <a:pt x="2568" y="5815"/>
                    <a:pt x="2446" y="5852"/>
                    <a:pt x="2326" y="5852"/>
                  </a:cubicBezTo>
                  <a:cubicBezTo>
                    <a:pt x="2270" y="5852"/>
                    <a:pt x="2214" y="5844"/>
                    <a:pt x="2160" y="5826"/>
                  </a:cubicBezTo>
                  <a:cubicBezTo>
                    <a:pt x="2043" y="5787"/>
                    <a:pt x="1951" y="5703"/>
                    <a:pt x="1842" y="5655"/>
                  </a:cubicBezTo>
                  <a:cubicBezTo>
                    <a:pt x="1764" y="5621"/>
                    <a:pt x="1681" y="5604"/>
                    <a:pt x="1597" y="5604"/>
                  </a:cubicBezTo>
                  <a:cubicBezTo>
                    <a:pt x="1552" y="5604"/>
                    <a:pt x="1507" y="5609"/>
                    <a:pt x="1462" y="5619"/>
                  </a:cubicBezTo>
                  <a:cubicBezTo>
                    <a:pt x="1465" y="5491"/>
                    <a:pt x="1560" y="5385"/>
                    <a:pt x="1610" y="5273"/>
                  </a:cubicBezTo>
                  <a:cubicBezTo>
                    <a:pt x="1708" y="5070"/>
                    <a:pt x="1694" y="4818"/>
                    <a:pt x="1803" y="4615"/>
                  </a:cubicBezTo>
                  <a:cubicBezTo>
                    <a:pt x="1900" y="4442"/>
                    <a:pt x="2079" y="4325"/>
                    <a:pt x="2252" y="4227"/>
                  </a:cubicBezTo>
                  <a:cubicBezTo>
                    <a:pt x="2576" y="4046"/>
                    <a:pt x="2919" y="3892"/>
                    <a:pt x="3242" y="3708"/>
                  </a:cubicBezTo>
                  <a:cubicBezTo>
                    <a:pt x="3566" y="3524"/>
                    <a:pt x="3876" y="3304"/>
                    <a:pt x="4107" y="3011"/>
                  </a:cubicBezTo>
                  <a:lnTo>
                    <a:pt x="4107" y="3011"/>
                  </a:lnTo>
                  <a:lnTo>
                    <a:pt x="4104" y="3013"/>
                  </a:lnTo>
                  <a:cubicBezTo>
                    <a:pt x="4104" y="3013"/>
                    <a:pt x="4104" y="3013"/>
                    <a:pt x="4104" y="3013"/>
                  </a:cubicBezTo>
                  <a:lnTo>
                    <a:pt x="4104" y="3013"/>
                  </a:lnTo>
                  <a:cubicBezTo>
                    <a:pt x="3687" y="3327"/>
                    <a:pt x="3208" y="3569"/>
                    <a:pt x="2701" y="3703"/>
                  </a:cubicBezTo>
                  <a:cubicBezTo>
                    <a:pt x="2698" y="3703"/>
                    <a:pt x="2693" y="3705"/>
                    <a:pt x="2690" y="3705"/>
                  </a:cubicBezTo>
                  <a:cubicBezTo>
                    <a:pt x="2643" y="3566"/>
                    <a:pt x="2637" y="3424"/>
                    <a:pt x="2640" y="3276"/>
                  </a:cubicBezTo>
                  <a:cubicBezTo>
                    <a:pt x="2643" y="3173"/>
                    <a:pt x="2668" y="3066"/>
                    <a:pt x="2668" y="2963"/>
                  </a:cubicBezTo>
                  <a:cubicBezTo>
                    <a:pt x="2665" y="2829"/>
                    <a:pt x="2643" y="2670"/>
                    <a:pt x="2595" y="2545"/>
                  </a:cubicBezTo>
                  <a:cubicBezTo>
                    <a:pt x="2553" y="2433"/>
                    <a:pt x="2489" y="2330"/>
                    <a:pt x="2433" y="2227"/>
                  </a:cubicBezTo>
                  <a:cubicBezTo>
                    <a:pt x="2338" y="2057"/>
                    <a:pt x="2255" y="1861"/>
                    <a:pt x="2302" y="1672"/>
                  </a:cubicBezTo>
                  <a:cubicBezTo>
                    <a:pt x="2344" y="1501"/>
                    <a:pt x="2475" y="1376"/>
                    <a:pt x="2581" y="1236"/>
                  </a:cubicBezTo>
                  <a:cubicBezTo>
                    <a:pt x="2799" y="935"/>
                    <a:pt x="2877" y="558"/>
                    <a:pt x="2949" y="196"/>
                  </a:cubicBezTo>
                  <a:cubicBezTo>
                    <a:pt x="2963" y="123"/>
                    <a:pt x="2969" y="26"/>
                    <a:pt x="2899" y="1"/>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71;p51">
              <a:extLst>
                <a:ext uri="{FF2B5EF4-FFF2-40B4-BE49-F238E27FC236}">
                  <a16:creationId xmlns:a16="http://schemas.microsoft.com/office/drawing/2014/main" xmlns="" id="{AD00F26D-BA93-43B6-9E40-C74B45880241}"/>
                </a:ext>
              </a:extLst>
            </p:cNvPr>
            <p:cNvSpPr/>
            <p:nvPr/>
          </p:nvSpPr>
          <p:spPr>
            <a:xfrm>
              <a:off x="633232" y="3046363"/>
              <a:ext cx="296197" cy="61317"/>
            </a:xfrm>
            <a:custGeom>
              <a:avLst/>
              <a:gdLst/>
              <a:ahLst/>
              <a:cxnLst/>
              <a:rect l="l" t="t" r="r" b="b"/>
              <a:pathLst>
                <a:path w="2768" h="573" extrusionOk="0">
                  <a:moveTo>
                    <a:pt x="2754" y="1"/>
                  </a:moveTo>
                  <a:cubicBezTo>
                    <a:pt x="2466" y="168"/>
                    <a:pt x="1973" y="280"/>
                    <a:pt x="1404" y="280"/>
                  </a:cubicBezTo>
                  <a:cubicBezTo>
                    <a:pt x="893" y="280"/>
                    <a:pt x="441" y="188"/>
                    <a:pt x="148" y="54"/>
                  </a:cubicBezTo>
                  <a:cubicBezTo>
                    <a:pt x="95" y="124"/>
                    <a:pt x="48" y="193"/>
                    <a:pt x="0" y="263"/>
                  </a:cubicBezTo>
                  <a:cubicBezTo>
                    <a:pt x="276" y="447"/>
                    <a:pt x="798" y="573"/>
                    <a:pt x="1404" y="573"/>
                  </a:cubicBezTo>
                  <a:cubicBezTo>
                    <a:pt x="1978" y="573"/>
                    <a:pt x="2483" y="456"/>
                    <a:pt x="2768" y="285"/>
                  </a:cubicBezTo>
                  <a:cubicBezTo>
                    <a:pt x="2706" y="160"/>
                    <a:pt x="2670" y="96"/>
                    <a:pt x="2670" y="96"/>
                  </a:cubicBezTo>
                  <a:cubicBezTo>
                    <a:pt x="2701" y="62"/>
                    <a:pt x="2726" y="32"/>
                    <a:pt x="2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2;p51">
              <a:extLst>
                <a:ext uri="{FF2B5EF4-FFF2-40B4-BE49-F238E27FC236}">
                  <a16:creationId xmlns:a16="http://schemas.microsoft.com/office/drawing/2014/main" xmlns="" id="{313DE4B7-47C4-4F10-A2FE-6256D5B180CC}"/>
                </a:ext>
              </a:extLst>
            </p:cNvPr>
            <p:cNvSpPr/>
            <p:nvPr/>
          </p:nvSpPr>
          <p:spPr>
            <a:xfrm>
              <a:off x="620391" y="3082854"/>
              <a:ext cx="325517" cy="50830"/>
            </a:xfrm>
            <a:custGeom>
              <a:avLst/>
              <a:gdLst/>
              <a:ahLst/>
              <a:cxnLst/>
              <a:rect l="l" t="t" r="r" b="b"/>
              <a:pathLst>
                <a:path w="3042" h="475" extrusionOk="0">
                  <a:moveTo>
                    <a:pt x="70" y="0"/>
                  </a:moveTo>
                  <a:cubicBezTo>
                    <a:pt x="45" y="39"/>
                    <a:pt x="23" y="78"/>
                    <a:pt x="0" y="112"/>
                  </a:cubicBezTo>
                  <a:cubicBezTo>
                    <a:pt x="536" y="352"/>
                    <a:pt x="1122" y="475"/>
                    <a:pt x="1708" y="475"/>
                  </a:cubicBezTo>
                  <a:cubicBezTo>
                    <a:pt x="2157" y="475"/>
                    <a:pt x="2612" y="405"/>
                    <a:pt x="3041" y="260"/>
                  </a:cubicBezTo>
                  <a:cubicBezTo>
                    <a:pt x="3019" y="218"/>
                    <a:pt x="3002" y="176"/>
                    <a:pt x="2985" y="140"/>
                  </a:cubicBezTo>
                  <a:cubicBezTo>
                    <a:pt x="2574" y="277"/>
                    <a:pt x="2142" y="345"/>
                    <a:pt x="1711" y="345"/>
                  </a:cubicBezTo>
                  <a:cubicBezTo>
                    <a:pt x="1149" y="345"/>
                    <a:pt x="588" y="229"/>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3;p51">
              <a:extLst>
                <a:ext uri="{FF2B5EF4-FFF2-40B4-BE49-F238E27FC236}">
                  <a16:creationId xmlns:a16="http://schemas.microsoft.com/office/drawing/2014/main" xmlns="" id="{007BEDCC-ED4D-4DE8-9E8E-A5E68364692F}"/>
                </a:ext>
              </a:extLst>
            </p:cNvPr>
            <p:cNvSpPr/>
            <p:nvPr/>
          </p:nvSpPr>
          <p:spPr>
            <a:xfrm>
              <a:off x="615041" y="3003131"/>
              <a:ext cx="347560" cy="52649"/>
            </a:xfrm>
            <a:custGeom>
              <a:avLst/>
              <a:gdLst/>
              <a:ahLst/>
              <a:cxnLst/>
              <a:rect l="l" t="t" r="r" b="b"/>
              <a:pathLst>
                <a:path w="3248" h="492" extrusionOk="0">
                  <a:moveTo>
                    <a:pt x="0" y="0"/>
                  </a:moveTo>
                  <a:lnTo>
                    <a:pt x="0" y="0"/>
                  </a:lnTo>
                  <a:cubicBezTo>
                    <a:pt x="42" y="70"/>
                    <a:pt x="84" y="134"/>
                    <a:pt x="134" y="201"/>
                  </a:cubicBezTo>
                  <a:cubicBezTo>
                    <a:pt x="603" y="394"/>
                    <a:pt x="1116" y="491"/>
                    <a:pt x="1629" y="491"/>
                  </a:cubicBezTo>
                  <a:cubicBezTo>
                    <a:pt x="2129" y="491"/>
                    <a:pt x="2631" y="399"/>
                    <a:pt x="3091" y="215"/>
                  </a:cubicBezTo>
                  <a:cubicBezTo>
                    <a:pt x="3147" y="145"/>
                    <a:pt x="3197" y="76"/>
                    <a:pt x="3247" y="6"/>
                  </a:cubicBezTo>
                  <a:lnTo>
                    <a:pt x="3247" y="6"/>
                  </a:lnTo>
                  <a:cubicBezTo>
                    <a:pt x="2745" y="241"/>
                    <a:pt x="2184" y="360"/>
                    <a:pt x="1624" y="360"/>
                  </a:cubicBezTo>
                  <a:cubicBezTo>
                    <a:pt x="1063" y="360"/>
                    <a:pt x="502" y="2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74;p51">
              <a:extLst>
                <a:ext uri="{FF2B5EF4-FFF2-40B4-BE49-F238E27FC236}">
                  <a16:creationId xmlns:a16="http://schemas.microsoft.com/office/drawing/2014/main" xmlns="" id="{41714160-F137-480B-8182-3E359A6D139B}"/>
                </a:ext>
              </a:extLst>
            </p:cNvPr>
            <p:cNvSpPr/>
            <p:nvPr/>
          </p:nvSpPr>
          <p:spPr>
            <a:xfrm>
              <a:off x="547839" y="2803449"/>
              <a:ext cx="483460" cy="92029"/>
            </a:xfrm>
            <a:custGeom>
              <a:avLst/>
              <a:gdLst/>
              <a:ahLst/>
              <a:cxnLst/>
              <a:rect l="l" t="t" r="r" b="b"/>
              <a:pathLst>
                <a:path w="4518" h="860" extrusionOk="0">
                  <a:moveTo>
                    <a:pt x="0" y="0"/>
                  </a:moveTo>
                  <a:cubicBezTo>
                    <a:pt x="3" y="42"/>
                    <a:pt x="12" y="84"/>
                    <a:pt x="17" y="123"/>
                  </a:cubicBezTo>
                  <a:cubicBezTo>
                    <a:pt x="17" y="153"/>
                    <a:pt x="25" y="184"/>
                    <a:pt x="28" y="218"/>
                  </a:cubicBezTo>
                  <a:cubicBezTo>
                    <a:pt x="179" y="352"/>
                    <a:pt x="360" y="469"/>
                    <a:pt x="558" y="558"/>
                  </a:cubicBezTo>
                  <a:cubicBezTo>
                    <a:pt x="943" y="728"/>
                    <a:pt x="1353" y="790"/>
                    <a:pt x="1671" y="820"/>
                  </a:cubicBezTo>
                  <a:cubicBezTo>
                    <a:pt x="1909" y="845"/>
                    <a:pt x="2135" y="859"/>
                    <a:pt x="2352" y="859"/>
                  </a:cubicBezTo>
                  <a:cubicBezTo>
                    <a:pt x="2759" y="859"/>
                    <a:pt x="3128" y="812"/>
                    <a:pt x="3471" y="720"/>
                  </a:cubicBezTo>
                  <a:cubicBezTo>
                    <a:pt x="3864" y="611"/>
                    <a:pt x="4224" y="435"/>
                    <a:pt x="4517" y="209"/>
                  </a:cubicBezTo>
                  <a:cubicBezTo>
                    <a:pt x="4517" y="153"/>
                    <a:pt x="4517" y="100"/>
                    <a:pt x="4514" y="45"/>
                  </a:cubicBezTo>
                  <a:cubicBezTo>
                    <a:pt x="4221" y="293"/>
                    <a:pt x="3850" y="483"/>
                    <a:pt x="3440" y="594"/>
                  </a:cubicBezTo>
                  <a:cubicBezTo>
                    <a:pt x="3110" y="683"/>
                    <a:pt x="2749" y="727"/>
                    <a:pt x="2345" y="727"/>
                  </a:cubicBezTo>
                  <a:cubicBezTo>
                    <a:pt x="2138" y="727"/>
                    <a:pt x="1919" y="716"/>
                    <a:pt x="1688" y="692"/>
                  </a:cubicBezTo>
                  <a:cubicBezTo>
                    <a:pt x="1381" y="658"/>
                    <a:pt x="985" y="600"/>
                    <a:pt x="617" y="441"/>
                  </a:cubicBezTo>
                  <a:cubicBezTo>
                    <a:pt x="371" y="332"/>
                    <a:pt x="157" y="17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75;p51">
              <a:extLst>
                <a:ext uri="{FF2B5EF4-FFF2-40B4-BE49-F238E27FC236}">
                  <a16:creationId xmlns:a16="http://schemas.microsoft.com/office/drawing/2014/main" xmlns="" id="{B74EBB5D-B7FE-43F7-96C0-BD3389E065FA}"/>
                </a:ext>
              </a:extLst>
            </p:cNvPr>
            <p:cNvSpPr/>
            <p:nvPr/>
          </p:nvSpPr>
          <p:spPr>
            <a:xfrm>
              <a:off x="527186" y="3633959"/>
              <a:ext cx="218937" cy="189301"/>
            </a:xfrm>
            <a:custGeom>
              <a:avLst/>
              <a:gdLst/>
              <a:ahLst/>
              <a:cxnLst/>
              <a:rect l="l" t="t" r="r" b="b"/>
              <a:pathLst>
                <a:path w="2046" h="1769" extrusionOk="0">
                  <a:moveTo>
                    <a:pt x="1020" y="1"/>
                  </a:moveTo>
                  <a:cubicBezTo>
                    <a:pt x="880" y="1"/>
                    <a:pt x="740" y="74"/>
                    <a:pt x="670" y="221"/>
                  </a:cubicBezTo>
                  <a:lnTo>
                    <a:pt x="606" y="357"/>
                  </a:lnTo>
                  <a:lnTo>
                    <a:pt x="456" y="380"/>
                  </a:lnTo>
                  <a:cubicBezTo>
                    <a:pt x="132" y="424"/>
                    <a:pt x="1" y="820"/>
                    <a:pt x="235" y="1052"/>
                  </a:cubicBezTo>
                  <a:lnTo>
                    <a:pt x="344" y="1155"/>
                  </a:lnTo>
                  <a:lnTo>
                    <a:pt x="319" y="1306"/>
                  </a:lnTo>
                  <a:cubicBezTo>
                    <a:pt x="275" y="1560"/>
                    <a:pt x="477" y="1768"/>
                    <a:pt x="707" y="1768"/>
                  </a:cubicBezTo>
                  <a:cubicBezTo>
                    <a:pt x="768" y="1768"/>
                    <a:pt x="830" y="1754"/>
                    <a:pt x="891" y="1722"/>
                  </a:cubicBezTo>
                  <a:lnTo>
                    <a:pt x="1025" y="1652"/>
                  </a:lnTo>
                  <a:lnTo>
                    <a:pt x="1156" y="1722"/>
                  </a:lnTo>
                  <a:cubicBezTo>
                    <a:pt x="1217" y="1754"/>
                    <a:pt x="1280" y="1768"/>
                    <a:pt x="1341" y="1768"/>
                  </a:cubicBezTo>
                  <a:cubicBezTo>
                    <a:pt x="1570" y="1768"/>
                    <a:pt x="1772" y="1561"/>
                    <a:pt x="1728" y="1306"/>
                  </a:cubicBezTo>
                  <a:lnTo>
                    <a:pt x="1703" y="1155"/>
                  </a:lnTo>
                  <a:lnTo>
                    <a:pt x="1811" y="1052"/>
                  </a:lnTo>
                  <a:cubicBezTo>
                    <a:pt x="2046" y="826"/>
                    <a:pt x="1915" y="424"/>
                    <a:pt x="1591" y="380"/>
                  </a:cubicBezTo>
                  <a:lnTo>
                    <a:pt x="1443" y="357"/>
                  </a:lnTo>
                  <a:lnTo>
                    <a:pt x="1376" y="221"/>
                  </a:lnTo>
                  <a:cubicBezTo>
                    <a:pt x="1302" y="74"/>
                    <a:pt x="1161" y="1"/>
                    <a:pt x="1020"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76;p51">
              <a:extLst>
                <a:ext uri="{FF2B5EF4-FFF2-40B4-BE49-F238E27FC236}">
                  <a16:creationId xmlns:a16="http://schemas.microsoft.com/office/drawing/2014/main" xmlns="" id="{0555A1F0-3024-43B0-A648-B9C4EABE66BA}"/>
                </a:ext>
              </a:extLst>
            </p:cNvPr>
            <p:cNvSpPr/>
            <p:nvPr/>
          </p:nvSpPr>
          <p:spPr>
            <a:xfrm>
              <a:off x="544200" y="3648405"/>
              <a:ext cx="185872" cy="161264"/>
            </a:xfrm>
            <a:custGeom>
              <a:avLst/>
              <a:gdLst/>
              <a:ahLst/>
              <a:cxnLst/>
              <a:rect l="l" t="t" r="r" b="b"/>
              <a:pathLst>
                <a:path w="1737" h="1507" extrusionOk="0">
                  <a:moveTo>
                    <a:pt x="864" y="1"/>
                  </a:moveTo>
                  <a:cubicBezTo>
                    <a:pt x="746" y="1"/>
                    <a:pt x="629" y="63"/>
                    <a:pt x="573" y="189"/>
                  </a:cubicBezTo>
                  <a:lnTo>
                    <a:pt x="517" y="303"/>
                  </a:lnTo>
                  <a:lnTo>
                    <a:pt x="386" y="320"/>
                  </a:lnTo>
                  <a:cubicBezTo>
                    <a:pt x="107" y="362"/>
                    <a:pt x="1" y="699"/>
                    <a:pt x="199" y="895"/>
                  </a:cubicBezTo>
                  <a:lnTo>
                    <a:pt x="288" y="987"/>
                  </a:lnTo>
                  <a:lnTo>
                    <a:pt x="269" y="1112"/>
                  </a:lnTo>
                  <a:cubicBezTo>
                    <a:pt x="233" y="1330"/>
                    <a:pt x="403" y="1507"/>
                    <a:pt x="599" y="1507"/>
                  </a:cubicBezTo>
                  <a:cubicBezTo>
                    <a:pt x="651" y="1507"/>
                    <a:pt x="705" y="1494"/>
                    <a:pt x="757" y="1467"/>
                  </a:cubicBezTo>
                  <a:lnTo>
                    <a:pt x="869" y="1408"/>
                  </a:lnTo>
                  <a:lnTo>
                    <a:pt x="980" y="1467"/>
                  </a:lnTo>
                  <a:cubicBezTo>
                    <a:pt x="1032" y="1494"/>
                    <a:pt x="1086" y="1507"/>
                    <a:pt x="1138" y="1507"/>
                  </a:cubicBezTo>
                  <a:cubicBezTo>
                    <a:pt x="1334" y="1507"/>
                    <a:pt x="1504" y="1330"/>
                    <a:pt x="1468" y="1112"/>
                  </a:cubicBezTo>
                  <a:lnTo>
                    <a:pt x="1446" y="987"/>
                  </a:lnTo>
                  <a:lnTo>
                    <a:pt x="1538" y="895"/>
                  </a:lnTo>
                  <a:cubicBezTo>
                    <a:pt x="1736" y="699"/>
                    <a:pt x="1625" y="359"/>
                    <a:pt x="1348" y="320"/>
                  </a:cubicBezTo>
                  <a:lnTo>
                    <a:pt x="1220" y="303"/>
                  </a:lnTo>
                  <a:lnTo>
                    <a:pt x="1164" y="189"/>
                  </a:lnTo>
                  <a:cubicBezTo>
                    <a:pt x="1103" y="63"/>
                    <a:pt x="983" y="1"/>
                    <a:pt x="86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77;p51">
              <a:extLst>
                <a:ext uri="{FF2B5EF4-FFF2-40B4-BE49-F238E27FC236}">
                  <a16:creationId xmlns:a16="http://schemas.microsoft.com/office/drawing/2014/main" xmlns="" id="{E65CE724-0F63-4F08-94BD-785522D916AB}"/>
                </a:ext>
              </a:extLst>
            </p:cNvPr>
            <p:cNvSpPr/>
            <p:nvPr/>
          </p:nvSpPr>
          <p:spPr>
            <a:xfrm>
              <a:off x="543665" y="3661354"/>
              <a:ext cx="171105" cy="154736"/>
            </a:xfrm>
            <a:custGeom>
              <a:avLst/>
              <a:gdLst/>
              <a:ahLst/>
              <a:cxnLst/>
              <a:rect l="l" t="t" r="r" b="b"/>
              <a:pathLst>
                <a:path w="1599" h="1446" extrusionOk="0">
                  <a:moveTo>
                    <a:pt x="778" y="800"/>
                  </a:moveTo>
                  <a:cubicBezTo>
                    <a:pt x="734" y="812"/>
                    <a:pt x="688" y="830"/>
                    <a:pt x="641" y="850"/>
                  </a:cubicBezTo>
                  <a:lnTo>
                    <a:pt x="641" y="850"/>
                  </a:lnTo>
                  <a:cubicBezTo>
                    <a:pt x="641" y="860"/>
                    <a:pt x="644" y="866"/>
                    <a:pt x="653" y="866"/>
                  </a:cubicBezTo>
                  <a:cubicBezTo>
                    <a:pt x="654" y="866"/>
                    <a:pt x="655" y="866"/>
                    <a:pt x="656" y="866"/>
                  </a:cubicBezTo>
                  <a:cubicBezTo>
                    <a:pt x="703" y="857"/>
                    <a:pt x="747" y="838"/>
                    <a:pt x="778" y="800"/>
                  </a:cubicBezTo>
                  <a:close/>
                  <a:moveTo>
                    <a:pt x="0" y="679"/>
                  </a:moveTo>
                  <a:lnTo>
                    <a:pt x="0" y="679"/>
                  </a:lnTo>
                  <a:cubicBezTo>
                    <a:pt x="23" y="721"/>
                    <a:pt x="48" y="762"/>
                    <a:pt x="84" y="799"/>
                  </a:cubicBezTo>
                  <a:lnTo>
                    <a:pt x="193" y="902"/>
                  </a:lnTo>
                  <a:lnTo>
                    <a:pt x="168" y="1053"/>
                  </a:lnTo>
                  <a:cubicBezTo>
                    <a:pt x="168" y="1064"/>
                    <a:pt x="165" y="1075"/>
                    <a:pt x="165" y="1083"/>
                  </a:cubicBezTo>
                  <a:cubicBezTo>
                    <a:pt x="311" y="1028"/>
                    <a:pt x="481" y="921"/>
                    <a:pt x="641" y="850"/>
                  </a:cubicBezTo>
                  <a:lnTo>
                    <a:pt x="641" y="850"/>
                  </a:lnTo>
                  <a:cubicBezTo>
                    <a:pt x="641" y="822"/>
                    <a:pt x="668" y="767"/>
                    <a:pt x="646" y="767"/>
                  </a:cubicBezTo>
                  <a:cubicBezTo>
                    <a:pt x="644" y="767"/>
                    <a:pt x="642" y="767"/>
                    <a:pt x="639" y="768"/>
                  </a:cubicBezTo>
                  <a:cubicBezTo>
                    <a:pt x="513" y="809"/>
                    <a:pt x="437" y="838"/>
                    <a:pt x="361" y="838"/>
                  </a:cubicBezTo>
                  <a:cubicBezTo>
                    <a:pt x="270" y="838"/>
                    <a:pt x="178" y="796"/>
                    <a:pt x="0" y="679"/>
                  </a:cubicBezTo>
                  <a:close/>
                  <a:moveTo>
                    <a:pt x="1236" y="1"/>
                  </a:moveTo>
                  <a:cubicBezTo>
                    <a:pt x="1200" y="179"/>
                    <a:pt x="1150" y="352"/>
                    <a:pt x="1074" y="520"/>
                  </a:cubicBezTo>
                  <a:cubicBezTo>
                    <a:pt x="1055" y="564"/>
                    <a:pt x="1030" y="615"/>
                    <a:pt x="982" y="629"/>
                  </a:cubicBezTo>
                  <a:cubicBezTo>
                    <a:pt x="973" y="631"/>
                    <a:pt x="964" y="632"/>
                    <a:pt x="955" y="632"/>
                  </a:cubicBezTo>
                  <a:cubicBezTo>
                    <a:pt x="925" y="632"/>
                    <a:pt x="897" y="620"/>
                    <a:pt x="874" y="601"/>
                  </a:cubicBezTo>
                  <a:cubicBezTo>
                    <a:pt x="843" y="576"/>
                    <a:pt x="821" y="545"/>
                    <a:pt x="804" y="509"/>
                  </a:cubicBezTo>
                  <a:lnTo>
                    <a:pt x="489" y="18"/>
                  </a:lnTo>
                  <a:lnTo>
                    <a:pt x="447" y="101"/>
                  </a:lnTo>
                  <a:lnTo>
                    <a:pt x="366" y="112"/>
                  </a:lnTo>
                  <a:cubicBezTo>
                    <a:pt x="539" y="221"/>
                    <a:pt x="684" y="361"/>
                    <a:pt x="773" y="542"/>
                  </a:cubicBezTo>
                  <a:cubicBezTo>
                    <a:pt x="809" y="626"/>
                    <a:pt x="832" y="729"/>
                    <a:pt x="779" y="799"/>
                  </a:cubicBezTo>
                  <a:cubicBezTo>
                    <a:pt x="778" y="799"/>
                    <a:pt x="778" y="799"/>
                    <a:pt x="778" y="800"/>
                  </a:cubicBezTo>
                  <a:lnTo>
                    <a:pt x="778" y="800"/>
                  </a:lnTo>
                  <a:cubicBezTo>
                    <a:pt x="779" y="799"/>
                    <a:pt x="780" y="799"/>
                    <a:pt x="781" y="799"/>
                  </a:cubicBezTo>
                  <a:cubicBezTo>
                    <a:pt x="782" y="798"/>
                    <a:pt x="783" y="798"/>
                    <a:pt x="784" y="798"/>
                  </a:cubicBezTo>
                  <a:cubicBezTo>
                    <a:pt x="803" y="798"/>
                    <a:pt x="793" y="886"/>
                    <a:pt x="809" y="899"/>
                  </a:cubicBezTo>
                  <a:cubicBezTo>
                    <a:pt x="823" y="910"/>
                    <a:pt x="829" y="927"/>
                    <a:pt x="832" y="944"/>
                  </a:cubicBezTo>
                  <a:cubicBezTo>
                    <a:pt x="846" y="1022"/>
                    <a:pt x="837" y="1103"/>
                    <a:pt x="829" y="1181"/>
                  </a:cubicBezTo>
                  <a:cubicBezTo>
                    <a:pt x="818" y="1273"/>
                    <a:pt x="801" y="1359"/>
                    <a:pt x="781" y="1446"/>
                  </a:cubicBezTo>
                  <a:lnTo>
                    <a:pt x="874" y="1399"/>
                  </a:lnTo>
                  <a:lnTo>
                    <a:pt x="940" y="1432"/>
                  </a:lnTo>
                  <a:cubicBezTo>
                    <a:pt x="929" y="1359"/>
                    <a:pt x="921" y="1284"/>
                    <a:pt x="918" y="1212"/>
                  </a:cubicBezTo>
                  <a:cubicBezTo>
                    <a:pt x="913" y="1089"/>
                    <a:pt x="918" y="961"/>
                    <a:pt x="985" y="857"/>
                  </a:cubicBezTo>
                  <a:cubicBezTo>
                    <a:pt x="988" y="852"/>
                    <a:pt x="993" y="843"/>
                    <a:pt x="1002" y="841"/>
                  </a:cubicBezTo>
                  <a:cubicBezTo>
                    <a:pt x="1013" y="835"/>
                    <a:pt x="1024" y="835"/>
                    <a:pt x="1033" y="835"/>
                  </a:cubicBezTo>
                  <a:cubicBezTo>
                    <a:pt x="1211" y="835"/>
                    <a:pt x="1381" y="899"/>
                    <a:pt x="1557" y="944"/>
                  </a:cubicBezTo>
                  <a:lnTo>
                    <a:pt x="1549" y="905"/>
                  </a:lnTo>
                  <a:lnTo>
                    <a:pt x="1599" y="855"/>
                  </a:lnTo>
                  <a:cubicBezTo>
                    <a:pt x="1535" y="852"/>
                    <a:pt x="1476" y="849"/>
                    <a:pt x="1415" y="841"/>
                  </a:cubicBezTo>
                  <a:cubicBezTo>
                    <a:pt x="1351" y="835"/>
                    <a:pt x="1289" y="821"/>
                    <a:pt x="1228" y="799"/>
                  </a:cubicBezTo>
                  <a:cubicBezTo>
                    <a:pt x="1192" y="785"/>
                    <a:pt x="1150" y="771"/>
                    <a:pt x="1116" y="746"/>
                  </a:cubicBezTo>
                  <a:cubicBezTo>
                    <a:pt x="1086" y="723"/>
                    <a:pt x="1060" y="682"/>
                    <a:pt x="1060" y="643"/>
                  </a:cubicBezTo>
                  <a:cubicBezTo>
                    <a:pt x="1060" y="601"/>
                    <a:pt x="1086" y="562"/>
                    <a:pt x="1108" y="528"/>
                  </a:cubicBezTo>
                  <a:cubicBezTo>
                    <a:pt x="1197" y="391"/>
                    <a:pt x="1284" y="255"/>
                    <a:pt x="1376" y="118"/>
                  </a:cubicBezTo>
                  <a:lnTo>
                    <a:pt x="1289" y="104"/>
                  </a:lnTo>
                  <a:lnTo>
                    <a:pt x="1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78;p51">
              <a:extLst>
                <a:ext uri="{FF2B5EF4-FFF2-40B4-BE49-F238E27FC236}">
                  <a16:creationId xmlns:a16="http://schemas.microsoft.com/office/drawing/2014/main" xmlns="" id="{57252126-D59E-449B-9C44-C60B79B78FFE}"/>
                </a:ext>
              </a:extLst>
            </p:cNvPr>
            <p:cNvSpPr/>
            <p:nvPr/>
          </p:nvSpPr>
          <p:spPr>
            <a:xfrm>
              <a:off x="600915" y="3693350"/>
              <a:ext cx="70946" cy="71162"/>
            </a:xfrm>
            <a:custGeom>
              <a:avLst/>
              <a:gdLst/>
              <a:ahLst/>
              <a:cxnLst/>
              <a:rect l="l" t="t" r="r" b="b"/>
              <a:pathLst>
                <a:path w="663" h="665" extrusionOk="0">
                  <a:moveTo>
                    <a:pt x="330" y="0"/>
                  </a:moveTo>
                  <a:cubicBezTo>
                    <a:pt x="149" y="0"/>
                    <a:pt x="1" y="151"/>
                    <a:pt x="1" y="332"/>
                  </a:cubicBezTo>
                  <a:cubicBezTo>
                    <a:pt x="1" y="514"/>
                    <a:pt x="149" y="664"/>
                    <a:pt x="330" y="664"/>
                  </a:cubicBezTo>
                  <a:cubicBezTo>
                    <a:pt x="511" y="664"/>
                    <a:pt x="662" y="514"/>
                    <a:pt x="662" y="332"/>
                  </a:cubicBezTo>
                  <a:cubicBezTo>
                    <a:pt x="662" y="148"/>
                    <a:pt x="517" y="0"/>
                    <a:pt x="330"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9;p51">
              <a:extLst>
                <a:ext uri="{FF2B5EF4-FFF2-40B4-BE49-F238E27FC236}">
                  <a16:creationId xmlns:a16="http://schemas.microsoft.com/office/drawing/2014/main" xmlns="" id="{53A00681-5A6A-4D6B-83CB-ACBBC54FFBA7}"/>
                </a:ext>
              </a:extLst>
            </p:cNvPr>
            <p:cNvSpPr/>
            <p:nvPr/>
          </p:nvSpPr>
          <p:spPr>
            <a:xfrm>
              <a:off x="608406" y="3704372"/>
              <a:ext cx="55965" cy="49332"/>
            </a:xfrm>
            <a:custGeom>
              <a:avLst/>
              <a:gdLst/>
              <a:ahLst/>
              <a:cxnLst/>
              <a:rect l="l" t="t" r="r" b="b"/>
              <a:pathLst>
                <a:path w="523" h="461" extrusionOk="0">
                  <a:moveTo>
                    <a:pt x="263" y="1"/>
                  </a:moveTo>
                  <a:cubicBezTo>
                    <a:pt x="227" y="1"/>
                    <a:pt x="190" y="20"/>
                    <a:pt x="171" y="59"/>
                  </a:cubicBezTo>
                  <a:lnTo>
                    <a:pt x="154" y="93"/>
                  </a:lnTo>
                  <a:lnTo>
                    <a:pt x="115" y="101"/>
                  </a:lnTo>
                  <a:cubicBezTo>
                    <a:pt x="31" y="115"/>
                    <a:pt x="1" y="215"/>
                    <a:pt x="59" y="274"/>
                  </a:cubicBezTo>
                  <a:lnTo>
                    <a:pt x="87" y="302"/>
                  </a:lnTo>
                  <a:lnTo>
                    <a:pt x="79" y="341"/>
                  </a:lnTo>
                  <a:cubicBezTo>
                    <a:pt x="68" y="406"/>
                    <a:pt x="122" y="458"/>
                    <a:pt x="182" y="458"/>
                  </a:cubicBezTo>
                  <a:cubicBezTo>
                    <a:pt x="197" y="458"/>
                    <a:pt x="212" y="454"/>
                    <a:pt x="227" y="447"/>
                  </a:cubicBezTo>
                  <a:lnTo>
                    <a:pt x="260" y="427"/>
                  </a:lnTo>
                  <a:lnTo>
                    <a:pt x="296" y="447"/>
                  </a:lnTo>
                  <a:cubicBezTo>
                    <a:pt x="312" y="456"/>
                    <a:pt x="328" y="460"/>
                    <a:pt x="344" y="460"/>
                  </a:cubicBezTo>
                  <a:cubicBezTo>
                    <a:pt x="402" y="460"/>
                    <a:pt x="452" y="407"/>
                    <a:pt x="441" y="341"/>
                  </a:cubicBezTo>
                  <a:lnTo>
                    <a:pt x="436" y="302"/>
                  </a:lnTo>
                  <a:lnTo>
                    <a:pt x="464" y="274"/>
                  </a:lnTo>
                  <a:cubicBezTo>
                    <a:pt x="522" y="215"/>
                    <a:pt x="492" y="115"/>
                    <a:pt x="408" y="101"/>
                  </a:cubicBezTo>
                  <a:lnTo>
                    <a:pt x="369" y="93"/>
                  </a:lnTo>
                  <a:lnTo>
                    <a:pt x="352" y="59"/>
                  </a:lnTo>
                  <a:cubicBezTo>
                    <a:pt x="334" y="20"/>
                    <a:pt x="299" y="1"/>
                    <a:pt x="26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0;p51">
              <a:extLst>
                <a:ext uri="{FF2B5EF4-FFF2-40B4-BE49-F238E27FC236}">
                  <a16:creationId xmlns:a16="http://schemas.microsoft.com/office/drawing/2014/main" xmlns="" id="{5811FCEB-9459-419E-B98E-86D02FE37489}"/>
                </a:ext>
              </a:extLst>
            </p:cNvPr>
            <p:cNvSpPr/>
            <p:nvPr/>
          </p:nvSpPr>
          <p:spPr>
            <a:xfrm>
              <a:off x="617930" y="3710686"/>
              <a:ext cx="36918" cy="36490"/>
            </a:xfrm>
            <a:custGeom>
              <a:avLst/>
              <a:gdLst/>
              <a:ahLst/>
              <a:cxnLst/>
              <a:rect l="l" t="t" r="r" b="b"/>
              <a:pathLst>
                <a:path w="345" h="341" extrusionOk="0">
                  <a:moveTo>
                    <a:pt x="171" y="0"/>
                  </a:moveTo>
                  <a:cubicBezTo>
                    <a:pt x="79" y="0"/>
                    <a:pt x="1" y="76"/>
                    <a:pt x="1" y="170"/>
                  </a:cubicBezTo>
                  <a:cubicBezTo>
                    <a:pt x="1" y="265"/>
                    <a:pt x="79" y="341"/>
                    <a:pt x="171" y="341"/>
                  </a:cubicBezTo>
                  <a:cubicBezTo>
                    <a:pt x="266" y="341"/>
                    <a:pt x="344" y="265"/>
                    <a:pt x="344" y="170"/>
                  </a:cubicBezTo>
                  <a:cubicBezTo>
                    <a:pt x="344" y="76"/>
                    <a:pt x="266" y="0"/>
                    <a:pt x="17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1;p51">
              <a:extLst>
                <a:ext uri="{FF2B5EF4-FFF2-40B4-BE49-F238E27FC236}">
                  <a16:creationId xmlns:a16="http://schemas.microsoft.com/office/drawing/2014/main" xmlns="" id="{9F5F4216-1ACF-4725-A66E-54B2133C4912}"/>
                </a:ext>
              </a:extLst>
            </p:cNvPr>
            <p:cNvSpPr/>
            <p:nvPr/>
          </p:nvSpPr>
          <p:spPr>
            <a:xfrm>
              <a:off x="632911" y="3674837"/>
              <a:ext cx="7277" cy="109364"/>
            </a:xfrm>
            <a:custGeom>
              <a:avLst/>
              <a:gdLst/>
              <a:ahLst/>
              <a:cxnLst/>
              <a:rect l="l" t="t" r="r" b="b"/>
              <a:pathLst>
                <a:path w="68" h="1022" extrusionOk="0">
                  <a:moveTo>
                    <a:pt x="0" y="0"/>
                  </a:moveTo>
                  <a:lnTo>
                    <a:pt x="0" y="1021"/>
                  </a:lnTo>
                  <a:lnTo>
                    <a:pt x="67" y="1021"/>
                  </a:lnTo>
                  <a:lnTo>
                    <a:pt x="6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2;p51">
              <a:extLst>
                <a:ext uri="{FF2B5EF4-FFF2-40B4-BE49-F238E27FC236}">
                  <a16:creationId xmlns:a16="http://schemas.microsoft.com/office/drawing/2014/main" xmlns="" id="{FE76F8B0-514A-4F0B-88B5-5146E2CEC74A}"/>
                </a:ext>
              </a:extLst>
            </p:cNvPr>
            <p:cNvSpPr/>
            <p:nvPr/>
          </p:nvSpPr>
          <p:spPr>
            <a:xfrm>
              <a:off x="630771" y="3664992"/>
              <a:ext cx="11236" cy="11450"/>
            </a:xfrm>
            <a:custGeom>
              <a:avLst/>
              <a:gdLst/>
              <a:ahLst/>
              <a:cxnLst/>
              <a:rect l="l" t="t" r="r" b="b"/>
              <a:pathLst>
                <a:path w="105" h="107" extrusionOk="0">
                  <a:moveTo>
                    <a:pt x="51" y="0"/>
                  </a:moveTo>
                  <a:cubicBezTo>
                    <a:pt x="20" y="0"/>
                    <a:pt x="1" y="23"/>
                    <a:pt x="1" y="53"/>
                  </a:cubicBezTo>
                  <a:cubicBezTo>
                    <a:pt x="1" y="84"/>
                    <a:pt x="23" y="106"/>
                    <a:pt x="51" y="106"/>
                  </a:cubicBezTo>
                  <a:cubicBezTo>
                    <a:pt x="85" y="106"/>
                    <a:pt x="104" y="81"/>
                    <a:pt x="104" y="53"/>
                  </a:cubicBezTo>
                  <a:cubicBezTo>
                    <a:pt x="104" y="25"/>
                    <a:pt x="85"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3;p51">
              <a:extLst>
                <a:ext uri="{FF2B5EF4-FFF2-40B4-BE49-F238E27FC236}">
                  <a16:creationId xmlns:a16="http://schemas.microsoft.com/office/drawing/2014/main" xmlns="" id="{4B0C1BD7-BE35-4DEC-ACFF-672AF0657E5C}"/>
                </a:ext>
              </a:extLst>
            </p:cNvPr>
            <p:cNvSpPr/>
            <p:nvPr/>
          </p:nvSpPr>
          <p:spPr>
            <a:xfrm>
              <a:off x="634409" y="3668309"/>
              <a:ext cx="4601" cy="4494"/>
            </a:xfrm>
            <a:custGeom>
              <a:avLst/>
              <a:gdLst/>
              <a:ahLst/>
              <a:cxnLst/>
              <a:rect l="l" t="t" r="r" b="b"/>
              <a:pathLst>
                <a:path w="43" h="42" extrusionOk="0">
                  <a:moveTo>
                    <a:pt x="23" y="0"/>
                  </a:moveTo>
                  <a:cubicBezTo>
                    <a:pt x="9" y="0"/>
                    <a:pt x="0" y="11"/>
                    <a:pt x="0" y="22"/>
                  </a:cubicBezTo>
                  <a:cubicBezTo>
                    <a:pt x="0" y="34"/>
                    <a:pt x="9" y="42"/>
                    <a:pt x="23" y="42"/>
                  </a:cubicBezTo>
                  <a:cubicBezTo>
                    <a:pt x="34" y="42"/>
                    <a:pt x="42" y="34"/>
                    <a:pt x="42" y="22"/>
                  </a:cubicBezTo>
                  <a:cubicBezTo>
                    <a:pt x="42" y="11"/>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84;p51">
              <a:extLst>
                <a:ext uri="{FF2B5EF4-FFF2-40B4-BE49-F238E27FC236}">
                  <a16:creationId xmlns:a16="http://schemas.microsoft.com/office/drawing/2014/main" xmlns="" id="{C85636AC-8D5C-4C95-B7CA-A4D3FAA6194D}"/>
                </a:ext>
              </a:extLst>
            </p:cNvPr>
            <p:cNvSpPr/>
            <p:nvPr/>
          </p:nvSpPr>
          <p:spPr>
            <a:xfrm>
              <a:off x="630771" y="3782276"/>
              <a:ext cx="11236" cy="11129"/>
            </a:xfrm>
            <a:custGeom>
              <a:avLst/>
              <a:gdLst/>
              <a:ahLst/>
              <a:cxnLst/>
              <a:rect l="l" t="t" r="r" b="b"/>
              <a:pathLst>
                <a:path w="105" h="104" extrusionOk="0">
                  <a:moveTo>
                    <a:pt x="51" y="1"/>
                  </a:moveTo>
                  <a:cubicBezTo>
                    <a:pt x="20" y="1"/>
                    <a:pt x="1" y="23"/>
                    <a:pt x="1" y="54"/>
                  </a:cubicBezTo>
                  <a:cubicBezTo>
                    <a:pt x="1" y="84"/>
                    <a:pt x="23" y="104"/>
                    <a:pt x="51" y="104"/>
                  </a:cubicBezTo>
                  <a:cubicBezTo>
                    <a:pt x="85" y="104"/>
                    <a:pt x="104" y="82"/>
                    <a:pt x="104" y="54"/>
                  </a:cubicBezTo>
                  <a:cubicBezTo>
                    <a:pt x="104" y="23"/>
                    <a:pt x="85"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85;p51">
              <a:extLst>
                <a:ext uri="{FF2B5EF4-FFF2-40B4-BE49-F238E27FC236}">
                  <a16:creationId xmlns:a16="http://schemas.microsoft.com/office/drawing/2014/main" xmlns="" id="{BFAE3244-2936-4B3C-A062-5BF91B0E55FB}"/>
                </a:ext>
              </a:extLst>
            </p:cNvPr>
            <p:cNvSpPr/>
            <p:nvPr/>
          </p:nvSpPr>
          <p:spPr>
            <a:xfrm>
              <a:off x="634409" y="3785593"/>
              <a:ext cx="4601" cy="4601"/>
            </a:xfrm>
            <a:custGeom>
              <a:avLst/>
              <a:gdLst/>
              <a:ahLst/>
              <a:cxnLst/>
              <a:rect l="l" t="t" r="r" b="b"/>
              <a:pathLst>
                <a:path w="43" h="43" extrusionOk="0">
                  <a:moveTo>
                    <a:pt x="23" y="0"/>
                  </a:moveTo>
                  <a:cubicBezTo>
                    <a:pt x="9" y="0"/>
                    <a:pt x="0" y="9"/>
                    <a:pt x="0" y="23"/>
                  </a:cubicBezTo>
                  <a:cubicBezTo>
                    <a:pt x="0" y="34"/>
                    <a:pt x="9" y="42"/>
                    <a:pt x="23" y="42"/>
                  </a:cubicBezTo>
                  <a:cubicBezTo>
                    <a:pt x="34" y="42"/>
                    <a:pt x="42" y="34"/>
                    <a:pt x="42" y="23"/>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86;p51">
              <a:extLst>
                <a:ext uri="{FF2B5EF4-FFF2-40B4-BE49-F238E27FC236}">
                  <a16:creationId xmlns:a16="http://schemas.microsoft.com/office/drawing/2014/main" xmlns="" id="{30B5E570-0C4F-4315-830A-691BFF398620}"/>
                </a:ext>
              </a:extLst>
            </p:cNvPr>
            <p:cNvSpPr/>
            <p:nvPr/>
          </p:nvSpPr>
          <p:spPr>
            <a:xfrm>
              <a:off x="581868" y="3725560"/>
              <a:ext cx="109362" cy="6956"/>
            </a:xfrm>
            <a:custGeom>
              <a:avLst/>
              <a:gdLst/>
              <a:ahLst/>
              <a:cxnLst/>
              <a:rect l="l" t="t" r="r" b="b"/>
              <a:pathLst>
                <a:path w="1022" h="65" extrusionOk="0">
                  <a:moveTo>
                    <a:pt x="0" y="1"/>
                  </a:moveTo>
                  <a:lnTo>
                    <a:pt x="0" y="65"/>
                  </a:lnTo>
                  <a:lnTo>
                    <a:pt x="1021" y="65"/>
                  </a:lnTo>
                  <a:lnTo>
                    <a:pt x="102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7;p51">
              <a:extLst>
                <a:ext uri="{FF2B5EF4-FFF2-40B4-BE49-F238E27FC236}">
                  <a16:creationId xmlns:a16="http://schemas.microsoft.com/office/drawing/2014/main" xmlns="" id="{C5118F4E-4E1C-47FE-9EBD-8BBCAE8A4709}"/>
                </a:ext>
              </a:extLst>
            </p:cNvPr>
            <p:cNvSpPr/>
            <p:nvPr/>
          </p:nvSpPr>
          <p:spPr>
            <a:xfrm>
              <a:off x="689626" y="3723741"/>
              <a:ext cx="11450" cy="11236"/>
            </a:xfrm>
            <a:custGeom>
              <a:avLst/>
              <a:gdLst/>
              <a:ahLst/>
              <a:cxnLst/>
              <a:rect l="l" t="t" r="r" b="b"/>
              <a:pathLst>
                <a:path w="107" h="105" extrusionOk="0">
                  <a:moveTo>
                    <a:pt x="54" y="1"/>
                  </a:moveTo>
                  <a:cubicBezTo>
                    <a:pt x="23" y="1"/>
                    <a:pt x="1" y="23"/>
                    <a:pt x="1" y="51"/>
                  </a:cubicBezTo>
                  <a:cubicBezTo>
                    <a:pt x="1" y="82"/>
                    <a:pt x="23" y="104"/>
                    <a:pt x="54" y="104"/>
                  </a:cubicBezTo>
                  <a:cubicBezTo>
                    <a:pt x="81" y="104"/>
                    <a:pt x="107" y="82"/>
                    <a:pt x="107" y="51"/>
                  </a:cubicBezTo>
                  <a:cubicBezTo>
                    <a:pt x="107" y="23"/>
                    <a:pt x="81"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8;p51">
              <a:extLst>
                <a:ext uri="{FF2B5EF4-FFF2-40B4-BE49-F238E27FC236}">
                  <a16:creationId xmlns:a16="http://schemas.microsoft.com/office/drawing/2014/main" xmlns="" id="{D7A37329-CF5D-4FB6-9311-B1B5F8D45A68}"/>
                </a:ext>
              </a:extLst>
            </p:cNvPr>
            <p:cNvSpPr/>
            <p:nvPr/>
          </p:nvSpPr>
          <p:spPr>
            <a:xfrm>
              <a:off x="692943" y="3727058"/>
              <a:ext cx="4601" cy="4601"/>
            </a:xfrm>
            <a:custGeom>
              <a:avLst/>
              <a:gdLst/>
              <a:ahLst/>
              <a:cxnLst/>
              <a:rect l="l" t="t" r="r" b="b"/>
              <a:pathLst>
                <a:path w="43" h="43" extrusionOk="0">
                  <a:moveTo>
                    <a:pt x="23" y="1"/>
                  </a:moveTo>
                  <a:cubicBezTo>
                    <a:pt x="11" y="1"/>
                    <a:pt x="0" y="9"/>
                    <a:pt x="0" y="20"/>
                  </a:cubicBezTo>
                  <a:cubicBezTo>
                    <a:pt x="0" y="31"/>
                    <a:pt x="11" y="42"/>
                    <a:pt x="23" y="42"/>
                  </a:cubicBezTo>
                  <a:cubicBezTo>
                    <a:pt x="34" y="42"/>
                    <a:pt x="42" y="31"/>
                    <a:pt x="42" y="20"/>
                  </a:cubicBezTo>
                  <a:cubicBezTo>
                    <a:pt x="42" y="9"/>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89;p51">
              <a:extLst>
                <a:ext uri="{FF2B5EF4-FFF2-40B4-BE49-F238E27FC236}">
                  <a16:creationId xmlns:a16="http://schemas.microsoft.com/office/drawing/2014/main" xmlns="" id="{48F5A8EF-5EBF-4675-AAEA-0D4999AC8382}"/>
                </a:ext>
              </a:extLst>
            </p:cNvPr>
            <p:cNvSpPr/>
            <p:nvPr/>
          </p:nvSpPr>
          <p:spPr>
            <a:xfrm>
              <a:off x="572558" y="3723741"/>
              <a:ext cx="11236" cy="11236"/>
            </a:xfrm>
            <a:custGeom>
              <a:avLst/>
              <a:gdLst/>
              <a:ahLst/>
              <a:cxnLst/>
              <a:rect l="l" t="t" r="r" b="b"/>
              <a:pathLst>
                <a:path w="105" h="105" extrusionOk="0">
                  <a:moveTo>
                    <a:pt x="51" y="1"/>
                  </a:moveTo>
                  <a:cubicBezTo>
                    <a:pt x="20" y="1"/>
                    <a:pt x="1" y="20"/>
                    <a:pt x="1" y="51"/>
                  </a:cubicBezTo>
                  <a:cubicBezTo>
                    <a:pt x="1" y="82"/>
                    <a:pt x="23" y="104"/>
                    <a:pt x="51" y="104"/>
                  </a:cubicBezTo>
                  <a:cubicBezTo>
                    <a:pt x="79" y="104"/>
                    <a:pt x="104" y="82"/>
                    <a:pt x="104" y="51"/>
                  </a:cubicBezTo>
                  <a:cubicBezTo>
                    <a:pt x="104" y="20"/>
                    <a:pt x="79"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0;p51">
              <a:extLst>
                <a:ext uri="{FF2B5EF4-FFF2-40B4-BE49-F238E27FC236}">
                  <a16:creationId xmlns:a16="http://schemas.microsoft.com/office/drawing/2014/main" xmlns="" id="{6DE74B30-99E7-46F3-9E65-5D3688D6ECD9}"/>
                </a:ext>
              </a:extLst>
            </p:cNvPr>
            <p:cNvSpPr/>
            <p:nvPr/>
          </p:nvSpPr>
          <p:spPr>
            <a:xfrm>
              <a:off x="575875" y="3727058"/>
              <a:ext cx="4601" cy="4601"/>
            </a:xfrm>
            <a:custGeom>
              <a:avLst/>
              <a:gdLst/>
              <a:ahLst/>
              <a:cxnLst/>
              <a:rect l="l" t="t" r="r" b="b"/>
              <a:pathLst>
                <a:path w="43" h="43" extrusionOk="0">
                  <a:moveTo>
                    <a:pt x="20" y="1"/>
                  </a:moveTo>
                  <a:cubicBezTo>
                    <a:pt x="9" y="1"/>
                    <a:pt x="1" y="9"/>
                    <a:pt x="1" y="20"/>
                  </a:cubicBezTo>
                  <a:cubicBezTo>
                    <a:pt x="1" y="31"/>
                    <a:pt x="9" y="42"/>
                    <a:pt x="20" y="42"/>
                  </a:cubicBezTo>
                  <a:cubicBezTo>
                    <a:pt x="31" y="42"/>
                    <a:pt x="42" y="31"/>
                    <a:pt x="42" y="20"/>
                  </a:cubicBezTo>
                  <a:cubicBezTo>
                    <a:pt x="42" y="9"/>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1;p51">
              <a:extLst>
                <a:ext uri="{FF2B5EF4-FFF2-40B4-BE49-F238E27FC236}">
                  <a16:creationId xmlns:a16="http://schemas.microsoft.com/office/drawing/2014/main" xmlns="" id="{73C48051-BD1D-42CC-8837-8D5032CC531E}"/>
                </a:ext>
              </a:extLst>
            </p:cNvPr>
            <p:cNvSpPr/>
            <p:nvPr/>
          </p:nvSpPr>
          <p:spPr>
            <a:xfrm>
              <a:off x="604233" y="3696881"/>
              <a:ext cx="63990" cy="64313"/>
            </a:xfrm>
            <a:custGeom>
              <a:avLst/>
              <a:gdLst/>
              <a:ahLst/>
              <a:cxnLst/>
              <a:rect l="l" t="t" r="r" b="b"/>
              <a:pathLst>
                <a:path w="598" h="601" extrusionOk="0">
                  <a:moveTo>
                    <a:pt x="553" y="1"/>
                  </a:moveTo>
                  <a:lnTo>
                    <a:pt x="1" y="553"/>
                  </a:lnTo>
                  <a:lnTo>
                    <a:pt x="45" y="601"/>
                  </a:lnTo>
                  <a:lnTo>
                    <a:pt x="598" y="48"/>
                  </a:lnTo>
                  <a:lnTo>
                    <a:pt x="55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2;p51">
              <a:extLst>
                <a:ext uri="{FF2B5EF4-FFF2-40B4-BE49-F238E27FC236}">
                  <a16:creationId xmlns:a16="http://schemas.microsoft.com/office/drawing/2014/main" xmlns="" id="{6A1180AA-BD82-4979-87E9-51CA0ADF1A42}"/>
                </a:ext>
              </a:extLst>
            </p:cNvPr>
            <p:cNvSpPr/>
            <p:nvPr/>
          </p:nvSpPr>
          <p:spPr>
            <a:xfrm>
              <a:off x="663944" y="3693457"/>
              <a:ext cx="9096" cy="8240"/>
            </a:xfrm>
            <a:custGeom>
              <a:avLst/>
              <a:gdLst/>
              <a:ahLst/>
              <a:cxnLst/>
              <a:rect l="l" t="t" r="r" b="b"/>
              <a:pathLst>
                <a:path w="85" h="77" extrusionOk="0">
                  <a:moveTo>
                    <a:pt x="42" y="0"/>
                  </a:moveTo>
                  <a:cubicBezTo>
                    <a:pt x="32" y="0"/>
                    <a:pt x="22" y="4"/>
                    <a:pt x="15" y="11"/>
                  </a:cubicBezTo>
                  <a:cubicBezTo>
                    <a:pt x="1" y="24"/>
                    <a:pt x="1" y="52"/>
                    <a:pt x="15" y="66"/>
                  </a:cubicBezTo>
                  <a:cubicBezTo>
                    <a:pt x="22" y="73"/>
                    <a:pt x="32" y="77"/>
                    <a:pt x="42" y="77"/>
                  </a:cubicBezTo>
                  <a:cubicBezTo>
                    <a:pt x="53" y="77"/>
                    <a:pt x="63" y="73"/>
                    <a:pt x="70" y="66"/>
                  </a:cubicBezTo>
                  <a:cubicBezTo>
                    <a:pt x="84" y="52"/>
                    <a:pt x="84" y="27"/>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3;p51">
              <a:extLst>
                <a:ext uri="{FF2B5EF4-FFF2-40B4-BE49-F238E27FC236}">
                  <a16:creationId xmlns:a16="http://schemas.microsoft.com/office/drawing/2014/main" xmlns="" id="{1E260444-CEC6-49E3-A55A-6A2824FCDE26}"/>
                </a:ext>
              </a:extLst>
            </p:cNvPr>
            <p:cNvSpPr/>
            <p:nvPr/>
          </p:nvSpPr>
          <p:spPr>
            <a:xfrm>
              <a:off x="666940"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94;p51">
              <a:extLst>
                <a:ext uri="{FF2B5EF4-FFF2-40B4-BE49-F238E27FC236}">
                  <a16:creationId xmlns:a16="http://schemas.microsoft.com/office/drawing/2014/main" xmlns="" id="{46236AE9-6D3C-48C5-BA4F-CE59FBD6E93D}"/>
                </a:ext>
              </a:extLst>
            </p:cNvPr>
            <p:cNvSpPr/>
            <p:nvPr/>
          </p:nvSpPr>
          <p:spPr>
            <a:xfrm>
              <a:off x="600380" y="3756914"/>
              <a:ext cx="9631" cy="8454"/>
            </a:xfrm>
            <a:custGeom>
              <a:avLst/>
              <a:gdLst/>
              <a:ahLst/>
              <a:cxnLst/>
              <a:rect l="l" t="t" r="r" b="b"/>
              <a:pathLst>
                <a:path w="90" h="79" extrusionOk="0">
                  <a:moveTo>
                    <a:pt x="41" y="0"/>
                  </a:moveTo>
                  <a:cubicBezTo>
                    <a:pt x="31" y="0"/>
                    <a:pt x="21" y="4"/>
                    <a:pt x="14" y="12"/>
                  </a:cubicBezTo>
                  <a:cubicBezTo>
                    <a:pt x="0" y="26"/>
                    <a:pt x="0" y="54"/>
                    <a:pt x="14" y="68"/>
                  </a:cubicBezTo>
                  <a:cubicBezTo>
                    <a:pt x="21" y="75"/>
                    <a:pt x="32" y="78"/>
                    <a:pt x="42" y="78"/>
                  </a:cubicBezTo>
                  <a:cubicBezTo>
                    <a:pt x="53" y="78"/>
                    <a:pt x="63" y="75"/>
                    <a:pt x="70" y="68"/>
                  </a:cubicBezTo>
                  <a:cubicBezTo>
                    <a:pt x="90"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95;p51">
              <a:extLst>
                <a:ext uri="{FF2B5EF4-FFF2-40B4-BE49-F238E27FC236}">
                  <a16:creationId xmlns:a16="http://schemas.microsoft.com/office/drawing/2014/main" xmlns="" id="{30A090E5-3CE2-45CB-B3BF-9919C155C49F}"/>
                </a:ext>
              </a:extLst>
            </p:cNvPr>
            <p:cNvSpPr/>
            <p:nvPr/>
          </p:nvSpPr>
          <p:spPr>
            <a:xfrm>
              <a:off x="603377"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96;p51">
              <a:extLst>
                <a:ext uri="{FF2B5EF4-FFF2-40B4-BE49-F238E27FC236}">
                  <a16:creationId xmlns:a16="http://schemas.microsoft.com/office/drawing/2014/main" xmlns="" id="{EDB05FA3-229C-461E-964F-B0AD1E12F94A}"/>
                </a:ext>
              </a:extLst>
            </p:cNvPr>
            <p:cNvSpPr/>
            <p:nvPr/>
          </p:nvSpPr>
          <p:spPr>
            <a:xfrm>
              <a:off x="603912" y="3697844"/>
              <a:ext cx="64312" cy="64313"/>
            </a:xfrm>
            <a:custGeom>
              <a:avLst/>
              <a:gdLst/>
              <a:ahLst/>
              <a:cxnLst/>
              <a:rect l="l" t="t" r="r" b="b"/>
              <a:pathLst>
                <a:path w="601" h="601" extrusionOk="0">
                  <a:moveTo>
                    <a:pt x="48" y="0"/>
                  </a:moveTo>
                  <a:lnTo>
                    <a:pt x="1" y="48"/>
                  </a:lnTo>
                  <a:lnTo>
                    <a:pt x="553" y="600"/>
                  </a:lnTo>
                  <a:lnTo>
                    <a:pt x="601" y="553"/>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97;p51">
              <a:extLst>
                <a:ext uri="{FF2B5EF4-FFF2-40B4-BE49-F238E27FC236}">
                  <a16:creationId xmlns:a16="http://schemas.microsoft.com/office/drawing/2014/main" xmlns="" id="{480B419E-D9E0-432C-A518-771E57DF5FE9}"/>
                </a:ext>
              </a:extLst>
            </p:cNvPr>
            <p:cNvSpPr/>
            <p:nvPr/>
          </p:nvSpPr>
          <p:spPr>
            <a:xfrm>
              <a:off x="663944" y="3756914"/>
              <a:ext cx="9096" cy="8668"/>
            </a:xfrm>
            <a:custGeom>
              <a:avLst/>
              <a:gdLst/>
              <a:ahLst/>
              <a:cxnLst/>
              <a:rect l="l" t="t" r="r" b="b"/>
              <a:pathLst>
                <a:path w="85" h="81" extrusionOk="0">
                  <a:moveTo>
                    <a:pt x="41" y="0"/>
                  </a:moveTo>
                  <a:cubicBezTo>
                    <a:pt x="31" y="0"/>
                    <a:pt x="21" y="4"/>
                    <a:pt x="15" y="12"/>
                  </a:cubicBezTo>
                  <a:cubicBezTo>
                    <a:pt x="1" y="26"/>
                    <a:pt x="1" y="54"/>
                    <a:pt x="15" y="68"/>
                  </a:cubicBezTo>
                  <a:cubicBezTo>
                    <a:pt x="22" y="76"/>
                    <a:pt x="31" y="80"/>
                    <a:pt x="41" y="80"/>
                  </a:cubicBezTo>
                  <a:cubicBezTo>
                    <a:pt x="52" y="80"/>
                    <a:pt x="62" y="76"/>
                    <a:pt x="70" y="68"/>
                  </a:cubicBezTo>
                  <a:cubicBezTo>
                    <a:pt x="84"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98;p51">
              <a:extLst>
                <a:ext uri="{FF2B5EF4-FFF2-40B4-BE49-F238E27FC236}">
                  <a16:creationId xmlns:a16="http://schemas.microsoft.com/office/drawing/2014/main" xmlns="" id="{964BB570-7EC3-4899-9D35-6993A49902BB}"/>
                </a:ext>
              </a:extLst>
            </p:cNvPr>
            <p:cNvSpPr/>
            <p:nvPr/>
          </p:nvSpPr>
          <p:spPr>
            <a:xfrm>
              <a:off x="666940"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99;p51">
              <a:extLst>
                <a:ext uri="{FF2B5EF4-FFF2-40B4-BE49-F238E27FC236}">
                  <a16:creationId xmlns:a16="http://schemas.microsoft.com/office/drawing/2014/main" xmlns="" id="{553696EA-2D09-4915-8211-9A334A6453F0}"/>
                </a:ext>
              </a:extLst>
            </p:cNvPr>
            <p:cNvSpPr/>
            <p:nvPr/>
          </p:nvSpPr>
          <p:spPr>
            <a:xfrm>
              <a:off x="600380" y="3693457"/>
              <a:ext cx="9096" cy="8454"/>
            </a:xfrm>
            <a:custGeom>
              <a:avLst/>
              <a:gdLst/>
              <a:ahLst/>
              <a:cxnLst/>
              <a:rect l="l" t="t" r="r" b="b"/>
              <a:pathLst>
                <a:path w="85" h="79" extrusionOk="0">
                  <a:moveTo>
                    <a:pt x="42" y="0"/>
                  </a:moveTo>
                  <a:cubicBezTo>
                    <a:pt x="32" y="0"/>
                    <a:pt x="21" y="4"/>
                    <a:pt x="14" y="11"/>
                  </a:cubicBezTo>
                  <a:cubicBezTo>
                    <a:pt x="0" y="24"/>
                    <a:pt x="0" y="52"/>
                    <a:pt x="14" y="66"/>
                  </a:cubicBezTo>
                  <a:cubicBezTo>
                    <a:pt x="21" y="75"/>
                    <a:pt x="32" y="79"/>
                    <a:pt x="42" y="79"/>
                  </a:cubicBezTo>
                  <a:cubicBezTo>
                    <a:pt x="53" y="79"/>
                    <a:pt x="63" y="75"/>
                    <a:pt x="70" y="66"/>
                  </a:cubicBezTo>
                  <a:cubicBezTo>
                    <a:pt x="84" y="52"/>
                    <a:pt x="84" y="24"/>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00;p51">
              <a:extLst>
                <a:ext uri="{FF2B5EF4-FFF2-40B4-BE49-F238E27FC236}">
                  <a16:creationId xmlns:a16="http://schemas.microsoft.com/office/drawing/2014/main" xmlns="" id="{95E49F3D-6648-4FA5-BE7C-F5201651306B}"/>
                </a:ext>
              </a:extLst>
            </p:cNvPr>
            <p:cNvSpPr/>
            <p:nvPr/>
          </p:nvSpPr>
          <p:spPr>
            <a:xfrm>
              <a:off x="603377"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01;p51">
              <a:extLst>
                <a:ext uri="{FF2B5EF4-FFF2-40B4-BE49-F238E27FC236}">
                  <a16:creationId xmlns:a16="http://schemas.microsoft.com/office/drawing/2014/main" xmlns="" id="{B1CB406B-BF89-4711-8391-C821ECAE4047}"/>
                </a:ext>
              </a:extLst>
            </p:cNvPr>
            <p:cNvSpPr/>
            <p:nvPr/>
          </p:nvSpPr>
          <p:spPr>
            <a:xfrm>
              <a:off x="627240" y="3719889"/>
              <a:ext cx="17977" cy="18085"/>
            </a:xfrm>
            <a:custGeom>
              <a:avLst/>
              <a:gdLst/>
              <a:ahLst/>
              <a:cxnLst/>
              <a:rect l="l" t="t" r="r" b="b"/>
              <a:pathLst>
                <a:path w="168" h="169" extrusionOk="0">
                  <a:moveTo>
                    <a:pt x="84" y="1"/>
                  </a:moveTo>
                  <a:cubicBezTo>
                    <a:pt x="40" y="1"/>
                    <a:pt x="0" y="40"/>
                    <a:pt x="0" y="84"/>
                  </a:cubicBezTo>
                  <a:cubicBezTo>
                    <a:pt x="0" y="129"/>
                    <a:pt x="40" y="168"/>
                    <a:pt x="84" y="168"/>
                  </a:cubicBezTo>
                  <a:cubicBezTo>
                    <a:pt x="132" y="168"/>
                    <a:pt x="168" y="129"/>
                    <a:pt x="168" y="84"/>
                  </a:cubicBezTo>
                  <a:cubicBezTo>
                    <a:pt x="168" y="37"/>
                    <a:pt x="134" y="1"/>
                    <a:pt x="84"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02;p51">
              <a:extLst>
                <a:ext uri="{FF2B5EF4-FFF2-40B4-BE49-F238E27FC236}">
                  <a16:creationId xmlns:a16="http://schemas.microsoft.com/office/drawing/2014/main" xmlns="" id="{9F7DADA6-FD3F-4E90-9605-DA362E461D93}"/>
                </a:ext>
              </a:extLst>
            </p:cNvPr>
            <p:cNvSpPr/>
            <p:nvPr/>
          </p:nvSpPr>
          <p:spPr>
            <a:xfrm>
              <a:off x="786898" y="3746213"/>
              <a:ext cx="200746" cy="172714"/>
            </a:xfrm>
            <a:custGeom>
              <a:avLst/>
              <a:gdLst/>
              <a:ahLst/>
              <a:cxnLst/>
              <a:rect l="l" t="t" r="r" b="b"/>
              <a:pathLst>
                <a:path w="1876" h="1614" extrusionOk="0">
                  <a:moveTo>
                    <a:pt x="939" y="0"/>
                  </a:moveTo>
                  <a:cubicBezTo>
                    <a:pt x="809" y="0"/>
                    <a:pt x="679" y="67"/>
                    <a:pt x="609" y="201"/>
                  </a:cubicBezTo>
                  <a:lnTo>
                    <a:pt x="551" y="324"/>
                  </a:lnTo>
                  <a:lnTo>
                    <a:pt x="414" y="343"/>
                  </a:lnTo>
                  <a:cubicBezTo>
                    <a:pt x="118" y="385"/>
                    <a:pt x="1" y="748"/>
                    <a:pt x="216" y="957"/>
                  </a:cubicBezTo>
                  <a:lnTo>
                    <a:pt x="313" y="1055"/>
                  </a:lnTo>
                  <a:lnTo>
                    <a:pt x="291" y="1191"/>
                  </a:lnTo>
                  <a:cubicBezTo>
                    <a:pt x="254" y="1425"/>
                    <a:pt x="437" y="1613"/>
                    <a:pt x="647" y="1613"/>
                  </a:cubicBezTo>
                  <a:cubicBezTo>
                    <a:pt x="702" y="1613"/>
                    <a:pt x="760" y="1600"/>
                    <a:pt x="816" y="1571"/>
                  </a:cubicBezTo>
                  <a:lnTo>
                    <a:pt x="936" y="1509"/>
                  </a:lnTo>
                  <a:lnTo>
                    <a:pt x="1058" y="1571"/>
                  </a:lnTo>
                  <a:cubicBezTo>
                    <a:pt x="1114" y="1600"/>
                    <a:pt x="1171" y="1613"/>
                    <a:pt x="1226" y="1613"/>
                  </a:cubicBezTo>
                  <a:cubicBezTo>
                    <a:pt x="1437" y="1613"/>
                    <a:pt x="1623" y="1423"/>
                    <a:pt x="1583" y="1191"/>
                  </a:cubicBezTo>
                  <a:lnTo>
                    <a:pt x="1560" y="1055"/>
                  </a:lnTo>
                  <a:lnTo>
                    <a:pt x="1658" y="957"/>
                  </a:lnTo>
                  <a:cubicBezTo>
                    <a:pt x="1876" y="753"/>
                    <a:pt x="1756" y="385"/>
                    <a:pt x="1460" y="343"/>
                  </a:cubicBezTo>
                  <a:lnTo>
                    <a:pt x="1323" y="324"/>
                  </a:lnTo>
                  <a:lnTo>
                    <a:pt x="1265" y="201"/>
                  </a:lnTo>
                  <a:cubicBezTo>
                    <a:pt x="1198" y="67"/>
                    <a:pt x="1069" y="0"/>
                    <a:pt x="939"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03;p51">
              <a:extLst>
                <a:ext uri="{FF2B5EF4-FFF2-40B4-BE49-F238E27FC236}">
                  <a16:creationId xmlns:a16="http://schemas.microsoft.com/office/drawing/2014/main" xmlns="" id="{D1CBE6B8-9BE4-46FC-A88D-0150E5BC8EA6}"/>
                </a:ext>
              </a:extLst>
            </p:cNvPr>
            <p:cNvSpPr/>
            <p:nvPr/>
          </p:nvSpPr>
          <p:spPr>
            <a:xfrm>
              <a:off x="803056" y="3758840"/>
              <a:ext cx="169714" cy="147246"/>
            </a:xfrm>
            <a:custGeom>
              <a:avLst/>
              <a:gdLst/>
              <a:ahLst/>
              <a:cxnLst/>
              <a:rect l="l" t="t" r="r" b="b"/>
              <a:pathLst>
                <a:path w="1586" h="1376" extrusionOk="0">
                  <a:moveTo>
                    <a:pt x="789" y="0"/>
                  </a:moveTo>
                  <a:cubicBezTo>
                    <a:pt x="681" y="0"/>
                    <a:pt x="573" y="57"/>
                    <a:pt x="520" y="170"/>
                  </a:cubicBezTo>
                  <a:lnTo>
                    <a:pt x="467" y="276"/>
                  </a:lnTo>
                  <a:lnTo>
                    <a:pt x="352" y="292"/>
                  </a:lnTo>
                  <a:cubicBezTo>
                    <a:pt x="98" y="329"/>
                    <a:pt x="1" y="638"/>
                    <a:pt x="182" y="817"/>
                  </a:cubicBezTo>
                  <a:lnTo>
                    <a:pt x="266" y="900"/>
                  </a:lnTo>
                  <a:lnTo>
                    <a:pt x="243" y="1015"/>
                  </a:lnTo>
                  <a:cubicBezTo>
                    <a:pt x="208" y="1213"/>
                    <a:pt x="364" y="1375"/>
                    <a:pt x="543" y="1375"/>
                  </a:cubicBezTo>
                  <a:cubicBezTo>
                    <a:pt x="590" y="1375"/>
                    <a:pt x="640" y="1364"/>
                    <a:pt x="687" y="1338"/>
                  </a:cubicBezTo>
                  <a:lnTo>
                    <a:pt x="793" y="1285"/>
                  </a:lnTo>
                  <a:lnTo>
                    <a:pt x="896" y="1338"/>
                  </a:lnTo>
                  <a:cubicBezTo>
                    <a:pt x="943" y="1364"/>
                    <a:pt x="992" y="1375"/>
                    <a:pt x="1039" y="1375"/>
                  </a:cubicBezTo>
                  <a:cubicBezTo>
                    <a:pt x="1216" y="1375"/>
                    <a:pt x="1373" y="1213"/>
                    <a:pt x="1340" y="1015"/>
                  </a:cubicBezTo>
                  <a:lnTo>
                    <a:pt x="1320" y="900"/>
                  </a:lnTo>
                  <a:lnTo>
                    <a:pt x="1404" y="817"/>
                  </a:lnTo>
                  <a:cubicBezTo>
                    <a:pt x="1585" y="638"/>
                    <a:pt x="1482" y="331"/>
                    <a:pt x="1231" y="292"/>
                  </a:cubicBezTo>
                  <a:lnTo>
                    <a:pt x="1117" y="276"/>
                  </a:lnTo>
                  <a:lnTo>
                    <a:pt x="1064" y="170"/>
                  </a:lnTo>
                  <a:cubicBezTo>
                    <a:pt x="1008" y="57"/>
                    <a:pt x="898" y="0"/>
                    <a:pt x="78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04;p51">
              <a:extLst>
                <a:ext uri="{FF2B5EF4-FFF2-40B4-BE49-F238E27FC236}">
                  <a16:creationId xmlns:a16="http://schemas.microsoft.com/office/drawing/2014/main" xmlns="" id="{65F7747A-6508-4EB9-89AC-E93178847D50}"/>
                </a:ext>
              </a:extLst>
            </p:cNvPr>
            <p:cNvSpPr/>
            <p:nvPr/>
          </p:nvSpPr>
          <p:spPr>
            <a:xfrm>
              <a:off x="802735" y="3770933"/>
              <a:ext cx="156017" cy="141681"/>
            </a:xfrm>
            <a:custGeom>
              <a:avLst/>
              <a:gdLst/>
              <a:ahLst/>
              <a:cxnLst/>
              <a:rect l="l" t="t" r="r" b="b"/>
              <a:pathLst>
                <a:path w="1458" h="1324" extrusionOk="0">
                  <a:moveTo>
                    <a:pt x="706" y="736"/>
                  </a:moveTo>
                  <a:cubicBezTo>
                    <a:pt x="666" y="747"/>
                    <a:pt x="625" y="762"/>
                    <a:pt x="584" y="780"/>
                  </a:cubicBezTo>
                  <a:lnTo>
                    <a:pt x="584" y="780"/>
                  </a:lnTo>
                  <a:cubicBezTo>
                    <a:pt x="585" y="786"/>
                    <a:pt x="588" y="790"/>
                    <a:pt x="595" y="790"/>
                  </a:cubicBezTo>
                  <a:cubicBezTo>
                    <a:pt x="596" y="790"/>
                    <a:pt x="597" y="790"/>
                    <a:pt x="598" y="790"/>
                  </a:cubicBezTo>
                  <a:cubicBezTo>
                    <a:pt x="638" y="782"/>
                    <a:pt x="678" y="767"/>
                    <a:pt x="706" y="736"/>
                  </a:cubicBezTo>
                  <a:close/>
                  <a:moveTo>
                    <a:pt x="1" y="617"/>
                  </a:moveTo>
                  <a:lnTo>
                    <a:pt x="1" y="617"/>
                  </a:lnTo>
                  <a:cubicBezTo>
                    <a:pt x="18" y="656"/>
                    <a:pt x="43" y="695"/>
                    <a:pt x="76" y="726"/>
                  </a:cubicBezTo>
                  <a:lnTo>
                    <a:pt x="174" y="824"/>
                  </a:lnTo>
                  <a:lnTo>
                    <a:pt x="154" y="960"/>
                  </a:lnTo>
                  <a:cubicBezTo>
                    <a:pt x="154" y="972"/>
                    <a:pt x="154" y="983"/>
                    <a:pt x="151" y="991"/>
                  </a:cubicBezTo>
                  <a:cubicBezTo>
                    <a:pt x="284" y="942"/>
                    <a:pt x="438" y="843"/>
                    <a:pt x="584" y="780"/>
                  </a:cubicBezTo>
                  <a:lnTo>
                    <a:pt x="584" y="780"/>
                  </a:lnTo>
                  <a:cubicBezTo>
                    <a:pt x="579" y="756"/>
                    <a:pt x="608" y="697"/>
                    <a:pt x="589" y="697"/>
                  </a:cubicBezTo>
                  <a:cubicBezTo>
                    <a:pt x="588" y="697"/>
                    <a:pt x="586" y="697"/>
                    <a:pt x="584" y="698"/>
                  </a:cubicBezTo>
                  <a:cubicBezTo>
                    <a:pt x="471" y="736"/>
                    <a:pt x="401" y="762"/>
                    <a:pt x="332" y="762"/>
                  </a:cubicBezTo>
                  <a:cubicBezTo>
                    <a:pt x="247" y="762"/>
                    <a:pt x="163" y="723"/>
                    <a:pt x="1" y="617"/>
                  </a:cubicBezTo>
                  <a:close/>
                  <a:moveTo>
                    <a:pt x="1128" y="1"/>
                  </a:moveTo>
                  <a:cubicBezTo>
                    <a:pt x="1094" y="165"/>
                    <a:pt x="1047" y="322"/>
                    <a:pt x="980" y="475"/>
                  </a:cubicBezTo>
                  <a:cubicBezTo>
                    <a:pt x="963" y="517"/>
                    <a:pt x="938" y="564"/>
                    <a:pt x="894" y="573"/>
                  </a:cubicBezTo>
                  <a:cubicBezTo>
                    <a:pt x="885" y="575"/>
                    <a:pt x="876" y="577"/>
                    <a:pt x="867" y="577"/>
                  </a:cubicBezTo>
                  <a:cubicBezTo>
                    <a:pt x="841" y="577"/>
                    <a:pt x="817" y="565"/>
                    <a:pt x="796" y="550"/>
                  </a:cubicBezTo>
                  <a:cubicBezTo>
                    <a:pt x="768" y="528"/>
                    <a:pt x="751" y="497"/>
                    <a:pt x="729" y="469"/>
                  </a:cubicBezTo>
                  <a:cubicBezTo>
                    <a:pt x="634" y="319"/>
                    <a:pt x="536" y="168"/>
                    <a:pt x="444" y="20"/>
                  </a:cubicBezTo>
                  <a:lnTo>
                    <a:pt x="405" y="96"/>
                  </a:lnTo>
                  <a:lnTo>
                    <a:pt x="333" y="107"/>
                  </a:lnTo>
                  <a:cubicBezTo>
                    <a:pt x="486" y="204"/>
                    <a:pt x="620" y="333"/>
                    <a:pt x="701" y="497"/>
                  </a:cubicBezTo>
                  <a:cubicBezTo>
                    <a:pt x="737" y="573"/>
                    <a:pt x="757" y="667"/>
                    <a:pt x="709" y="732"/>
                  </a:cubicBezTo>
                  <a:cubicBezTo>
                    <a:pt x="708" y="733"/>
                    <a:pt x="707" y="735"/>
                    <a:pt x="706" y="736"/>
                  </a:cubicBezTo>
                  <a:lnTo>
                    <a:pt x="706" y="736"/>
                  </a:lnTo>
                  <a:cubicBezTo>
                    <a:pt x="708" y="736"/>
                    <a:pt x="710" y="735"/>
                    <a:pt x="712" y="734"/>
                  </a:cubicBezTo>
                  <a:cubicBezTo>
                    <a:pt x="713" y="734"/>
                    <a:pt x="714" y="734"/>
                    <a:pt x="715" y="734"/>
                  </a:cubicBezTo>
                  <a:cubicBezTo>
                    <a:pt x="731" y="734"/>
                    <a:pt x="724" y="816"/>
                    <a:pt x="740" y="827"/>
                  </a:cubicBezTo>
                  <a:cubicBezTo>
                    <a:pt x="751" y="838"/>
                    <a:pt x="754" y="852"/>
                    <a:pt x="757" y="866"/>
                  </a:cubicBezTo>
                  <a:cubicBezTo>
                    <a:pt x="771" y="935"/>
                    <a:pt x="765" y="1011"/>
                    <a:pt x="754" y="1083"/>
                  </a:cubicBezTo>
                  <a:cubicBezTo>
                    <a:pt x="743" y="1164"/>
                    <a:pt x="729" y="1242"/>
                    <a:pt x="712" y="1323"/>
                  </a:cubicBezTo>
                  <a:lnTo>
                    <a:pt x="796" y="1278"/>
                  </a:lnTo>
                  <a:lnTo>
                    <a:pt x="857" y="1309"/>
                  </a:lnTo>
                  <a:cubicBezTo>
                    <a:pt x="852" y="1242"/>
                    <a:pt x="843" y="1172"/>
                    <a:pt x="841" y="1105"/>
                  </a:cubicBezTo>
                  <a:cubicBezTo>
                    <a:pt x="832" y="994"/>
                    <a:pt x="841" y="877"/>
                    <a:pt x="902" y="785"/>
                  </a:cubicBezTo>
                  <a:cubicBezTo>
                    <a:pt x="908" y="779"/>
                    <a:pt x="910" y="771"/>
                    <a:pt x="916" y="768"/>
                  </a:cubicBezTo>
                  <a:cubicBezTo>
                    <a:pt x="924" y="762"/>
                    <a:pt x="938" y="762"/>
                    <a:pt x="949" y="762"/>
                  </a:cubicBezTo>
                  <a:cubicBezTo>
                    <a:pt x="1111" y="762"/>
                    <a:pt x="1265" y="821"/>
                    <a:pt x="1424" y="863"/>
                  </a:cubicBezTo>
                  <a:lnTo>
                    <a:pt x="1415" y="824"/>
                  </a:lnTo>
                  <a:lnTo>
                    <a:pt x="1457" y="779"/>
                  </a:lnTo>
                  <a:cubicBezTo>
                    <a:pt x="1401" y="776"/>
                    <a:pt x="1346" y="773"/>
                    <a:pt x="1290" y="765"/>
                  </a:cubicBezTo>
                  <a:cubicBezTo>
                    <a:pt x="1231" y="760"/>
                    <a:pt x="1175" y="746"/>
                    <a:pt x="1120" y="726"/>
                  </a:cubicBezTo>
                  <a:cubicBezTo>
                    <a:pt x="1080" y="718"/>
                    <a:pt x="1047" y="704"/>
                    <a:pt x="1019" y="679"/>
                  </a:cubicBezTo>
                  <a:cubicBezTo>
                    <a:pt x="988" y="654"/>
                    <a:pt x="966" y="620"/>
                    <a:pt x="966" y="581"/>
                  </a:cubicBezTo>
                  <a:cubicBezTo>
                    <a:pt x="966" y="542"/>
                    <a:pt x="988" y="508"/>
                    <a:pt x="1008" y="475"/>
                  </a:cubicBezTo>
                  <a:cubicBezTo>
                    <a:pt x="1092" y="355"/>
                    <a:pt x="1173" y="229"/>
                    <a:pt x="1253" y="107"/>
                  </a:cubicBezTo>
                  <a:lnTo>
                    <a:pt x="1173" y="96"/>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05;p51">
              <a:extLst>
                <a:ext uri="{FF2B5EF4-FFF2-40B4-BE49-F238E27FC236}">
                  <a16:creationId xmlns:a16="http://schemas.microsoft.com/office/drawing/2014/main" xmlns="" id="{1B557F3A-7AD0-4E54-ACE4-D2F31FAA7F77}"/>
                </a:ext>
              </a:extLst>
            </p:cNvPr>
            <p:cNvSpPr/>
            <p:nvPr/>
          </p:nvSpPr>
          <p:spPr>
            <a:xfrm>
              <a:off x="855598" y="3800254"/>
              <a:ext cx="64312" cy="64206"/>
            </a:xfrm>
            <a:custGeom>
              <a:avLst/>
              <a:gdLst/>
              <a:ahLst/>
              <a:cxnLst/>
              <a:rect l="l" t="t" r="r" b="b"/>
              <a:pathLst>
                <a:path w="601" h="600" extrusionOk="0">
                  <a:moveTo>
                    <a:pt x="302" y="0"/>
                  </a:moveTo>
                  <a:cubicBezTo>
                    <a:pt x="137" y="0"/>
                    <a:pt x="1" y="134"/>
                    <a:pt x="1" y="299"/>
                  </a:cubicBezTo>
                  <a:cubicBezTo>
                    <a:pt x="1" y="463"/>
                    <a:pt x="135" y="600"/>
                    <a:pt x="302" y="600"/>
                  </a:cubicBezTo>
                  <a:cubicBezTo>
                    <a:pt x="467" y="600"/>
                    <a:pt x="600" y="466"/>
                    <a:pt x="600" y="299"/>
                  </a:cubicBezTo>
                  <a:cubicBezTo>
                    <a:pt x="600" y="131"/>
                    <a:pt x="467" y="0"/>
                    <a:pt x="302"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06;p51">
              <a:extLst>
                <a:ext uri="{FF2B5EF4-FFF2-40B4-BE49-F238E27FC236}">
                  <a16:creationId xmlns:a16="http://schemas.microsoft.com/office/drawing/2014/main" xmlns="" id="{D9264A90-2564-435D-8810-D287ED80AC08}"/>
                </a:ext>
              </a:extLst>
            </p:cNvPr>
            <p:cNvSpPr/>
            <p:nvPr/>
          </p:nvSpPr>
          <p:spPr>
            <a:xfrm>
              <a:off x="861590" y="3810099"/>
              <a:ext cx="51471" cy="44623"/>
            </a:xfrm>
            <a:custGeom>
              <a:avLst/>
              <a:gdLst/>
              <a:ahLst/>
              <a:cxnLst/>
              <a:rect l="l" t="t" r="r" b="b"/>
              <a:pathLst>
                <a:path w="481" h="417" extrusionOk="0">
                  <a:moveTo>
                    <a:pt x="242" y="1"/>
                  </a:moveTo>
                  <a:cubicBezTo>
                    <a:pt x="209" y="1"/>
                    <a:pt x="176" y="18"/>
                    <a:pt x="159" y="53"/>
                  </a:cubicBezTo>
                  <a:lnTo>
                    <a:pt x="146" y="84"/>
                  </a:lnTo>
                  <a:lnTo>
                    <a:pt x="109" y="92"/>
                  </a:lnTo>
                  <a:cubicBezTo>
                    <a:pt x="34" y="103"/>
                    <a:pt x="0" y="195"/>
                    <a:pt x="56" y="248"/>
                  </a:cubicBezTo>
                  <a:lnTo>
                    <a:pt x="81" y="274"/>
                  </a:lnTo>
                  <a:lnTo>
                    <a:pt x="76" y="307"/>
                  </a:lnTo>
                  <a:cubicBezTo>
                    <a:pt x="67" y="368"/>
                    <a:pt x="115" y="416"/>
                    <a:pt x="167" y="416"/>
                  </a:cubicBezTo>
                  <a:cubicBezTo>
                    <a:pt x="181" y="416"/>
                    <a:pt x="196" y="412"/>
                    <a:pt x="210" y="405"/>
                  </a:cubicBezTo>
                  <a:lnTo>
                    <a:pt x="243" y="388"/>
                  </a:lnTo>
                  <a:lnTo>
                    <a:pt x="274" y="405"/>
                  </a:lnTo>
                  <a:cubicBezTo>
                    <a:pt x="289" y="412"/>
                    <a:pt x="304" y="416"/>
                    <a:pt x="319" y="416"/>
                  </a:cubicBezTo>
                  <a:cubicBezTo>
                    <a:pt x="374" y="416"/>
                    <a:pt x="421" y="368"/>
                    <a:pt x="411" y="307"/>
                  </a:cubicBezTo>
                  <a:lnTo>
                    <a:pt x="402" y="274"/>
                  </a:lnTo>
                  <a:lnTo>
                    <a:pt x="427" y="248"/>
                  </a:lnTo>
                  <a:cubicBezTo>
                    <a:pt x="480" y="195"/>
                    <a:pt x="452" y="103"/>
                    <a:pt x="374" y="92"/>
                  </a:cubicBezTo>
                  <a:lnTo>
                    <a:pt x="341" y="84"/>
                  </a:lnTo>
                  <a:lnTo>
                    <a:pt x="327" y="53"/>
                  </a:lnTo>
                  <a:cubicBezTo>
                    <a:pt x="309" y="18"/>
                    <a:pt x="275" y="1"/>
                    <a:pt x="2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07;p51">
              <a:extLst>
                <a:ext uri="{FF2B5EF4-FFF2-40B4-BE49-F238E27FC236}">
                  <a16:creationId xmlns:a16="http://schemas.microsoft.com/office/drawing/2014/main" xmlns="" id="{E54ABAFB-6780-4F7A-AC82-B013D5482D0C}"/>
                </a:ext>
              </a:extLst>
            </p:cNvPr>
            <p:cNvSpPr/>
            <p:nvPr/>
          </p:nvSpPr>
          <p:spPr>
            <a:xfrm>
              <a:off x="870579" y="3815449"/>
              <a:ext cx="33814" cy="33815"/>
            </a:xfrm>
            <a:custGeom>
              <a:avLst/>
              <a:gdLst/>
              <a:ahLst/>
              <a:cxnLst/>
              <a:rect l="l" t="t" r="r" b="b"/>
              <a:pathLst>
                <a:path w="316" h="316" extrusionOk="0">
                  <a:moveTo>
                    <a:pt x="159" y="0"/>
                  </a:moveTo>
                  <a:cubicBezTo>
                    <a:pt x="70" y="0"/>
                    <a:pt x="0" y="70"/>
                    <a:pt x="0" y="157"/>
                  </a:cubicBezTo>
                  <a:cubicBezTo>
                    <a:pt x="0" y="246"/>
                    <a:pt x="70" y="316"/>
                    <a:pt x="159" y="316"/>
                  </a:cubicBezTo>
                  <a:cubicBezTo>
                    <a:pt x="246" y="316"/>
                    <a:pt x="315" y="246"/>
                    <a:pt x="315" y="157"/>
                  </a:cubicBezTo>
                  <a:cubicBezTo>
                    <a:pt x="315" y="73"/>
                    <a:pt x="246" y="3"/>
                    <a:pt x="1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08;p51">
              <a:extLst>
                <a:ext uri="{FF2B5EF4-FFF2-40B4-BE49-F238E27FC236}">
                  <a16:creationId xmlns:a16="http://schemas.microsoft.com/office/drawing/2014/main" xmlns="" id="{E3B2D537-2C3E-4C1F-A8AB-5C203F4C19C1}"/>
                </a:ext>
              </a:extLst>
            </p:cNvPr>
            <p:cNvSpPr/>
            <p:nvPr/>
          </p:nvSpPr>
          <p:spPr>
            <a:xfrm>
              <a:off x="883955" y="3782918"/>
              <a:ext cx="7277" cy="99840"/>
            </a:xfrm>
            <a:custGeom>
              <a:avLst/>
              <a:gdLst/>
              <a:ahLst/>
              <a:cxnLst/>
              <a:rect l="l" t="t" r="r" b="b"/>
              <a:pathLst>
                <a:path w="68" h="933" extrusionOk="0">
                  <a:moveTo>
                    <a:pt x="1" y="0"/>
                  </a:moveTo>
                  <a:lnTo>
                    <a:pt x="1" y="932"/>
                  </a:lnTo>
                  <a:lnTo>
                    <a:pt x="68" y="93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09;p51">
              <a:extLst>
                <a:ext uri="{FF2B5EF4-FFF2-40B4-BE49-F238E27FC236}">
                  <a16:creationId xmlns:a16="http://schemas.microsoft.com/office/drawing/2014/main" xmlns="" id="{3423C556-3AE2-4FEE-914C-A1A513B97291}"/>
                </a:ext>
              </a:extLst>
            </p:cNvPr>
            <p:cNvSpPr/>
            <p:nvPr/>
          </p:nvSpPr>
          <p:spPr>
            <a:xfrm>
              <a:off x="883099" y="3774785"/>
              <a:ext cx="9631" cy="9738"/>
            </a:xfrm>
            <a:custGeom>
              <a:avLst/>
              <a:gdLst/>
              <a:ahLst/>
              <a:cxnLst/>
              <a:rect l="l" t="t" r="r" b="b"/>
              <a:pathLst>
                <a:path w="90" h="91" extrusionOk="0">
                  <a:moveTo>
                    <a:pt x="45" y="1"/>
                  </a:moveTo>
                  <a:cubicBezTo>
                    <a:pt x="20" y="1"/>
                    <a:pt x="0" y="21"/>
                    <a:pt x="0" y="46"/>
                  </a:cubicBezTo>
                  <a:cubicBezTo>
                    <a:pt x="0" y="71"/>
                    <a:pt x="20" y="90"/>
                    <a:pt x="45" y="90"/>
                  </a:cubicBezTo>
                  <a:cubicBezTo>
                    <a:pt x="70" y="90"/>
                    <a:pt x="90" y="71"/>
                    <a:pt x="90" y="46"/>
                  </a:cubicBezTo>
                  <a:cubicBezTo>
                    <a:pt x="90" y="18"/>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0;p51">
              <a:extLst>
                <a:ext uri="{FF2B5EF4-FFF2-40B4-BE49-F238E27FC236}">
                  <a16:creationId xmlns:a16="http://schemas.microsoft.com/office/drawing/2014/main" xmlns="" id="{E97EDA8A-30CF-44DB-AE2A-25E914514DFA}"/>
                </a:ext>
              </a:extLst>
            </p:cNvPr>
            <p:cNvSpPr/>
            <p:nvPr/>
          </p:nvSpPr>
          <p:spPr>
            <a:xfrm>
              <a:off x="885453" y="3777674"/>
              <a:ext cx="4280" cy="4387"/>
            </a:xfrm>
            <a:custGeom>
              <a:avLst/>
              <a:gdLst/>
              <a:ahLst/>
              <a:cxnLst/>
              <a:rect l="l" t="t" r="r" b="b"/>
              <a:pathLst>
                <a:path w="40" h="41" extrusionOk="0">
                  <a:moveTo>
                    <a:pt x="25" y="0"/>
                  </a:moveTo>
                  <a:cubicBezTo>
                    <a:pt x="23" y="0"/>
                    <a:pt x="22" y="1"/>
                    <a:pt x="20" y="2"/>
                  </a:cubicBezTo>
                  <a:cubicBezTo>
                    <a:pt x="9" y="2"/>
                    <a:pt x="1" y="7"/>
                    <a:pt x="1" y="19"/>
                  </a:cubicBezTo>
                  <a:cubicBezTo>
                    <a:pt x="1" y="33"/>
                    <a:pt x="6" y="41"/>
                    <a:pt x="20" y="41"/>
                  </a:cubicBezTo>
                  <a:cubicBezTo>
                    <a:pt x="31" y="41"/>
                    <a:pt x="40" y="30"/>
                    <a:pt x="40" y="19"/>
                  </a:cubicBezTo>
                  <a:cubicBezTo>
                    <a:pt x="40" y="10"/>
                    <a:pt x="32"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1;p51">
              <a:extLst>
                <a:ext uri="{FF2B5EF4-FFF2-40B4-BE49-F238E27FC236}">
                  <a16:creationId xmlns:a16="http://schemas.microsoft.com/office/drawing/2014/main" xmlns="" id="{6CCB1276-2C80-449F-A351-4A61C2461BD2}"/>
                </a:ext>
              </a:extLst>
            </p:cNvPr>
            <p:cNvSpPr/>
            <p:nvPr/>
          </p:nvSpPr>
          <p:spPr>
            <a:xfrm>
              <a:off x="883099" y="3881368"/>
              <a:ext cx="9631" cy="9952"/>
            </a:xfrm>
            <a:custGeom>
              <a:avLst/>
              <a:gdLst/>
              <a:ahLst/>
              <a:cxnLst/>
              <a:rect l="l" t="t" r="r" b="b"/>
              <a:pathLst>
                <a:path w="90" h="93" extrusionOk="0">
                  <a:moveTo>
                    <a:pt x="49" y="1"/>
                  </a:moveTo>
                  <a:cubicBezTo>
                    <a:pt x="48" y="1"/>
                    <a:pt x="46" y="1"/>
                    <a:pt x="45" y="1"/>
                  </a:cubicBezTo>
                  <a:cubicBezTo>
                    <a:pt x="20" y="1"/>
                    <a:pt x="0" y="23"/>
                    <a:pt x="0" y="48"/>
                  </a:cubicBezTo>
                  <a:cubicBezTo>
                    <a:pt x="0" y="71"/>
                    <a:pt x="20" y="93"/>
                    <a:pt x="45" y="93"/>
                  </a:cubicBezTo>
                  <a:cubicBezTo>
                    <a:pt x="70" y="93"/>
                    <a:pt x="90" y="71"/>
                    <a:pt x="90" y="48"/>
                  </a:cubicBezTo>
                  <a:cubicBezTo>
                    <a:pt x="90" y="22"/>
                    <a:pt x="72" y="1"/>
                    <a:pt x="4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2;p51">
              <a:extLst>
                <a:ext uri="{FF2B5EF4-FFF2-40B4-BE49-F238E27FC236}">
                  <a16:creationId xmlns:a16="http://schemas.microsoft.com/office/drawing/2014/main" xmlns="" id="{D0C10E5C-CECF-44ED-80DD-8D06AF48EE74}"/>
                </a:ext>
              </a:extLst>
            </p:cNvPr>
            <p:cNvSpPr/>
            <p:nvPr/>
          </p:nvSpPr>
          <p:spPr>
            <a:xfrm>
              <a:off x="885453" y="3884364"/>
              <a:ext cx="4280" cy="4066"/>
            </a:xfrm>
            <a:custGeom>
              <a:avLst/>
              <a:gdLst/>
              <a:ahLst/>
              <a:cxnLst/>
              <a:rect l="l" t="t" r="r" b="b"/>
              <a:pathLst>
                <a:path w="40" h="38" extrusionOk="0">
                  <a:moveTo>
                    <a:pt x="24" y="0"/>
                  </a:moveTo>
                  <a:cubicBezTo>
                    <a:pt x="22" y="0"/>
                    <a:pt x="21" y="0"/>
                    <a:pt x="20" y="1"/>
                  </a:cubicBezTo>
                  <a:cubicBezTo>
                    <a:pt x="9" y="1"/>
                    <a:pt x="1" y="9"/>
                    <a:pt x="1" y="20"/>
                  </a:cubicBezTo>
                  <a:cubicBezTo>
                    <a:pt x="1" y="29"/>
                    <a:pt x="6" y="37"/>
                    <a:pt x="20" y="37"/>
                  </a:cubicBezTo>
                  <a:cubicBezTo>
                    <a:pt x="31" y="37"/>
                    <a:pt x="40" y="29"/>
                    <a:pt x="40" y="20"/>
                  </a:cubicBezTo>
                  <a:cubicBezTo>
                    <a:pt x="40" y="8"/>
                    <a:pt x="31" y="0"/>
                    <a:pt x="2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13;p51">
              <a:extLst>
                <a:ext uri="{FF2B5EF4-FFF2-40B4-BE49-F238E27FC236}">
                  <a16:creationId xmlns:a16="http://schemas.microsoft.com/office/drawing/2014/main" xmlns="" id="{90468162-15F2-473B-8C72-CA51A7B55C97}"/>
                </a:ext>
              </a:extLst>
            </p:cNvPr>
            <p:cNvSpPr/>
            <p:nvPr/>
          </p:nvSpPr>
          <p:spPr>
            <a:xfrm>
              <a:off x="837727" y="3829146"/>
              <a:ext cx="99838" cy="7277"/>
            </a:xfrm>
            <a:custGeom>
              <a:avLst/>
              <a:gdLst/>
              <a:ahLst/>
              <a:cxnLst/>
              <a:rect l="l" t="t" r="r" b="b"/>
              <a:pathLst>
                <a:path w="933" h="68" extrusionOk="0">
                  <a:moveTo>
                    <a:pt x="0" y="1"/>
                  </a:moveTo>
                  <a:lnTo>
                    <a:pt x="0" y="68"/>
                  </a:lnTo>
                  <a:lnTo>
                    <a:pt x="932" y="68"/>
                  </a:lnTo>
                  <a:lnTo>
                    <a:pt x="932"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14;p51">
              <a:extLst>
                <a:ext uri="{FF2B5EF4-FFF2-40B4-BE49-F238E27FC236}">
                  <a16:creationId xmlns:a16="http://schemas.microsoft.com/office/drawing/2014/main" xmlns="" id="{6CCEF87A-5772-4126-B435-4DDCF561B135}"/>
                </a:ext>
              </a:extLst>
            </p:cNvPr>
            <p:cNvSpPr/>
            <p:nvPr/>
          </p:nvSpPr>
          <p:spPr>
            <a:xfrm>
              <a:off x="935962" y="3828290"/>
              <a:ext cx="10166" cy="9631"/>
            </a:xfrm>
            <a:custGeom>
              <a:avLst/>
              <a:gdLst/>
              <a:ahLst/>
              <a:cxnLst/>
              <a:rect l="l" t="t" r="r" b="b"/>
              <a:pathLst>
                <a:path w="95" h="90" extrusionOk="0">
                  <a:moveTo>
                    <a:pt x="45" y="0"/>
                  </a:moveTo>
                  <a:cubicBezTo>
                    <a:pt x="22" y="0"/>
                    <a:pt x="0" y="20"/>
                    <a:pt x="0" y="45"/>
                  </a:cubicBezTo>
                  <a:cubicBezTo>
                    <a:pt x="0" y="70"/>
                    <a:pt x="22" y="90"/>
                    <a:pt x="45" y="90"/>
                  </a:cubicBezTo>
                  <a:cubicBezTo>
                    <a:pt x="73" y="90"/>
                    <a:pt x="95" y="70"/>
                    <a:pt x="92" y="45"/>
                  </a:cubicBezTo>
                  <a:cubicBezTo>
                    <a:pt x="92"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15;p51">
              <a:extLst>
                <a:ext uri="{FF2B5EF4-FFF2-40B4-BE49-F238E27FC236}">
                  <a16:creationId xmlns:a16="http://schemas.microsoft.com/office/drawing/2014/main" xmlns="" id="{52C0824B-56B2-4611-802E-E0C5AF724700}"/>
                </a:ext>
              </a:extLst>
            </p:cNvPr>
            <p:cNvSpPr/>
            <p:nvPr/>
          </p:nvSpPr>
          <p:spPr>
            <a:xfrm>
              <a:off x="938851" y="3830645"/>
              <a:ext cx="4387" cy="4280"/>
            </a:xfrm>
            <a:custGeom>
              <a:avLst/>
              <a:gdLst/>
              <a:ahLst/>
              <a:cxnLst/>
              <a:rect l="l" t="t" r="r" b="b"/>
              <a:pathLst>
                <a:path w="41" h="40" extrusionOk="0">
                  <a:moveTo>
                    <a:pt x="18" y="1"/>
                  </a:moveTo>
                  <a:cubicBezTo>
                    <a:pt x="9" y="1"/>
                    <a:pt x="1" y="9"/>
                    <a:pt x="1" y="20"/>
                  </a:cubicBezTo>
                  <a:cubicBezTo>
                    <a:pt x="1" y="34"/>
                    <a:pt x="9" y="40"/>
                    <a:pt x="18" y="40"/>
                  </a:cubicBezTo>
                  <a:cubicBezTo>
                    <a:pt x="32" y="40"/>
                    <a:pt x="40" y="34"/>
                    <a:pt x="40" y="20"/>
                  </a:cubicBezTo>
                  <a:cubicBezTo>
                    <a:pt x="40"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16;p51">
              <a:extLst>
                <a:ext uri="{FF2B5EF4-FFF2-40B4-BE49-F238E27FC236}">
                  <a16:creationId xmlns:a16="http://schemas.microsoft.com/office/drawing/2014/main" xmlns="" id="{3CA42827-7766-4398-BE62-003E7E29F8E8}"/>
                </a:ext>
              </a:extLst>
            </p:cNvPr>
            <p:cNvSpPr/>
            <p:nvPr/>
          </p:nvSpPr>
          <p:spPr>
            <a:xfrm>
              <a:off x="829594" y="3828290"/>
              <a:ext cx="9738" cy="9631"/>
            </a:xfrm>
            <a:custGeom>
              <a:avLst/>
              <a:gdLst/>
              <a:ahLst/>
              <a:cxnLst/>
              <a:rect l="l" t="t" r="r" b="b"/>
              <a:pathLst>
                <a:path w="91" h="90" extrusionOk="0">
                  <a:moveTo>
                    <a:pt x="46" y="0"/>
                  </a:moveTo>
                  <a:cubicBezTo>
                    <a:pt x="20" y="0"/>
                    <a:pt x="1" y="20"/>
                    <a:pt x="1" y="45"/>
                  </a:cubicBezTo>
                  <a:cubicBezTo>
                    <a:pt x="1" y="70"/>
                    <a:pt x="20" y="90"/>
                    <a:pt x="46" y="90"/>
                  </a:cubicBezTo>
                  <a:cubicBezTo>
                    <a:pt x="71" y="90"/>
                    <a:pt x="90" y="70"/>
                    <a:pt x="90" y="45"/>
                  </a:cubicBezTo>
                  <a:cubicBezTo>
                    <a:pt x="90" y="20"/>
                    <a:pt x="71" y="0"/>
                    <a:pt x="4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17;p51">
              <a:extLst>
                <a:ext uri="{FF2B5EF4-FFF2-40B4-BE49-F238E27FC236}">
                  <a16:creationId xmlns:a16="http://schemas.microsoft.com/office/drawing/2014/main" xmlns="" id="{A60901F7-DA7F-4266-B4F5-0E2C9932B94F}"/>
                </a:ext>
              </a:extLst>
            </p:cNvPr>
            <p:cNvSpPr/>
            <p:nvPr/>
          </p:nvSpPr>
          <p:spPr>
            <a:xfrm>
              <a:off x="832591" y="3830645"/>
              <a:ext cx="3745" cy="4280"/>
            </a:xfrm>
            <a:custGeom>
              <a:avLst/>
              <a:gdLst/>
              <a:ahLst/>
              <a:cxnLst/>
              <a:rect l="l" t="t" r="r" b="b"/>
              <a:pathLst>
                <a:path w="35" h="40" extrusionOk="0">
                  <a:moveTo>
                    <a:pt x="18" y="1"/>
                  </a:moveTo>
                  <a:cubicBezTo>
                    <a:pt x="6" y="1"/>
                    <a:pt x="1" y="9"/>
                    <a:pt x="1" y="20"/>
                  </a:cubicBezTo>
                  <a:cubicBezTo>
                    <a:pt x="1" y="34"/>
                    <a:pt x="6" y="40"/>
                    <a:pt x="18" y="40"/>
                  </a:cubicBezTo>
                  <a:cubicBezTo>
                    <a:pt x="26" y="40"/>
                    <a:pt x="34" y="34"/>
                    <a:pt x="34" y="20"/>
                  </a:cubicBezTo>
                  <a:cubicBezTo>
                    <a:pt x="34"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18;p51">
              <a:extLst>
                <a:ext uri="{FF2B5EF4-FFF2-40B4-BE49-F238E27FC236}">
                  <a16:creationId xmlns:a16="http://schemas.microsoft.com/office/drawing/2014/main" xmlns="" id="{2DD332F9-1505-4F66-A066-8C092E6E19D5}"/>
                </a:ext>
              </a:extLst>
            </p:cNvPr>
            <p:cNvSpPr/>
            <p:nvPr/>
          </p:nvSpPr>
          <p:spPr>
            <a:xfrm>
              <a:off x="857952" y="3803250"/>
              <a:ext cx="58961" cy="58856"/>
            </a:xfrm>
            <a:custGeom>
              <a:avLst/>
              <a:gdLst/>
              <a:ahLst/>
              <a:cxnLst/>
              <a:rect l="l" t="t" r="r" b="b"/>
              <a:pathLst>
                <a:path w="551" h="550" extrusionOk="0">
                  <a:moveTo>
                    <a:pt x="503" y="0"/>
                  </a:moveTo>
                  <a:lnTo>
                    <a:pt x="1" y="502"/>
                  </a:lnTo>
                  <a:lnTo>
                    <a:pt x="46" y="550"/>
                  </a:lnTo>
                  <a:lnTo>
                    <a:pt x="551" y="47"/>
                  </a:lnTo>
                  <a:lnTo>
                    <a:pt x="50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19;p51">
              <a:extLst>
                <a:ext uri="{FF2B5EF4-FFF2-40B4-BE49-F238E27FC236}">
                  <a16:creationId xmlns:a16="http://schemas.microsoft.com/office/drawing/2014/main" xmlns="" id="{A025F6E5-7FCB-439D-8C34-EAB0AB40E43B}"/>
                </a:ext>
              </a:extLst>
            </p:cNvPr>
            <p:cNvSpPr/>
            <p:nvPr/>
          </p:nvSpPr>
          <p:spPr>
            <a:xfrm>
              <a:off x="912955" y="3800254"/>
              <a:ext cx="7598" cy="7491"/>
            </a:xfrm>
            <a:custGeom>
              <a:avLst/>
              <a:gdLst/>
              <a:ahLst/>
              <a:cxnLst/>
              <a:rect l="l" t="t" r="r" b="b"/>
              <a:pathLst>
                <a:path w="71" h="70"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20;p51">
              <a:extLst>
                <a:ext uri="{FF2B5EF4-FFF2-40B4-BE49-F238E27FC236}">
                  <a16:creationId xmlns:a16="http://schemas.microsoft.com/office/drawing/2014/main" xmlns="" id="{43258574-D310-40D8-9626-DB17899A292F}"/>
                </a:ext>
              </a:extLst>
            </p:cNvPr>
            <p:cNvSpPr/>
            <p:nvPr/>
          </p:nvSpPr>
          <p:spPr>
            <a:xfrm>
              <a:off x="914988" y="3802287"/>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21;p51">
              <a:extLst>
                <a:ext uri="{FF2B5EF4-FFF2-40B4-BE49-F238E27FC236}">
                  <a16:creationId xmlns:a16="http://schemas.microsoft.com/office/drawing/2014/main" xmlns="" id="{3AA384BD-0149-4095-B761-51EB6F15969C}"/>
                </a:ext>
              </a:extLst>
            </p:cNvPr>
            <p:cNvSpPr/>
            <p:nvPr/>
          </p:nvSpPr>
          <p:spPr>
            <a:xfrm>
              <a:off x="854742" y="3857611"/>
              <a:ext cx="8454" cy="8026"/>
            </a:xfrm>
            <a:custGeom>
              <a:avLst/>
              <a:gdLst/>
              <a:ahLst/>
              <a:cxnLst/>
              <a:rect l="l" t="t" r="r" b="b"/>
              <a:pathLst>
                <a:path w="79" h="75" extrusionOk="0">
                  <a:moveTo>
                    <a:pt x="39" y="0"/>
                  </a:moveTo>
                  <a:cubicBezTo>
                    <a:pt x="30" y="0"/>
                    <a:pt x="21" y="4"/>
                    <a:pt x="14" y="11"/>
                  </a:cubicBezTo>
                  <a:cubicBezTo>
                    <a:pt x="0" y="25"/>
                    <a:pt x="0" y="50"/>
                    <a:pt x="14" y="64"/>
                  </a:cubicBezTo>
                  <a:cubicBezTo>
                    <a:pt x="21" y="71"/>
                    <a:pt x="30" y="74"/>
                    <a:pt x="39" y="74"/>
                  </a:cubicBezTo>
                  <a:cubicBezTo>
                    <a:pt x="48" y="74"/>
                    <a:pt x="57" y="71"/>
                    <a:pt x="64" y="64"/>
                  </a:cubicBezTo>
                  <a:cubicBezTo>
                    <a:pt x="78" y="50"/>
                    <a:pt x="78" y="28"/>
                    <a:pt x="64" y="11"/>
                  </a:cubicBezTo>
                  <a:cubicBezTo>
                    <a:pt x="57" y="4"/>
                    <a:pt x="48"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22;p51">
              <a:extLst>
                <a:ext uri="{FF2B5EF4-FFF2-40B4-BE49-F238E27FC236}">
                  <a16:creationId xmlns:a16="http://schemas.microsoft.com/office/drawing/2014/main" xmlns="" id="{553ADB31-95EE-4AFC-8D88-F46DD914AFE4}"/>
                </a:ext>
              </a:extLst>
            </p:cNvPr>
            <p:cNvSpPr/>
            <p:nvPr/>
          </p:nvSpPr>
          <p:spPr>
            <a:xfrm>
              <a:off x="856775" y="3860073"/>
              <a:ext cx="4066" cy="3424"/>
            </a:xfrm>
            <a:custGeom>
              <a:avLst/>
              <a:gdLst/>
              <a:ahLst/>
              <a:cxnLst/>
              <a:rect l="l" t="t" r="r" b="b"/>
              <a:pathLst>
                <a:path w="38" h="32" extrusionOk="0">
                  <a:moveTo>
                    <a:pt x="18" y="0"/>
                  </a:moveTo>
                  <a:cubicBezTo>
                    <a:pt x="15" y="0"/>
                    <a:pt x="12" y="2"/>
                    <a:pt x="9" y="5"/>
                  </a:cubicBezTo>
                  <a:cubicBezTo>
                    <a:pt x="1" y="13"/>
                    <a:pt x="1" y="19"/>
                    <a:pt x="9" y="27"/>
                  </a:cubicBezTo>
                  <a:cubicBezTo>
                    <a:pt x="12" y="30"/>
                    <a:pt x="15" y="31"/>
                    <a:pt x="18" y="31"/>
                  </a:cubicBezTo>
                  <a:cubicBezTo>
                    <a:pt x="21" y="31"/>
                    <a:pt x="25" y="30"/>
                    <a:pt x="29" y="27"/>
                  </a:cubicBezTo>
                  <a:cubicBezTo>
                    <a:pt x="37" y="19"/>
                    <a:pt x="37" y="13"/>
                    <a:pt x="29" y="5"/>
                  </a:cubicBezTo>
                  <a:cubicBezTo>
                    <a:pt x="25"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23;p51">
              <a:extLst>
                <a:ext uri="{FF2B5EF4-FFF2-40B4-BE49-F238E27FC236}">
                  <a16:creationId xmlns:a16="http://schemas.microsoft.com/office/drawing/2014/main" xmlns="" id="{AD82BA17-253E-4C06-9913-7BA3E0B02B7A}"/>
                </a:ext>
              </a:extLst>
            </p:cNvPr>
            <p:cNvSpPr/>
            <p:nvPr/>
          </p:nvSpPr>
          <p:spPr>
            <a:xfrm>
              <a:off x="857952" y="3803250"/>
              <a:ext cx="58961" cy="59177"/>
            </a:xfrm>
            <a:custGeom>
              <a:avLst/>
              <a:gdLst/>
              <a:ahLst/>
              <a:cxnLst/>
              <a:rect l="l" t="t" r="r" b="b"/>
              <a:pathLst>
                <a:path w="551" h="553" extrusionOk="0">
                  <a:moveTo>
                    <a:pt x="48" y="0"/>
                  </a:moveTo>
                  <a:lnTo>
                    <a:pt x="1" y="47"/>
                  </a:lnTo>
                  <a:lnTo>
                    <a:pt x="503" y="552"/>
                  </a:lnTo>
                  <a:lnTo>
                    <a:pt x="551" y="505"/>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24;p51">
              <a:extLst>
                <a:ext uri="{FF2B5EF4-FFF2-40B4-BE49-F238E27FC236}">
                  <a16:creationId xmlns:a16="http://schemas.microsoft.com/office/drawing/2014/main" xmlns="" id="{D0A3E73D-A4D2-41D4-84AC-D8B6D5B83D9B}"/>
                </a:ext>
              </a:extLst>
            </p:cNvPr>
            <p:cNvSpPr/>
            <p:nvPr/>
          </p:nvSpPr>
          <p:spPr>
            <a:xfrm>
              <a:off x="912955" y="3858146"/>
              <a:ext cx="7598" cy="7598"/>
            </a:xfrm>
            <a:custGeom>
              <a:avLst/>
              <a:gdLst/>
              <a:ahLst/>
              <a:cxnLst/>
              <a:rect l="l" t="t" r="r" b="b"/>
              <a:pathLst>
                <a:path w="71" h="71"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25;p51">
              <a:extLst>
                <a:ext uri="{FF2B5EF4-FFF2-40B4-BE49-F238E27FC236}">
                  <a16:creationId xmlns:a16="http://schemas.microsoft.com/office/drawing/2014/main" xmlns="" id="{8BDB93CF-B67C-4C54-AD10-3E59B5237B67}"/>
                </a:ext>
              </a:extLst>
            </p:cNvPr>
            <p:cNvSpPr/>
            <p:nvPr/>
          </p:nvSpPr>
          <p:spPr>
            <a:xfrm>
              <a:off x="914988" y="3860180"/>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26;p51">
              <a:extLst>
                <a:ext uri="{FF2B5EF4-FFF2-40B4-BE49-F238E27FC236}">
                  <a16:creationId xmlns:a16="http://schemas.microsoft.com/office/drawing/2014/main" xmlns="" id="{BEB6229E-C36E-4914-AECA-EAA595FBB84B}"/>
                </a:ext>
              </a:extLst>
            </p:cNvPr>
            <p:cNvSpPr/>
            <p:nvPr/>
          </p:nvSpPr>
          <p:spPr>
            <a:xfrm>
              <a:off x="854742" y="3800254"/>
              <a:ext cx="8454" cy="7705"/>
            </a:xfrm>
            <a:custGeom>
              <a:avLst/>
              <a:gdLst/>
              <a:ahLst/>
              <a:cxnLst/>
              <a:rect l="l" t="t" r="r" b="b"/>
              <a:pathLst>
                <a:path w="79" h="72" extrusionOk="0">
                  <a:moveTo>
                    <a:pt x="39" y="1"/>
                  </a:moveTo>
                  <a:cubicBezTo>
                    <a:pt x="30" y="1"/>
                    <a:pt x="21" y="4"/>
                    <a:pt x="14" y="11"/>
                  </a:cubicBezTo>
                  <a:cubicBezTo>
                    <a:pt x="0" y="25"/>
                    <a:pt x="0" y="48"/>
                    <a:pt x="14" y="61"/>
                  </a:cubicBezTo>
                  <a:cubicBezTo>
                    <a:pt x="21" y="68"/>
                    <a:pt x="30" y="72"/>
                    <a:pt x="39" y="72"/>
                  </a:cubicBezTo>
                  <a:cubicBezTo>
                    <a:pt x="48" y="72"/>
                    <a:pt x="57" y="68"/>
                    <a:pt x="64" y="61"/>
                  </a:cubicBezTo>
                  <a:cubicBezTo>
                    <a:pt x="78" y="48"/>
                    <a:pt x="78" y="25"/>
                    <a:pt x="64" y="11"/>
                  </a:cubicBezTo>
                  <a:cubicBezTo>
                    <a:pt x="57" y="4"/>
                    <a:pt x="48" y="1"/>
                    <a:pt x="3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27;p51">
              <a:extLst>
                <a:ext uri="{FF2B5EF4-FFF2-40B4-BE49-F238E27FC236}">
                  <a16:creationId xmlns:a16="http://schemas.microsoft.com/office/drawing/2014/main" xmlns="" id="{7135A0D3-DE11-4242-9989-ECC19EDE8411}"/>
                </a:ext>
              </a:extLst>
            </p:cNvPr>
            <p:cNvSpPr/>
            <p:nvPr/>
          </p:nvSpPr>
          <p:spPr>
            <a:xfrm>
              <a:off x="856775" y="3802501"/>
              <a:ext cx="4066" cy="3317"/>
            </a:xfrm>
            <a:custGeom>
              <a:avLst/>
              <a:gdLst/>
              <a:ahLst/>
              <a:cxnLst/>
              <a:rect l="l" t="t" r="r" b="b"/>
              <a:pathLst>
                <a:path w="38" h="31" extrusionOk="0">
                  <a:moveTo>
                    <a:pt x="19" y="1"/>
                  </a:moveTo>
                  <a:cubicBezTo>
                    <a:pt x="15" y="1"/>
                    <a:pt x="12" y="3"/>
                    <a:pt x="9" y="7"/>
                  </a:cubicBezTo>
                  <a:cubicBezTo>
                    <a:pt x="1" y="13"/>
                    <a:pt x="1" y="21"/>
                    <a:pt x="9" y="27"/>
                  </a:cubicBezTo>
                  <a:cubicBezTo>
                    <a:pt x="12" y="29"/>
                    <a:pt x="16" y="31"/>
                    <a:pt x="20" y="31"/>
                  </a:cubicBezTo>
                  <a:cubicBezTo>
                    <a:pt x="24" y="31"/>
                    <a:pt x="27" y="29"/>
                    <a:pt x="29" y="27"/>
                  </a:cubicBezTo>
                  <a:cubicBezTo>
                    <a:pt x="37" y="21"/>
                    <a:pt x="37" y="13"/>
                    <a:pt x="29" y="7"/>
                  </a:cubicBezTo>
                  <a:cubicBezTo>
                    <a:pt x="26" y="3"/>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28;p51">
              <a:extLst>
                <a:ext uri="{FF2B5EF4-FFF2-40B4-BE49-F238E27FC236}">
                  <a16:creationId xmlns:a16="http://schemas.microsoft.com/office/drawing/2014/main" xmlns="" id="{00A20F65-0B53-4694-86BA-A1DE6B34F7A6}"/>
                </a:ext>
              </a:extLst>
            </p:cNvPr>
            <p:cNvSpPr/>
            <p:nvPr/>
          </p:nvSpPr>
          <p:spPr>
            <a:xfrm>
              <a:off x="879247" y="3824117"/>
              <a:ext cx="16479" cy="16480"/>
            </a:xfrm>
            <a:custGeom>
              <a:avLst/>
              <a:gdLst/>
              <a:ahLst/>
              <a:cxnLst/>
              <a:rect l="l" t="t" r="r" b="b"/>
              <a:pathLst>
                <a:path w="154" h="154" extrusionOk="0">
                  <a:moveTo>
                    <a:pt x="78" y="0"/>
                  </a:moveTo>
                  <a:cubicBezTo>
                    <a:pt x="34" y="0"/>
                    <a:pt x="0" y="34"/>
                    <a:pt x="0" y="76"/>
                  </a:cubicBezTo>
                  <a:cubicBezTo>
                    <a:pt x="0" y="117"/>
                    <a:pt x="34" y="154"/>
                    <a:pt x="78" y="154"/>
                  </a:cubicBezTo>
                  <a:cubicBezTo>
                    <a:pt x="120" y="154"/>
                    <a:pt x="153" y="117"/>
                    <a:pt x="153" y="76"/>
                  </a:cubicBezTo>
                  <a:cubicBezTo>
                    <a:pt x="153" y="34"/>
                    <a:pt x="120" y="0"/>
                    <a:pt x="78"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29;p51">
              <a:extLst>
                <a:ext uri="{FF2B5EF4-FFF2-40B4-BE49-F238E27FC236}">
                  <a16:creationId xmlns:a16="http://schemas.microsoft.com/office/drawing/2014/main" xmlns="" id="{B8B4FC39-B6A9-42C7-B628-A74C88377A6F}"/>
                </a:ext>
              </a:extLst>
            </p:cNvPr>
            <p:cNvSpPr/>
            <p:nvPr/>
          </p:nvSpPr>
          <p:spPr>
            <a:xfrm>
              <a:off x="927294" y="3612771"/>
              <a:ext cx="133866" cy="115036"/>
            </a:xfrm>
            <a:custGeom>
              <a:avLst/>
              <a:gdLst/>
              <a:ahLst/>
              <a:cxnLst/>
              <a:rect l="l" t="t" r="r" b="b"/>
              <a:pathLst>
                <a:path w="1251" h="1075" extrusionOk="0">
                  <a:moveTo>
                    <a:pt x="625" y="0"/>
                  </a:moveTo>
                  <a:cubicBezTo>
                    <a:pt x="540" y="0"/>
                    <a:pt x="455" y="45"/>
                    <a:pt x="410" y="134"/>
                  </a:cubicBezTo>
                  <a:lnTo>
                    <a:pt x="368" y="218"/>
                  </a:lnTo>
                  <a:lnTo>
                    <a:pt x="276" y="232"/>
                  </a:lnTo>
                  <a:cubicBezTo>
                    <a:pt x="81" y="260"/>
                    <a:pt x="0" y="500"/>
                    <a:pt x="145" y="639"/>
                  </a:cubicBezTo>
                  <a:lnTo>
                    <a:pt x="209" y="700"/>
                  </a:lnTo>
                  <a:lnTo>
                    <a:pt x="195" y="792"/>
                  </a:lnTo>
                  <a:cubicBezTo>
                    <a:pt x="169" y="949"/>
                    <a:pt x="294" y="1074"/>
                    <a:pt x="433" y="1074"/>
                  </a:cubicBezTo>
                  <a:cubicBezTo>
                    <a:pt x="470" y="1074"/>
                    <a:pt x="508" y="1066"/>
                    <a:pt x="544" y="1046"/>
                  </a:cubicBezTo>
                  <a:lnTo>
                    <a:pt x="625" y="1004"/>
                  </a:lnTo>
                  <a:lnTo>
                    <a:pt x="706" y="1046"/>
                  </a:lnTo>
                  <a:cubicBezTo>
                    <a:pt x="742" y="1065"/>
                    <a:pt x="779" y="1074"/>
                    <a:pt x="816" y="1074"/>
                  </a:cubicBezTo>
                  <a:cubicBezTo>
                    <a:pt x="955" y="1074"/>
                    <a:pt x="1081" y="947"/>
                    <a:pt x="1055" y="792"/>
                  </a:cubicBezTo>
                  <a:lnTo>
                    <a:pt x="1041" y="700"/>
                  </a:lnTo>
                  <a:lnTo>
                    <a:pt x="1108" y="639"/>
                  </a:lnTo>
                  <a:cubicBezTo>
                    <a:pt x="1250" y="502"/>
                    <a:pt x="1169" y="260"/>
                    <a:pt x="974" y="232"/>
                  </a:cubicBezTo>
                  <a:lnTo>
                    <a:pt x="885" y="218"/>
                  </a:lnTo>
                  <a:lnTo>
                    <a:pt x="843" y="134"/>
                  </a:lnTo>
                  <a:cubicBezTo>
                    <a:pt x="797" y="45"/>
                    <a:pt x="711" y="0"/>
                    <a:pt x="625"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30;p51">
              <a:extLst>
                <a:ext uri="{FF2B5EF4-FFF2-40B4-BE49-F238E27FC236}">
                  <a16:creationId xmlns:a16="http://schemas.microsoft.com/office/drawing/2014/main" xmlns="" id="{5F4391D9-BFAE-47AC-9E89-B5DFBE99488A}"/>
                </a:ext>
              </a:extLst>
            </p:cNvPr>
            <p:cNvSpPr/>
            <p:nvPr/>
          </p:nvSpPr>
          <p:spPr>
            <a:xfrm>
              <a:off x="937460" y="3621011"/>
              <a:ext cx="113535" cy="97914"/>
            </a:xfrm>
            <a:custGeom>
              <a:avLst/>
              <a:gdLst/>
              <a:ahLst/>
              <a:cxnLst/>
              <a:rect l="l" t="t" r="r" b="b"/>
              <a:pathLst>
                <a:path w="1061" h="915" extrusionOk="0">
                  <a:moveTo>
                    <a:pt x="530" y="1"/>
                  </a:moveTo>
                  <a:cubicBezTo>
                    <a:pt x="457" y="1"/>
                    <a:pt x="384" y="39"/>
                    <a:pt x="346" y="116"/>
                  </a:cubicBezTo>
                  <a:lnTo>
                    <a:pt x="310" y="185"/>
                  </a:lnTo>
                  <a:lnTo>
                    <a:pt x="234" y="197"/>
                  </a:lnTo>
                  <a:cubicBezTo>
                    <a:pt x="70" y="222"/>
                    <a:pt x="0" y="425"/>
                    <a:pt x="123" y="545"/>
                  </a:cubicBezTo>
                  <a:lnTo>
                    <a:pt x="179" y="598"/>
                  </a:lnTo>
                  <a:lnTo>
                    <a:pt x="165" y="674"/>
                  </a:lnTo>
                  <a:cubicBezTo>
                    <a:pt x="143" y="806"/>
                    <a:pt x="247" y="915"/>
                    <a:pt x="366" y="915"/>
                  </a:cubicBezTo>
                  <a:cubicBezTo>
                    <a:pt x="397" y="915"/>
                    <a:pt x="429" y="907"/>
                    <a:pt x="460" y="891"/>
                  </a:cubicBezTo>
                  <a:lnTo>
                    <a:pt x="530" y="852"/>
                  </a:lnTo>
                  <a:lnTo>
                    <a:pt x="600" y="891"/>
                  </a:lnTo>
                  <a:cubicBezTo>
                    <a:pt x="631" y="907"/>
                    <a:pt x="662" y="914"/>
                    <a:pt x="693" y="914"/>
                  </a:cubicBezTo>
                  <a:cubicBezTo>
                    <a:pt x="813" y="914"/>
                    <a:pt x="918" y="807"/>
                    <a:pt x="896" y="674"/>
                  </a:cubicBezTo>
                  <a:lnTo>
                    <a:pt x="882" y="598"/>
                  </a:lnTo>
                  <a:lnTo>
                    <a:pt x="937" y="545"/>
                  </a:lnTo>
                  <a:cubicBezTo>
                    <a:pt x="1060" y="425"/>
                    <a:pt x="993" y="222"/>
                    <a:pt x="826" y="197"/>
                  </a:cubicBezTo>
                  <a:lnTo>
                    <a:pt x="750" y="185"/>
                  </a:lnTo>
                  <a:lnTo>
                    <a:pt x="714" y="116"/>
                  </a:lnTo>
                  <a:cubicBezTo>
                    <a:pt x="677" y="39"/>
                    <a:pt x="603" y="1"/>
                    <a:pt x="53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31;p51">
              <a:extLst>
                <a:ext uri="{FF2B5EF4-FFF2-40B4-BE49-F238E27FC236}">
                  <a16:creationId xmlns:a16="http://schemas.microsoft.com/office/drawing/2014/main" xmlns="" id="{0C633FF7-6148-4873-BBB9-0281E9F411DF}"/>
                </a:ext>
              </a:extLst>
            </p:cNvPr>
            <p:cNvSpPr/>
            <p:nvPr/>
          </p:nvSpPr>
          <p:spPr>
            <a:xfrm>
              <a:off x="937139" y="3629143"/>
              <a:ext cx="104546" cy="94704"/>
            </a:xfrm>
            <a:custGeom>
              <a:avLst/>
              <a:gdLst/>
              <a:ahLst/>
              <a:cxnLst/>
              <a:rect l="l" t="t" r="r" b="b"/>
              <a:pathLst>
                <a:path w="977" h="885" extrusionOk="0">
                  <a:moveTo>
                    <a:pt x="0" y="416"/>
                  </a:moveTo>
                  <a:cubicBezTo>
                    <a:pt x="11" y="441"/>
                    <a:pt x="28" y="466"/>
                    <a:pt x="53" y="489"/>
                  </a:cubicBezTo>
                  <a:lnTo>
                    <a:pt x="117" y="553"/>
                  </a:lnTo>
                  <a:lnTo>
                    <a:pt x="103" y="642"/>
                  </a:lnTo>
                  <a:lnTo>
                    <a:pt x="103" y="665"/>
                  </a:lnTo>
                  <a:cubicBezTo>
                    <a:pt x="192" y="631"/>
                    <a:pt x="293" y="567"/>
                    <a:pt x="388" y="523"/>
                  </a:cubicBezTo>
                  <a:lnTo>
                    <a:pt x="388" y="523"/>
                  </a:lnTo>
                  <a:cubicBezTo>
                    <a:pt x="389" y="526"/>
                    <a:pt x="391" y="528"/>
                    <a:pt x="395" y="528"/>
                  </a:cubicBezTo>
                  <a:cubicBezTo>
                    <a:pt x="395" y="528"/>
                    <a:pt x="396" y="528"/>
                    <a:pt x="396" y="528"/>
                  </a:cubicBezTo>
                  <a:cubicBezTo>
                    <a:pt x="429" y="525"/>
                    <a:pt x="457" y="512"/>
                    <a:pt x="474" y="490"/>
                  </a:cubicBezTo>
                  <a:lnTo>
                    <a:pt x="474" y="490"/>
                  </a:lnTo>
                  <a:cubicBezTo>
                    <a:pt x="446" y="498"/>
                    <a:pt x="417" y="510"/>
                    <a:pt x="388" y="523"/>
                  </a:cubicBezTo>
                  <a:lnTo>
                    <a:pt x="388" y="523"/>
                  </a:lnTo>
                  <a:cubicBezTo>
                    <a:pt x="383" y="509"/>
                    <a:pt x="407" y="469"/>
                    <a:pt x="392" y="469"/>
                  </a:cubicBezTo>
                  <a:cubicBezTo>
                    <a:pt x="391" y="469"/>
                    <a:pt x="390" y="469"/>
                    <a:pt x="388" y="469"/>
                  </a:cubicBezTo>
                  <a:cubicBezTo>
                    <a:pt x="312" y="495"/>
                    <a:pt x="266" y="512"/>
                    <a:pt x="220" y="512"/>
                  </a:cubicBezTo>
                  <a:cubicBezTo>
                    <a:pt x="164" y="512"/>
                    <a:pt x="109" y="486"/>
                    <a:pt x="0" y="416"/>
                  </a:cubicBezTo>
                  <a:close/>
                  <a:moveTo>
                    <a:pt x="759" y="1"/>
                  </a:moveTo>
                  <a:cubicBezTo>
                    <a:pt x="740" y="109"/>
                    <a:pt x="709" y="218"/>
                    <a:pt x="661" y="319"/>
                  </a:cubicBezTo>
                  <a:cubicBezTo>
                    <a:pt x="647" y="347"/>
                    <a:pt x="634" y="377"/>
                    <a:pt x="603" y="386"/>
                  </a:cubicBezTo>
                  <a:cubicBezTo>
                    <a:pt x="598" y="387"/>
                    <a:pt x="593" y="388"/>
                    <a:pt x="587" y="388"/>
                  </a:cubicBezTo>
                  <a:cubicBezTo>
                    <a:pt x="571" y="388"/>
                    <a:pt x="553" y="381"/>
                    <a:pt x="536" y="369"/>
                  </a:cubicBezTo>
                  <a:cubicBezTo>
                    <a:pt x="519" y="355"/>
                    <a:pt x="505" y="333"/>
                    <a:pt x="491" y="316"/>
                  </a:cubicBezTo>
                  <a:cubicBezTo>
                    <a:pt x="430" y="218"/>
                    <a:pt x="363" y="118"/>
                    <a:pt x="299" y="15"/>
                  </a:cubicBezTo>
                  <a:lnTo>
                    <a:pt x="276" y="68"/>
                  </a:lnTo>
                  <a:lnTo>
                    <a:pt x="226" y="76"/>
                  </a:lnTo>
                  <a:cubicBezTo>
                    <a:pt x="332" y="140"/>
                    <a:pt x="419" y="224"/>
                    <a:pt x="472" y="333"/>
                  </a:cubicBezTo>
                  <a:cubicBezTo>
                    <a:pt x="494" y="380"/>
                    <a:pt x="508" y="444"/>
                    <a:pt x="475" y="489"/>
                  </a:cubicBezTo>
                  <a:cubicBezTo>
                    <a:pt x="474" y="489"/>
                    <a:pt x="474" y="489"/>
                    <a:pt x="474" y="490"/>
                  </a:cubicBezTo>
                  <a:lnTo>
                    <a:pt x="474" y="490"/>
                  </a:lnTo>
                  <a:cubicBezTo>
                    <a:pt x="475" y="489"/>
                    <a:pt x="476" y="489"/>
                    <a:pt x="477" y="489"/>
                  </a:cubicBezTo>
                  <a:cubicBezTo>
                    <a:pt x="478" y="489"/>
                    <a:pt x="478" y="489"/>
                    <a:pt x="478" y="489"/>
                  </a:cubicBezTo>
                  <a:cubicBezTo>
                    <a:pt x="491" y="489"/>
                    <a:pt x="486" y="542"/>
                    <a:pt x="494" y="553"/>
                  </a:cubicBezTo>
                  <a:cubicBezTo>
                    <a:pt x="502" y="559"/>
                    <a:pt x="505" y="570"/>
                    <a:pt x="508" y="581"/>
                  </a:cubicBezTo>
                  <a:cubicBezTo>
                    <a:pt x="516" y="628"/>
                    <a:pt x="514" y="678"/>
                    <a:pt x="505" y="723"/>
                  </a:cubicBezTo>
                  <a:cubicBezTo>
                    <a:pt x="500" y="776"/>
                    <a:pt x="488" y="832"/>
                    <a:pt x="477" y="885"/>
                  </a:cubicBezTo>
                  <a:lnTo>
                    <a:pt x="533" y="851"/>
                  </a:lnTo>
                  <a:lnTo>
                    <a:pt x="575" y="874"/>
                  </a:lnTo>
                  <a:cubicBezTo>
                    <a:pt x="569" y="829"/>
                    <a:pt x="564" y="782"/>
                    <a:pt x="561" y="737"/>
                  </a:cubicBezTo>
                  <a:cubicBezTo>
                    <a:pt x="558" y="665"/>
                    <a:pt x="561" y="584"/>
                    <a:pt x="603" y="525"/>
                  </a:cubicBezTo>
                  <a:lnTo>
                    <a:pt x="614" y="514"/>
                  </a:lnTo>
                  <a:cubicBezTo>
                    <a:pt x="620" y="511"/>
                    <a:pt x="628" y="511"/>
                    <a:pt x="634" y="511"/>
                  </a:cubicBezTo>
                  <a:cubicBezTo>
                    <a:pt x="742" y="511"/>
                    <a:pt x="843" y="553"/>
                    <a:pt x="952" y="578"/>
                  </a:cubicBezTo>
                  <a:lnTo>
                    <a:pt x="949" y="553"/>
                  </a:lnTo>
                  <a:lnTo>
                    <a:pt x="977" y="517"/>
                  </a:lnTo>
                  <a:cubicBezTo>
                    <a:pt x="938" y="517"/>
                    <a:pt x="899" y="514"/>
                    <a:pt x="865" y="511"/>
                  </a:cubicBezTo>
                  <a:cubicBezTo>
                    <a:pt x="826" y="503"/>
                    <a:pt x="787" y="497"/>
                    <a:pt x="753" y="486"/>
                  </a:cubicBezTo>
                  <a:cubicBezTo>
                    <a:pt x="728" y="480"/>
                    <a:pt x="703" y="469"/>
                    <a:pt x="687" y="455"/>
                  </a:cubicBezTo>
                  <a:cubicBezTo>
                    <a:pt x="664" y="441"/>
                    <a:pt x="653" y="416"/>
                    <a:pt x="653" y="388"/>
                  </a:cubicBezTo>
                  <a:cubicBezTo>
                    <a:pt x="653" y="363"/>
                    <a:pt x="664" y="341"/>
                    <a:pt x="678" y="319"/>
                  </a:cubicBezTo>
                  <a:cubicBezTo>
                    <a:pt x="731" y="235"/>
                    <a:pt x="787" y="154"/>
                    <a:pt x="843" y="70"/>
                  </a:cubicBezTo>
                  <a:lnTo>
                    <a:pt x="793" y="65"/>
                  </a:lnTo>
                  <a:lnTo>
                    <a:pt x="7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32;p51">
              <a:extLst>
                <a:ext uri="{FF2B5EF4-FFF2-40B4-BE49-F238E27FC236}">
                  <a16:creationId xmlns:a16="http://schemas.microsoft.com/office/drawing/2014/main" xmlns="" id="{C90828BD-0010-407A-88AF-09D5A9B67F7F}"/>
                </a:ext>
              </a:extLst>
            </p:cNvPr>
            <p:cNvSpPr/>
            <p:nvPr/>
          </p:nvSpPr>
          <p:spPr>
            <a:xfrm>
              <a:off x="972345" y="3648298"/>
              <a:ext cx="43338" cy="43339"/>
            </a:xfrm>
            <a:custGeom>
              <a:avLst/>
              <a:gdLst/>
              <a:ahLst/>
              <a:cxnLst/>
              <a:rect l="l" t="t" r="r" b="b"/>
              <a:pathLst>
                <a:path w="405" h="405" extrusionOk="0">
                  <a:moveTo>
                    <a:pt x="204" y="0"/>
                  </a:moveTo>
                  <a:cubicBezTo>
                    <a:pt x="93" y="0"/>
                    <a:pt x="0" y="89"/>
                    <a:pt x="0" y="204"/>
                  </a:cubicBezTo>
                  <a:cubicBezTo>
                    <a:pt x="0" y="315"/>
                    <a:pt x="93" y="405"/>
                    <a:pt x="204" y="405"/>
                  </a:cubicBezTo>
                  <a:cubicBezTo>
                    <a:pt x="316" y="405"/>
                    <a:pt x="405" y="315"/>
                    <a:pt x="405" y="204"/>
                  </a:cubicBezTo>
                  <a:cubicBezTo>
                    <a:pt x="405" y="89"/>
                    <a:pt x="316" y="0"/>
                    <a:pt x="20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833;p51">
              <a:extLst>
                <a:ext uri="{FF2B5EF4-FFF2-40B4-BE49-F238E27FC236}">
                  <a16:creationId xmlns:a16="http://schemas.microsoft.com/office/drawing/2014/main" xmlns="" id="{54EAC3B6-866E-4B1E-8B59-2C60955280FA}"/>
                </a:ext>
              </a:extLst>
            </p:cNvPr>
            <p:cNvSpPr/>
            <p:nvPr/>
          </p:nvSpPr>
          <p:spPr>
            <a:xfrm>
              <a:off x="976197" y="3655468"/>
              <a:ext cx="34777" cy="29535"/>
            </a:xfrm>
            <a:custGeom>
              <a:avLst/>
              <a:gdLst/>
              <a:ahLst/>
              <a:cxnLst/>
              <a:rect l="l" t="t" r="r" b="b"/>
              <a:pathLst>
                <a:path w="325" h="276" extrusionOk="0">
                  <a:moveTo>
                    <a:pt x="166" y="0"/>
                  </a:moveTo>
                  <a:cubicBezTo>
                    <a:pt x="143" y="0"/>
                    <a:pt x="119" y="11"/>
                    <a:pt x="104" y="34"/>
                  </a:cubicBezTo>
                  <a:lnTo>
                    <a:pt x="96" y="56"/>
                  </a:lnTo>
                  <a:lnTo>
                    <a:pt x="73" y="59"/>
                  </a:lnTo>
                  <a:cubicBezTo>
                    <a:pt x="20" y="67"/>
                    <a:pt x="1" y="128"/>
                    <a:pt x="40" y="165"/>
                  </a:cubicBezTo>
                  <a:lnTo>
                    <a:pt x="57" y="181"/>
                  </a:lnTo>
                  <a:lnTo>
                    <a:pt x="54" y="201"/>
                  </a:lnTo>
                  <a:cubicBezTo>
                    <a:pt x="47" y="243"/>
                    <a:pt x="79" y="276"/>
                    <a:pt x="114" y="276"/>
                  </a:cubicBezTo>
                  <a:cubicBezTo>
                    <a:pt x="124" y="276"/>
                    <a:pt x="133" y="273"/>
                    <a:pt x="143" y="268"/>
                  </a:cubicBezTo>
                  <a:lnTo>
                    <a:pt x="165" y="257"/>
                  </a:lnTo>
                  <a:lnTo>
                    <a:pt x="185" y="268"/>
                  </a:lnTo>
                  <a:cubicBezTo>
                    <a:pt x="195" y="273"/>
                    <a:pt x="205" y="275"/>
                    <a:pt x="214" y="275"/>
                  </a:cubicBezTo>
                  <a:cubicBezTo>
                    <a:pt x="251" y="275"/>
                    <a:pt x="281" y="241"/>
                    <a:pt x="277" y="201"/>
                  </a:cubicBezTo>
                  <a:lnTo>
                    <a:pt x="274" y="181"/>
                  </a:lnTo>
                  <a:lnTo>
                    <a:pt x="291" y="165"/>
                  </a:lnTo>
                  <a:cubicBezTo>
                    <a:pt x="324" y="128"/>
                    <a:pt x="308" y="67"/>
                    <a:pt x="255" y="59"/>
                  </a:cubicBezTo>
                  <a:lnTo>
                    <a:pt x="235" y="56"/>
                  </a:lnTo>
                  <a:lnTo>
                    <a:pt x="224" y="34"/>
                  </a:lnTo>
                  <a:cubicBezTo>
                    <a:pt x="211" y="11"/>
                    <a:pt x="189" y="0"/>
                    <a:pt x="16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834;p51">
              <a:extLst>
                <a:ext uri="{FF2B5EF4-FFF2-40B4-BE49-F238E27FC236}">
                  <a16:creationId xmlns:a16="http://schemas.microsoft.com/office/drawing/2014/main" xmlns="" id="{724DD766-6C94-435A-9E16-306CB2044499}"/>
                </a:ext>
              </a:extLst>
            </p:cNvPr>
            <p:cNvSpPr/>
            <p:nvPr/>
          </p:nvSpPr>
          <p:spPr>
            <a:xfrm>
              <a:off x="982511" y="3658678"/>
              <a:ext cx="22472" cy="22472"/>
            </a:xfrm>
            <a:custGeom>
              <a:avLst/>
              <a:gdLst/>
              <a:ahLst/>
              <a:cxnLst/>
              <a:rect l="l" t="t" r="r" b="b"/>
              <a:pathLst>
                <a:path w="210" h="210" extrusionOk="0">
                  <a:moveTo>
                    <a:pt x="106" y="1"/>
                  </a:moveTo>
                  <a:cubicBezTo>
                    <a:pt x="48" y="1"/>
                    <a:pt x="0" y="51"/>
                    <a:pt x="0" y="107"/>
                  </a:cubicBezTo>
                  <a:cubicBezTo>
                    <a:pt x="0" y="165"/>
                    <a:pt x="48" y="210"/>
                    <a:pt x="106" y="210"/>
                  </a:cubicBezTo>
                  <a:cubicBezTo>
                    <a:pt x="165" y="210"/>
                    <a:pt x="210" y="163"/>
                    <a:pt x="210" y="107"/>
                  </a:cubicBezTo>
                  <a:cubicBezTo>
                    <a:pt x="210" y="51"/>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835;p51">
              <a:extLst>
                <a:ext uri="{FF2B5EF4-FFF2-40B4-BE49-F238E27FC236}">
                  <a16:creationId xmlns:a16="http://schemas.microsoft.com/office/drawing/2014/main" xmlns="" id="{B66D7AFB-11E3-4441-AA91-EF7E300F47C0}"/>
                </a:ext>
              </a:extLst>
            </p:cNvPr>
            <p:cNvSpPr/>
            <p:nvPr/>
          </p:nvSpPr>
          <p:spPr>
            <a:xfrm>
              <a:off x="990215" y="3636955"/>
              <a:ext cx="7277" cy="66667"/>
            </a:xfrm>
            <a:custGeom>
              <a:avLst/>
              <a:gdLst/>
              <a:ahLst/>
              <a:cxnLst/>
              <a:rect l="l" t="t" r="r" b="b"/>
              <a:pathLst>
                <a:path w="68" h="623" extrusionOk="0">
                  <a:moveTo>
                    <a:pt x="1" y="0"/>
                  </a:moveTo>
                  <a:lnTo>
                    <a:pt x="1" y="622"/>
                  </a:lnTo>
                  <a:lnTo>
                    <a:pt x="68" y="62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836;p51">
              <a:extLst>
                <a:ext uri="{FF2B5EF4-FFF2-40B4-BE49-F238E27FC236}">
                  <a16:creationId xmlns:a16="http://schemas.microsoft.com/office/drawing/2014/main" xmlns="" id="{78D8FB49-8654-4BA4-A265-E0A0953A081A}"/>
                </a:ext>
              </a:extLst>
            </p:cNvPr>
            <p:cNvSpPr/>
            <p:nvPr/>
          </p:nvSpPr>
          <p:spPr>
            <a:xfrm>
              <a:off x="990857" y="3631498"/>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37;p51">
              <a:extLst>
                <a:ext uri="{FF2B5EF4-FFF2-40B4-BE49-F238E27FC236}">
                  <a16:creationId xmlns:a16="http://schemas.microsoft.com/office/drawing/2014/main" xmlns="" id="{57721FCB-C928-4115-8C73-4B18DE0EA5E8}"/>
                </a:ext>
              </a:extLst>
            </p:cNvPr>
            <p:cNvSpPr/>
            <p:nvPr/>
          </p:nvSpPr>
          <p:spPr>
            <a:xfrm>
              <a:off x="992677" y="3633317"/>
              <a:ext cx="3103" cy="3103"/>
            </a:xfrm>
            <a:custGeom>
              <a:avLst/>
              <a:gdLst/>
              <a:ahLst/>
              <a:cxnLst/>
              <a:rect l="l" t="t" r="r" b="b"/>
              <a:pathLst>
                <a:path w="29" h="29" extrusionOk="0">
                  <a:moveTo>
                    <a:pt x="14" y="1"/>
                  </a:moveTo>
                  <a:cubicBezTo>
                    <a:pt x="6" y="1"/>
                    <a:pt x="0" y="6"/>
                    <a:pt x="0" y="15"/>
                  </a:cubicBezTo>
                  <a:cubicBezTo>
                    <a:pt x="0" y="23"/>
                    <a:pt x="6" y="29"/>
                    <a:pt x="14" y="29"/>
                  </a:cubicBezTo>
                  <a:cubicBezTo>
                    <a:pt x="22" y="29"/>
                    <a:pt x="28" y="23"/>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38;p51">
              <a:extLst>
                <a:ext uri="{FF2B5EF4-FFF2-40B4-BE49-F238E27FC236}">
                  <a16:creationId xmlns:a16="http://schemas.microsoft.com/office/drawing/2014/main" xmlns="" id="{7BE14C49-83BB-448C-B8E1-30659BA2B17D}"/>
                </a:ext>
              </a:extLst>
            </p:cNvPr>
            <p:cNvSpPr/>
            <p:nvPr/>
          </p:nvSpPr>
          <p:spPr>
            <a:xfrm>
              <a:off x="990857" y="3702874"/>
              <a:ext cx="6634" cy="6742"/>
            </a:xfrm>
            <a:custGeom>
              <a:avLst/>
              <a:gdLst/>
              <a:ahLst/>
              <a:cxnLst/>
              <a:rect l="l" t="t" r="r" b="b"/>
              <a:pathLst>
                <a:path w="62" h="63" extrusionOk="0">
                  <a:moveTo>
                    <a:pt x="31" y="1"/>
                  </a:moveTo>
                  <a:cubicBezTo>
                    <a:pt x="14" y="1"/>
                    <a:pt x="0" y="15"/>
                    <a:pt x="0" y="31"/>
                  </a:cubicBezTo>
                  <a:cubicBezTo>
                    <a:pt x="0" y="48"/>
                    <a:pt x="14" y="62"/>
                    <a:pt x="31" y="62"/>
                  </a:cubicBezTo>
                  <a:cubicBezTo>
                    <a:pt x="48" y="62"/>
                    <a:pt x="62" y="48"/>
                    <a:pt x="62" y="31"/>
                  </a:cubicBezTo>
                  <a:cubicBezTo>
                    <a:pt x="62" y="9"/>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39;p51">
              <a:extLst>
                <a:ext uri="{FF2B5EF4-FFF2-40B4-BE49-F238E27FC236}">
                  <a16:creationId xmlns:a16="http://schemas.microsoft.com/office/drawing/2014/main" xmlns="" id="{7EA96805-0C52-4433-B428-D769D1804B18}"/>
                </a:ext>
              </a:extLst>
            </p:cNvPr>
            <p:cNvSpPr/>
            <p:nvPr/>
          </p:nvSpPr>
          <p:spPr>
            <a:xfrm>
              <a:off x="992677" y="3704693"/>
              <a:ext cx="3103" cy="3103"/>
            </a:xfrm>
            <a:custGeom>
              <a:avLst/>
              <a:gdLst/>
              <a:ahLst/>
              <a:cxnLst/>
              <a:rect l="l" t="t" r="r" b="b"/>
              <a:pathLst>
                <a:path w="29" h="29" extrusionOk="0">
                  <a:moveTo>
                    <a:pt x="14" y="0"/>
                  </a:moveTo>
                  <a:cubicBezTo>
                    <a:pt x="6" y="0"/>
                    <a:pt x="0" y="6"/>
                    <a:pt x="0" y="14"/>
                  </a:cubicBezTo>
                  <a:cubicBezTo>
                    <a:pt x="0" y="23"/>
                    <a:pt x="6" y="28"/>
                    <a:pt x="14" y="28"/>
                  </a:cubicBezTo>
                  <a:cubicBezTo>
                    <a:pt x="22" y="28"/>
                    <a:pt x="28" y="23"/>
                    <a:pt x="28" y="14"/>
                  </a:cubicBezTo>
                  <a:cubicBezTo>
                    <a:pt x="28" y="6"/>
                    <a:pt x="22"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40;p51">
              <a:extLst>
                <a:ext uri="{FF2B5EF4-FFF2-40B4-BE49-F238E27FC236}">
                  <a16:creationId xmlns:a16="http://schemas.microsoft.com/office/drawing/2014/main" xmlns="" id="{BB58EC26-8158-43C4-91AB-70764964CB18}"/>
                </a:ext>
              </a:extLst>
            </p:cNvPr>
            <p:cNvSpPr/>
            <p:nvPr/>
          </p:nvSpPr>
          <p:spPr>
            <a:xfrm>
              <a:off x="961002" y="3666811"/>
              <a:ext cx="66345" cy="7277"/>
            </a:xfrm>
            <a:custGeom>
              <a:avLst/>
              <a:gdLst/>
              <a:ahLst/>
              <a:cxnLst/>
              <a:rect l="l" t="t" r="r" b="b"/>
              <a:pathLst>
                <a:path w="620" h="68" extrusionOk="0">
                  <a:moveTo>
                    <a:pt x="0" y="0"/>
                  </a:moveTo>
                  <a:lnTo>
                    <a:pt x="0" y="67"/>
                  </a:lnTo>
                  <a:lnTo>
                    <a:pt x="620" y="67"/>
                  </a:lnTo>
                  <a:lnTo>
                    <a:pt x="620"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41;p51">
              <a:extLst>
                <a:ext uri="{FF2B5EF4-FFF2-40B4-BE49-F238E27FC236}">
                  <a16:creationId xmlns:a16="http://schemas.microsoft.com/office/drawing/2014/main" xmlns="" id="{4ED7289C-450C-49D0-BF8F-8613D5393DB6}"/>
                </a:ext>
              </a:extLst>
            </p:cNvPr>
            <p:cNvSpPr/>
            <p:nvPr/>
          </p:nvSpPr>
          <p:spPr>
            <a:xfrm>
              <a:off x="1026706" y="3667025"/>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42;p51">
              <a:extLst>
                <a:ext uri="{FF2B5EF4-FFF2-40B4-BE49-F238E27FC236}">
                  <a16:creationId xmlns:a16="http://schemas.microsoft.com/office/drawing/2014/main" xmlns="" id="{0504C88F-FEFB-4F90-8F9E-01A16BDA4088}"/>
                </a:ext>
              </a:extLst>
            </p:cNvPr>
            <p:cNvSpPr/>
            <p:nvPr/>
          </p:nvSpPr>
          <p:spPr>
            <a:xfrm>
              <a:off x="1028418" y="3668844"/>
              <a:ext cx="3103" cy="3103"/>
            </a:xfrm>
            <a:custGeom>
              <a:avLst/>
              <a:gdLst/>
              <a:ahLst/>
              <a:cxnLst/>
              <a:rect l="l" t="t" r="r" b="b"/>
              <a:pathLst>
                <a:path w="29" h="29" extrusionOk="0">
                  <a:moveTo>
                    <a:pt x="15" y="1"/>
                  </a:moveTo>
                  <a:cubicBezTo>
                    <a:pt x="7" y="1"/>
                    <a:pt x="1" y="6"/>
                    <a:pt x="1" y="15"/>
                  </a:cubicBezTo>
                  <a:cubicBezTo>
                    <a:pt x="1" y="23"/>
                    <a:pt x="7"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43;p51">
              <a:extLst>
                <a:ext uri="{FF2B5EF4-FFF2-40B4-BE49-F238E27FC236}">
                  <a16:creationId xmlns:a16="http://schemas.microsoft.com/office/drawing/2014/main" xmlns="" id="{6A239D44-586C-46D7-9BCC-9AC6671EB02B}"/>
                </a:ext>
              </a:extLst>
            </p:cNvPr>
            <p:cNvSpPr/>
            <p:nvPr/>
          </p:nvSpPr>
          <p:spPr>
            <a:xfrm>
              <a:off x="955330" y="3667025"/>
              <a:ext cx="6955" cy="6742"/>
            </a:xfrm>
            <a:custGeom>
              <a:avLst/>
              <a:gdLst/>
              <a:ahLst/>
              <a:cxnLst/>
              <a:rect l="l" t="t" r="r" b="b"/>
              <a:pathLst>
                <a:path w="65" h="63" extrusionOk="0">
                  <a:moveTo>
                    <a:pt x="31" y="1"/>
                  </a:moveTo>
                  <a:cubicBezTo>
                    <a:pt x="14" y="1"/>
                    <a:pt x="0" y="15"/>
                    <a:pt x="0" y="32"/>
                  </a:cubicBezTo>
                  <a:cubicBezTo>
                    <a:pt x="0" y="48"/>
                    <a:pt x="14" y="62"/>
                    <a:pt x="31" y="62"/>
                  </a:cubicBezTo>
                  <a:cubicBezTo>
                    <a:pt x="51" y="62"/>
                    <a:pt x="65" y="48"/>
                    <a:pt x="65" y="32"/>
                  </a:cubicBezTo>
                  <a:cubicBezTo>
                    <a:pt x="65" y="15"/>
                    <a:pt x="51"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844;p51">
              <a:extLst>
                <a:ext uri="{FF2B5EF4-FFF2-40B4-BE49-F238E27FC236}">
                  <a16:creationId xmlns:a16="http://schemas.microsoft.com/office/drawing/2014/main" xmlns="" id="{74F67551-EEC2-4510-99E1-2B4C99AE3A42}"/>
                </a:ext>
              </a:extLst>
            </p:cNvPr>
            <p:cNvSpPr/>
            <p:nvPr/>
          </p:nvSpPr>
          <p:spPr>
            <a:xfrm>
              <a:off x="957150" y="3668844"/>
              <a:ext cx="3103" cy="3103"/>
            </a:xfrm>
            <a:custGeom>
              <a:avLst/>
              <a:gdLst/>
              <a:ahLst/>
              <a:cxnLst/>
              <a:rect l="l" t="t" r="r" b="b"/>
              <a:pathLst>
                <a:path w="29" h="29" extrusionOk="0">
                  <a:moveTo>
                    <a:pt x="14" y="1"/>
                  </a:moveTo>
                  <a:cubicBezTo>
                    <a:pt x="9" y="1"/>
                    <a:pt x="0" y="6"/>
                    <a:pt x="0" y="15"/>
                  </a:cubicBezTo>
                  <a:cubicBezTo>
                    <a:pt x="0" y="20"/>
                    <a:pt x="9" y="29"/>
                    <a:pt x="14" y="29"/>
                  </a:cubicBezTo>
                  <a:cubicBezTo>
                    <a:pt x="22" y="29"/>
                    <a:pt x="25" y="20"/>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845;p51">
              <a:extLst>
                <a:ext uri="{FF2B5EF4-FFF2-40B4-BE49-F238E27FC236}">
                  <a16:creationId xmlns:a16="http://schemas.microsoft.com/office/drawing/2014/main" xmlns="" id="{ED1E692D-94DF-414D-A664-A880371B8762}"/>
                </a:ext>
              </a:extLst>
            </p:cNvPr>
            <p:cNvSpPr/>
            <p:nvPr/>
          </p:nvSpPr>
          <p:spPr>
            <a:xfrm>
              <a:off x="973522" y="3649796"/>
              <a:ext cx="40984" cy="40985"/>
            </a:xfrm>
            <a:custGeom>
              <a:avLst/>
              <a:gdLst/>
              <a:ahLst/>
              <a:cxnLst/>
              <a:rect l="l" t="t" r="r" b="b"/>
              <a:pathLst>
                <a:path w="383" h="383" extrusionOk="0">
                  <a:moveTo>
                    <a:pt x="338" y="0"/>
                  </a:moveTo>
                  <a:lnTo>
                    <a:pt x="1" y="335"/>
                  </a:lnTo>
                  <a:lnTo>
                    <a:pt x="48" y="382"/>
                  </a:lnTo>
                  <a:lnTo>
                    <a:pt x="383" y="47"/>
                  </a:lnTo>
                  <a:lnTo>
                    <a:pt x="33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846;p51">
              <a:extLst>
                <a:ext uri="{FF2B5EF4-FFF2-40B4-BE49-F238E27FC236}">
                  <a16:creationId xmlns:a16="http://schemas.microsoft.com/office/drawing/2014/main" xmlns="" id="{F232B794-ECC5-49A5-A007-F29046FFD86B}"/>
                </a:ext>
              </a:extLst>
            </p:cNvPr>
            <p:cNvSpPr/>
            <p:nvPr/>
          </p:nvSpPr>
          <p:spPr>
            <a:xfrm>
              <a:off x="1010547" y="3648512"/>
              <a:ext cx="5778" cy="5565"/>
            </a:xfrm>
            <a:custGeom>
              <a:avLst/>
              <a:gdLst/>
              <a:ahLst/>
              <a:cxnLst/>
              <a:rect l="l" t="t" r="r" b="b"/>
              <a:pathLst>
                <a:path w="54" h="52" extrusionOk="0">
                  <a:moveTo>
                    <a:pt x="29" y="1"/>
                  </a:moveTo>
                  <a:cubicBezTo>
                    <a:pt x="24" y="1"/>
                    <a:pt x="17" y="4"/>
                    <a:pt x="12" y="9"/>
                  </a:cubicBezTo>
                  <a:cubicBezTo>
                    <a:pt x="1" y="20"/>
                    <a:pt x="1" y="34"/>
                    <a:pt x="12" y="43"/>
                  </a:cubicBezTo>
                  <a:cubicBezTo>
                    <a:pt x="17" y="48"/>
                    <a:pt x="24" y="51"/>
                    <a:pt x="29" y="51"/>
                  </a:cubicBezTo>
                  <a:cubicBezTo>
                    <a:pt x="35" y="51"/>
                    <a:pt x="41" y="48"/>
                    <a:pt x="45" y="43"/>
                  </a:cubicBezTo>
                  <a:cubicBezTo>
                    <a:pt x="54" y="34"/>
                    <a:pt x="54" y="18"/>
                    <a:pt x="45" y="9"/>
                  </a:cubicBezTo>
                  <a:cubicBezTo>
                    <a:pt x="41" y="4"/>
                    <a:pt x="35"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847;p51">
              <a:extLst>
                <a:ext uri="{FF2B5EF4-FFF2-40B4-BE49-F238E27FC236}">
                  <a16:creationId xmlns:a16="http://schemas.microsoft.com/office/drawing/2014/main" xmlns="" id="{8A29DCA4-B14B-4A7D-A3F6-4E39EC56BFC7}"/>
                </a:ext>
              </a:extLst>
            </p:cNvPr>
            <p:cNvSpPr/>
            <p:nvPr/>
          </p:nvSpPr>
          <p:spPr>
            <a:xfrm>
              <a:off x="1012366" y="3650225"/>
              <a:ext cx="2461" cy="2247"/>
            </a:xfrm>
            <a:custGeom>
              <a:avLst/>
              <a:gdLst/>
              <a:ahLst/>
              <a:cxnLst/>
              <a:rect l="l" t="t" r="r" b="b"/>
              <a:pathLst>
                <a:path w="23" h="21" extrusionOk="0">
                  <a:moveTo>
                    <a:pt x="12" y="0"/>
                  </a:moveTo>
                  <a:cubicBezTo>
                    <a:pt x="9" y="0"/>
                    <a:pt x="7" y="2"/>
                    <a:pt x="6" y="4"/>
                  </a:cubicBezTo>
                  <a:cubicBezTo>
                    <a:pt x="0" y="7"/>
                    <a:pt x="0" y="13"/>
                    <a:pt x="6" y="18"/>
                  </a:cubicBezTo>
                  <a:cubicBezTo>
                    <a:pt x="7" y="20"/>
                    <a:pt x="9" y="20"/>
                    <a:pt x="12" y="20"/>
                  </a:cubicBezTo>
                  <a:cubicBezTo>
                    <a:pt x="14" y="20"/>
                    <a:pt x="17" y="20"/>
                    <a:pt x="20" y="18"/>
                  </a:cubicBezTo>
                  <a:cubicBezTo>
                    <a:pt x="23" y="13"/>
                    <a:pt x="23" y="7"/>
                    <a:pt x="20" y="4"/>
                  </a:cubicBezTo>
                  <a:cubicBezTo>
                    <a:pt x="17" y="2"/>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848;p51">
              <a:extLst>
                <a:ext uri="{FF2B5EF4-FFF2-40B4-BE49-F238E27FC236}">
                  <a16:creationId xmlns:a16="http://schemas.microsoft.com/office/drawing/2014/main" xmlns="" id="{2FDF88C1-AABE-43EC-822E-2A1F244BB469}"/>
                </a:ext>
              </a:extLst>
            </p:cNvPr>
            <p:cNvSpPr/>
            <p:nvPr/>
          </p:nvSpPr>
          <p:spPr>
            <a:xfrm>
              <a:off x="972024" y="3687036"/>
              <a:ext cx="5778" cy="5458"/>
            </a:xfrm>
            <a:custGeom>
              <a:avLst/>
              <a:gdLst/>
              <a:ahLst/>
              <a:cxnLst/>
              <a:rect l="l" t="t" r="r" b="b"/>
              <a:pathLst>
                <a:path w="54" h="51" extrusionOk="0">
                  <a:moveTo>
                    <a:pt x="30" y="0"/>
                  </a:moveTo>
                  <a:cubicBezTo>
                    <a:pt x="24" y="0"/>
                    <a:pt x="17" y="2"/>
                    <a:pt x="12" y="6"/>
                  </a:cubicBezTo>
                  <a:cubicBezTo>
                    <a:pt x="1" y="18"/>
                    <a:pt x="1" y="31"/>
                    <a:pt x="12" y="43"/>
                  </a:cubicBezTo>
                  <a:cubicBezTo>
                    <a:pt x="17" y="48"/>
                    <a:pt x="24" y="51"/>
                    <a:pt x="30" y="51"/>
                  </a:cubicBezTo>
                  <a:cubicBezTo>
                    <a:pt x="36" y="51"/>
                    <a:pt x="43" y="48"/>
                    <a:pt x="48" y="43"/>
                  </a:cubicBezTo>
                  <a:cubicBezTo>
                    <a:pt x="54" y="31"/>
                    <a:pt x="54" y="15"/>
                    <a:pt x="48" y="6"/>
                  </a:cubicBezTo>
                  <a:cubicBezTo>
                    <a:pt x="43" y="2"/>
                    <a:pt x="36" y="0"/>
                    <a:pt x="3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849;p51">
              <a:extLst>
                <a:ext uri="{FF2B5EF4-FFF2-40B4-BE49-F238E27FC236}">
                  <a16:creationId xmlns:a16="http://schemas.microsoft.com/office/drawing/2014/main" xmlns="" id="{2F7481A8-F9A0-44F0-A6EE-FB521A87988C}"/>
                </a:ext>
              </a:extLst>
            </p:cNvPr>
            <p:cNvSpPr/>
            <p:nvPr/>
          </p:nvSpPr>
          <p:spPr>
            <a:xfrm>
              <a:off x="974164" y="3688641"/>
              <a:ext cx="2140" cy="2247"/>
            </a:xfrm>
            <a:custGeom>
              <a:avLst/>
              <a:gdLst/>
              <a:ahLst/>
              <a:cxnLst/>
              <a:rect l="l" t="t" r="r" b="b"/>
              <a:pathLst>
                <a:path w="20" h="21" extrusionOk="0">
                  <a:moveTo>
                    <a:pt x="10" y="0"/>
                  </a:moveTo>
                  <a:cubicBezTo>
                    <a:pt x="7" y="0"/>
                    <a:pt x="4" y="1"/>
                    <a:pt x="3" y="3"/>
                  </a:cubicBezTo>
                  <a:cubicBezTo>
                    <a:pt x="0" y="8"/>
                    <a:pt x="0" y="14"/>
                    <a:pt x="3" y="16"/>
                  </a:cubicBezTo>
                  <a:cubicBezTo>
                    <a:pt x="4" y="19"/>
                    <a:pt x="7" y="21"/>
                    <a:pt x="10" y="21"/>
                  </a:cubicBezTo>
                  <a:cubicBezTo>
                    <a:pt x="13" y="21"/>
                    <a:pt x="16" y="19"/>
                    <a:pt x="17" y="16"/>
                  </a:cubicBezTo>
                  <a:cubicBezTo>
                    <a:pt x="20" y="14"/>
                    <a:pt x="20" y="8"/>
                    <a:pt x="17" y="3"/>
                  </a:cubicBezTo>
                  <a:cubicBezTo>
                    <a:pt x="16" y="1"/>
                    <a:pt x="13" y="0"/>
                    <a:pt x="1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50;p51">
              <a:extLst>
                <a:ext uri="{FF2B5EF4-FFF2-40B4-BE49-F238E27FC236}">
                  <a16:creationId xmlns:a16="http://schemas.microsoft.com/office/drawing/2014/main" xmlns="" id="{1B5C6B1A-C048-4914-9F7B-81CDC628BD7C}"/>
                </a:ext>
              </a:extLst>
            </p:cNvPr>
            <p:cNvSpPr/>
            <p:nvPr/>
          </p:nvSpPr>
          <p:spPr>
            <a:xfrm>
              <a:off x="973201" y="3650011"/>
              <a:ext cx="41091" cy="41092"/>
            </a:xfrm>
            <a:custGeom>
              <a:avLst/>
              <a:gdLst/>
              <a:ahLst/>
              <a:cxnLst/>
              <a:rect l="l" t="t" r="r" b="b"/>
              <a:pathLst>
                <a:path w="384" h="384" extrusionOk="0">
                  <a:moveTo>
                    <a:pt x="48" y="1"/>
                  </a:moveTo>
                  <a:lnTo>
                    <a:pt x="1" y="48"/>
                  </a:lnTo>
                  <a:lnTo>
                    <a:pt x="336" y="383"/>
                  </a:lnTo>
                  <a:lnTo>
                    <a:pt x="383" y="336"/>
                  </a:lnTo>
                  <a:lnTo>
                    <a:pt x="48"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51;p51">
              <a:extLst>
                <a:ext uri="{FF2B5EF4-FFF2-40B4-BE49-F238E27FC236}">
                  <a16:creationId xmlns:a16="http://schemas.microsoft.com/office/drawing/2014/main" xmlns="" id="{844AC942-ABC7-48C6-B6D4-B32C87B6D84C}"/>
                </a:ext>
              </a:extLst>
            </p:cNvPr>
            <p:cNvSpPr/>
            <p:nvPr/>
          </p:nvSpPr>
          <p:spPr>
            <a:xfrm>
              <a:off x="1010547" y="3687036"/>
              <a:ext cx="6099" cy="5243"/>
            </a:xfrm>
            <a:custGeom>
              <a:avLst/>
              <a:gdLst/>
              <a:ahLst/>
              <a:cxnLst/>
              <a:rect l="l" t="t" r="r" b="b"/>
              <a:pathLst>
                <a:path w="57" h="49" extrusionOk="0">
                  <a:moveTo>
                    <a:pt x="29" y="0"/>
                  </a:moveTo>
                  <a:cubicBezTo>
                    <a:pt x="24" y="0"/>
                    <a:pt x="17" y="2"/>
                    <a:pt x="12" y="6"/>
                  </a:cubicBezTo>
                  <a:cubicBezTo>
                    <a:pt x="1" y="18"/>
                    <a:pt x="1" y="31"/>
                    <a:pt x="12" y="43"/>
                  </a:cubicBezTo>
                  <a:cubicBezTo>
                    <a:pt x="14" y="47"/>
                    <a:pt x="21" y="49"/>
                    <a:pt x="27" y="49"/>
                  </a:cubicBezTo>
                  <a:cubicBezTo>
                    <a:pt x="34" y="49"/>
                    <a:pt x="41" y="47"/>
                    <a:pt x="45" y="43"/>
                  </a:cubicBezTo>
                  <a:cubicBezTo>
                    <a:pt x="56" y="31"/>
                    <a:pt x="56" y="18"/>
                    <a:pt x="45" y="6"/>
                  </a:cubicBezTo>
                  <a:cubicBezTo>
                    <a:pt x="41" y="2"/>
                    <a:pt x="35"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52;p51">
              <a:extLst>
                <a:ext uri="{FF2B5EF4-FFF2-40B4-BE49-F238E27FC236}">
                  <a16:creationId xmlns:a16="http://schemas.microsoft.com/office/drawing/2014/main" xmlns="" id="{778BADEA-FE86-480B-8434-F50EDC90BDEF}"/>
                </a:ext>
              </a:extLst>
            </p:cNvPr>
            <p:cNvSpPr/>
            <p:nvPr/>
          </p:nvSpPr>
          <p:spPr>
            <a:xfrm>
              <a:off x="1012366" y="3688641"/>
              <a:ext cx="2461" cy="2247"/>
            </a:xfrm>
            <a:custGeom>
              <a:avLst/>
              <a:gdLst/>
              <a:ahLst/>
              <a:cxnLst/>
              <a:rect l="l" t="t" r="r" b="b"/>
              <a:pathLst>
                <a:path w="23" h="21" extrusionOk="0">
                  <a:moveTo>
                    <a:pt x="12" y="0"/>
                  </a:moveTo>
                  <a:cubicBezTo>
                    <a:pt x="9" y="0"/>
                    <a:pt x="7" y="1"/>
                    <a:pt x="6" y="3"/>
                  </a:cubicBezTo>
                  <a:cubicBezTo>
                    <a:pt x="0" y="8"/>
                    <a:pt x="0" y="14"/>
                    <a:pt x="6" y="16"/>
                  </a:cubicBezTo>
                  <a:cubicBezTo>
                    <a:pt x="7" y="19"/>
                    <a:pt x="9" y="21"/>
                    <a:pt x="12" y="21"/>
                  </a:cubicBezTo>
                  <a:cubicBezTo>
                    <a:pt x="14" y="21"/>
                    <a:pt x="17" y="19"/>
                    <a:pt x="20" y="16"/>
                  </a:cubicBezTo>
                  <a:cubicBezTo>
                    <a:pt x="23" y="14"/>
                    <a:pt x="23" y="8"/>
                    <a:pt x="20" y="3"/>
                  </a:cubicBezTo>
                  <a:cubicBezTo>
                    <a:pt x="17" y="1"/>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53;p51">
              <a:extLst>
                <a:ext uri="{FF2B5EF4-FFF2-40B4-BE49-F238E27FC236}">
                  <a16:creationId xmlns:a16="http://schemas.microsoft.com/office/drawing/2014/main" xmlns="" id="{D364178A-BC67-4FEC-8CF7-D67FA23530D0}"/>
                </a:ext>
              </a:extLst>
            </p:cNvPr>
            <p:cNvSpPr/>
            <p:nvPr/>
          </p:nvSpPr>
          <p:spPr>
            <a:xfrm>
              <a:off x="972024" y="3648512"/>
              <a:ext cx="6099" cy="5350"/>
            </a:xfrm>
            <a:custGeom>
              <a:avLst/>
              <a:gdLst/>
              <a:ahLst/>
              <a:cxnLst/>
              <a:rect l="l" t="t" r="r" b="b"/>
              <a:pathLst>
                <a:path w="57" h="50" extrusionOk="0">
                  <a:moveTo>
                    <a:pt x="30" y="1"/>
                  </a:moveTo>
                  <a:cubicBezTo>
                    <a:pt x="24" y="1"/>
                    <a:pt x="17" y="4"/>
                    <a:pt x="12" y="9"/>
                  </a:cubicBezTo>
                  <a:cubicBezTo>
                    <a:pt x="1" y="20"/>
                    <a:pt x="1" y="34"/>
                    <a:pt x="12" y="43"/>
                  </a:cubicBezTo>
                  <a:cubicBezTo>
                    <a:pt x="17" y="47"/>
                    <a:pt x="24" y="49"/>
                    <a:pt x="30" y="49"/>
                  </a:cubicBezTo>
                  <a:cubicBezTo>
                    <a:pt x="36" y="49"/>
                    <a:pt x="43" y="47"/>
                    <a:pt x="48" y="43"/>
                  </a:cubicBezTo>
                  <a:cubicBezTo>
                    <a:pt x="56" y="34"/>
                    <a:pt x="56" y="20"/>
                    <a:pt x="48" y="9"/>
                  </a:cubicBezTo>
                  <a:cubicBezTo>
                    <a:pt x="43" y="4"/>
                    <a:pt x="36" y="1"/>
                    <a:pt x="3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54;p51">
              <a:extLst>
                <a:ext uri="{FF2B5EF4-FFF2-40B4-BE49-F238E27FC236}">
                  <a16:creationId xmlns:a16="http://schemas.microsoft.com/office/drawing/2014/main" xmlns="" id="{39ADB505-62A3-4E96-A040-51B48016484D}"/>
                </a:ext>
              </a:extLst>
            </p:cNvPr>
            <p:cNvSpPr/>
            <p:nvPr/>
          </p:nvSpPr>
          <p:spPr>
            <a:xfrm>
              <a:off x="974164" y="3650011"/>
              <a:ext cx="2140" cy="2568"/>
            </a:xfrm>
            <a:custGeom>
              <a:avLst/>
              <a:gdLst/>
              <a:ahLst/>
              <a:cxnLst/>
              <a:rect l="l" t="t" r="r" b="b"/>
              <a:pathLst>
                <a:path w="20" h="24" extrusionOk="0">
                  <a:moveTo>
                    <a:pt x="9" y="1"/>
                  </a:moveTo>
                  <a:cubicBezTo>
                    <a:pt x="3" y="1"/>
                    <a:pt x="0" y="6"/>
                    <a:pt x="0" y="12"/>
                  </a:cubicBezTo>
                  <a:cubicBezTo>
                    <a:pt x="0" y="18"/>
                    <a:pt x="3" y="23"/>
                    <a:pt x="9" y="23"/>
                  </a:cubicBezTo>
                  <a:cubicBezTo>
                    <a:pt x="14" y="23"/>
                    <a:pt x="20" y="18"/>
                    <a:pt x="20" y="12"/>
                  </a:cubicBezTo>
                  <a:cubicBezTo>
                    <a:pt x="20" y="6"/>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55;p51">
              <a:extLst>
                <a:ext uri="{FF2B5EF4-FFF2-40B4-BE49-F238E27FC236}">
                  <a16:creationId xmlns:a16="http://schemas.microsoft.com/office/drawing/2014/main" xmlns="" id="{2D87467D-C4FB-4D25-8D8E-7F591C30A42D}"/>
                </a:ext>
              </a:extLst>
            </p:cNvPr>
            <p:cNvSpPr/>
            <p:nvPr/>
          </p:nvSpPr>
          <p:spPr>
            <a:xfrm>
              <a:off x="988182" y="3664350"/>
              <a:ext cx="11450" cy="11129"/>
            </a:xfrm>
            <a:custGeom>
              <a:avLst/>
              <a:gdLst/>
              <a:ahLst/>
              <a:cxnLst/>
              <a:rect l="l" t="t" r="r" b="b"/>
              <a:pathLst>
                <a:path w="107" h="104" extrusionOk="0">
                  <a:moveTo>
                    <a:pt x="53" y="1"/>
                  </a:moveTo>
                  <a:cubicBezTo>
                    <a:pt x="23" y="1"/>
                    <a:pt x="0" y="26"/>
                    <a:pt x="0" y="54"/>
                  </a:cubicBezTo>
                  <a:cubicBezTo>
                    <a:pt x="0" y="84"/>
                    <a:pt x="23" y="104"/>
                    <a:pt x="53" y="104"/>
                  </a:cubicBezTo>
                  <a:cubicBezTo>
                    <a:pt x="84" y="104"/>
                    <a:pt x="106" y="82"/>
                    <a:pt x="106" y="54"/>
                  </a:cubicBezTo>
                  <a:cubicBezTo>
                    <a:pt x="106" y="26"/>
                    <a:pt x="84" y="4"/>
                    <a:pt x="53"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56;p51">
              <a:extLst>
                <a:ext uri="{FF2B5EF4-FFF2-40B4-BE49-F238E27FC236}">
                  <a16:creationId xmlns:a16="http://schemas.microsoft.com/office/drawing/2014/main" xmlns="" id="{7295832B-D28A-4DAC-A1D9-7956C8BE3BE2}"/>
                </a:ext>
              </a:extLst>
            </p:cNvPr>
            <p:cNvSpPr/>
            <p:nvPr/>
          </p:nvSpPr>
          <p:spPr>
            <a:xfrm>
              <a:off x="434088" y="2766423"/>
              <a:ext cx="661948" cy="1422912"/>
            </a:xfrm>
            <a:custGeom>
              <a:avLst/>
              <a:gdLst/>
              <a:ahLst/>
              <a:cxnLst/>
              <a:rect l="l" t="t" r="r" b="b"/>
              <a:pathLst>
                <a:path w="6186" h="13297" extrusionOk="0">
                  <a:moveTo>
                    <a:pt x="5326" y="0"/>
                  </a:moveTo>
                  <a:cubicBezTo>
                    <a:pt x="5251" y="589"/>
                    <a:pt x="5089" y="1155"/>
                    <a:pt x="4715" y="1604"/>
                  </a:cubicBezTo>
                  <a:cubicBezTo>
                    <a:pt x="4217" y="2208"/>
                    <a:pt x="3419" y="2481"/>
                    <a:pt x="2625" y="2481"/>
                  </a:cubicBezTo>
                  <a:cubicBezTo>
                    <a:pt x="2414" y="2481"/>
                    <a:pt x="2203" y="2462"/>
                    <a:pt x="1998" y="2424"/>
                  </a:cubicBezTo>
                  <a:cubicBezTo>
                    <a:pt x="1939" y="2413"/>
                    <a:pt x="1875" y="2402"/>
                    <a:pt x="1814" y="2397"/>
                  </a:cubicBezTo>
                  <a:lnTo>
                    <a:pt x="1814" y="2397"/>
                  </a:lnTo>
                  <a:cubicBezTo>
                    <a:pt x="1875" y="2489"/>
                    <a:pt x="1942" y="2575"/>
                    <a:pt x="2015" y="2659"/>
                  </a:cubicBezTo>
                  <a:cubicBezTo>
                    <a:pt x="1881" y="2843"/>
                    <a:pt x="1761" y="3030"/>
                    <a:pt x="1652" y="3222"/>
                  </a:cubicBezTo>
                  <a:cubicBezTo>
                    <a:pt x="1677" y="3239"/>
                    <a:pt x="1702" y="3259"/>
                    <a:pt x="1730" y="3273"/>
                  </a:cubicBezTo>
                  <a:cubicBezTo>
                    <a:pt x="1925" y="3384"/>
                    <a:pt x="2149" y="3429"/>
                    <a:pt x="2369" y="3471"/>
                  </a:cubicBezTo>
                  <a:cubicBezTo>
                    <a:pt x="2810" y="3557"/>
                    <a:pt x="3256" y="3644"/>
                    <a:pt x="3700" y="3727"/>
                  </a:cubicBezTo>
                  <a:cubicBezTo>
                    <a:pt x="3856" y="3761"/>
                    <a:pt x="4018" y="3791"/>
                    <a:pt x="4157" y="3864"/>
                  </a:cubicBezTo>
                  <a:cubicBezTo>
                    <a:pt x="4506" y="4054"/>
                    <a:pt x="4665" y="4458"/>
                    <a:pt x="4782" y="4835"/>
                  </a:cubicBezTo>
                  <a:cubicBezTo>
                    <a:pt x="5150" y="6029"/>
                    <a:pt x="5362" y="7276"/>
                    <a:pt x="5410" y="8531"/>
                  </a:cubicBezTo>
                  <a:cubicBezTo>
                    <a:pt x="5438" y="9273"/>
                    <a:pt x="5401" y="10038"/>
                    <a:pt x="5139" y="10730"/>
                  </a:cubicBezTo>
                  <a:cubicBezTo>
                    <a:pt x="4874" y="11427"/>
                    <a:pt x="4355" y="12055"/>
                    <a:pt x="3652" y="12292"/>
                  </a:cubicBezTo>
                  <a:cubicBezTo>
                    <a:pt x="3456" y="12359"/>
                    <a:pt x="3250" y="12390"/>
                    <a:pt x="3043" y="12390"/>
                  </a:cubicBezTo>
                  <a:cubicBezTo>
                    <a:pt x="2438" y="12390"/>
                    <a:pt x="1831" y="12116"/>
                    <a:pt x="1454" y="11642"/>
                  </a:cubicBezTo>
                  <a:cubicBezTo>
                    <a:pt x="1178" y="11288"/>
                    <a:pt x="1030" y="10855"/>
                    <a:pt x="921" y="10423"/>
                  </a:cubicBezTo>
                  <a:cubicBezTo>
                    <a:pt x="729" y="9650"/>
                    <a:pt x="656" y="8852"/>
                    <a:pt x="620" y="8051"/>
                  </a:cubicBezTo>
                  <a:cubicBezTo>
                    <a:pt x="586" y="7368"/>
                    <a:pt x="578" y="6679"/>
                    <a:pt x="589" y="5993"/>
                  </a:cubicBezTo>
                  <a:lnTo>
                    <a:pt x="589" y="5993"/>
                  </a:lnTo>
                  <a:cubicBezTo>
                    <a:pt x="338" y="6860"/>
                    <a:pt x="154" y="7745"/>
                    <a:pt x="95" y="8646"/>
                  </a:cubicBezTo>
                  <a:cubicBezTo>
                    <a:pt x="0" y="10113"/>
                    <a:pt x="263" y="11642"/>
                    <a:pt x="1049" y="12883"/>
                  </a:cubicBezTo>
                  <a:cubicBezTo>
                    <a:pt x="1513" y="13109"/>
                    <a:pt x="2029" y="13185"/>
                    <a:pt x="2539" y="13243"/>
                  </a:cubicBezTo>
                  <a:cubicBezTo>
                    <a:pt x="2839" y="13272"/>
                    <a:pt x="3141" y="13296"/>
                    <a:pt x="3442" y="13296"/>
                  </a:cubicBezTo>
                  <a:cubicBezTo>
                    <a:pt x="3665" y="13296"/>
                    <a:pt x="3887" y="13283"/>
                    <a:pt x="4107" y="13249"/>
                  </a:cubicBezTo>
                  <a:cubicBezTo>
                    <a:pt x="4629" y="13173"/>
                    <a:pt x="5139" y="12975"/>
                    <a:pt x="5527" y="12621"/>
                  </a:cubicBezTo>
                  <a:cubicBezTo>
                    <a:pt x="5527" y="12621"/>
                    <a:pt x="6185" y="10543"/>
                    <a:pt x="6185" y="9407"/>
                  </a:cubicBezTo>
                  <a:cubicBezTo>
                    <a:pt x="6185" y="5758"/>
                    <a:pt x="4534" y="2712"/>
                    <a:pt x="4534" y="2712"/>
                  </a:cubicBezTo>
                  <a:cubicBezTo>
                    <a:pt x="4874" y="2357"/>
                    <a:pt x="5150" y="1931"/>
                    <a:pt x="5357" y="1479"/>
                  </a:cubicBezTo>
                  <a:cubicBezTo>
                    <a:pt x="5566" y="1032"/>
                    <a:pt x="5650" y="513"/>
                    <a:pt x="5510" y="42"/>
                  </a:cubicBezTo>
                  <a:cubicBezTo>
                    <a:pt x="5452" y="28"/>
                    <a:pt x="5388" y="14"/>
                    <a:pt x="532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57;p51">
              <a:extLst>
                <a:ext uri="{FF2B5EF4-FFF2-40B4-BE49-F238E27FC236}">
                  <a16:creationId xmlns:a16="http://schemas.microsoft.com/office/drawing/2014/main" xmlns="" id="{F5486A16-F9B6-4D7F-8A7A-0F382FE14816}"/>
                </a:ext>
              </a:extLst>
            </p:cNvPr>
            <p:cNvSpPr/>
            <p:nvPr/>
          </p:nvSpPr>
          <p:spPr>
            <a:xfrm>
              <a:off x="586683" y="3451720"/>
              <a:ext cx="114391" cy="98984"/>
            </a:xfrm>
            <a:custGeom>
              <a:avLst/>
              <a:gdLst/>
              <a:ahLst/>
              <a:cxnLst/>
              <a:rect l="l" t="t" r="r" b="b"/>
              <a:pathLst>
                <a:path w="1069" h="925" extrusionOk="0">
                  <a:moveTo>
                    <a:pt x="535" y="0"/>
                  </a:moveTo>
                  <a:cubicBezTo>
                    <a:pt x="462" y="0"/>
                    <a:pt x="388" y="38"/>
                    <a:pt x="349" y="113"/>
                  </a:cubicBezTo>
                  <a:lnTo>
                    <a:pt x="312" y="183"/>
                  </a:lnTo>
                  <a:lnTo>
                    <a:pt x="237" y="194"/>
                  </a:lnTo>
                  <a:cubicBezTo>
                    <a:pt x="67" y="219"/>
                    <a:pt x="0" y="428"/>
                    <a:pt x="123" y="548"/>
                  </a:cubicBezTo>
                  <a:lnTo>
                    <a:pt x="179" y="604"/>
                  </a:lnTo>
                  <a:lnTo>
                    <a:pt x="165" y="679"/>
                  </a:lnTo>
                  <a:cubicBezTo>
                    <a:pt x="143" y="814"/>
                    <a:pt x="250" y="924"/>
                    <a:pt x="369" y="924"/>
                  </a:cubicBezTo>
                  <a:cubicBezTo>
                    <a:pt x="400" y="924"/>
                    <a:pt x="432" y="917"/>
                    <a:pt x="463" y="900"/>
                  </a:cubicBezTo>
                  <a:lnTo>
                    <a:pt x="533" y="861"/>
                  </a:lnTo>
                  <a:lnTo>
                    <a:pt x="603" y="900"/>
                  </a:lnTo>
                  <a:cubicBezTo>
                    <a:pt x="633" y="915"/>
                    <a:pt x="664" y="922"/>
                    <a:pt x="695" y="922"/>
                  </a:cubicBezTo>
                  <a:cubicBezTo>
                    <a:pt x="817" y="922"/>
                    <a:pt x="926" y="813"/>
                    <a:pt x="904" y="679"/>
                  </a:cubicBezTo>
                  <a:lnTo>
                    <a:pt x="890" y="604"/>
                  </a:lnTo>
                  <a:lnTo>
                    <a:pt x="946" y="548"/>
                  </a:lnTo>
                  <a:cubicBezTo>
                    <a:pt x="1069" y="428"/>
                    <a:pt x="1002" y="219"/>
                    <a:pt x="831" y="194"/>
                  </a:cubicBezTo>
                  <a:lnTo>
                    <a:pt x="753" y="183"/>
                  </a:lnTo>
                  <a:lnTo>
                    <a:pt x="720" y="113"/>
                  </a:lnTo>
                  <a:cubicBezTo>
                    <a:pt x="682" y="38"/>
                    <a:pt x="609" y="0"/>
                    <a:pt x="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58;p51">
              <a:extLst>
                <a:ext uri="{FF2B5EF4-FFF2-40B4-BE49-F238E27FC236}">
                  <a16:creationId xmlns:a16="http://schemas.microsoft.com/office/drawing/2014/main" xmlns="" id="{DF6FE675-44B5-41DB-A115-B01B2651E475}"/>
                </a:ext>
              </a:extLst>
            </p:cNvPr>
            <p:cNvSpPr/>
            <p:nvPr/>
          </p:nvSpPr>
          <p:spPr>
            <a:xfrm>
              <a:off x="594709" y="3458889"/>
              <a:ext cx="98019" cy="84324"/>
            </a:xfrm>
            <a:custGeom>
              <a:avLst/>
              <a:gdLst/>
              <a:ahLst/>
              <a:cxnLst/>
              <a:rect l="l" t="t" r="r" b="b"/>
              <a:pathLst>
                <a:path w="916" h="788" extrusionOk="0">
                  <a:moveTo>
                    <a:pt x="459" y="1"/>
                  </a:moveTo>
                  <a:cubicBezTo>
                    <a:pt x="397" y="1"/>
                    <a:pt x="334" y="33"/>
                    <a:pt x="302" y="99"/>
                  </a:cubicBezTo>
                  <a:lnTo>
                    <a:pt x="271" y="158"/>
                  </a:lnTo>
                  <a:lnTo>
                    <a:pt x="204" y="169"/>
                  </a:lnTo>
                  <a:cubicBezTo>
                    <a:pt x="62" y="191"/>
                    <a:pt x="0" y="370"/>
                    <a:pt x="106" y="470"/>
                  </a:cubicBezTo>
                  <a:lnTo>
                    <a:pt x="154" y="515"/>
                  </a:lnTo>
                  <a:lnTo>
                    <a:pt x="145" y="582"/>
                  </a:lnTo>
                  <a:cubicBezTo>
                    <a:pt x="126" y="694"/>
                    <a:pt x="216" y="786"/>
                    <a:pt x="318" y="786"/>
                  </a:cubicBezTo>
                  <a:cubicBezTo>
                    <a:pt x="345" y="786"/>
                    <a:pt x="373" y="780"/>
                    <a:pt x="399" y="766"/>
                  </a:cubicBezTo>
                  <a:lnTo>
                    <a:pt x="458" y="735"/>
                  </a:lnTo>
                  <a:lnTo>
                    <a:pt x="516" y="766"/>
                  </a:lnTo>
                  <a:cubicBezTo>
                    <a:pt x="544" y="781"/>
                    <a:pt x="572" y="787"/>
                    <a:pt x="600" y="787"/>
                  </a:cubicBezTo>
                  <a:cubicBezTo>
                    <a:pt x="702" y="787"/>
                    <a:pt x="791" y="694"/>
                    <a:pt x="773" y="582"/>
                  </a:cubicBezTo>
                  <a:lnTo>
                    <a:pt x="762" y="515"/>
                  </a:lnTo>
                  <a:lnTo>
                    <a:pt x="809" y="470"/>
                  </a:lnTo>
                  <a:cubicBezTo>
                    <a:pt x="915" y="367"/>
                    <a:pt x="857" y="191"/>
                    <a:pt x="715" y="169"/>
                  </a:cubicBezTo>
                  <a:lnTo>
                    <a:pt x="648" y="158"/>
                  </a:lnTo>
                  <a:lnTo>
                    <a:pt x="617" y="99"/>
                  </a:lnTo>
                  <a:cubicBezTo>
                    <a:pt x="585" y="33"/>
                    <a:pt x="522" y="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59;p51">
              <a:extLst>
                <a:ext uri="{FF2B5EF4-FFF2-40B4-BE49-F238E27FC236}">
                  <a16:creationId xmlns:a16="http://schemas.microsoft.com/office/drawing/2014/main" xmlns="" id="{2C74C44C-910E-41B9-A5BF-ED5466776E8F}"/>
                </a:ext>
              </a:extLst>
            </p:cNvPr>
            <p:cNvSpPr/>
            <p:nvPr/>
          </p:nvSpPr>
          <p:spPr>
            <a:xfrm>
              <a:off x="595030" y="3465845"/>
              <a:ext cx="89886" cy="81328"/>
            </a:xfrm>
            <a:custGeom>
              <a:avLst/>
              <a:gdLst/>
              <a:ahLst/>
              <a:cxnLst/>
              <a:rect l="l" t="t" r="r" b="b"/>
              <a:pathLst>
                <a:path w="840" h="760" extrusionOk="0">
                  <a:moveTo>
                    <a:pt x="403" y="424"/>
                  </a:moveTo>
                  <a:lnTo>
                    <a:pt x="403" y="424"/>
                  </a:lnTo>
                  <a:cubicBezTo>
                    <a:pt x="380" y="430"/>
                    <a:pt x="356" y="440"/>
                    <a:pt x="332" y="451"/>
                  </a:cubicBezTo>
                  <a:lnTo>
                    <a:pt x="332" y="451"/>
                  </a:lnTo>
                  <a:cubicBezTo>
                    <a:pt x="332" y="455"/>
                    <a:pt x="334" y="458"/>
                    <a:pt x="339" y="458"/>
                  </a:cubicBezTo>
                  <a:cubicBezTo>
                    <a:pt x="339" y="458"/>
                    <a:pt x="340" y="458"/>
                    <a:pt x="341" y="458"/>
                  </a:cubicBezTo>
                  <a:cubicBezTo>
                    <a:pt x="365" y="453"/>
                    <a:pt x="389" y="445"/>
                    <a:pt x="403" y="424"/>
                  </a:cubicBezTo>
                  <a:close/>
                  <a:moveTo>
                    <a:pt x="0" y="360"/>
                  </a:moveTo>
                  <a:lnTo>
                    <a:pt x="0" y="360"/>
                  </a:lnTo>
                  <a:cubicBezTo>
                    <a:pt x="9" y="380"/>
                    <a:pt x="22" y="400"/>
                    <a:pt x="45" y="422"/>
                  </a:cubicBezTo>
                  <a:lnTo>
                    <a:pt x="101" y="478"/>
                  </a:lnTo>
                  <a:lnTo>
                    <a:pt x="87" y="556"/>
                  </a:lnTo>
                  <a:lnTo>
                    <a:pt x="87" y="572"/>
                  </a:lnTo>
                  <a:cubicBezTo>
                    <a:pt x="160" y="543"/>
                    <a:pt x="249" y="488"/>
                    <a:pt x="332" y="451"/>
                  </a:cubicBezTo>
                  <a:lnTo>
                    <a:pt x="332" y="451"/>
                  </a:lnTo>
                  <a:cubicBezTo>
                    <a:pt x="331" y="436"/>
                    <a:pt x="347" y="404"/>
                    <a:pt x="338" y="404"/>
                  </a:cubicBezTo>
                  <a:cubicBezTo>
                    <a:pt x="337" y="404"/>
                    <a:pt x="336" y="405"/>
                    <a:pt x="335" y="405"/>
                  </a:cubicBezTo>
                  <a:cubicBezTo>
                    <a:pt x="269" y="426"/>
                    <a:pt x="228" y="441"/>
                    <a:pt x="188" y="441"/>
                  </a:cubicBezTo>
                  <a:cubicBezTo>
                    <a:pt x="140" y="441"/>
                    <a:pt x="92" y="419"/>
                    <a:pt x="0" y="360"/>
                  </a:cubicBezTo>
                  <a:close/>
                  <a:moveTo>
                    <a:pt x="645" y="1"/>
                  </a:moveTo>
                  <a:cubicBezTo>
                    <a:pt x="628" y="93"/>
                    <a:pt x="600" y="185"/>
                    <a:pt x="561" y="271"/>
                  </a:cubicBezTo>
                  <a:cubicBezTo>
                    <a:pt x="550" y="296"/>
                    <a:pt x="536" y="321"/>
                    <a:pt x="511" y="327"/>
                  </a:cubicBezTo>
                  <a:cubicBezTo>
                    <a:pt x="505" y="329"/>
                    <a:pt x="500" y="330"/>
                    <a:pt x="495" y="330"/>
                  </a:cubicBezTo>
                  <a:cubicBezTo>
                    <a:pt x="482" y="330"/>
                    <a:pt x="469" y="323"/>
                    <a:pt x="455" y="313"/>
                  </a:cubicBezTo>
                  <a:cubicBezTo>
                    <a:pt x="438" y="299"/>
                    <a:pt x="427" y="282"/>
                    <a:pt x="419" y="268"/>
                  </a:cubicBezTo>
                  <a:cubicBezTo>
                    <a:pt x="363" y="182"/>
                    <a:pt x="310" y="98"/>
                    <a:pt x="254" y="12"/>
                  </a:cubicBezTo>
                  <a:lnTo>
                    <a:pt x="232" y="56"/>
                  </a:lnTo>
                  <a:lnTo>
                    <a:pt x="190" y="62"/>
                  </a:lnTo>
                  <a:cubicBezTo>
                    <a:pt x="282" y="118"/>
                    <a:pt x="354" y="193"/>
                    <a:pt x="399" y="285"/>
                  </a:cubicBezTo>
                  <a:cubicBezTo>
                    <a:pt x="421" y="327"/>
                    <a:pt x="433" y="383"/>
                    <a:pt x="405" y="422"/>
                  </a:cubicBezTo>
                  <a:cubicBezTo>
                    <a:pt x="404" y="422"/>
                    <a:pt x="404" y="423"/>
                    <a:pt x="403" y="424"/>
                  </a:cubicBezTo>
                  <a:lnTo>
                    <a:pt x="403" y="424"/>
                  </a:lnTo>
                  <a:cubicBezTo>
                    <a:pt x="406" y="423"/>
                    <a:pt x="408" y="422"/>
                    <a:pt x="410" y="422"/>
                  </a:cubicBezTo>
                  <a:cubicBezTo>
                    <a:pt x="411" y="422"/>
                    <a:pt x="411" y="422"/>
                    <a:pt x="411" y="422"/>
                  </a:cubicBezTo>
                  <a:cubicBezTo>
                    <a:pt x="421" y="422"/>
                    <a:pt x="419" y="467"/>
                    <a:pt x="424" y="475"/>
                  </a:cubicBezTo>
                  <a:cubicBezTo>
                    <a:pt x="433" y="480"/>
                    <a:pt x="433" y="489"/>
                    <a:pt x="435" y="494"/>
                  </a:cubicBezTo>
                  <a:cubicBezTo>
                    <a:pt x="441" y="536"/>
                    <a:pt x="438" y="578"/>
                    <a:pt x="435" y="620"/>
                  </a:cubicBezTo>
                  <a:cubicBezTo>
                    <a:pt x="427" y="667"/>
                    <a:pt x="421" y="712"/>
                    <a:pt x="410" y="759"/>
                  </a:cubicBezTo>
                  <a:lnTo>
                    <a:pt x="458" y="737"/>
                  </a:lnTo>
                  <a:lnTo>
                    <a:pt x="494" y="754"/>
                  </a:lnTo>
                  <a:cubicBezTo>
                    <a:pt x="486" y="715"/>
                    <a:pt x="486" y="676"/>
                    <a:pt x="483" y="639"/>
                  </a:cubicBezTo>
                  <a:cubicBezTo>
                    <a:pt x="480" y="575"/>
                    <a:pt x="483" y="506"/>
                    <a:pt x="519" y="453"/>
                  </a:cubicBezTo>
                  <a:cubicBezTo>
                    <a:pt x="522" y="450"/>
                    <a:pt x="525" y="447"/>
                    <a:pt x="525" y="444"/>
                  </a:cubicBezTo>
                  <a:cubicBezTo>
                    <a:pt x="533" y="439"/>
                    <a:pt x="536" y="439"/>
                    <a:pt x="544" y="439"/>
                  </a:cubicBezTo>
                  <a:cubicBezTo>
                    <a:pt x="636" y="439"/>
                    <a:pt x="725" y="475"/>
                    <a:pt x="815" y="500"/>
                  </a:cubicBezTo>
                  <a:lnTo>
                    <a:pt x="812" y="478"/>
                  </a:lnTo>
                  <a:lnTo>
                    <a:pt x="840" y="444"/>
                  </a:lnTo>
                  <a:cubicBezTo>
                    <a:pt x="809" y="444"/>
                    <a:pt x="773" y="439"/>
                    <a:pt x="742" y="436"/>
                  </a:cubicBezTo>
                  <a:cubicBezTo>
                    <a:pt x="712" y="433"/>
                    <a:pt x="675" y="425"/>
                    <a:pt x="645" y="416"/>
                  </a:cubicBezTo>
                  <a:cubicBezTo>
                    <a:pt x="622" y="408"/>
                    <a:pt x="603" y="402"/>
                    <a:pt x="586" y="388"/>
                  </a:cubicBezTo>
                  <a:cubicBezTo>
                    <a:pt x="566" y="374"/>
                    <a:pt x="553" y="352"/>
                    <a:pt x="553" y="330"/>
                  </a:cubicBezTo>
                  <a:cubicBezTo>
                    <a:pt x="553" y="310"/>
                    <a:pt x="566" y="291"/>
                    <a:pt x="578" y="271"/>
                  </a:cubicBezTo>
                  <a:cubicBezTo>
                    <a:pt x="622" y="201"/>
                    <a:pt x="672" y="129"/>
                    <a:pt x="717" y="59"/>
                  </a:cubicBezTo>
                  <a:lnTo>
                    <a:pt x="672" y="51"/>
                  </a:lnTo>
                  <a:lnTo>
                    <a:pt x="645"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60;p51">
              <a:extLst>
                <a:ext uri="{FF2B5EF4-FFF2-40B4-BE49-F238E27FC236}">
                  <a16:creationId xmlns:a16="http://schemas.microsoft.com/office/drawing/2014/main" xmlns="" id="{C0D4E24C-4919-4787-8C70-D0CCB71C48BE}"/>
                </a:ext>
              </a:extLst>
            </p:cNvPr>
            <p:cNvSpPr/>
            <p:nvPr/>
          </p:nvSpPr>
          <p:spPr>
            <a:xfrm>
              <a:off x="625099" y="3482325"/>
              <a:ext cx="37453" cy="37346"/>
            </a:xfrm>
            <a:custGeom>
              <a:avLst/>
              <a:gdLst/>
              <a:ahLst/>
              <a:cxnLst/>
              <a:rect l="l" t="t" r="r" b="b"/>
              <a:pathLst>
                <a:path w="350" h="349" extrusionOk="0">
                  <a:moveTo>
                    <a:pt x="174" y="0"/>
                  </a:moveTo>
                  <a:cubicBezTo>
                    <a:pt x="79" y="0"/>
                    <a:pt x="1" y="78"/>
                    <a:pt x="1" y="173"/>
                  </a:cubicBezTo>
                  <a:cubicBezTo>
                    <a:pt x="1" y="271"/>
                    <a:pt x="79" y="349"/>
                    <a:pt x="174" y="349"/>
                  </a:cubicBezTo>
                  <a:cubicBezTo>
                    <a:pt x="272" y="349"/>
                    <a:pt x="350" y="271"/>
                    <a:pt x="350" y="173"/>
                  </a:cubicBezTo>
                  <a:cubicBezTo>
                    <a:pt x="350" y="78"/>
                    <a:pt x="272"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61;p51">
              <a:extLst>
                <a:ext uri="{FF2B5EF4-FFF2-40B4-BE49-F238E27FC236}">
                  <a16:creationId xmlns:a16="http://schemas.microsoft.com/office/drawing/2014/main" xmlns="" id="{6136F528-35A9-424C-90ED-01CA32810D3B}"/>
                </a:ext>
              </a:extLst>
            </p:cNvPr>
            <p:cNvSpPr/>
            <p:nvPr/>
          </p:nvSpPr>
          <p:spPr>
            <a:xfrm>
              <a:off x="629594" y="3488103"/>
              <a:ext cx="28785" cy="25468"/>
            </a:xfrm>
            <a:custGeom>
              <a:avLst/>
              <a:gdLst/>
              <a:ahLst/>
              <a:cxnLst/>
              <a:rect l="l" t="t" r="r" b="b"/>
              <a:pathLst>
                <a:path w="269" h="238" extrusionOk="0">
                  <a:moveTo>
                    <a:pt x="133" y="0"/>
                  </a:moveTo>
                  <a:cubicBezTo>
                    <a:pt x="114" y="0"/>
                    <a:pt x="97" y="10"/>
                    <a:pt x="90" y="30"/>
                  </a:cubicBezTo>
                  <a:lnTo>
                    <a:pt x="84" y="46"/>
                  </a:lnTo>
                  <a:lnTo>
                    <a:pt x="62" y="49"/>
                  </a:lnTo>
                  <a:cubicBezTo>
                    <a:pt x="18" y="58"/>
                    <a:pt x="1" y="111"/>
                    <a:pt x="31" y="141"/>
                  </a:cubicBezTo>
                  <a:lnTo>
                    <a:pt x="45" y="155"/>
                  </a:lnTo>
                  <a:lnTo>
                    <a:pt x="43" y="175"/>
                  </a:lnTo>
                  <a:cubicBezTo>
                    <a:pt x="36" y="208"/>
                    <a:pt x="64" y="237"/>
                    <a:pt x="94" y="237"/>
                  </a:cubicBezTo>
                  <a:cubicBezTo>
                    <a:pt x="102" y="237"/>
                    <a:pt x="110" y="235"/>
                    <a:pt x="118" y="231"/>
                  </a:cubicBezTo>
                  <a:lnTo>
                    <a:pt x="137" y="222"/>
                  </a:lnTo>
                  <a:lnTo>
                    <a:pt x="154" y="231"/>
                  </a:lnTo>
                  <a:cubicBezTo>
                    <a:pt x="163" y="236"/>
                    <a:pt x="172" y="238"/>
                    <a:pt x="181" y="238"/>
                  </a:cubicBezTo>
                  <a:cubicBezTo>
                    <a:pt x="211" y="238"/>
                    <a:pt x="236" y="211"/>
                    <a:pt x="230" y="175"/>
                  </a:cubicBezTo>
                  <a:lnTo>
                    <a:pt x="227" y="155"/>
                  </a:lnTo>
                  <a:lnTo>
                    <a:pt x="241" y="141"/>
                  </a:lnTo>
                  <a:cubicBezTo>
                    <a:pt x="269" y="111"/>
                    <a:pt x="255" y="58"/>
                    <a:pt x="210" y="49"/>
                  </a:cubicBezTo>
                  <a:lnTo>
                    <a:pt x="188" y="46"/>
                  </a:lnTo>
                  <a:lnTo>
                    <a:pt x="182" y="30"/>
                  </a:lnTo>
                  <a:cubicBezTo>
                    <a:pt x="171" y="10"/>
                    <a:pt x="151" y="0"/>
                    <a:pt x="13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62;p51">
              <a:extLst>
                <a:ext uri="{FF2B5EF4-FFF2-40B4-BE49-F238E27FC236}">
                  <a16:creationId xmlns:a16="http://schemas.microsoft.com/office/drawing/2014/main" xmlns="" id="{6348C2A6-14A5-48FC-8BA6-02FD3A6C1F2F}"/>
                </a:ext>
              </a:extLst>
            </p:cNvPr>
            <p:cNvSpPr/>
            <p:nvPr/>
          </p:nvSpPr>
          <p:spPr>
            <a:xfrm>
              <a:off x="633767" y="3491207"/>
              <a:ext cx="19582" cy="19583"/>
            </a:xfrm>
            <a:custGeom>
              <a:avLst/>
              <a:gdLst/>
              <a:ahLst/>
              <a:cxnLst/>
              <a:rect l="l" t="t" r="r" b="b"/>
              <a:pathLst>
                <a:path w="183" h="183" extrusionOk="0">
                  <a:moveTo>
                    <a:pt x="90" y="1"/>
                  </a:moveTo>
                  <a:cubicBezTo>
                    <a:pt x="37" y="1"/>
                    <a:pt x="1" y="40"/>
                    <a:pt x="1" y="90"/>
                  </a:cubicBezTo>
                  <a:cubicBezTo>
                    <a:pt x="1" y="143"/>
                    <a:pt x="37" y="182"/>
                    <a:pt x="90" y="182"/>
                  </a:cubicBezTo>
                  <a:cubicBezTo>
                    <a:pt x="143" y="182"/>
                    <a:pt x="182" y="140"/>
                    <a:pt x="182" y="90"/>
                  </a:cubicBezTo>
                  <a:cubicBezTo>
                    <a:pt x="182" y="43"/>
                    <a:pt x="143" y="1"/>
                    <a:pt x="9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63;p51">
              <a:extLst>
                <a:ext uri="{FF2B5EF4-FFF2-40B4-BE49-F238E27FC236}">
                  <a16:creationId xmlns:a16="http://schemas.microsoft.com/office/drawing/2014/main" xmlns="" id="{E4B89235-F86D-4B3F-ACAF-7EE09CFC8417}"/>
                </a:ext>
              </a:extLst>
            </p:cNvPr>
            <p:cNvSpPr/>
            <p:nvPr/>
          </p:nvSpPr>
          <p:spPr>
            <a:xfrm>
              <a:off x="642435" y="3472694"/>
              <a:ext cx="2247" cy="57464"/>
            </a:xfrm>
            <a:custGeom>
              <a:avLst/>
              <a:gdLst/>
              <a:ahLst/>
              <a:cxnLst/>
              <a:rect l="l" t="t" r="r" b="b"/>
              <a:pathLst>
                <a:path w="21" h="537" extrusionOk="0">
                  <a:moveTo>
                    <a:pt x="1" y="1"/>
                  </a:moveTo>
                  <a:lnTo>
                    <a:pt x="1" y="536"/>
                  </a:lnTo>
                  <a:lnTo>
                    <a:pt x="20" y="536"/>
                  </a:lnTo>
                  <a:lnTo>
                    <a:pt x="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64;p51">
              <a:extLst>
                <a:ext uri="{FF2B5EF4-FFF2-40B4-BE49-F238E27FC236}">
                  <a16:creationId xmlns:a16="http://schemas.microsoft.com/office/drawing/2014/main" xmlns="" id="{F86A59E6-5900-4917-8E71-CAA6EEEAFE27}"/>
                </a:ext>
              </a:extLst>
            </p:cNvPr>
            <p:cNvSpPr/>
            <p:nvPr/>
          </p:nvSpPr>
          <p:spPr>
            <a:xfrm>
              <a:off x="640616" y="3467664"/>
              <a:ext cx="6099" cy="6100"/>
            </a:xfrm>
            <a:custGeom>
              <a:avLst/>
              <a:gdLst/>
              <a:ahLst/>
              <a:cxnLst/>
              <a:rect l="l" t="t" r="r" b="b"/>
              <a:pathLst>
                <a:path w="57" h="57"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65;p51">
              <a:extLst>
                <a:ext uri="{FF2B5EF4-FFF2-40B4-BE49-F238E27FC236}">
                  <a16:creationId xmlns:a16="http://schemas.microsoft.com/office/drawing/2014/main" xmlns="" id="{E9C544DE-C38A-496B-91C8-2D2B5648158D}"/>
                </a:ext>
              </a:extLst>
            </p:cNvPr>
            <p:cNvSpPr/>
            <p:nvPr/>
          </p:nvSpPr>
          <p:spPr>
            <a:xfrm>
              <a:off x="642756" y="3469483"/>
              <a:ext cx="2247" cy="2461"/>
            </a:xfrm>
            <a:custGeom>
              <a:avLst/>
              <a:gdLst/>
              <a:ahLst/>
              <a:cxnLst/>
              <a:rect l="l" t="t" r="r" b="b"/>
              <a:pathLst>
                <a:path w="21" h="23" extrusionOk="0">
                  <a:moveTo>
                    <a:pt x="9" y="0"/>
                  </a:moveTo>
                  <a:cubicBezTo>
                    <a:pt x="3" y="0"/>
                    <a:pt x="1" y="6"/>
                    <a:pt x="1" y="11"/>
                  </a:cubicBezTo>
                  <a:cubicBezTo>
                    <a:pt x="1" y="17"/>
                    <a:pt x="3" y="22"/>
                    <a:pt x="9" y="22"/>
                  </a:cubicBezTo>
                  <a:cubicBezTo>
                    <a:pt x="14" y="22"/>
                    <a:pt x="20" y="17"/>
                    <a:pt x="20" y="11"/>
                  </a:cubicBezTo>
                  <a:cubicBezTo>
                    <a:pt x="20" y="6"/>
                    <a:pt x="14"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66;p51">
              <a:extLst>
                <a:ext uri="{FF2B5EF4-FFF2-40B4-BE49-F238E27FC236}">
                  <a16:creationId xmlns:a16="http://schemas.microsoft.com/office/drawing/2014/main" xmlns="" id="{9AD8C977-8BF9-4853-BBD2-6C9D148BB8B3}"/>
                </a:ext>
              </a:extLst>
            </p:cNvPr>
            <p:cNvSpPr/>
            <p:nvPr/>
          </p:nvSpPr>
          <p:spPr>
            <a:xfrm>
              <a:off x="640616" y="3528874"/>
              <a:ext cx="6099" cy="5993"/>
            </a:xfrm>
            <a:custGeom>
              <a:avLst/>
              <a:gdLst/>
              <a:ahLst/>
              <a:cxnLst/>
              <a:rect l="l" t="t" r="r" b="b"/>
              <a:pathLst>
                <a:path w="57" h="56"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67;p51">
              <a:extLst>
                <a:ext uri="{FF2B5EF4-FFF2-40B4-BE49-F238E27FC236}">
                  <a16:creationId xmlns:a16="http://schemas.microsoft.com/office/drawing/2014/main" xmlns="" id="{1545E824-59E7-486C-8FB5-1F6469B6601E}"/>
                </a:ext>
              </a:extLst>
            </p:cNvPr>
            <p:cNvSpPr/>
            <p:nvPr/>
          </p:nvSpPr>
          <p:spPr>
            <a:xfrm>
              <a:off x="642756" y="3530587"/>
              <a:ext cx="2247" cy="2568"/>
            </a:xfrm>
            <a:custGeom>
              <a:avLst/>
              <a:gdLst/>
              <a:ahLst/>
              <a:cxnLst/>
              <a:rect l="l" t="t" r="r" b="b"/>
              <a:pathLst>
                <a:path w="21" h="24" extrusionOk="0">
                  <a:moveTo>
                    <a:pt x="9" y="1"/>
                  </a:moveTo>
                  <a:cubicBezTo>
                    <a:pt x="3" y="1"/>
                    <a:pt x="1" y="7"/>
                    <a:pt x="1" y="12"/>
                  </a:cubicBezTo>
                  <a:cubicBezTo>
                    <a:pt x="1" y="18"/>
                    <a:pt x="3" y="23"/>
                    <a:pt x="9" y="23"/>
                  </a:cubicBezTo>
                  <a:cubicBezTo>
                    <a:pt x="14" y="23"/>
                    <a:pt x="20" y="18"/>
                    <a:pt x="20" y="12"/>
                  </a:cubicBezTo>
                  <a:cubicBezTo>
                    <a:pt x="20" y="7"/>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868;p51">
              <a:extLst>
                <a:ext uri="{FF2B5EF4-FFF2-40B4-BE49-F238E27FC236}">
                  <a16:creationId xmlns:a16="http://schemas.microsoft.com/office/drawing/2014/main" xmlns="" id="{58E996DC-6F90-4A0D-9279-CDBA044DD576}"/>
                </a:ext>
              </a:extLst>
            </p:cNvPr>
            <p:cNvSpPr/>
            <p:nvPr/>
          </p:nvSpPr>
          <p:spPr>
            <a:xfrm>
              <a:off x="615255" y="3500196"/>
              <a:ext cx="57142" cy="1926"/>
            </a:xfrm>
            <a:custGeom>
              <a:avLst/>
              <a:gdLst/>
              <a:ahLst/>
              <a:cxnLst/>
              <a:rect l="l" t="t" r="r" b="b"/>
              <a:pathLst>
                <a:path w="534" h="18" extrusionOk="0">
                  <a:moveTo>
                    <a:pt x="1" y="0"/>
                  </a:moveTo>
                  <a:lnTo>
                    <a:pt x="1" y="17"/>
                  </a:lnTo>
                  <a:lnTo>
                    <a:pt x="534" y="17"/>
                  </a:lnTo>
                  <a:lnTo>
                    <a:pt x="5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869;p51">
              <a:extLst>
                <a:ext uri="{FF2B5EF4-FFF2-40B4-BE49-F238E27FC236}">
                  <a16:creationId xmlns:a16="http://schemas.microsoft.com/office/drawing/2014/main" xmlns="" id="{C6FC1ED2-638A-48D6-8ADD-C81F8E459D31}"/>
                </a:ext>
              </a:extLst>
            </p:cNvPr>
            <p:cNvSpPr/>
            <p:nvPr/>
          </p:nvSpPr>
          <p:spPr>
            <a:xfrm>
              <a:off x="671435" y="3498055"/>
              <a:ext cx="6099" cy="6100"/>
            </a:xfrm>
            <a:custGeom>
              <a:avLst/>
              <a:gdLst/>
              <a:ahLst/>
              <a:cxnLst/>
              <a:rect l="l" t="t" r="r" b="b"/>
              <a:pathLst>
                <a:path w="57" h="57" extrusionOk="0">
                  <a:moveTo>
                    <a:pt x="28" y="1"/>
                  </a:moveTo>
                  <a:cubicBezTo>
                    <a:pt x="11" y="1"/>
                    <a:pt x="0" y="15"/>
                    <a:pt x="0" y="29"/>
                  </a:cubicBezTo>
                  <a:cubicBezTo>
                    <a:pt x="0" y="45"/>
                    <a:pt x="11"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70;p51">
              <a:extLst>
                <a:ext uri="{FF2B5EF4-FFF2-40B4-BE49-F238E27FC236}">
                  <a16:creationId xmlns:a16="http://schemas.microsoft.com/office/drawing/2014/main" xmlns="" id="{181D1D50-3410-4DA2-9AA2-833AB1AA3809}"/>
                </a:ext>
              </a:extLst>
            </p:cNvPr>
            <p:cNvSpPr/>
            <p:nvPr/>
          </p:nvSpPr>
          <p:spPr>
            <a:xfrm>
              <a:off x="673254" y="3500196"/>
              <a:ext cx="2782" cy="2140"/>
            </a:xfrm>
            <a:custGeom>
              <a:avLst/>
              <a:gdLst/>
              <a:ahLst/>
              <a:cxnLst/>
              <a:rect l="l" t="t" r="r" b="b"/>
              <a:pathLst>
                <a:path w="26" h="20" extrusionOk="0">
                  <a:moveTo>
                    <a:pt x="11" y="0"/>
                  </a:moveTo>
                  <a:cubicBezTo>
                    <a:pt x="3" y="0"/>
                    <a:pt x="0" y="3"/>
                    <a:pt x="0" y="9"/>
                  </a:cubicBezTo>
                  <a:cubicBezTo>
                    <a:pt x="0" y="17"/>
                    <a:pt x="3" y="20"/>
                    <a:pt x="11" y="20"/>
                  </a:cubicBezTo>
                  <a:cubicBezTo>
                    <a:pt x="17" y="20"/>
                    <a:pt x="25" y="14"/>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71;p51">
              <a:extLst>
                <a:ext uri="{FF2B5EF4-FFF2-40B4-BE49-F238E27FC236}">
                  <a16:creationId xmlns:a16="http://schemas.microsoft.com/office/drawing/2014/main" xmlns="" id="{1C2AAD2D-5B92-4CA6-A411-6EB39E21EADE}"/>
                </a:ext>
              </a:extLst>
            </p:cNvPr>
            <p:cNvSpPr/>
            <p:nvPr/>
          </p:nvSpPr>
          <p:spPr>
            <a:xfrm>
              <a:off x="610225" y="3498055"/>
              <a:ext cx="6099" cy="6100"/>
            </a:xfrm>
            <a:custGeom>
              <a:avLst/>
              <a:gdLst/>
              <a:ahLst/>
              <a:cxnLst/>
              <a:rect l="l" t="t" r="r" b="b"/>
              <a:pathLst>
                <a:path w="57" h="57" extrusionOk="0">
                  <a:moveTo>
                    <a:pt x="28" y="1"/>
                  </a:moveTo>
                  <a:cubicBezTo>
                    <a:pt x="12" y="1"/>
                    <a:pt x="0" y="15"/>
                    <a:pt x="0" y="29"/>
                  </a:cubicBezTo>
                  <a:cubicBezTo>
                    <a:pt x="0" y="45"/>
                    <a:pt x="12"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72;p51">
              <a:extLst>
                <a:ext uri="{FF2B5EF4-FFF2-40B4-BE49-F238E27FC236}">
                  <a16:creationId xmlns:a16="http://schemas.microsoft.com/office/drawing/2014/main" xmlns="" id="{F45B04BE-2D3E-4A12-A71D-FCF630BA5062}"/>
                </a:ext>
              </a:extLst>
            </p:cNvPr>
            <p:cNvSpPr/>
            <p:nvPr/>
          </p:nvSpPr>
          <p:spPr>
            <a:xfrm>
              <a:off x="612044" y="3500196"/>
              <a:ext cx="2461" cy="2140"/>
            </a:xfrm>
            <a:custGeom>
              <a:avLst/>
              <a:gdLst/>
              <a:ahLst/>
              <a:cxnLst/>
              <a:rect l="l" t="t" r="r" b="b"/>
              <a:pathLst>
                <a:path w="23" h="20" extrusionOk="0">
                  <a:moveTo>
                    <a:pt x="11" y="0"/>
                  </a:moveTo>
                  <a:cubicBezTo>
                    <a:pt x="6" y="0"/>
                    <a:pt x="0" y="3"/>
                    <a:pt x="0" y="9"/>
                  </a:cubicBezTo>
                  <a:cubicBezTo>
                    <a:pt x="0" y="17"/>
                    <a:pt x="6" y="20"/>
                    <a:pt x="11" y="20"/>
                  </a:cubicBezTo>
                  <a:cubicBezTo>
                    <a:pt x="17" y="20"/>
                    <a:pt x="22" y="17"/>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73;p51">
              <a:extLst>
                <a:ext uri="{FF2B5EF4-FFF2-40B4-BE49-F238E27FC236}">
                  <a16:creationId xmlns:a16="http://schemas.microsoft.com/office/drawing/2014/main" xmlns="" id="{9FC9398B-AA08-4592-90C4-0FDE3DE46461}"/>
                </a:ext>
              </a:extLst>
            </p:cNvPr>
            <p:cNvSpPr/>
            <p:nvPr/>
          </p:nvSpPr>
          <p:spPr>
            <a:xfrm>
              <a:off x="628096" y="3484358"/>
              <a:ext cx="32102" cy="32317"/>
            </a:xfrm>
            <a:custGeom>
              <a:avLst/>
              <a:gdLst/>
              <a:ahLst/>
              <a:cxnLst/>
              <a:rect l="l" t="t" r="r" b="b"/>
              <a:pathLst>
                <a:path w="300" h="302" extrusionOk="0">
                  <a:moveTo>
                    <a:pt x="288" y="1"/>
                  </a:moveTo>
                  <a:lnTo>
                    <a:pt x="1" y="288"/>
                  </a:lnTo>
                  <a:lnTo>
                    <a:pt x="12" y="302"/>
                  </a:lnTo>
                  <a:lnTo>
                    <a:pt x="299" y="12"/>
                  </a:lnTo>
                  <a:lnTo>
                    <a:pt x="2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74;p51">
              <a:extLst>
                <a:ext uri="{FF2B5EF4-FFF2-40B4-BE49-F238E27FC236}">
                  <a16:creationId xmlns:a16="http://schemas.microsoft.com/office/drawing/2014/main" xmlns="" id="{D3C342E9-363D-419E-B76A-E2F2636B0B63}"/>
                </a:ext>
              </a:extLst>
            </p:cNvPr>
            <p:cNvSpPr/>
            <p:nvPr/>
          </p:nvSpPr>
          <p:spPr>
            <a:xfrm>
              <a:off x="657951" y="3482432"/>
              <a:ext cx="4922" cy="4494"/>
            </a:xfrm>
            <a:custGeom>
              <a:avLst/>
              <a:gdLst/>
              <a:ahLst/>
              <a:cxnLst/>
              <a:rect l="l" t="t" r="r" b="b"/>
              <a:pathLst>
                <a:path w="46" h="42" extrusionOk="0">
                  <a:moveTo>
                    <a:pt x="22" y="0"/>
                  </a:moveTo>
                  <a:cubicBezTo>
                    <a:pt x="16" y="0"/>
                    <a:pt x="11" y="2"/>
                    <a:pt x="6" y="5"/>
                  </a:cubicBezTo>
                  <a:cubicBezTo>
                    <a:pt x="1" y="16"/>
                    <a:pt x="1" y="30"/>
                    <a:pt x="6" y="35"/>
                  </a:cubicBezTo>
                  <a:cubicBezTo>
                    <a:pt x="12" y="39"/>
                    <a:pt x="18" y="42"/>
                    <a:pt x="24" y="42"/>
                  </a:cubicBezTo>
                  <a:cubicBezTo>
                    <a:pt x="30" y="42"/>
                    <a:pt x="36" y="39"/>
                    <a:pt x="40" y="35"/>
                  </a:cubicBezTo>
                  <a:cubicBezTo>
                    <a:pt x="45" y="30"/>
                    <a:pt x="45" y="16"/>
                    <a:pt x="40" y="5"/>
                  </a:cubicBezTo>
                  <a:cubicBezTo>
                    <a:pt x="34" y="2"/>
                    <a:pt x="28" y="0"/>
                    <a:pt x="2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75;p51">
              <a:extLst>
                <a:ext uri="{FF2B5EF4-FFF2-40B4-BE49-F238E27FC236}">
                  <a16:creationId xmlns:a16="http://schemas.microsoft.com/office/drawing/2014/main" xmlns="" id="{BB8E3EE1-83FE-4639-9A73-DBA5323D83FB}"/>
                </a:ext>
              </a:extLst>
            </p:cNvPr>
            <p:cNvSpPr/>
            <p:nvPr/>
          </p:nvSpPr>
          <p:spPr>
            <a:xfrm>
              <a:off x="659449" y="3483823"/>
              <a:ext cx="1926" cy="1712"/>
            </a:xfrm>
            <a:custGeom>
              <a:avLst/>
              <a:gdLst/>
              <a:ahLst/>
              <a:cxnLst/>
              <a:rect l="l" t="t" r="r" b="b"/>
              <a:pathLst>
                <a:path w="18" h="16" extrusionOk="0">
                  <a:moveTo>
                    <a:pt x="9" y="1"/>
                  </a:moveTo>
                  <a:cubicBezTo>
                    <a:pt x="7" y="1"/>
                    <a:pt x="5" y="1"/>
                    <a:pt x="4" y="3"/>
                  </a:cubicBezTo>
                  <a:cubicBezTo>
                    <a:pt x="1" y="6"/>
                    <a:pt x="1" y="11"/>
                    <a:pt x="4" y="14"/>
                  </a:cubicBezTo>
                  <a:cubicBezTo>
                    <a:pt x="5" y="15"/>
                    <a:pt x="7" y="16"/>
                    <a:pt x="9" y="16"/>
                  </a:cubicBezTo>
                  <a:cubicBezTo>
                    <a:pt x="11" y="16"/>
                    <a:pt x="13" y="15"/>
                    <a:pt x="15" y="14"/>
                  </a:cubicBezTo>
                  <a:cubicBezTo>
                    <a:pt x="17" y="11"/>
                    <a:pt x="17" y="6"/>
                    <a:pt x="15" y="3"/>
                  </a:cubicBezTo>
                  <a:cubicBezTo>
                    <a:pt x="13" y="1"/>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876;p51">
              <a:extLst>
                <a:ext uri="{FF2B5EF4-FFF2-40B4-BE49-F238E27FC236}">
                  <a16:creationId xmlns:a16="http://schemas.microsoft.com/office/drawing/2014/main" xmlns="" id="{0A4C7F2D-09E8-41E3-A80C-0344A9D82AF8}"/>
                </a:ext>
              </a:extLst>
            </p:cNvPr>
            <p:cNvSpPr/>
            <p:nvPr/>
          </p:nvSpPr>
          <p:spPr>
            <a:xfrm>
              <a:off x="625099" y="3515391"/>
              <a:ext cx="4601" cy="4601"/>
            </a:xfrm>
            <a:custGeom>
              <a:avLst/>
              <a:gdLst/>
              <a:ahLst/>
              <a:cxnLst/>
              <a:rect l="l" t="t" r="r" b="b"/>
              <a:pathLst>
                <a:path w="43" h="43" extrusionOk="0">
                  <a:moveTo>
                    <a:pt x="20" y="1"/>
                  </a:moveTo>
                  <a:cubicBezTo>
                    <a:pt x="9" y="1"/>
                    <a:pt x="1" y="9"/>
                    <a:pt x="1" y="20"/>
                  </a:cubicBezTo>
                  <a:cubicBezTo>
                    <a:pt x="1" y="34"/>
                    <a:pt x="9" y="43"/>
                    <a:pt x="20" y="43"/>
                  </a:cubicBezTo>
                  <a:cubicBezTo>
                    <a:pt x="32" y="43"/>
                    <a:pt x="43" y="34"/>
                    <a:pt x="43" y="20"/>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877;p51">
              <a:extLst>
                <a:ext uri="{FF2B5EF4-FFF2-40B4-BE49-F238E27FC236}">
                  <a16:creationId xmlns:a16="http://schemas.microsoft.com/office/drawing/2014/main" xmlns="" id="{110A7B0A-B9D9-4DD9-A2A3-E094A0E296E0}"/>
                </a:ext>
              </a:extLst>
            </p:cNvPr>
            <p:cNvSpPr/>
            <p:nvPr/>
          </p:nvSpPr>
          <p:spPr>
            <a:xfrm>
              <a:off x="626598" y="3516996"/>
              <a:ext cx="1605" cy="1712"/>
            </a:xfrm>
            <a:custGeom>
              <a:avLst/>
              <a:gdLst/>
              <a:ahLst/>
              <a:cxnLst/>
              <a:rect l="l" t="t" r="r" b="b"/>
              <a:pathLst>
                <a:path w="15" h="16" extrusionOk="0">
                  <a:moveTo>
                    <a:pt x="9" y="0"/>
                  </a:moveTo>
                  <a:cubicBezTo>
                    <a:pt x="7" y="0"/>
                    <a:pt x="5" y="1"/>
                    <a:pt x="4" y="2"/>
                  </a:cubicBezTo>
                  <a:cubicBezTo>
                    <a:pt x="1" y="8"/>
                    <a:pt x="1" y="11"/>
                    <a:pt x="4" y="14"/>
                  </a:cubicBezTo>
                  <a:cubicBezTo>
                    <a:pt x="5" y="15"/>
                    <a:pt x="7" y="16"/>
                    <a:pt x="9" y="16"/>
                  </a:cubicBezTo>
                  <a:cubicBezTo>
                    <a:pt x="11" y="16"/>
                    <a:pt x="13" y="15"/>
                    <a:pt x="15" y="14"/>
                  </a:cubicBezTo>
                  <a:lnTo>
                    <a:pt x="15" y="2"/>
                  </a:ln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878;p51">
              <a:extLst>
                <a:ext uri="{FF2B5EF4-FFF2-40B4-BE49-F238E27FC236}">
                  <a16:creationId xmlns:a16="http://schemas.microsoft.com/office/drawing/2014/main" xmlns="" id="{9D8AD0B4-CBE6-4A7E-8B1C-B53F080CED29}"/>
                </a:ext>
              </a:extLst>
            </p:cNvPr>
            <p:cNvSpPr/>
            <p:nvPr/>
          </p:nvSpPr>
          <p:spPr>
            <a:xfrm>
              <a:off x="627561" y="3485214"/>
              <a:ext cx="31995" cy="32424"/>
            </a:xfrm>
            <a:custGeom>
              <a:avLst/>
              <a:gdLst/>
              <a:ahLst/>
              <a:cxnLst/>
              <a:rect l="l" t="t" r="r" b="b"/>
              <a:pathLst>
                <a:path w="299" h="303" extrusionOk="0">
                  <a:moveTo>
                    <a:pt x="11" y="1"/>
                  </a:moveTo>
                  <a:lnTo>
                    <a:pt x="0" y="12"/>
                  </a:lnTo>
                  <a:lnTo>
                    <a:pt x="288" y="302"/>
                  </a:lnTo>
                  <a:lnTo>
                    <a:pt x="299" y="288"/>
                  </a:lnTo>
                  <a:lnTo>
                    <a:pt x="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879;p51">
              <a:extLst>
                <a:ext uri="{FF2B5EF4-FFF2-40B4-BE49-F238E27FC236}">
                  <a16:creationId xmlns:a16="http://schemas.microsoft.com/office/drawing/2014/main" xmlns="" id="{60666D75-0243-44B8-BFB8-CE1CE0AFF98D}"/>
                </a:ext>
              </a:extLst>
            </p:cNvPr>
            <p:cNvSpPr/>
            <p:nvPr/>
          </p:nvSpPr>
          <p:spPr>
            <a:xfrm>
              <a:off x="657951" y="3515605"/>
              <a:ext cx="4922" cy="4494"/>
            </a:xfrm>
            <a:custGeom>
              <a:avLst/>
              <a:gdLst/>
              <a:ahLst/>
              <a:cxnLst/>
              <a:rect l="l" t="t" r="r" b="b"/>
              <a:pathLst>
                <a:path w="46" h="42" extrusionOk="0">
                  <a:moveTo>
                    <a:pt x="22" y="1"/>
                  </a:moveTo>
                  <a:cubicBezTo>
                    <a:pt x="16" y="1"/>
                    <a:pt x="11" y="3"/>
                    <a:pt x="6" y="7"/>
                  </a:cubicBezTo>
                  <a:cubicBezTo>
                    <a:pt x="1" y="15"/>
                    <a:pt x="1" y="29"/>
                    <a:pt x="6" y="38"/>
                  </a:cubicBezTo>
                  <a:cubicBezTo>
                    <a:pt x="12" y="41"/>
                    <a:pt x="18" y="42"/>
                    <a:pt x="24" y="42"/>
                  </a:cubicBezTo>
                  <a:cubicBezTo>
                    <a:pt x="30" y="42"/>
                    <a:pt x="36" y="41"/>
                    <a:pt x="40" y="38"/>
                  </a:cubicBezTo>
                  <a:cubicBezTo>
                    <a:pt x="45" y="27"/>
                    <a:pt x="45" y="13"/>
                    <a:pt x="40" y="7"/>
                  </a:cubicBezTo>
                  <a:cubicBezTo>
                    <a:pt x="34" y="3"/>
                    <a:pt x="28" y="1"/>
                    <a:pt x="2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880;p51">
              <a:extLst>
                <a:ext uri="{FF2B5EF4-FFF2-40B4-BE49-F238E27FC236}">
                  <a16:creationId xmlns:a16="http://schemas.microsoft.com/office/drawing/2014/main" xmlns="" id="{CEF3AF66-8054-4A75-96C7-496EF8DA9618}"/>
                </a:ext>
              </a:extLst>
            </p:cNvPr>
            <p:cNvSpPr/>
            <p:nvPr/>
          </p:nvSpPr>
          <p:spPr>
            <a:xfrm>
              <a:off x="659449" y="3516996"/>
              <a:ext cx="1926" cy="1712"/>
            </a:xfrm>
            <a:custGeom>
              <a:avLst/>
              <a:gdLst/>
              <a:ahLst/>
              <a:cxnLst/>
              <a:rect l="l" t="t" r="r" b="b"/>
              <a:pathLst>
                <a:path w="18" h="16" extrusionOk="0">
                  <a:moveTo>
                    <a:pt x="9" y="0"/>
                  </a:moveTo>
                  <a:cubicBezTo>
                    <a:pt x="7" y="0"/>
                    <a:pt x="5" y="1"/>
                    <a:pt x="4" y="2"/>
                  </a:cubicBezTo>
                  <a:cubicBezTo>
                    <a:pt x="1" y="8"/>
                    <a:pt x="1" y="11"/>
                    <a:pt x="4" y="14"/>
                  </a:cubicBezTo>
                  <a:cubicBezTo>
                    <a:pt x="5" y="15"/>
                    <a:pt x="7" y="16"/>
                    <a:pt x="9" y="16"/>
                  </a:cubicBezTo>
                  <a:cubicBezTo>
                    <a:pt x="11" y="16"/>
                    <a:pt x="13" y="15"/>
                    <a:pt x="15" y="14"/>
                  </a:cubicBezTo>
                  <a:cubicBezTo>
                    <a:pt x="17" y="11"/>
                    <a:pt x="17" y="8"/>
                    <a:pt x="15" y="2"/>
                  </a:cubicBez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881;p51">
              <a:extLst>
                <a:ext uri="{FF2B5EF4-FFF2-40B4-BE49-F238E27FC236}">
                  <a16:creationId xmlns:a16="http://schemas.microsoft.com/office/drawing/2014/main" xmlns="" id="{59ED6F26-0F9B-4403-988E-7979EBE176EE}"/>
                </a:ext>
              </a:extLst>
            </p:cNvPr>
            <p:cNvSpPr/>
            <p:nvPr/>
          </p:nvSpPr>
          <p:spPr>
            <a:xfrm>
              <a:off x="625099" y="3482539"/>
              <a:ext cx="4601" cy="4601"/>
            </a:xfrm>
            <a:custGeom>
              <a:avLst/>
              <a:gdLst/>
              <a:ahLst/>
              <a:cxnLst/>
              <a:rect l="l" t="t" r="r" b="b"/>
              <a:pathLst>
                <a:path w="43" h="43" extrusionOk="0">
                  <a:moveTo>
                    <a:pt x="20" y="1"/>
                  </a:moveTo>
                  <a:cubicBezTo>
                    <a:pt x="9" y="1"/>
                    <a:pt x="1" y="9"/>
                    <a:pt x="1" y="23"/>
                  </a:cubicBezTo>
                  <a:cubicBezTo>
                    <a:pt x="1" y="34"/>
                    <a:pt x="9" y="43"/>
                    <a:pt x="20" y="43"/>
                  </a:cubicBezTo>
                  <a:cubicBezTo>
                    <a:pt x="32" y="43"/>
                    <a:pt x="43" y="34"/>
                    <a:pt x="43" y="23"/>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82;p51">
              <a:extLst>
                <a:ext uri="{FF2B5EF4-FFF2-40B4-BE49-F238E27FC236}">
                  <a16:creationId xmlns:a16="http://schemas.microsoft.com/office/drawing/2014/main" xmlns="" id="{32DC8673-B724-4081-9D2C-7ABB654240E5}"/>
                </a:ext>
              </a:extLst>
            </p:cNvPr>
            <p:cNvSpPr/>
            <p:nvPr/>
          </p:nvSpPr>
          <p:spPr>
            <a:xfrm>
              <a:off x="626384" y="3483823"/>
              <a:ext cx="1819" cy="1712"/>
            </a:xfrm>
            <a:custGeom>
              <a:avLst/>
              <a:gdLst/>
              <a:ahLst/>
              <a:cxnLst/>
              <a:rect l="l" t="t" r="r" b="b"/>
              <a:pathLst>
                <a:path w="17" h="16" extrusionOk="0">
                  <a:moveTo>
                    <a:pt x="7" y="1"/>
                  </a:moveTo>
                  <a:cubicBezTo>
                    <a:pt x="6" y="1"/>
                    <a:pt x="4" y="1"/>
                    <a:pt x="3" y="3"/>
                  </a:cubicBezTo>
                  <a:cubicBezTo>
                    <a:pt x="0" y="6"/>
                    <a:pt x="0" y="11"/>
                    <a:pt x="3" y="14"/>
                  </a:cubicBezTo>
                  <a:cubicBezTo>
                    <a:pt x="4" y="15"/>
                    <a:pt x="7" y="16"/>
                    <a:pt x="9" y="16"/>
                  </a:cubicBezTo>
                  <a:cubicBezTo>
                    <a:pt x="11" y="16"/>
                    <a:pt x="13" y="15"/>
                    <a:pt x="11" y="14"/>
                  </a:cubicBezTo>
                  <a:cubicBezTo>
                    <a:pt x="17" y="11"/>
                    <a:pt x="17" y="6"/>
                    <a:pt x="11" y="3"/>
                  </a:cubicBezTo>
                  <a:cubicBezTo>
                    <a:pt x="10" y="1"/>
                    <a:pt x="8" y="1"/>
                    <a:pt x="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83;p51">
              <a:extLst>
                <a:ext uri="{FF2B5EF4-FFF2-40B4-BE49-F238E27FC236}">
                  <a16:creationId xmlns:a16="http://schemas.microsoft.com/office/drawing/2014/main" xmlns="" id="{2116A2DD-7627-44C4-8795-CAEAB54C187F}"/>
                </a:ext>
              </a:extLst>
            </p:cNvPr>
            <p:cNvSpPr/>
            <p:nvPr/>
          </p:nvSpPr>
          <p:spPr>
            <a:xfrm>
              <a:off x="638904" y="3496022"/>
              <a:ext cx="9952" cy="9631"/>
            </a:xfrm>
            <a:custGeom>
              <a:avLst/>
              <a:gdLst/>
              <a:ahLst/>
              <a:cxnLst/>
              <a:rect l="l" t="t" r="r" b="b"/>
              <a:pathLst>
                <a:path w="93" h="90" extrusionOk="0">
                  <a:moveTo>
                    <a:pt x="45" y="0"/>
                  </a:moveTo>
                  <a:cubicBezTo>
                    <a:pt x="20" y="0"/>
                    <a:pt x="0" y="20"/>
                    <a:pt x="0" y="45"/>
                  </a:cubicBezTo>
                  <a:cubicBezTo>
                    <a:pt x="0" y="70"/>
                    <a:pt x="20" y="90"/>
                    <a:pt x="45" y="90"/>
                  </a:cubicBezTo>
                  <a:cubicBezTo>
                    <a:pt x="70" y="90"/>
                    <a:pt x="92" y="70"/>
                    <a:pt x="92" y="45"/>
                  </a:cubicBezTo>
                  <a:cubicBezTo>
                    <a:pt x="92" y="20"/>
                    <a:pt x="70" y="0"/>
                    <a:pt x="45"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84;p51">
              <a:extLst>
                <a:ext uri="{FF2B5EF4-FFF2-40B4-BE49-F238E27FC236}">
                  <a16:creationId xmlns:a16="http://schemas.microsoft.com/office/drawing/2014/main" xmlns="" id="{CB424B23-8D51-4673-ABCE-6AD4ED65E9A2}"/>
                </a:ext>
              </a:extLst>
            </p:cNvPr>
            <p:cNvSpPr/>
            <p:nvPr/>
          </p:nvSpPr>
          <p:spPr>
            <a:xfrm>
              <a:off x="636228" y="3212979"/>
              <a:ext cx="132903" cy="114929"/>
            </a:xfrm>
            <a:custGeom>
              <a:avLst/>
              <a:gdLst/>
              <a:ahLst/>
              <a:cxnLst/>
              <a:rect l="l" t="t" r="r" b="b"/>
              <a:pathLst>
                <a:path w="1242" h="1074" extrusionOk="0">
                  <a:moveTo>
                    <a:pt x="621" y="1"/>
                  </a:moveTo>
                  <a:cubicBezTo>
                    <a:pt x="536" y="1"/>
                    <a:pt x="452" y="45"/>
                    <a:pt x="410" y="135"/>
                  </a:cubicBezTo>
                  <a:lnTo>
                    <a:pt x="368" y="218"/>
                  </a:lnTo>
                  <a:lnTo>
                    <a:pt x="276" y="232"/>
                  </a:lnTo>
                  <a:cubicBezTo>
                    <a:pt x="81" y="260"/>
                    <a:pt x="0" y="500"/>
                    <a:pt x="145" y="639"/>
                  </a:cubicBezTo>
                  <a:lnTo>
                    <a:pt x="209" y="704"/>
                  </a:lnTo>
                  <a:lnTo>
                    <a:pt x="195" y="793"/>
                  </a:lnTo>
                  <a:cubicBezTo>
                    <a:pt x="169" y="947"/>
                    <a:pt x="292" y="1072"/>
                    <a:pt x="431" y="1072"/>
                  </a:cubicBezTo>
                  <a:cubicBezTo>
                    <a:pt x="467" y="1072"/>
                    <a:pt x="505" y="1063"/>
                    <a:pt x="541" y="1044"/>
                  </a:cubicBezTo>
                  <a:lnTo>
                    <a:pt x="622" y="1002"/>
                  </a:lnTo>
                  <a:lnTo>
                    <a:pt x="703" y="1044"/>
                  </a:lnTo>
                  <a:cubicBezTo>
                    <a:pt x="740" y="1064"/>
                    <a:pt x="778" y="1073"/>
                    <a:pt x="815" y="1073"/>
                  </a:cubicBezTo>
                  <a:cubicBezTo>
                    <a:pt x="953" y="1073"/>
                    <a:pt x="1075" y="947"/>
                    <a:pt x="1046" y="793"/>
                  </a:cubicBezTo>
                  <a:lnTo>
                    <a:pt x="1032" y="704"/>
                  </a:lnTo>
                  <a:lnTo>
                    <a:pt x="1099" y="639"/>
                  </a:lnTo>
                  <a:cubicBezTo>
                    <a:pt x="1242" y="503"/>
                    <a:pt x="1163" y="260"/>
                    <a:pt x="968" y="232"/>
                  </a:cubicBezTo>
                  <a:lnTo>
                    <a:pt x="876" y="218"/>
                  </a:lnTo>
                  <a:lnTo>
                    <a:pt x="834" y="135"/>
                  </a:lnTo>
                  <a:cubicBezTo>
                    <a:pt x="791" y="45"/>
                    <a:pt x="706" y="1"/>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85;p51">
              <a:extLst>
                <a:ext uri="{FF2B5EF4-FFF2-40B4-BE49-F238E27FC236}">
                  <a16:creationId xmlns:a16="http://schemas.microsoft.com/office/drawing/2014/main" xmlns="" id="{2FFCAFF2-C781-49CB-AE10-ED1BF155E730}"/>
                </a:ext>
              </a:extLst>
            </p:cNvPr>
            <p:cNvSpPr/>
            <p:nvPr/>
          </p:nvSpPr>
          <p:spPr>
            <a:xfrm>
              <a:off x="645752" y="3221540"/>
              <a:ext cx="113535" cy="97807"/>
            </a:xfrm>
            <a:custGeom>
              <a:avLst/>
              <a:gdLst/>
              <a:ahLst/>
              <a:cxnLst/>
              <a:rect l="l" t="t" r="r" b="b"/>
              <a:pathLst>
                <a:path w="1061" h="914" extrusionOk="0">
                  <a:moveTo>
                    <a:pt x="532" y="0"/>
                  </a:moveTo>
                  <a:cubicBezTo>
                    <a:pt x="459" y="0"/>
                    <a:pt x="384" y="38"/>
                    <a:pt x="344" y="113"/>
                  </a:cubicBezTo>
                  <a:lnTo>
                    <a:pt x="310" y="183"/>
                  </a:lnTo>
                  <a:lnTo>
                    <a:pt x="232" y="194"/>
                  </a:lnTo>
                  <a:cubicBezTo>
                    <a:pt x="70" y="219"/>
                    <a:pt x="0" y="426"/>
                    <a:pt x="120" y="543"/>
                  </a:cubicBezTo>
                  <a:lnTo>
                    <a:pt x="176" y="596"/>
                  </a:lnTo>
                  <a:lnTo>
                    <a:pt x="162" y="671"/>
                  </a:lnTo>
                  <a:cubicBezTo>
                    <a:pt x="140" y="803"/>
                    <a:pt x="246" y="913"/>
                    <a:pt x="365" y="913"/>
                  </a:cubicBezTo>
                  <a:cubicBezTo>
                    <a:pt x="397" y="913"/>
                    <a:pt x="429" y="906"/>
                    <a:pt x="461" y="889"/>
                  </a:cubicBezTo>
                  <a:lnTo>
                    <a:pt x="530" y="850"/>
                  </a:lnTo>
                  <a:lnTo>
                    <a:pt x="600" y="889"/>
                  </a:lnTo>
                  <a:cubicBezTo>
                    <a:pt x="630" y="904"/>
                    <a:pt x="662" y="911"/>
                    <a:pt x="692" y="911"/>
                  </a:cubicBezTo>
                  <a:cubicBezTo>
                    <a:pt x="811" y="911"/>
                    <a:pt x="918" y="804"/>
                    <a:pt x="896" y="671"/>
                  </a:cubicBezTo>
                  <a:lnTo>
                    <a:pt x="882" y="596"/>
                  </a:lnTo>
                  <a:lnTo>
                    <a:pt x="938" y="543"/>
                  </a:lnTo>
                  <a:cubicBezTo>
                    <a:pt x="1061" y="426"/>
                    <a:pt x="994" y="219"/>
                    <a:pt x="826" y="194"/>
                  </a:cubicBezTo>
                  <a:lnTo>
                    <a:pt x="748" y="183"/>
                  </a:lnTo>
                  <a:lnTo>
                    <a:pt x="715" y="113"/>
                  </a:lnTo>
                  <a:cubicBezTo>
                    <a:pt x="678" y="38"/>
                    <a:pt x="606"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86;p51">
              <a:extLst>
                <a:ext uri="{FF2B5EF4-FFF2-40B4-BE49-F238E27FC236}">
                  <a16:creationId xmlns:a16="http://schemas.microsoft.com/office/drawing/2014/main" xmlns="" id="{A536F8E4-993D-44DF-84E6-A071DFBBA649}"/>
                </a:ext>
              </a:extLst>
            </p:cNvPr>
            <p:cNvSpPr/>
            <p:nvPr/>
          </p:nvSpPr>
          <p:spPr>
            <a:xfrm>
              <a:off x="646073" y="3229672"/>
              <a:ext cx="104225" cy="93634"/>
            </a:xfrm>
            <a:custGeom>
              <a:avLst/>
              <a:gdLst/>
              <a:ahLst/>
              <a:cxnLst/>
              <a:rect l="l" t="t" r="r" b="b"/>
              <a:pathLst>
                <a:path w="974" h="875" extrusionOk="0">
                  <a:moveTo>
                    <a:pt x="476" y="481"/>
                  </a:moveTo>
                  <a:lnTo>
                    <a:pt x="476" y="481"/>
                  </a:lnTo>
                  <a:cubicBezTo>
                    <a:pt x="448" y="489"/>
                    <a:pt x="418" y="500"/>
                    <a:pt x="387" y="514"/>
                  </a:cubicBezTo>
                  <a:lnTo>
                    <a:pt x="387" y="514"/>
                  </a:lnTo>
                  <a:cubicBezTo>
                    <a:pt x="387" y="519"/>
                    <a:pt x="389" y="523"/>
                    <a:pt x="395" y="523"/>
                  </a:cubicBezTo>
                  <a:cubicBezTo>
                    <a:pt x="395" y="523"/>
                    <a:pt x="396" y="523"/>
                    <a:pt x="396" y="523"/>
                  </a:cubicBezTo>
                  <a:cubicBezTo>
                    <a:pt x="430" y="520"/>
                    <a:pt x="458" y="506"/>
                    <a:pt x="474" y="483"/>
                  </a:cubicBezTo>
                  <a:cubicBezTo>
                    <a:pt x="475" y="483"/>
                    <a:pt x="476" y="482"/>
                    <a:pt x="476" y="481"/>
                  </a:cubicBezTo>
                  <a:close/>
                  <a:moveTo>
                    <a:pt x="0" y="411"/>
                  </a:moveTo>
                  <a:lnTo>
                    <a:pt x="0" y="411"/>
                  </a:lnTo>
                  <a:cubicBezTo>
                    <a:pt x="11" y="436"/>
                    <a:pt x="28" y="458"/>
                    <a:pt x="53" y="481"/>
                  </a:cubicBezTo>
                  <a:lnTo>
                    <a:pt x="117" y="545"/>
                  </a:lnTo>
                  <a:lnTo>
                    <a:pt x="103" y="634"/>
                  </a:lnTo>
                  <a:lnTo>
                    <a:pt x="103" y="656"/>
                  </a:lnTo>
                  <a:cubicBezTo>
                    <a:pt x="192" y="621"/>
                    <a:pt x="293" y="556"/>
                    <a:pt x="387" y="514"/>
                  </a:cubicBezTo>
                  <a:lnTo>
                    <a:pt x="387" y="514"/>
                  </a:lnTo>
                  <a:cubicBezTo>
                    <a:pt x="387" y="497"/>
                    <a:pt x="406" y="463"/>
                    <a:pt x="392" y="463"/>
                  </a:cubicBezTo>
                  <a:cubicBezTo>
                    <a:pt x="391" y="463"/>
                    <a:pt x="390" y="463"/>
                    <a:pt x="388" y="464"/>
                  </a:cubicBezTo>
                  <a:cubicBezTo>
                    <a:pt x="311" y="487"/>
                    <a:pt x="265" y="505"/>
                    <a:pt x="218" y="505"/>
                  </a:cubicBezTo>
                  <a:cubicBezTo>
                    <a:pt x="163" y="505"/>
                    <a:pt x="107" y="480"/>
                    <a:pt x="0" y="411"/>
                  </a:cubicBezTo>
                  <a:close/>
                  <a:moveTo>
                    <a:pt x="756" y="1"/>
                  </a:moveTo>
                  <a:cubicBezTo>
                    <a:pt x="734" y="107"/>
                    <a:pt x="703" y="213"/>
                    <a:pt x="659" y="313"/>
                  </a:cubicBezTo>
                  <a:cubicBezTo>
                    <a:pt x="645" y="341"/>
                    <a:pt x="631" y="372"/>
                    <a:pt x="600" y="380"/>
                  </a:cubicBezTo>
                  <a:cubicBezTo>
                    <a:pt x="594" y="382"/>
                    <a:pt x="589" y="382"/>
                    <a:pt x="583" y="382"/>
                  </a:cubicBezTo>
                  <a:cubicBezTo>
                    <a:pt x="567" y="382"/>
                    <a:pt x="550" y="376"/>
                    <a:pt x="533" y="364"/>
                  </a:cubicBezTo>
                  <a:cubicBezTo>
                    <a:pt x="516" y="350"/>
                    <a:pt x="502" y="327"/>
                    <a:pt x="488" y="311"/>
                  </a:cubicBezTo>
                  <a:cubicBezTo>
                    <a:pt x="424" y="213"/>
                    <a:pt x="360" y="112"/>
                    <a:pt x="299" y="9"/>
                  </a:cubicBezTo>
                  <a:lnTo>
                    <a:pt x="276" y="62"/>
                  </a:lnTo>
                  <a:lnTo>
                    <a:pt x="226" y="68"/>
                  </a:lnTo>
                  <a:cubicBezTo>
                    <a:pt x="332" y="135"/>
                    <a:pt x="419" y="218"/>
                    <a:pt x="472" y="327"/>
                  </a:cubicBezTo>
                  <a:cubicBezTo>
                    <a:pt x="494" y="374"/>
                    <a:pt x="507" y="436"/>
                    <a:pt x="476" y="481"/>
                  </a:cubicBezTo>
                  <a:lnTo>
                    <a:pt x="476" y="481"/>
                  </a:lnTo>
                  <a:cubicBezTo>
                    <a:pt x="477" y="481"/>
                    <a:pt x="477" y="481"/>
                    <a:pt x="477" y="481"/>
                  </a:cubicBezTo>
                  <a:cubicBezTo>
                    <a:pt x="478" y="481"/>
                    <a:pt x="478" y="481"/>
                    <a:pt x="478" y="481"/>
                  </a:cubicBezTo>
                  <a:cubicBezTo>
                    <a:pt x="491" y="481"/>
                    <a:pt x="486" y="534"/>
                    <a:pt x="494" y="545"/>
                  </a:cubicBezTo>
                  <a:cubicBezTo>
                    <a:pt x="502" y="550"/>
                    <a:pt x="505" y="562"/>
                    <a:pt x="508" y="573"/>
                  </a:cubicBezTo>
                  <a:cubicBezTo>
                    <a:pt x="516" y="617"/>
                    <a:pt x="514" y="670"/>
                    <a:pt x="505" y="715"/>
                  </a:cubicBezTo>
                  <a:cubicBezTo>
                    <a:pt x="500" y="768"/>
                    <a:pt x="488" y="824"/>
                    <a:pt x="477" y="874"/>
                  </a:cubicBezTo>
                  <a:lnTo>
                    <a:pt x="533" y="843"/>
                  </a:lnTo>
                  <a:lnTo>
                    <a:pt x="575" y="866"/>
                  </a:lnTo>
                  <a:cubicBezTo>
                    <a:pt x="569" y="818"/>
                    <a:pt x="564" y="774"/>
                    <a:pt x="561" y="729"/>
                  </a:cubicBezTo>
                  <a:cubicBezTo>
                    <a:pt x="558" y="656"/>
                    <a:pt x="561" y="576"/>
                    <a:pt x="603" y="517"/>
                  </a:cubicBezTo>
                  <a:lnTo>
                    <a:pt x="614" y="506"/>
                  </a:lnTo>
                  <a:cubicBezTo>
                    <a:pt x="620" y="503"/>
                    <a:pt x="628" y="503"/>
                    <a:pt x="633" y="503"/>
                  </a:cubicBezTo>
                  <a:cubicBezTo>
                    <a:pt x="742" y="503"/>
                    <a:pt x="843" y="545"/>
                    <a:pt x="952" y="567"/>
                  </a:cubicBezTo>
                  <a:lnTo>
                    <a:pt x="949" y="545"/>
                  </a:lnTo>
                  <a:lnTo>
                    <a:pt x="974" y="514"/>
                  </a:lnTo>
                  <a:cubicBezTo>
                    <a:pt x="935" y="514"/>
                    <a:pt x="896" y="511"/>
                    <a:pt x="862" y="509"/>
                  </a:cubicBezTo>
                  <a:cubicBezTo>
                    <a:pt x="823" y="503"/>
                    <a:pt x="784" y="495"/>
                    <a:pt x="748" y="483"/>
                  </a:cubicBezTo>
                  <a:cubicBezTo>
                    <a:pt x="726" y="478"/>
                    <a:pt x="700" y="467"/>
                    <a:pt x="684" y="453"/>
                  </a:cubicBezTo>
                  <a:cubicBezTo>
                    <a:pt x="661" y="439"/>
                    <a:pt x="647" y="414"/>
                    <a:pt x="647" y="386"/>
                  </a:cubicBezTo>
                  <a:cubicBezTo>
                    <a:pt x="647" y="358"/>
                    <a:pt x="661" y="338"/>
                    <a:pt x="675" y="316"/>
                  </a:cubicBezTo>
                  <a:cubicBezTo>
                    <a:pt x="728" y="232"/>
                    <a:pt x="784" y="154"/>
                    <a:pt x="840" y="71"/>
                  </a:cubicBezTo>
                  <a:lnTo>
                    <a:pt x="787" y="62"/>
                  </a:lnTo>
                  <a:lnTo>
                    <a:pt x="75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87;p51">
              <a:extLst>
                <a:ext uri="{FF2B5EF4-FFF2-40B4-BE49-F238E27FC236}">
                  <a16:creationId xmlns:a16="http://schemas.microsoft.com/office/drawing/2014/main" xmlns="" id="{788DDB0D-3FFE-4744-BB05-66DF55C094E8}"/>
                </a:ext>
              </a:extLst>
            </p:cNvPr>
            <p:cNvSpPr/>
            <p:nvPr/>
          </p:nvSpPr>
          <p:spPr>
            <a:xfrm>
              <a:off x="680637" y="3249148"/>
              <a:ext cx="43445" cy="43339"/>
            </a:xfrm>
            <a:custGeom>
              <a:avLst/>
              <a:gdLst/>
              <a:ahLst/>
              <a:cxnLst/>
              <a:rect l="l" t="t" r="r" b="b"/>
              <a:pathLst>
                <a:path w="406" h="405" extrusionOk="0">
                  <a:moveTo>
                    <a:pt x="204" y="0"/>
                  </a:moveTo>
                  <a:cubicBezTo>
                    <a:pt x="93" y="0"/>
                    <a:pt x="1" y="89"/>
                    <a:pt x="1" y="201"/>
                  </a:cubicBezTo>
                  <a:cubicBezTo>
                    <a:pt x="1" y="313"/>
                    <a:pt x="93" y="405"/>
                    <a:pt x="204" y="405"/>
                  </a:cubicBezTo>
                  <a:cubicBezTo>
                    <a:pt x="316" y="405"/>
                    <a:pt x="405" y="313"/>
                    <a:pt x="405" y="201"/>
                  </a:cubicBezTo>
                  <a:cubicBezTo>
                    <a:pt x="405" y="89"/>
                    <a:pt x="31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88;p51">
              <a:extLst>
                <a:ext uri="{FF2B5EF4-FFF2-40B4-BE49-F238E27FC236}">
                  <a16:creationId xmlns:a16="http://schemas.microsoft.com/office/drawing/2014/main" xmlns="" id="{A90A2AC2-C660-4181-931C-4F453F802A99}"/>
                </a:ext>
              </a:extLst>
            </p:cNvPr>
            <p:cNvSpPr/>
            <p:nvPr/>
          </p:nvSpPr>
          <p:spPr>
            <a:xfrm>
              <a:off x="684811" y="3255783"/>
              <a:ext cx="34777" cy="29535"/>
            </a:xfrm>
            <a:custGeom>
              <a:avLst/>
              <a:gdLst/>
              <a:ahLst/>
              <a:cxnLst/>
              <a:rect l="l" t="t" r="r" b="b"/>
              <a:pathLst>
                <a:path w="325" h="276" extrusionOk="0">
                  <a:moveTo>
                    <a:pt x="165" y="0"/>
                  </a:moveTo>
                  <a:cubicBezTo>
                    <a:pt x="142" y="0"/>
                    <a:pt x="118" y="12"/>
                    <a:pt x="104" y="36"/>
                  </a:cubicBezTo>
                  <a:lnTo>
                    <a:pt x="93" y="55"/>
                  </a:lnTo>
                  <a:lnTo>
                    <a:pt x="73" y="58"/>
                  </a:lnTo>
                  <a:cubicBezTo>
                    <a:pt x="20" y="67"/>
                    <a:pt x="1" y="128"/>
                    <a:pt x="37" y="164"/>
                  </a:cubicBezTo>
                  <a:lnTo>
                    <a:pt x="57" y="181"/>
                  </a:lnTo>
                  <a:lnTo>
                    <a:pt x="51" y="203"/>
                  </a:lnTo>
                  <a:cubicBezTo>
                    <a:pt x="47" y="243"/>
                    <a:pt x="78" y="275"/>
                    <a:pt x="114" y="275"/>
                  </a:cubicBezTo>
                  <a:cubicBezTo>
                    <a:pt x="124" y="275"/>
                    <a:pt x="134" y="273"/>
                    <a:pt x="143" y="267"/>
                  </a:cubicBezTo>
                  <a:lnTo>
                    <a:pt x="163" y="259"/>
                  </a:lnTo>
                  <a:lnTo>
                    <a:pt x="185" y="267"/>
                  </a:lnTo>
                  <a:cubicBezTo>
                    <a:pt x="194" y="272"/>
                    <a:pt x="203" y="274"/>
                    <a:pt x="212" y="274"/>
                  </a:cubicBezTo>
                  <a:cubicBezTo>
                    <a:pt x="248" y="274"/>
                    <a:pt x="282" y="241"/>
                    <a:pt x="277" y="203"/>
                  </a:cubicBezTo>
                  <a:lnTo>
                    <a:pt x="271" y="181"/>
                  </a:lnTo>
                  <a:lnTo>
                    <a:pt x="291" y="164"/>
                  </a:lnTo>
                  <a:cubicBezTo>
                    <a:pt x="324" y="128"/>
                    <a:pt x="308" y="67"/>
                    <a:pt x="255" y="58"/>
                  </a:cubicBezTo>
                  <a:lnTo>
                    <a:pt x="232" y="55"/>
                  </a:lnTo>
                  <a:lnTo>
                    <a:pt x="224" y="36"/>
                  </a:lnTo>
                  <a:cubicBezTo>
                    <a:pt x="212" y="12"/>
                    <a:pt x="188" y="0"/>
                    <a:pt x="16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89;p51">
              <a:extLst>
                <a:ext uri="{FF2B5EF4-FFF2-40B4-BE49-F238E27FC236}">
                  <a16:creationId xmlns:a16="http://schemas.microsoft.com/office/drawing/2014/main" xmlns="" id="{BA3E1EE7-704B-4B98-BDE5-D6945C39FD0C}"/>
                </a:ext>
              </a:extLst>
            </p:cNvPr>
            <p:cNvSpPr/>
            <p:nvPr/>
          </p:nvSpPr>
          <p:spPr>
            <a:xfrm>
              <a:off x="691124" y="3259528"/>
              <a:ext cx="22472" cy="22579"/>
            </a:xfrm>
            <a:custGeom>
              <a:avLst/>
              <a:gdLst/>
              <a:ahLst/>
              <a:cxnLst/>
              <a:rect l="l" t="t" r="r" b="b"/>
              <a:pathLst>
                <a:path w="210" h="211" extrusionOk="0">
                  <a:moveTo>
                    <a:pt x="106" y="1"/>
                  </a:moveTo>
                  <a:cubicBezTo>
                    <a:pt x="45" y="1"/>
                    <a:pt x="0" y="48"/>
                    <a:pt x="0" y="104"/>
                  </a:cubicBezTo>
                  <a:cubicBezTo>
                    <a:pt x="0" y="163"/>
                    <a:pt x="45" y="210"/>
                    <a:pt x="106" y="210"/>
                  </a:cubicBezTo>
                  <a:cubicBezTo>
                    <a:pt x="165" y="210"/>
                    <a:pt x="210" y="160"/>
                    <a:pt x="210" y="104"/>
                  </a:cubicBezTo>
                  <a:cubicBezTo>
                    <a:pt x="210" y="45"/>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90;p51">
              <a:extLst>
                <a:ext uri="{FF2B5EF4-FFF2-40B4-BE49-F238E27FC236}">
                  <a16:creationId xmlns:a16="http://schemas.microsoft.com/office/drawing/2014/main" xmlns="" id="{6B762228-5CE4-4DCB-B05D-333E3848E5C1}"/>
                </a:ext>
              </a:extLst>
            </p:cNvPr>
            <p:cNvSpPr/>
            <p:nvPr/>
          </p:nvSpPr>
          <p:spPr>
            <a:xfrm>
              <a:off x="701611" y="3237484"/>
              <a:ext cx="2461" cy="66025"/>
            </a:xfrm>
            <a:custGeom>
              <a:avLst/>
              <a:gdLst/>
              <a:ahLst/>
              <a:cxnLst/>
              <a:rect l="l" t="t" r="r" b="b"/>
              <a:pathLst>
                <a:path w="23" h="617" extrusionOk="0">
                  <a:moveTo>
                    <a:pt x="0" y="0"/>
                  </a:moveTo>
                  <a:lnTo>
                    <a:pt x="0" y="617"/>
                  </a:lnTo>
                  <a:lnTo>
                    <a:pt x="22" y="617"/>
                  </a:lnTo>
                  <a:lnTo>
                    <a:pt x="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91;p51">
              <a:extLst>
                <a:ext uri="{FF2B5EF4-FFF2-40B4-BE49-F238E27FC236}">
                  <a16:creationId xmlns:a16="http://schemas.microsoft.com/office/drawing/2014/main" xmlns="" id="{D29093CB-3D12-45EC-BB24-9593E8468AB5}"/>
                </a:ext>
              </a:extLst>
            </p:cNvPr>
            <p:cNvSpPr/>
            <p:nvPr/>
          </p:nvSpPr>
          <p:spPr>
            <a:xfrm>
              <a:off x="699471" y="3231813"/>
              <a:ext cx="6634" cy="6956"/>
            </a:xfrm>
            <a:custGeom>
              <a:avLst/>
              <a:gdLst/>
              <a:ahLst/>
              <a:cxnLst/>
              <a:rect l="l" t="t" r="r" b="b"/>
              <a:pathLst>
                <a:path w="62" h="65" extrusionOk="0">
                  <a:moveTo>
                    <a:pt x="31" y="0"/>
                  </a:moveTo>
                  <a:cubicBezTo>
                    <a:pt x="15" y="0"/>
                    <a:pt x="1" y="14"/>
                    <a:pt x="1" y="31"/>
                  </a:cubicBezTo>
                  <a:cubicBezTo>
                    <a:pt x="1" y="51"/>
                    <a:pt x="15" y="65"/>
                    <a:pt x="31" y="65"/>
                  </a:cubicBezTo>
                  <a:cubicBezTo>
                    <a:pt x="48" y="65"/>
                    <a:pt x="62" y="51"/>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92;p51">
              <a:extLst>
                <a:ext uri="{FF2B5EF4-FFF2-40B4-BE49-F238E27FC236}">
                  <a16:creationId xmlns:a16="http://schemas.microsoft.com/office/drawing/2014/main" xmlns="" id="{5F20EFFD-C1F3-4DC5-8248-2B54F1F3A247}"/>
                </a:ext>
              </a:extLst>
            </p:cNvPr>
            <p:cNvSpPr/>
            <p:nvPr/>
          </p:nvSpPr>
          <p:spPr>
            <a:xfrm>
              <a:off x="700969" y="3233632"/>
              <a:ext cx="3103" cy="2996"/>
            </a:xfrm>
            <a:custGeom>
              <a:avLst/>
              <a:gdLst/>
              <a:ahLst/>
              <a:cxnLst/>
              <a:rect l="l" t="t" r="r" b="b"/>
              <a:pathLst>
                <a:path w="29" h="28" extrusionOk="0">
                  <a:moveTo>
                    <a:pt x="14" y="0"/>
                  </a:moveTo>
                  <a:cubicBezTo>
                    <a:pt x="6" y="0"/>
                    <a:pt x="1" y="8"/>
                    <a:pt x="1" y="14"/>
                  </a:cubicBezTo>
                  <a:cubicBezTo>
                    <a:pt x="1" y="22"/>
                    <a:pt x="6" y="28"/>
                    <a:pt x="14" y="28"/>
                  </a:cubicBezTo>
                  <a:cubicBezTo>
                    <a:pt x="20" y="28"/>
                    <a:pt x="28" y="22"/>
                    <a:pt x="28" y="14"/>
                  </a:cubicBezTo>
                  <a:cubicBezTo>
                    <a:pt x="28" y="8"/>
                    <a:pt x="23" y="6"/>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93;p51">
              <a:extLst>
                <a:ext uri="{FF2B5EF4-FFF2-40B4-BE49-F238E27FC236}">
                  <a16:creationId xmlns:a16="http://schemas.microsoft.com/office/drawing/2014/main" xmlns="" id="{0452FA42-9D9E-48AB-8CC4-EA13591F3AB2}"/>
                </a:ext>
              </a:extLst>
            </p:cNvPr>
            <p:cNvSpPr/>
            <p:nvPr/>
          </p:nvSpPr>
          <p:spPr>
            <a:xfrm>
              <a:off x="699471" y="3302868"/>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94;p51">
              <a:extLst>
                <a:ext uri="{FF2B5EF4-FFF2-40B4-BE49-F238E27FC236}">
                  <a16:creationId xmlns:a16="http://schemas.microsoft.com/office/drawing/2014/main" xmlns="" id="{4BE6D75A-63C3-43A4-8FF2-E00B4E073D05}"/>
                </a:ext>
              </a:extLst>
            </p:cNvPr>
            <p:cNvSpPr/>
            <p:nvPr/>
          </p:nvSpPr>
          <p:spPr>
            <a:xfrm>
              <a:off x="700969" y="3304687"/>
              <a:ext cx="3103" cy="2996"/>
            </a:xfrm>
            <a:custGeom>
              <a:avLst/>
              <a:gdLst/>
              <a:ahLst/>
              <a:cxnLst/>
              <a:rect l="l" t="t" r="r" b="b"/>
              <a:pathLst>
                <a:path w="29" h="28" extrusionOk="0">
                  <a:moveTo>
                    <a:pt x="14" y="0"/>
                  </a:moveTo>
                  <a:cubicBezTo>
                    <a:pt x="6" y="0"/>
                    <a:pt x="1" y="6"/>
                    <a:pt x="1" y="14"/>
                  </a:cubicBezTo>
                  <a:cubicBezTo>
                    <a:pt x="1" y="20"/>
                    <a:pt x="6" y="28"/>
                    <a:pt x="14" y="28"/>
                  </a:cubicBezTo>
                  <a:cubicBezTo>
                    <a:pt x="20" y="28"/>
                    <a:pt x="28" y="20"/>
                    <a:pt x="28" y="14"/>
                  </a:cubicBezTo>
                  <a:cubicBezTo>
                    <a:pt x="28" y="6"/>
                    <a:pt x="23" y="3"/>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95;p51">
              <a:extLst>
                <a:ext uri="{FF2B5EF4-FFF2-40B4-BE49-F238E27FC236}">
                  <a16:creationId xmlns:a16="http://schemas.microsoft.com/office/drawing/2014/main" xmlns="" id="{5FDA9AA5-A109-42D2-95E8-F48D4DC9F37F}"/>
                </a:ext>
              </a:extLst>
            </p:cNvPr>
            <p:cNvSpPr/>
            <p:nvPr/>
          </p:nvSpPr>
          <p:spPr>
            <a:xfrm>
              <a:off x="669294" y="3269373"/>
              <a:ext cx="66452" cy="2568"/>
            </a:xfrm>
            <a:custGeom>
              <a:avLst/>
              <a:gdLst/>
              <a:ahLst/>
              <a:cxnLst/>
              <a:rect l="l" t="t" r="r" b="b"/>
              <a:pathLst>
                <a:path w="621" h="24" extrusionOk="0">
                  <a:moveTo>
                    <a:pt x="1" y="1"/>
                  </a:moveTo>
                  <a:lnTo>
                    <a:pt x="1" y="23"/>
                  </a:lnTo>
                  <a:lnTo>
                    <a:pt x="620" y="23"/>
                  </a:lnTo>
                  <a:lnTo>
                    <a:pt x="6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96;p51">
              <a:extLst>
                <a:ext uri="{FF2B5EF4-FFF2-40B4-BE49-F238E27FC236}">
                  <a16:creationId xmlns:a16="http://schemas.microsoft.com/office/drawing/2014/main" xmlns="" id="{3289D337-3738-4551-8CAA-C166193C481D}"/>
                </a:ext>
              </a:extLst>
            </p:cNvPr>
            <p:cNvSpPr/>
            <p:nvPr/>
          </p:nvSpPr>
          <p:spPr>
            <a:xfrm>
              <a:off x="734677" y="3267340"/>
              <a:ext cx="6955" cy="6635"/>
            </a:xfrm>
            <a:custGeom>
              <a:avLst/>
              <a:gdLst/>
              <a:ahLst/>
              <a:cxnLst/>
              <a:rect l="l" t="t" r="r" b="b"/>
              <a:pathLst>
                <a:path w="65" h="62" extrusionOk="0">
                  <a:moveTo>
                    <a:pt x="34" y="0"/>
                  </a:moveTo>
                  <a:cubicBezTo>
                    <a:pt x="15" y="0"/>
                    <a:pt x="1" y="14"/>
                    <a:pt x="1" y="31"/>
                  </a:cubicBezTo>
                  <a:cubicBezTo>
                    <a:pt x="1" y="48"/>
                    <a:pt x="15"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97;p51">
              <a:extLst>
                <a:ext uri="{FF2B5EF4-FFF2-40B4-BE49-F238E27FC236}">
                  <a16:creationId xmlns:a16="http://schemas.microsoft.com/office/drawing/2014/main" xmlns="" id="{EBCD3C03-4389-4176-950A-A6C05671B6F1}"/>
                </a:ext>
              </a:extLst>
            </p:cNvPr>
            <p:cNvSpPr/>
            <p:nvPr/>
          </p:nvSpPr>
          <p:spPr>
            <a:xfrm>
              <a:off x="736817" y="3269159"/>
              <a:ext cx="3103" cy="2996"/>
            </a:xfrm>
            <a:custGeom>
              <a:avLst/>
              <a:gdLst/>
              <a:ahLst/>
              <a:cxnLst/>
              <a:rect l="l" t="t" r="r" b="b"/>
              <a:pathLst>
                <a:path w="29" h="28" extrusionOk="0">
                  <a:moveTo>
                    <a:pt x="14" y="0"/>
                  </a:moveTo>
                  <a:cubicBezTo>
                    <a:pt x="6" y="0"/>
                    <a:pt x="0" y="8"/>
                    <a:pt x="0" y="14"/>
                  </a:cubicBezTo>
                  <a:cubicBezTo>
                    <a:pt x="0" y="22"/>
                    <a:pt x="6" y="28"/>
                    <a:pt x="14" y="28"/>
                  </a:cubicBezTo>
                  <a:cubicBezTo>
                    <a:pt x="20" y="28"/>
                    <a:pt x="28" y="22"/>
                    <a:pt x="28" y="14"/>
                  </a:cubicBezTo>
                  <a:cubicBezTo>
                    <a:pt x="28" y="8"/>
                    <a:pt x="20"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98;p51">
              <a:extLst>
                <a:ext uri="{FF2B5EF4-FFF2-40B4-BE49-F238E27FC236}">
                  <a16:creationId xmlns:a16="http://schemas.microsoft.com/office/drawing/2014/main" xmlns="" id="{EA44F174-958B-4B13-81F1-E39282FAFD8F}"/>
                </a:ext>
              </a:extLst>
            </p:cNvPr>
            <p:cNvSpPr/>
            <p:nvPr/>
          </p:nvSpPr>
          <p:spPr>
            <a:xfrm>
              <a:off x="663944" y="3267340"/>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99;p51">
              <a:extLst>
                <a:ext uri="{FF2B5EF4-FFF2-40B4-BE49-F238E27FC236}">
                  <a16:creationId xmlns:a16="http://schemas.microsoft.com/office/drawing/2014/main" xmlns="" id="{84157ECC-EB90-4055-8554-4A4C846D6317}"/>
                </a:ext>
              </a:extLst>
            </p:cNvPr>
            <p:cNvSpPr/>
            <p:nvPr/>
          </p:nvSpPr>
          <p:spPr>
            <a:xfrm>
              <a:off x="665763" y="3269159"/>
              <a:ext cx="3103" cy="2996"/>
            </a:xfrm>
            <a:custGeom>
              <a:avLst/>
              <a:gdLst/>
              <a:ahLst/>
              <a:cxnLst/>
              <a:rect l="l" t="t" r="r" b="b"/>
              <a:pathLst>
                <a:path w="29" h="28" extrusionOk="0">
                  <a:moveTo>
                    <a:pt x="14" y="0"/>
                  </a:moveTo>
                  <a:cubicBezTo>
                    <a:pt x="9" y="0"/>
                    <a:pt x="0" y="8"/>
                    <a:pt x="0" y="14"/>
                  </a:cubicBezTo>
                  <a:cubicBezTo>
                    <a:pt x="0" y="22"/>
                    <a:pt x="9" y="28"/>
                    <a:pt x="14" y="28"/>
                  </a:cubicBezTo>
                  <a:cubicBezTo>
                    <a:pt x="23" y="28"/>
                    <a:pt x="25" y="22"/>
                    <a:pt x="28" y="14"/>
                  </a:cubicBezTo>
                  <a:cubicBezTo>
                    <a:pt x="28" y="8"/>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00;p51">
              <a:extLst>
                <a:ext uri="{FF2B5EF4-FFF2-40B4-BE49-F238E27FC236}">
                  <a16:creationId xmlns:a16="http://schemas.microsoft.com/office/drawing/2014/main" xmlns="" id="{0DFF5CBA-7EB2-486C-8A19-081343B9F393}"/>
                </a:ext>
              </a:extLst>
            </p:cNvPr>
            <p:cNvSpPr/>
            <p:nvPr/>
          </p:nvSpPr>
          <p:spPr>
            <a:xfrm>
              <a:off x="683634" y="3251503"/>
              <a:ext cx="37774" cy="37668"/>
            </a:xfrm>
            <a:custGeom>
              <a:avLst/>
              <a:gdLst/>
              <a:ahLst/>
              <a:cxnLst/>
              <a:rect l="l" t="t" r="r" b="b"/>
              <a:pathLst>
                <a:path w="353" h="352" extrusionOk="0">
                  <a:moveTo>
                    <a:pt x="338" y="1"/>
                  </a:moveTo>
                  <a:lnTo>
                    <a:pt x="1" y="338"/>
                  </a:lnTo>
                  <a:lnTo>
                    <a:pt x="17" y="352"/>
                  </a:lnTo>
                  <a:lnTo>
                    <a:pt x="352" y="17"/>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01;p51">
              <a:extLst>
                <a:ext uri="{FF2B5EF4-FFF2-40B4-BE49-F238E27FC236}">
                  <a16:creationId xmlns:a16="http://schemas.microsoft.com/office/drawing/2014/main" xmlns="" id="{715B2E91-B90F-4448-B03A-5FDC17844465}"/>
                </a:ext>
              </a:extLst>
            </p:cNvPr>
            <p:cNvSpPr/>
            <p:nvPr/>
          </p:nvSpPr>
          <p:spPr>
            <a:xfrm>
              <a:off x="719161" y="3249148"/>
              <a:ext cx="5243" cy="5136"/>
            </a:xfrm>
            <a:custGeom>
              <a:avLst/>
              <a:gdLst/>
              <a:ahLst/>
              <a:cxnLst/>
              <a:rect l="l" t="t" r="r" b="b"/>
              <a:pathLst>
                <a:path w="49" h="48" extrusionOk="0">
                  <a:moveTo>
                    <a:pt x="23" y="0"/>
                  </a:moveTo>
                  <a:cubicBezTo>
                    <a:pt x="12" y="0"/>
                    <a:pt x="1" y="9"/>
                    <a:pt x="1" y="23"/>
                  </a:cubicBezTo>
                  <a:cubicBezTo>
                    <a:pt x="1" y="36"/>
                    <a:pt x="12" y="48"/>
                    <a:pt x="23" y="48"/>
                  </a:cubicBezTo>
                  <a:cubicBezTo>
                    <a:pt x="37" y="48"/>
                    <a:pt x="48" y="36"/>
                    <a:pt x="48" y="23"/>
                  </a:cubicBezTo>
                  <a:cubicBezTo>
                    <a:pt x="48" y="9"/>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02;p51">
              <a:extLst>
                <a:ext uri="{FF2B5EF4-FFF2-40B4-BE49-F238E27FC236}">
                  <a16:creationId xmlns:a16="http://schemas.microsoft.com/office/drawing/2014/main" xmlns="" id="{02B2DFEB-AB37-44A5-8873-FAC18960048C}"/>
                </a:ext>
              </a:extLst>
            </p:cNvPr>
            <p:cNvSpPr/>
            <p:nvPr/>
          </p:nvSpPr>
          <p:spPr>
            <a:xfrm>
              <a:off x="720659" y="3250647"/>
              <a:ext cx="2782" cy="2033"/>
            </a:xfrm>
            <a:custGeom>
              <a:avLst/>
              <a:gdLst/>
              <a:ahLst/>
              <a:cxnLst/>
              <a:rect l="l" t="t" r="r" b="b"/>
              <a:pathLst>
                <a:path w="26" h="19" extrusionOk="0">
                  <a:moveTo>
                    <a:pt x="10" y="1"/>
                  </a:moveTo>
                  <a:cubicBezTo>
                    <a:pt x="8" y="1"/>
                    <a:pt x="5" y="2"/>
                    <a:pt x="3" y="3"/>
                  </a:cubicBezTo>
                  <a:cubicBezTo>
                    <a:pt x="1" y="6"/>
                    <a:pt x="1" y="11"/>
                    <a:pt x="3" y="17"/>
                  </a:cubicBezTo>
                  <a:cubicBezTo>
                    <a:pt x="5" y="18"/>
                    <a:pt x="8" y="19"/>
                    <a:pt x="10" y="19"/>
                  </a:cubicBezTo>
                  <a:cubicBezTo>
                    <a:pt x="13" y="19"/>
                    <a:pt x="16" y="18"/>
                    <a:pt x="17" y="17"/>
                  </a:cubicBezTo>
                  <a:cubicBezTo>
                    <a:pt x="26" y="14"/>
                    <a:pt x="20" y="6"/>
                    <a:pt x="17" y="3"/>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03;p51">
              <a:extLst>
                <a:ext uri="{FF2B5EF4-FFF2-40B4-BE49-F238E27FC236}">
                  <a16:creationId xmlns:a16="http://schemas.microsoft.com/office/drawing/2014/main" xmlns="" id="{87844E16-95E0-4F36-B94F-A2417C23EDAD}"/>
                </a:ext>
              </a:extLst>
            </p:cNvPr>
            <p:cNvSpPr/>
            <p:nvPr/>
          </p:nvSpPr>
          <p:spPr>
            <a:xfrm>
              <a:off x="680958" y="3287351"/>
              <a:ext cx="5457" cy="5458"/>
            </a:xfrm>
            <a:custGeom>
              <a:avLst/>
              <a:gdLst/>
              <a:ahLst/>
              <a:cxnLst/>
              <a:rect l="l" t="t" r="r" b="b"/>
              <a:pathLst>
                <a:path w="51" h="51" extrusionOk="0">
                  <a:moveTo>
                    <a:pt x="26" y="0"/>
                  </a:moveTo>
                  <a:cubicBezTo>
                    <a:pt x="12" y="0"/>
                    <a:pt x="1" y="11"/>
                    <a:pt x="1" y="25"/>
                  </a:cubicBezTo>
                  <a:cubicBezTo>
                    <a:pt x="1" y="39"/>
                    <a:pt x="12" y="50"/>
                    <a:pt x="26" y="50"/>
                  </a:cubicBezTo>
                  <a:cubicBezTo>
                    <a:pt x="40" y="50"/>
                    <a:pt x="51" y="39"/>
                    <a:pt x="51" y="25"/>
                  </a:cubicBezTo>
                  <a:cubicBezTo>
                    <a:pt x="51" y="11"/>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04;p51">
              <a:extLst>
                <a:ext uri="{FF2B5EF4-FFF2-40B4-BE49-F238E27FC236}">
                  <a16:creationId xmlns:a16="http://schemas.microsoft.com/office/drawing/2014/main" xmlns="" id="{170589DB-8FFC-45A8-9327-59E030AE6927}"/>
                </a:ext>
              </a:extLst>
            </p:cNvPr>
            <p:cNvSpPr/>
            <p:nvPr/>
          </p:nvSpPr>
          <p:spPr>
            <a:xfrm>
              <a:off x="682456" y="3288956"/>
              <a:ext cx="2247" cy="2247"/>
            </a:xfrm>
            <a:custGeom>
              <a:avLst/>
              <a:gdLst/>
              <a:ahLst/>
              <a:cxnLst/>
              <a:rect l="l" t="t" r="r" b="b"/>
              <a:pathLst>
                <a:path w="21" h="21" extrusionOk="0">
                  <a:moveTo>
                    <a:pt x="12" y="1"/>
                  </a:moveTo>
                  <a:cubicBezTo>
                    <a:pt x="10" y="1"/>
                    <a:pt x="8" y="2"/>
                    <a:pt x="6" y="5"/>
                  </a:cubicBezTo>
                  <a:cubicBezTo>
                    <a:pt x="1" y="8"/>
                    <a:pt x="1" y="13"/>
                    <a:pt x="6" y="19"/>
                  </a:cubicBezTo>
                  <a:cubicBezTo>
                    <a:pt x="8" y="20"/>
                    <a:pt x="10" y="21"/>
                    <a:pt x="12" y="21"/>
                  </a:cubicBezTo>
                  <a:cubicBezTo>
                    <a:pt x="15" y="21"/>
                    <a:pt x="17" y="20"/>
                    <a:pt x="20" y="19"/>
                  </a:cubicBezTo>
                  <a:lnTo>
                    <a:pt x="20" y="5"/>
                  </a:ln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05;p51">
              <a:extLst>
                <a:ext uri="{FF2B5EF4-FFF2-40B4-BE49-F238E27FC236}">
                  <a16:creationId xmlns:a16="http://schemas.microsoft.com/office/drawing/2014/main" xmlns="" id="{35A6D2A6-077C-4CAF-A03E-C19DA50B9789}"/>
                </a:ext>
              </a:extLst>
            </p:cNvPr>
            <p:cNvSpPr/>
            <p:nvPr/>
          </p:nvSpPr>
          <p:spPr>
            <a:xfrm>
              <a:off x="683313" y="3252145"/>
              <a:ext cx="37774" cy="37668"/>
            </a:xfrm>
            <a:custGeom>
              <a:avLst/>
              <a:gdLst/>
              <a:ahLst/>
              <a:cxnLst/>
              <a:rect l="l" t="t" r="r" b="b"/>
              <a:pathLst>
                <a:path w="353" h="352" extrusionOk="0">
                  <a:moveTo>
                    <a:pt x="18" y="0"/>
                  </a:moveTo>
                  <a:lnTo>
                    <a:pt x="1" y="14"/>
                  </a:lnTo>
                  <a:lnTo>
                    <a:pt x="338" y="352"/>
                  </a:lnTo>
                  <a:lnTo>
                    <a:pt x="352" y="335"/>
                  </a:lnTo>
                  <a:lnTo>
                    <a:pt x="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06;p51">
              <a:extLst>
                <a:ext uri="{FF2B5EF4-FFF2-40B4-BE49-F238E27FC236}">
                  <a16:creationId xmlns:a16="http://schemas.microsoft.com/office/drawing/2014/main" xmlns="" id="{65542B49-C096-4D36-9B2A-E2703E5FBF06}"/>
                </a:ext>
              </a:extLst>
            </p:cNvPr>
            <p:cNvSpPr/>
            <p:nvPr/>
          </p:nvSpPr>
          <p:spPr>
            <a:xfrm>
              <a:off x="719161" y="3287351"/>
              <a:ext cx="5243" cy="5458"/>
            </a:xfrm>
            <a:custGeom>
              <a:avLst/>
              <a:gdLst/>
              <a:ahLst/>
              <a:cxnLst/>
              <a:rect l="l" t="t" r="r" b="b"/>
              <a:pathLst>
                <a:path w="49" h="51" extrusionOk="0">
                  <a:moveTo>
                    <a:pt x="23" y="0"/>
                  </a:moveTo>
                  <a:cubicBezTo>
                    <a:pt x="12" y="0"/>
                    <a:pt x="1" y="11"/>
                    <a:pt x="1" y="25"/>
                  </a:cubicBezTo>
                  <a:cubicBezTo>
                    <a:pt x="1" y="39"/>
                    <a:pt x="12" y="50"/>
                    <a:pt x="23" y="50"/>
                  </a:cubicBezTo>
                  <a:cubicBezTo>
                    <a:pt x="37" y="50"/>
                    <a:pt x="48" y="39"/>
                    <a:pt x="48" y="25"/>
                  </a:cubicBezTo>
                  <a:cubicBezTo>
                    <a:pt x="48"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07;p51">
              <a:extLst>
                <a:ext uri="{FF2B5EF4-FFF2-40B4-BE49-F238E27FC236}">
                  <a16:creationId xmlns:a16="http://schemas.microsoft.com/office/drawing/2014/main" xmlns="" id="{FA57C132-0E92-4346-9F51-F51975EBB794}"/>
                </a:ext>
              </a:extLst>
            </p:cNvPr>
            <p:cNvSpPr/>
            <p:nvPr/>
          </p:nvSpPr>
          <p:spPr>
            <a:xfrm>
              <a:off x="720659" y="3288849"/>
              <a:ext cx="2247" cy="2461"/>
            </a:xfrm>
            <a:custGeom>
              <a:avLst/>
              <a:gdLst/>
              <a:ahLst/>
              <a:cxnLst/>
              <a:rect l="l" t="t" r="r" b="b"/>
              <a:pathLst>
                <a:path w="21" h="23" extrusionOk="0">
                  <a:moveTo>
                    <a:pt x="9" y="0"/>
                  </a:moveTo>
                  <a:cubicBezTo>
                    <a:pt x="3" y="0"/>
                    <a:pt x="1" y="6"/>
                    <a:pt x="1" y="11"/>
                  </a:cubicBezTo>
                  <a:cubicBezTo>
                    <a:pt x="1" y="17"/>
                    <a:pt x="3" y="23"/>
                    <a:pt x="9" y="23"/>
                  </a:cubicBezTo>
                  <a:cubicBezTo>
                    <a:pt x="17" y="23"/>
                    <a:pt x="20" y="17"/>
                    <a:pt x="20" y="11"/>
                  </a:cubicBezTo>
                  <a:cubicBezTo>
                    <a:pt x="20" y="6"/>
                    <a:pt x="17"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08;p51">
              <a:extLst>
                <a:ext uri="{FF2B5EF4-FFF2-40B4-BE49-F238E27FC236}">
                  <a16:creationId xmlns:a16="http://schemas.microsoft.com/office/drawing/2014/main" xmlns="" id="{C66B2738-143B-45E7-A28B-3F2F41CA9EB5}"/>
                </a:ext>
              </a:extLst>
            </p:cNvPr>
            <p:cNvSpPr/>
            <p:nvPr/>
          </p:nvSpPr>
          <p:spPr>
            <a:xfrm>
              <a:off x="680958" y="3249148"/>
              <a:ext cx="5457" cy="5136"/>
            </a:xfrm>
            <a:custGeom>
              <a:avLst/>
              <a:gdLst/>
              <a:ahLst/>
              <a:cxnLst/>
              <a:rect l="l" t="t" r="r" b="b"/>
              <a:pathLst>
                <a:path w="51" h="48" extrusionOk="0">
                  <a:moveTo>
                    <a:pt x="26" y="0"/>
                  </a:moveTo>
                  <a:cubicBezTo>
                    <a:pt x="12" y="0"/>
                    <a:pt x="1" y="9"/>
                    <a:pt x="1" y="23"/>
                  </a:cubicBezTo>
                  <a:cubicBezTo>
                    <a:pt x="1" y="36"/>
                    <a:pt x="12" y="48"/>
                    <a:pt x="26" y="48"/>
                  </a:cubicBezTo>
                  <a:cubicBezTo>
                    <a:pt x="40" y="48"/>
                    <a:pt x="51" y="36"/>
                    <a:pt x="51" y="23"/>
                  </a:cubicBezTo>
                  <a:cubicBezTo>
                    <a:pt x="51" y="9"/>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09;p51">
              <a:extLst>
                <a:ext uri="{FF2B5EF4-FFF2-40B4-BE49-F238E27FC236}">
                  <a16:creationId xmlns:a16="http://schemas.microsoft.com/office/drawing/2014/main" xmlns="" id="{1AFEFA67-B774-4D4B-8505-C8E0044E1601}"/>
                </a:ext>
              </a:extLst>
            </p:cNvPr>
            <p:cNvSpPr/>
            <p:nvPr/>
          </p:nvSpPr>
          <p:spPr>
            <a:xfrm>
              <a:off x="682456" y="3250647"/>
              <a:ext cx="2461" cy="2033"/>
            </a:xfrm>
            <a:custGeom>
              <a:avLst/>
              <a:gdLst/>
              <a:ahLst/>
              <a:cxnLst/>
              <a:rect l="l" t="t" r="r" b="b"/>
              <a:pathLst>
                <a:path w="23" h="19" extrusionOk="0">
                  <a:moveTo>
                    <a:pt x="12" y="1"/>
                  </a:moveTo>
                  <a:cubicBezTo>
                    <a:pt x="10" y="1"/>
                    <a:pt x="8" y="2"/>
                    <a:pt x="6" y="3"/>
                  </a:cubicBezTo>
                  <a:cubicBezTo>
                    <a:pt x="1" y="6"/>
                    <a:pt x="1" y="11"/>
                    <a:pt x="6" y="17"/>
                  </a:cubicBezTo>
                  <a:cubicBezTo>
                    <a:pt x="8" y="18"/>
                    <a:pt x="9" y="19"/>
                    <a:pt x="11" y="19"/>
                  </a:cubicBezTo>
                  <a:cubicBezTo>
                    <a:pt x="13" y="19"/>
                    <a:pt x="16" y="18"/>
                    <a:pt x="20" y="17"/>
                  </a:cubicBezTo>
                  <a:cubicBezTo>
                    <a:pt x="23" y="14"/>
                    <a:pt x="23" y="6"/>
                    <a:pt x="20" y="3"/>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910;p51">
              <a:extLst>
                <a:ext uri="{FF2B5EF4-FFF2-40B4-BE49-F238E27FC236}">
                  <a16:creationId xmlns:a16="http://schemas.microsoft.com/office/drawing/2014/main" xmlns="" id="{B125FDD9-B6A5-4849-BC36-0FBFBD9BC2AB}"/>
                </a:ext>
              </a:extLst>
            </p:cNvPr>
            <p:cNvSpPr/>
            <p:nvPr/>
          </p:nvSpPr>
          <p:spPr>
            <a:xfrm>
              <a:off x="696796" y="3264986"/>
              <a:ext cx="11129" cy="11450"/>
            </a:xfrm>
            <a:custGeom>
              <a:avLst/>
              <a:gdLst/>
              <a:ahLst/>
              <a:cxnLst/>
              <a:rect l="l" t="t" r="r" b="b"/>
              <a:pathLst>
                <a:path w="104" h="107" extrusionOk="0">
                  <a:moveTo>
                    <a:pt x="53" y="0"/>
                  </a:moveTo>
                  <a:cubicBezTo>
                    <a:pt x="20" y="0"/>
                    <a:pt x="0" y="22"/>
                    <a:pt x="0" y="53"/>
                  </a:cubicBezTo>
                  <a:cubicBezTo>
                    <a:pt x="0" y="84"/>
                    <a:pt x="20" y="106"/>
                    <a:pt x="53" y="106"/>
                  </a:cubicBezTo>
                  <a:cubicBezTo>
                    <a:pt x="84" y="106"/>
                    <a:pt x="104" y="81"/>
                    <a:pt x="104" y="53"/>
                  </a:cubicBezTo>
                  <a:cubicBezTo>
                    <a:pt x="104" y="22"/>
                    <a:pt x="84" y="0"/>
                    <a:pt x="53"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911;p51">
              <a:extLst>
                <a:ext uri="{FF2B5EF4-FFF2-40B4-BE49-F238E27FC236}">
                  <a16:creationId xmlns:a16="http://schemas.microsoft.com/office/drawing/2014/main" xmlns="" id="{F324341B-330C-4068-A379-0A174EA2D34F}"/>
                </a:ext>
              </a:extLst>
            </p:cNvPr>
            <p:cNvSpPr/>
            <p:nvPr/>
          </p:nvSpPr>
          <p:spPr>
            <a:xfrm>
              <a:off x="872077" y="3313034"/>
              <a:ext cx="75547" cy="63885"/>
            </a:xfrm>
            <a:custGeom>
              <a:avLst/>
              <a:gdLst/>
              <a:ahLst/>
              <a:cxnLst/>
              <a:rect l="l" t="t" r="r" b="b"/>
              <a:pathLst>
                <a:path w="706" h="597" extrusionOk="0">
                  <a:moveTo>
                    <a:pt x="358" y="0"/>
                  </a:moveTo>
                  <a:cubicBezTo>
                    <a:pt x="308" y="0"/>
                    <a:pt x="258" y="25"/>
                    <a:pt x="229" y="76"/>
                  </a:cubicBezTo>
                  <a:lnTo>
                    <a:pt x="207" y="120"/>
                  </a:lnTo>
                  <a:lnTo>
                    <a:pt x="154" y="129"/>
                  </a:lnTo>
                  <a:cubicBezTo>
                    <a:pt x="48" y="142"/>
                    <a:pt x="0" y="276"/>
                    <a:pt x="81" y="354"/>
                  </a:cubicBezTo>
                  <a:lnTo>
                    <a:pt x="120" y="388"/>
                  </a:lnTo>
                  <a:lnTo>
                    <a:pt x="112" y="438"/>
                  </a:lnTo>
                  <a:cubicBezTo>
                    <a:pt x="98" y="526"/>
                    <a:pt x="167" y="597"/>
                    <a:pt x="244" y="597"/>
                  </a:cubicBezTo>
                  <a:cubicBezTo>
                    <a:pt x="265" y="597"/>
                    <a:pt x="286" y="592"/>
                    <a:pt x="307" y="580"/>
                  </a:cubicBezTo>
                  <a:lnTo>
                    <a:pt x="354" y="555"/>
                  </a:lnTo>
                  <a:lnTo>
                    <a:pt x="399" y="580"/>
                  </a:lnTo>
                  <a:cubicBezTo>
                    <a:pt x="419" y="591"/>
                    <a:pt x="440" y="595"/>
                    <a:pt x="460" y="595"/>
                  </a:cubicBezTo>
                  <a:cubicBezTo>
                    <a:pt x="538" y="595"/>
                    <a:pt x="608" y="525"/>
                    <a:pt x="594" y="438"/>
                  </a:cubicBezTo>
                  <a:lnTo>
                    <a:pt x="586" y="388"/>
                  </a:lnTo>
                  <a:lnTo>
                    <a:pt x="625" y="354"/>
                  </a:lnTo>
                  <a:cubicBezTo>
                    <a:pt x="706" y="276"/>
                    <a:pt x="661" y="142"/>
                    <a:pt x="552" y="129"/>
                  </a:cubicBezTo>
                  <a:lnTo>
                    <a:pt x="499" y="120"/>
                  </a:lnTo>
                  <a:lnTo>
                    <a:pt x="480" y="76"/>
                  </a:lnTo>
                  <a:cubicBezTo>
                    <a:pt x="455" y="25"/>
                    <a:pt x="407" y="0"/>
                    <a:pt x="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912;p51">
              <a:extLst>
                <a:ext uri="{FF2B5EF4-FFF2-40B4-BE49-F238E27FC236}">
                  <a16:creationId xmlns:a16="http://schemas.microsoft.com/office/drawing/2014/main" xmlns="" id="{F883DB82-1CE6-4A16-BBB3-94F76C61BE72}"/>
                </a:ext>
              </a:extLst>
            </p:cNvPr>
            <p:cNvSpPr/>
            <p:nvPr/>
          </p:nvSpPr>
          <p:spPr>
            <a:xfrm>
              <a:off x="879247" y="3317635"/>
              <a:ext cx="62706" cy="55003"/>
            </a:xfrm>
            <a:custGeom>
              <a:avLst/>
              <a:gdLst/>
              <a:ahLst/>
              <a:cxnLst/>
              <a:rect l="l" t="t" r="r" b="b"/>
              <a:pathLst>
                <a:path w="586" h="514" extrusionOk="0">
                  <a:moveTo>
                    <a:pt x="292" y="0"/>
                  </a:moveTo>
                  <a:cubicBezTo>
                    <a:pt x="252" y="0"/>
                    <a:pt x="212" y="21"/>
                    <a:pt x="193" y="63"/>
                  </a:cubicBezTo>
                  <a:lnTo>
                    <a:pt x="170" y="102"/>
                  </a:lnTo>
                  <a:lnTo>
                    <a:pt x="128" y="108"/>
                  </a:lnTo>
                  <a:cubicBezTo>
                    <a:pt x="36" y="122"/>
                    <a:pt x="0" y="239"/>
                    <a:pt x="67" y="303"/>
                  </a:cubicBezTo>
                  <a:lnTo>
                    <a:pt x="98" y="337"/>
                  </a:lnTo>
                  <a:lnTo>
                    <a:pt x="89" y="378"/>
                  </a:lnTo>
                  <a:cubicBezTo>
                    <a:pt x="76" y="451"/>
                    <a:pt x="134" y="513"/>
                    <a:pt x="200" y="513"/>
                  </a:cubicBezTo>
                  <a:cubicBezTo>
                    <a:pt x="218" y="513"/>
                    <a:pt x="236" y="509"/>
                    <a:pt x="254" y="498"/>
                  </a:cubicBezTo>
                  <a:lnTo>
                    <a:pt x="293" y="479"/>
                  </a:lnTo>
                  <a:lnTo>
                    <a:pt x="332" y="498"/>
                  </a:lnTo>
                  <a:cubicBezTo>
                    <a:pt x="349" y="507"/>
                    <a:pt x="366" y="511"/>
                    <a:pt x="383" y="511"/>
                  </a:cubicBezTo>
                  <a:cubicBezTo>
                    <a:pt x="448" y="511"/>
                    <a:pt x="508" y="452"/>
                    <a:pt x="497" y="378"/>
                  </a:cubicBezTo>
                  <a:lnTo>
                    <a:pt x="488" y="337"/>
                  </a:lnTo>
                  <a:lnTo>
                    <a:pt x="519" y="303"/>
                  </a:lnTo>
                  <a:cubicBezTo>
                    <a:pt x="586" y="239"/>
                    <a:pt x="552" y="122"/>
                    <a:pt x="458" y="108"/>
                  </a:cubicBezTo>
                  <a:lnTo>
                    <a:pt x="416" y="102"/>
                  </a:lnTo>
                  <a:lnTo>
                    <a:pt x="393" y="63"/>
                  </a:lnTo>
                  <a:cubicBezTo>
                    <a:pt x="372" y="21"/>
                    <a:pt x="332"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913;p51">
              <a:extLst>
                <a:ext uri="{FF2B5EF4-FFF2-40B4-BE49-F238E27FC236}">
                  <a16:creationId xmlns:a16="http://schemas.microsoft.com/office/drawing/2014/main" xmlns="" id="{072853DA-8CC4-4FC2-B1D0-47A282071772}"/>
                </a:ext>
              </a:extLst>
            </p:cNvPr>
            <p:cNvSpPr/>
            <p:nvPr/>
          </p:nvSpPr>
          <p:spPr>
            <a:xfrm>
              <a:off x="877749" y="3322879"/>
              <a:ext cx="59496" cy="51151"/>
            </a:xfrm>
            <a:custGeom>
              <a:avLst/>
              <a:gdLst/>
              <a:ahLst/>
              <a:cxnLst/>
              <a:rect l="l" t="t" r="r" b="b"/>
              <a:pathLst>
                <a:path w="556" h="478" extrusionOk="0">
                  <a:moveTo>
                    <a:pt x="0" y="223"/>
                  </a:moveTo>
                  <a:lnTo>
                    <a:pt x="0" y="223"/>
                  </a:lnTo>
                  <a:cubicBezTo>
                    <a:pt x="8" y="237"/>
                    <a:pt x="14" y="251"/>
                    <a:pt x="28" y="262"/>
                  </a:cubicBezTo>
                  <a:lnTo>
                    <a:pt x="67" y="296"/>
                  </a:lnTo>
                  <a:lnTo>
                    <a:pt x="59" y="346"/>
                  </a:lnTo>
                  <a:lnTo>
                    <a:pt x="59" y="357"/>
                  </a:lnTo>
                  <a:cubicBezTo>
                    <a:pt x="107" y="338"/>
                    <a:pt x="164" y="301"/>
                    <a:pt x="218" y="278"/>
                  </a:cubicBezTo>
                  <a:lnTo>
                    <a:pt x="218" y="278"/>
                  </a:lnTo>
                  <a:cubicBezTo>
                    <a:pt x="220" y="268"/>
                    <a:pt x="227" y="254"/>
                    <a:pt x="220" y="254"/>
                  </a:cubicBezTo>
                  <a:cubicBezTo>
                    <a:pt x="220" y="254"/>
                    <a:pt x="219" y="254"/>
                    <a:pt x="218" y="254"/>
                  </a:cubicBezTo>
                  <a:cubicBezTo>
                    <a:pt x="175" y="269"/>
                    <a:pt x="150" y="279"/>
                    <a:pt x="124" y="279"/>
                  </a:cubicBezTo>
                  <a:cubicBezTo>
                    <a:pt x="93" y="279"/>
                    <a:pt x="62" y="264"/>
                    <a:pt x="0" y="223"/>
                  </a:cubicBezTo>
                  <a:close/>
                  <a:moveTo>
                    <a:pt x="427" y="0"/>
                  </a:moveTo>
                  <a:cubicBezTo>
                    <a:pt x="416" y="59"/>
                    <a:pt x="393" y="117"/>
                    <a:pt x="371" y="173"/>
                  </a:cubicBezTo>
                  <a:cubicBezTo>
                    <a:pt x="363" y="187"/>
                    <a:pt x="357" y="207"/>
                    <a:pt x="338" y="212"/>
                  </a:cubicBezTo>
                  <a:cubicBezTo>
                    <a:pt x="334" y="214"/>
                    <a:pt x="331" y="214"/>
                    <a:pt x="327" y="214"/>
                  </a:cubicBezTo>
                  <a:cubicBezTo>
                    <a:pt x="319" y="214"/>
                    <a:pt x="312" y="209"/>
                    <a:pt x="301" y="201"/>
                  </a:cubicBezTo>
                  <a:cubicBezTo>
                    <a:pt x="290" y="196"/>
                    <a:pt x="282" y="182"/>
                    <a:pt x="276" y="170"/>
                  </a:cubicBezTo>
                  <a:lnTo>
                    <a:pt x="170" y="3"/>
                  </a:lnTo>
                  <a:lnTo>
                    <a:pt x="156" y="31"/>
                  </a:lnTo>
                  <a:lnTo>
                    <a:pt x="128" y="37"/>
                  </a:lnTo>
                  <a:cubicBezTo>
                    <a:pt x="190" y="73"/>
                    <a:pt x="237" y="120"/>
                    <a:pt x="265" y="179"/>
                  </a:cubicBezTo>
                  <a:cubicBezTo>
                    <a:pt x="278" y="205"/>
                    <a:pt x="286" y="236"/>
                    <a:pt x="269" y="260"/>
                  </a:cubicBezTo>
                  <a:lnTo>
                    <a:pt x="269" y="260"/>
                  </a:lnTo>
                  <a:cubicBezTo>
                    <a:pt x="269" y="260"/>
                    <a:pt x="268" y="260"/>
                    <a:pt x="268" y="260"/>
                  </a:cubicBezTo>
                  <a:cubicBezTo>
                    <a:pt x="252" y="264"/>
                    <a:pt x="235" y="270"/>
                    <a:pt x="218" y="278"/>
                  </a:cubicBezTo>
                  <a:lnTo>
                    <a:pt x="218" y="278"/>
                  </a:lnTo>
                  <a:cubicBezTo>
                    <a:pt x="217" y="283"/>
                    <a:pt x="218" y="288"/>
                    <a:pt x="223" y="288"/>
                  </a:cubicBezTo>
                  <a:cubicBezTo>
                    <a:pt x="240" y="288"/>
                    <a:pt x="254" y="279"/>
                    <a:pt x="265" y="265"/>
                  </a:cubicBezTo>
                  <a:cubicBezTo>
                    <a:pt x="267" y="264"/>
                    <a:pt x="268" y="262"/>
                    <a:pt x="269" y="260"/>
                  </a:cubicBezTo>
                  <a:lnTo>
                    <a:pt x="269" y="260"/>
                  </a:lnTo>
                  <a:cubicBezTo>
                    <a:pt x="276" y="263"/>
                    <a:pt x="271" y="291"/>
                    <a:pt x="279" y="293"/>
                  </a:cubicBezTo>
                  <a:cubicBezTo>
                    <a:pt x="282" y="296"/>
                    <a:pt x="285" y="304"/>
                    <a:pt x="285" y="307"/>
                  </a:cubicBezTo>
                  <a:cubicBezTo>
                    <a:pt x="293" y="335"/>
                    <a:pt x="290" y="360"/>
                    <a:pt x="285" y="388"/>
                  </a:cubicBezTo>
                  <a:cubicBezTo>
                    <a:pt x="282" y="419"/>
                    <a:pt x="279" y="447"/>
                    <a:pt x="271" y="477"/>
                  </a:cubicBezTo>
                  <a:lnTo>
                    <a:pt x="304" y="461"/>
                  </a:lnTo>
                  <a:lnTo>
                    <a:pt x="324" y="475"/>
                  </a:lnTo>
                  <a:cubicBezTo>
                    <a:pt x="321" y="449"/>
                    <a:pt x="318" y="427"/>
                    <a:pt x="318" y="399"/>
                  </a:cubicBezTo>
                  <a:cubicBezTo>
                    <a:pt x="318" y="357"/>
                    <a:pt x="318" y="316"/>
                    <a:pt x="338" y="279"/>
                  </a:cubicBezTo>
                  <a:cubicBezTo>
                    <a:pt x="338" y="276"/>
                    <a:pt x="340" y="276"/>
                    <a:pt x="346" y="274"/>
                  </a:cubicBezTo>
                  <a:cubicBezTo>
                    <a:pt x="349" y="274"/>
                    <a:pt x="352" y="268"/>
                    <a:pt x="354" y="268"/>
                  </a:cubicBezTo>
                  <a:cubicBezTo>
                    <a:pt x="416" y="268"/>
                    <a:pt x="474" y="290"/>
                    <a:pt x="533" y="307"/>
                  </a:cubicBezTo>
                  <a:lnTo>
                    <a:pt x="530" y="293"/>
                  </a:lnTo>
                  <a:lnTo>
                    <a:pt x="555" y="282"/>
                  </a:lnTo>
                  <a:cubicBezTo>
                    <a:pt x="533" y="282"/>
                    <a:pt x="513" y="282"/>
                    <a:pt x="491" y="279"/>
                  </a:cubicBezTo>
                  <a:cubicBezTo>
                    <a:pt x="472" y="276"/>
                    <a:pt x="449" y="271"/>
                    <a:pt x="430" y="265"/>
                  </a:cubicBezTo>
                  <a:cubicBezTo>
                    <a:pt x="416" y="262"/>
                    <a:pt x="402" y="254"/>
                    <a:pt x="391" y="249"/>
                  </a:cubicBezTo>
                  <a:cubicBezTo>
                    <a:pt x="379" y="240"/>
                    <a:pt x="371" y="226"/>
                    <a:pt x="371" y="212"/>
                  </a:cubicBezTo>
                  <a:cubicBezTo>
                    <a:pt x="371" y="198"/>
                    <a:pt x="377" y="184"/>
                    <a:pt x="385" y="173"/>
                  </a:cubicBezTo>
                  <a:cubicBezTo>
                    <a:pt x="416" y="129"/>
                    <a:pt x="444" y="84"/>
                    <a:pt x="474" y="39"/>
                  </a:cubicBezTo>
                  <a:lnTo>
                    <a:pt x="444" y="34"/>
                  </a:lnTo>
                  <a:lnTo>
                    <a:pt x="427"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914;p51">
              <a:extLst>
                <a:ext uri="{FF2B5EF4-FFF2-40B4-BE49-F238E27FC236}">
                  <a16:creationId xmlns:a16="http://schemas.microsoft.com/office/drawing/2014/main" xmlns="" id="{566D04EC-8CBE-4F15-B7E0-88A344EB75B9}"/>
                </a:ext>
              </a:extLst>
            </p:cNvPr>
            <p:cNvSpPr/>
            <p:nvPr/>
          </p:nvSpPr>
          <p:spPr>
            <a:xfrm>
              <a:off x="898615" y="3333045"/>
              <a:ext cx="23970" cy="23970"/>
            </a:xfrm>
            <a:custGeom>
              <a:avLst/>
              <a:gdLst/>
              <a:ahLst/>
              <a:cxnLst/>
              <a:rect l="l" t="t" r="r" b="b"/>
              <a:pathLst>
                <a:path w="224" h="224" extrusionOk="0">
                  <a:moveTo>
                    <a:pt x="112" y="0"/>
                  </a:moveTo>
                  <a:cubicBezTo>
                    <a:pt x="48" y="0"/>
                    <a:pt x="0" y="48"/>
                    <a:pt x="0" y="112"/>
                  </a:cubicBezTo>
                  <a:cubicBezTo>
                    <a:pt x="0" y="173"/>
                    <a:pt x="51" y="223"/>
                    <a:pt x="112" y="223"/>
                  </a:cubicBezTo>
                  <a:cubicBezTo>
                    <a:pt x="176" y="223"/>
                    <a:pt x="224" y="173"/>
                    <a:pt x="224" y="112"/>
                  </a:cubicBezTo>
                  <a:cubicBezTo>
                    <a:pt x="224" y="48"/>
                    <a:pt x="171"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915;p51">
              <a:extLst>
                <a:ext uri="{FF2B5EF4-FFF2-40B4-BE49-F238E27FC236}">
                  <a16:creationId xmlns:a16="http://schemas.microsoft.com/office/drawing/2014/main" xmlns="" id="{F58960E2-BFF9-453E-962C-D348C0D6DFB2}"/>
                </a:ext>
              </a:extLst>
            </p:cNvPr>
            <p:cNvSpPr/>
            <p:nvPr/>
          </p:nvSpPr>
          <p:spPr>
            <a:xfrm>
              <a:off x="901291" y="3336683"/>
              <a:ext cx="18619" cy="16587"/>
            </a:xfrm>
            <a:custGeom>
              <a:avLst/>
              <a:gdLst/>
              <a:ahLst/>
              <a:cxnLst/>
              <a:rect l="l" t="t" r="r" b="b"/>
              <a:pathLst>
                <a:path w="174" h="155" extrusionOk="0">
                  <a:moveTo>
                    <a:pt x="86" y="1"/>
                  </a:moveTo>
                  <a:cubicBezTo>
                    <a:pt x="74" y="1"/>
                    <a:pt x="63" y="8"/>
                    <a:pt x="59" y="22"/>
                  </a:cubicBezTo>
                  <a:lnTo>
                    <a:pt x="53" y="33"/>
                  </a:lnTo>
                  <a:lnTo>
                    <a:pt x="40" y="33"/>
                  </a:lnTo>
                  <a:cubicBezTo>
                    <a:pt x="14" y="39"/>
                    <a:pt x="0" y="69"/>
                    <a:pt x="20" y="92"/>
                  </a:cubicBezTo>
                  <a:lnTo>
                    <a:pt x="31" y="97"/>
                  </a:lnTo>
                  <a:lnTo>
                    <a:pt x="28" y="111"/>
                  </a:lnTo>
                  <a:cubicBezTo>
                    <a:pt x="22" y="135"/>
                    <a:pt x="41" y="154"/>
                    <a:pt x="61" y="154"/>
                  </a:cubicBezTo>
                  <a:cubicBezTo>
                    <a:pt x="66" y="154"/>
                    <a:pt x="71" y="153"/>
                    <a:pt x="76" y="150"/>
                  </a:cubicBezTo>
                  <a:lnTo>
                    <a:pt x="87" y="142"/>
                  </a:lnTo>
                  <a:lnTo>
                    <a:pt x="98" y="150"/>
                  </a:lnTo>
                  <a:cubicBezTo>
                    <a:pt x="103" y="152"/>
                    <a:pt x="107" y="153"/>
                    <a:pt x="112" y="153"/>
                  </a:cubicBezTo>
                  <a:cubicBezTo>
                    <a:pt x="132" y="153"/>
                    <a:pt x="150" y="134"/>
                    <a:pt x="146" y="111"/>
                  </a:cubicBezTo>
                  <a:lnTo>
                    <a:pt x="143" y="97"/>
                  </a:lnTo>
                  <a:lnTo>
                    <a:pt x="154" y="92"/>
                  </a:lnTo>
                  <a:cubicBezTo>
                    <a:pt x="173" y="69"/>
                    <a:pt x="165" y="36"/>
                    <a:pt x="137" y="33"/>
                  </a:cubicBezTo>
                  <a:lnTo>
                    <a:pt x="123" y="33"/>
                  </a:lnTo>
                  <a:lnTo>
                    <a:pt x="115" y="22"/>
                  </a:lnTo>
                  <a:cubicBezTo>
                    <a:pt x="109" y="8"/>
                    <a:pt x="97" y="1"/>
                    <a:pt x="8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16;p51">
              <a:extLst>
                <a:ext uri="{FF2B5EF4-FFF2-40B4-BE49-F238E27FC236}">
                  <a16:creationId xmlns:a16="http://schemas.microsoft.com/office/drawing/2014/main" xmlns="" id="{DD3BB50A-B6C4-437A-85C4-A24B11FE1CBB}"/>
                </a:ext>
              </a:extLst>
            </p:cNvPr>
            <p:cNvSpPr/>
            <p:nvPr/>
          </p:nvSpPr>
          <p:spPr>
            <a:xfrm>
              <a:off x="903645" y="3338716"/>
              <a:ext cx="12948" cy="12627"/>
            </a:xfrm>
            <a:custGeom>
              <a:avLst/>
              <a:gdLst/>
              <a:ahLst/>
              <a:cxnLst/>
              <a:rect l="l" t="t" r="r" b="b"/>
              <a:pathLst>
                <a:path w="121" h="118" extrusionOk="0">
                  <a:moveTo>
                    <a:pt x="62" y="0"/>
                  </a:moveTo>
                  <a:cubicBezTo>
                    <a:pt x="26" y="0"/>
                    <a:pt x="1" y="22"/>
                    <a:pt x="1" y="59"/>
                  </a:cubicBezTo>
                  <a:cubicBezTo>
                    <a:pt x="1" y="92"/>
                    <a:pt x="31" y="117"/>
                    <a:pt x="62" y="117"/>
                  </a:cubicBezTo>
                  <a:cubicBezTo>
                    <a:pt x="96" y="117"/>
                    <a:pt x="121" y="89"/>
                    <a:pt x="121" y="59"/>
                  </a:cubicBezTo>
                  <a:cubicBezTo>
                    <a:pt x="121" y="28"/>
                    <a:pt x="96"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917;p51">
              <a:extLst>
                <a:ext uri="{FF2B5EF4-FFF2-40B4-BE49-F238E27FC236}">
                  <a16:creationId xmlns:a16="http://schemas.microsoft.com/office/drawing/2014/main" xmlns="" id="{2C7E452F-DEFC-47B8-8F6A-4A0331F83702}"/>
                </a:ext>
              </a:extLst>
            </p:cNvPr>
            <p:cNvSpPr/>
            <p:nvPr/>
          </p:nvSpPr>
          <p:spPr>
            <a:xfrm>
              <a:off x="909958" y="3326731"/>
              <a:ext cx="963" cy="36811"/>
            </a:xfrm>
            <a:custGeom>
              <a:avLst/>
              <a:gdLst/>
              <a:ahLst/>
              <a:cxnLst/>
              <a:rect l="l" t="t" r="r" b="b"/>
              <a:pathLst>
                <a:path w="9" h="344" extrusionOk="0">
                  <a:moveTo>
                    <a:pt x="0" y="1"/>
                  </a:moveTo>
                  <a:lnTo>
                    <a:pt x="0" y="344"/>
                  </a:lnTo>
                  <a:lnTo>
                    <a:pt x="9" y="344"/>
                  </a:ln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918;p51">
              <a:extLst>
                <a:ext uri="{FF2B5EF4-FFF2-40B4-BE49-F238E27FC236}">
                  <a16:creationId xmlns:a16="http://schemas.microsoft.com/office/drawing/2014/main" xmlns="" id="{9C9712EB-E083-480B-AB2E-497C9AA5FEAC}"/>
                </a:ext>
              </a:extLst>
            </p:cNvPr>
            <p:cNvSpPr/>
            <p:nvPr/>
          </p:nvSpPr>
          <p:spPr>
            <a:xfrm>
              <a:off x="908781" y="3323414"/>
              <a:ext cx="3638" cy="4066"/>
            </a:xfrm>
            <a:custGeom>
              <a:avLst/>
              <a:gdLst/>
              <a:ahLst/>
              <a:cxnLst/>
              <a:rect l="l" t="t" r="r" b="b"/>
              <a:pathLst>
                <a:path w="34" h="38" extrusionOk="0">
                  <a:moveTo>
                    <a:pt x="17" y="1"/>
                  </a:moveTo>
                  <a:cubicBezTo>
                    <a:pt x="9" y="1"/>
                    <a:pt x="0" y="9"/>
                    <a:pt x="0" y="20"/>
                  </a:cubicBezTo>
                  <a:cubicBezTo>
                    <a:pt x="0" y="29"/>
                    <a:pt x="9" y="37"/>
                    <a:pt x="17" y="37"/>
                  </a:cubicBezTo>
                  <a:cubicBezTo>
                    <a:pt x="25" y="37"/>
                    <a:pt x="34" y="29"/>
                    <a:pt x="34" y="20"/>
                  </a:cubicBezTo>
                  <a:cubicBezTo>
                    <a:pt x="34" y="9"/>
                    <a:pt x="25"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919;p51">
              <a:extLst>
                <a:ext uri="{FF2B5EF4-FFF2-40B4-BE49-F238E27FC236}">
                  <a16:creationId xmlns:a16="http://schemas.microsoft.com/office/drawing/2014/main" xmlns="" id="{DF831827-B027-48C1-BE1F-58EE6495A317}"/>
                </a:ext>
              </a:extLst>
            </p:cNvPr>
            <p:cNvSpPr/>
            <p:nvPr/>
          </p:nvSpPr>
          <p:spPr>
            <a:xfrm>
              <a:off x="909958" y="3324591"/>
              <a:ext cx="1605" cy="1605"/>
            </a:xfrm>
            <a:custGeom>
              <a:avLst/>
              <a:gdLst/>
              <a:ahLst/>
              <a:cxnLst/>
              <a:rect l="l" t="t" r="r" b="b"/>
              <a:pathLst>
                <a:path w="15" h="15" extrusionOk="0">
                  <a:moveTo>
                    <a:pt x="6" y="1"/>
                  </a:moveTo>
                  <a:cubicBezTo>
                    <a:pt x="3" y="1"/>
                    <a:pt x="0" y="4"/>
                    <a:pt x="0" y="9"/>
                  </a:cubicBezTo>
                  <a:cubicBezTo>
                    <a:pt x="0" y="12"/>
                    <a:pt x="3" y="15"/>
                    <a:pt x="6" y="15"/>
                  </a:cubicBezTo>
                  <a:cubicBezTo>
                    <a:pt x="9" y="15"/>
                    <a:pt x="14" y="12"/>
                    <a:pt x="14" y="9"/>
                  </a:cubicBezTo>
                  <a:cubicBezTo>
                    <a:pt x="14" y="4"/>
                    <a:pt x="9"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20;p51">
              <a:extLst>
                <a:ext uri="{FF2B5EF4-FFF2-40B4-BE49-F238E27FC236}">
                  <a16:creationId xmlns:a16="http://schemas.microsoft.com/office/drawing/2014/main" xmlns="" id="{787F36BD-3263-48C7-98C6-F2F30E5F8083}"/>
                </a:ext>
              </a:extLst>
            </p:cNvPr>
            <p:cNvSpPr/>
            <p:nvPr/>
          </p:nvSpPr>
          <p:spPr>
            <a:xfrm>
              <a:off x="908781" y="3362901"/>
              <a:ext cx="3638" cy="3638"/>
            </a:xfrm>
            <a:custGeom>
              <a:avLst/>
              <a:gdLst/>
              <a:ahLst/>
              <a:cxnLst/>
              <a:rect l="l" t="t" r="r" b="b"/>
              <a:pathLst>
                <a:path w="34" h="34" extrusionOk="0">
                  <a:moveTo>
                    <a:pt x="17" y="0"/>
                  </a:moveTo>
                  <a:cubicBezTo>
                    <a:pt x="6" y="0"/>
                    <a:pt x="0" y="6"/>
                    <a:pt x="0" y="17"/>
                  </a:cubicBezTo>
                  <a:cubicBezTo>
                    <a:pt x="0" y="28"/>
                    <a:pt x="11" y="34"/>
                    <a:pt x="17" y="34"/>
                  </a:cubicBezTo>
                  <a:cubicBezTo>
                    <a:pt x="28" y="34"/>
                    <a:pt x="34" y="28"/>
                    <a:pt x="34" y="17"/>
                  </a:cubicBezTo>
                  <a:cubicBezTo>
                    <a:pt x="34" y="11"/>
                    <a:pt x="25" y="3"/>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21;p51">
              <a:extLst>
                <a:ext uri="{FF2B5EF4-FFF2-40B4-BE49-F238E27FC236}">
                  <a16:creationId xmlns:a16="http://schemas.microsoft.com/office/drawing/2014/main" xmlns="" id="{D0098EB6-B25E-417A-A24F-1080F07925ED}"/>
                </a:ext>
              </a:extLst>
            </p:cNvPr>
            <p:cNvSpPr/>
            <p:nvPr/>
          </p:nvSpPr>
          <p:spPr>
            <a:xfrm>
              <a:off x="909958" y="3364078"/>
              <a:ext cx="1605" cy="1605"/>
            </a:xfrm>
            <a:custGeom>
              <a:avLst/>
              <a:gdLst/>
              <a:ahLst/>
              <a:cxnLst/>
              <a:rect l="l" t="t" r="r" b="b"/>
              <a:pathLst>
                <a:path w="15" h="15" extrusionOk="0">
                  <a:moveTo>
                    <a:pt x="6" y="0"/>
                  </a:moveTo>
                  <a:cubicBezTo>
                    <a:pt x="3" y="0"/>
                    <a:pt x="0" y="3"/>
                    <a:pt x="0" y="6"/>
                  </a:cubicBezTo>
                  <a:cubicBezTo>
                    <a:pt x="0" y="9"/>
                    <a:pt x="3" y="14"/>
                    <a:pt x="6" y="14"/>
                  </a:cubicBezTo>
                  <a:cubicBezTo>
                    <a:pt x="9" y="14"/>
                    <a:pt x="14" y="9"/>
                    <a:pt x="14" y="6"/>
                  </a:cubicBezTo>
                  <a:cubicBezTo>
                    <a:pt x="14" y="6"/>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22;p51">
              <a:extLst>
                <a:ext uri="{FF2B5EF4-FFF2-40B4-BE49-F238E27FC236}">
                  <a16:creationId xmlns:a16="http://schemas.microsoft.com/office/drawing/2014/main" xmlns="" id="{1270DA29-2B51-49B9-BDF1-BF31B0459B0A}"/>
                </a:ext>
              </a:extLst>
            </p:cNvPr>
            <p:cNvSpPr/>
            <p:nvPr/>
          </p:nvSpPr>
          <p:spPr>
            <a:xfrm>
              <a:off x="891981" y="3344388"/>
              <a:ext cx="36918" cy="1284"/>
            </a:xfrm>
            <a:custGeom>
              <a:avLst/>
              <a:gdLst/>
              <a:ahLst/>
              <a:cxnLst/>
              <a:rect l="l" t="t" r="r" b="b"/>
              <a:pathLst>
                <a:path w="345" h="12" extrusionOk="0">
                  <a:moveTo>
                    <a:pt x="1" y="0"/>
                  </a:moveTo>
                  <a:lnTo>
                    <a:pt x="1" y="11"/>
                  </a:lnTo>
                  <a:lnTo>
                    <a:pt x="344" y="11"/>
                  </a:lnTo>
                  <a:lnTo>
                    <a:pt x="3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23;p51">
              <a:extLst>
                <a:ext uri="{FF2B5EF4-FFF2-40B4-BE49-F238E27FC236}">
                  <a16:creationId xmlns:a16="http://schemas.microsoft.com/office/drawing/2014/main" xmlns="" id="{F772C3DE-43A9-4A88-8E93-66E37727197D}"/>
                </a:ext>
              </a:extLst>
            </p:cNvPr>
            <p:cNvSpPr/>
            <p:nvPr/>
          </p:nvSpPr>
          <p:spPr>
            <a:xfrm>
              <a:off x="928471" y="3343425"/>
              <a:ext cx="3959" cy="3745"/>
            </a:xfrm>
            <a:custGeom>
              <a:avLst/>
              <a:gdLst/>
              <a:ahLst/>
              <a:cxnLst/>
              <a:rect l="l" t="t" r="r" b="b"/>
              <a:pathLst>
                <a:path w="37" h="35" extrusionOk="0">
                  <a:moveTo>
                    <a:pt x="17" y="1"/>
                  </a:moveTo>
                  <a:cubicBezTo>
                    <a:pt x="9" y="1"/>
                    <a:pt x="0" y="12"/>
                    <a:pt x="0" y="17"/>
                  </a:cubicBezTo>
                  <a:cubicBezTo>
                    <a:pt x="0" y="29"/>
                    <a:pt x="9" y="34"/>
                    <a:pt x="17" y="34"/>
                  </a:cubicBezTo>
                  <a:cubicBezTo>
                    <a:pt x="28" y="34"/>
                    <a:pt x="37" y="26"/>
                    <a:pt x="37" y="17"/>
                  </a:cubicBezTo>
                  <a:cubicBezTo>
                    <a:pt x="37"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24;p51">
              <a:extLst>
                <a:ext uri="{FF2B5EF4-FFF2-40B4-BE49-F238E27FC236}">
                  <a16:creationId xmlns:a16="http://schemas.microsoft.com/office/drawing/2014/main" xmlns="" id="{2E13CBD2-12A0-453E-837E-E2F28C48449A}"/>
                </a:ext>
              </a:extLst>
            </p:cNvPr>
            <p:cNvSpPr/>
            <p:nvPr/>
          </p:nvSpPr>
          <p:spPr>
            <a:xfrm>
              <a:off x="929648" y="3344602"/>
              <a:ext cx="1605" cy="1605"/>
            </a:xfrm>
            <a:custGeom>
              <a:avLst/>
              <a:gdLst/>
              <a:ahLst/>
              <a:cxnLst/>
              <a:rect l="l" t="t" r="r" b="b"/>
              <a:pathLst>
                <a:path w="15" h="15" extrusionOk="0">
                  <a:moveTo>
                    <a:pt x="6" y="1"/>
                  </a:moveTo>
                  <a:cubicBezTo>
                    <a:pt x="3" y="1"/>
                    <a:pt x="1" y="4"/>
                    <a:pt x="1" y="6"/>
                  </a:cubicBezTo>
                  <a:cubicBezTo>
                    <a:pt x="1" y="9"/>
                    <a:pt x="3" y="15"/>
                    <a:pt x="6" y="15"/>
                  </a:cubicBezTo>
                  <a:cubicBezTo>
                    <a:pt x="12" y="15"/>
                    <a:pt x="14" y="9"/>
                    <a:pt x="14" y="6"/>
                  </a:cubicBezTo>
                  <a:cubicBezTo>
                    <a:pt x="14" y="4"/>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25;p51">
              <a:extLst>
                <a:ext uri="{FF2B5EF4-FFF2-40B4-BE49-F238E27FC236}">
                  <a16:creationId xmlns:a16="http://schemas.microsoft.com/office/drawing/2014/main" xmlns="" id="{688FD936-0693-474A-AD1A-E2DD2025BD55}"/>
                </a:ext>
              </a:extLst>
            </p:cNvPr>
            <p:cNvSpPr/>
            <p:nvPr/>
          </p:nvSpPr>
          <p:spPr>
            <a:xfrm>
              <a:off x="889092" y="3343425"/>
              <a:ext cx="3638" cy="3745"/>
            </a:xfrm>
            <a:custGeom>
              <a:avLst/>
              <a:gdLst/>
              <a:ahLst/>
              <a:cxnLst/>
              <a:rect l="l" t="t" r="r" b="b"/>
              <a:pathLst>
                <a:path w="34" h="35" extrusionOk="0">
                  <a:moveTo>
                    <a:pt x="17" y="1"/>
                  </a:moveTo>
                  <a:cubicBezTo>
                    <a:pt x="6" y="1"/>
                    <a:pt x="0" y="12"/>
                    <a:pt x="0" y="17"/>
                  </a:cubicBezTo>
                  <a:cubicBezTo>
                    <a:pt x="0" y="29"/>
                    <a:pt x="6" y="34"/>
                    <a:pt x="17" y="34"/>
                  </a:cubicBezTo>
                  <a:cubicBezTo>
                    <a:pt x="22" y="34"/>
                    <a:pt x="31" y="26"/>
                    <a:pt x="34" y="17"/>
                  </a:cubicBezTo>
                  <a:cubicBezTo>
                    <a:pt x="34"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26;p51">
              <a:extLst>
                <a:ext uri="{FF2B5EF4-FFF2-40B4-BE49-F238E27FC236}">
                  <a16:creationId xmlns:a16="http://schemas.microsoft.com/office/drawing/2014/main" xmlns="" id="{94BC0356-9E08-4D36-9080-8C60B2820847}"/>
                </a:ext>
              </a:extLst>
            </p:cNvPr>
            <p:cNvSpPr/>
            <p:nvPr/>
          </p:nvSpPr>
          <p:spPr>
            <a:xfrm>
              <a:off x="889948" y="3344602"/>
              <a:ext cx="1605" cy="1605"/>
            </a:xfrm>
            <a:custGeom>
              <a:avLst/>
              <a:gdLst/>
              <a:ahLst/>
              <a:cxnLst/>
              <a:rect l="l" t="t" r="r" b="b"/>
              <a:pathLst>
                <a:path w="15" h="15" extrusionOk="0">
                  <a:moveTo>
                    <a:pt x="9" y="1"/>
                  </a:moveTo>
                  <a:cubicBezTo>
                    <a:pt x="6" y="1"/>
                    <a:pt x="0" y="4"/>
                    <a:pt x="0" y="6"/>
                  </a:cubicBezTo>
                  <a:cubicBezTo>
                    <a:pt x="0" y="9"/>
                    <a:pt x="6" y="15"/>
                    <a:pt x="9" y="15"/>
                  </a:cubicBezTo>
                  <a:cubicBezTo>
                    <a:pt x="12" y="15"/>
                    <a:pt x="14" y="9"/>
                    <a:pt x="14" y="6"/>
                  </a:cubicBezTo>
                  <a:cubicBezTo>
                    <a:pt x="14" y="4"/>
                    <a:pt x="12"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927;p51">
              <a:extLst>
                <a:ext uri="{FF2B5EF4-FFF2-40B4-BE49-F238E27FC236}">
                  <a16:creationId xmlns:a16="http://schemas.microsoft.com/office/drawing/2014/main" xmlns="" id="{56AC565C-8AB4-431B-9819-0138AB8E2774}"/>
                </a:ext>
              </a:extLst>
            </p:cNvPr>
            <p:cNvSpPr/>
            <p:nvPr/>
          </p:nvSpPr>
          <p:spPr>
            <a:xfrm>
              <a:off x="899793" y="3334222"/>
              <a:ext cx="20973" cy="20653"/>
            </a:xfrm>
            <a:custGeom>
              <a:avLst/>
              <a:gdLst/>
              <a:ahLst/>
              <a:cxnLst/>
              <a:rect l="l" t="t" r="r" b="b"/>
              <a:pathLst>
                <a:path w="196" h="193" extrusionOk="0">
                  <a:moveTo>
                    <a:pt x="187" y="0"/>
                  </a:moveTo>
                  <a:lnTo>
                    <a:pt x="1" y="187"/>
                  </a:lnTo>
                  <a:lnTo>
                    <a:pt x="9" y="193"/>
                  </a:lnTo>
                  <a:lnTo>
                    <a:pt x="196" y="6"/>
                  </a:lnTo>
                  <a:lnTo>
                    <a:pt x="1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928;p51">
              <a:extLst>
                <a:ext uri="{FF2B5EF4-FFF2-40B4-BE49-F238E27FC236}">
                  <a16:creationId xmlns:a16="http://schemas.microsoft.com/office/drawing/2014/main" xmlns="" id="{33538E2B-B73A-4A99-B452-FCB557DF3622}"/>
                </a:ext>
              </a:extLst>
            </p:cNvPr>
            <p:cNvSpPr/>
            <p:nvPr/>
          </p:nvSpPr>
          <p:spPr>
            <a:xfrm>
              <a:off x="919482" y="3333152"/>
              <a:ext cx="3424" cy="3103"/>
            </a:xfrm>
            <a:custGeom>
              <a:avLst/>
              <a:gdLst/>
              <a:ahLst/>
              <a:cxnLst/>
              <a:rect l="l" t="t" r="r" b="b"/>
              <a:pathLst>
                <a:path w="32" h="29" extrusionOk="0">
                  <a:moveTo>
                    <a:pt x="18" y="1"/>
                  </a:moveTo>
                  <a:cubicBezTo>
                    <a:pt x="15" y="1"/>
                    <a:pt x="12" y="2"/>
                    <a:pt x="9" y="5"/>
                  </a:cubicBezTo>
                  <a:cubicBezTo>
                    <a:pt x="1" y="10"/>
                    <a:pt x="1" y="16"/>
                    <a:pt x="9" y="24"/>
                  </a:cubicBezTo>
                  <a:cubicBezTo>
                    <a:pt x="10" y="27"/>
                    <a:pt x="13" y="28"/>
                    <a:pt x="15" y="28"/>
                  </a:cubicBezTo>
                  <a:cubicBezTo>
                    <a:pt x="18" y="28"/>
                    <a:pt x="22" y="27"/>
                    <a:pt x="26" y="24"/>
                  </a:cubicBezTo>
                  <a:cubicBezTo>
                    <a:pt x="31" y="16"/>
                    <a:pt x="31" y="10"/>
                    <a:pt x="26" y="5"/>
                  </a:cubicBezTo>
                  <a:cubicBezTo>
                    <a:pt x="24" y="2"/>
                    <a:pt x="22" y="1"/>
                    <a:pt x="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29;p51">
              <a:extLst>
                <a:ext uri="{FF2B5EF4-FFF2-40B4-BE49-F238E27FC236}">
                  <a16:creationId xmlns:a16="http://schemas.microsoft.com/office/drawing/2014/main" xmlns="" id="{382012E4-8D59-45DE-9533-BFB5D2E0E5C3}"/>
                </a:ext>
              </a:extLst>
            </p:cNvPr>
            <p:cNvSpPr/>
            <p:nvPr/>
          </p:nvSpPr>
          <p:spPr>
            <a:xfrm>
              <a:off x="920659" y="3333580"/>
              <a:ext cx="1605" cy="1605"/>
            </a:xfrm>
            <a:custGeom>
              <a:avLst/>
              <a:gdLst/>
              <a:ahLst/>
              <a:cxnLst/>
              <a:rect l="l" t="t" r="r" b="b"/>
              <a:pathLst>
                <a:path w="15" h="15" extrusionOk="0">
                  <a:moveTo>
                    <a:pt x="6" y="1"/>
                  </a:moveTo>
                  <a:cubicBezTo>
                    <a:pt x="4" y="1"/>
                    <a:pt x="1" y="3"/>
                    <a:pt x="1" y="9"/>
                  </a:cubicBezTo>
                  <a:cubicBezTo>
                    <a:pt x="1" y="12"/>
                    <a:pt x="4"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30;p51">
              <a:extLst>
                <a:ext uri="{FF2B5EF4-FFF2-40B4-BE49-F238E27FC236}">
                  <a16:creationId xmlns:a16="http://schemas.microsoft.com/office/drawing/2014/main" xmlns="" id="{165077E9-5956-429C-91B7-FE1EA6BF8F5B}"/>
                </a:ext>
              </a:extLst>
            </p:cNvPr>
            <p:cNvSpPr/>
            <p:nvPr/>
          </p:nvSpPr>
          <p:spPr>
            <a:xfrm>
              <a:off x="898294" y="3354447"/>
              <a:ext cx="3103" cy="2996"/>
            </a:xfrm>
            <a:custGeom>
              <a:avLst/>
              <a:gdLst/>
              <a:ahLst/>
              <a:cxnLst/>
              <a:rect l="l" t="t" r="r" b="b"/>
              <a:pathLst>
                <a:path w="29" h="28" extrusionOk="0">
                  <a:moveTo>
                    <a:pt x="17" y="0"/>
                  </a:moveTo>
                  <a:cubicBezTo>
                    <a:pt x="14" y="0"/>
                    <a:pt x="10" y="2"/>
                    <a:pt x="6" y="7"/>
                  </a:cubicBezTo>
                  <a:cubicBezTo>
                    <a:pt x="1" y="9"/>
                    <a:pt x="1" y="15"/>
                    <a:pt x="6" y="23"/>
                  </a:cubicBezTo>
                  <a:cubicBezTo>
                    <a:pt x="9" y="26"/>
                    <a:pt x="12" y="27"/>
                    <a:pt x="15" y="27"/>
                  </a:cubicBezTo>
                  <a:cubicBezTo>
                    <a:pt x="18" y="27"/>
                    <a:pt x="22" y="26"/>
                    <a:pt x="26" y="23"/>
                  </a:cubicBezTo>
                  <a:cubicBezTo>
                    <a:pt x="28" y="15"/>
                    <a:pt x="28" y="9"/>
                    <a:pt x="26" y="7"/>
                  </a:cubicBezTo>
                  <a:cubicBezTo>
                    <a:pt x="23" y="2"/>
                    <a:pt x="20" y="0"/>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31;p51">
              <a:extLst>
                <a:ext uri="{FF2B5EF4-FFF2-40B4-BE49-F238E27FC236}">
                  <a16:creationId xmlns:a16="http://schemas.microsoft.com/office/drawing/2014/main" xmlns="" id="{AEAA6ABD-1246-4B0C-B07A-06E60582FB62}"/>
                </a:ext>
              </a:extLst>
            </p:cNvPr>
            <p:cNvSpPr/>
            <p:nvPr/>
          </p:nvSpPr>
          <p:spPr>
            <a:xfrm>
              <a:off x="898936" y="3354768"/>
              <a:ext cx="1605" cy="1605"/>
            </a:xfrm>
            <a:custGeom>
              <a:avLst/>
              <a:gdLst/>
              <a:ahLst/>
              <a:cxnLst/>
              <a:rect l="l" t="t" r="r" b="b"/>
              <a:pathLst>
                <a:path w="15" h="15" extrusionOk="0">
                  <a:moveTo>
                    <a:pt x="9" y="1"/>
                  </a:moveTo>
                  <a:cubicBezTo>
                    <a:pt x="3" y="1"/>
                    <a:pt x="0" y="6"/>
                    <a:pt x="0" y="9"/>
                  </a:cubicBezTo>
                  <a:cubicBezTo>
                    <a:pt x="0" y="12"/>
                    <a:pt x="3" y="15"/>
                    <a:pt x="9" y="15"/>
                  </a:cubicBezTo>
                  <a:cubicBezTo>
                    <a:pt x="11" y="15"/>
                    <a:pt x="14" y="12"/>
                    <a:pt x="14" y="9"/>
                  </a:cubicBezTo>
                  <a:cubicBezTo>
                    <a:pt x="14" y="6"/>
                    <a:pt x="11" y="1"/>
                    <a:pt x="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32;p51">
              <a:extLst>
                <a:ext uri="{FF2B5EF4-FFF2-40B4-BE49-F238E27FC236}">
                  <a16:creationId xmlns:a16="http://schemas.microsoft.com/office/drawing/2014/main" xmlns="" id="{A83821DA-C46E-46FB-9E25-188AF664DCD1}"/>
                </a:ext>
              </a:extLst>
            </p:cNvPr>
            <p:cNvSpPr/>
            <p:nvPr/>
          </p:nvSpPr>
          <p:spPr>
            <a:xfrm>
              <a:off x="899793" y="3334543"/>
              <a:ext cx="20973" cy="20653"/>
            </a:xfrm>
            <a:custGeom>
              <a:avLst/>
              <a:gdLst/>
              <a:ahLst/>
              <a:cxnLst/>
              <a:rect l="l" t="t" r="r" b="b"/>
              <a:pathLst>
                <a:path w="196" h="193" extrusionOk="0">
                  <a:moveTo>
                    <a:pt x="6" y="0"/>
                  </a:moveTo>
                  <a:lnTo>
                    <a:pt x="1" y="6"/>
                  </a:lnTo>
                  <a:lnTo>
                    <a:pt x="187" y="193"/>
                  </a:lnTo>
                  <a:lnTo>
                    <a:pt x="196" y="187"/>
                  </a:lnTo>
                  <a:lnTo>
                    <a:pt x="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33;p51">
              <a:extLst>
                <a:ext uri="{FF2B5EF4-FFF2-40B4-BE49-F238E27FC236}">
                  <a16:creationId xmlns:a16="http://schemas.microsoft.com/office/drawing/2014/main" xmlns="" id="{B86DAC5A-A1BA-419D-95D8-8FFFC1CCBA2B}"/>
                </a:ext>
              </a:extLst>
            </p:cNvPr>
            <p:cNvSpPr/>
            <p:nvPr/>
          </p:nvSpPr>
          <p:spPr>
            <a:xfrm>
              <a:off x="919482" y="3354447"/>
              <a:ext cx="3424" cy="2996"/>
            </a:xfrm>
            <a:custGeom>
              <a:avLst/>
              <a:gdLst/>
              <a:ahLst/>
              <a:cxnLst/>
              <a:rect l="l" t="t" r="r" b="b"/>
              <a:pathLst>
                <a:path w="32" h="28" extrusionOk="0">
                  <a:moveTo>
                    <a:pt x="18" y="0"/>
                  </a:moveTo>
                  <a:cubicBezTo>
                    <a:pt x="15" y="0"/>
                    <a:pt x="12" y="2"/>
                    <a:pt x="9" y="7"/>
                  </a:cubicBezTo>
                  <a:cubicBezTo>
                    <a:pt x="1" y="9"/>
                    <a:pt x="1" y="15"/>
                    <a:pt x="9" y="23"/>
                  </a:cubicBezTo>
                  <a:cubicBezTo>
                    <a:pt x="10" y="26"/>
                    <a:pt x="14" y="27"/>
                    <a:pt x="17" y="27"/>
                  </a:cubicBezTo>
                  <a:cubicBezTo>
                    <a:pt x="21" y="27"/>
                    <a:pt x="24" y="26"/>
                    <a:pt x="26" y="23"/>
                  </a:cubicBezTo>
                  <a:cubicBezTo>
                    <a:pt x="31" y="18"/>
                    <a:pt x="31" y="12"/>
                    <a:pt x="26" y="7"/>
                  </a:cubicBezTo>
                  <a:cubicBezTo>
                    <a:pt x="24" y="2"/>
                    <a:pt x="22" y="0"/>
                    <a:pt x="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34;p51">
              <a:extLst>
                <a:ext uri="{FF2B5EF4-FFF2-40B4-BE49-F238E27FC236}">
                  <a16:creationId xmlns:a16="http://schemas.microsoft.com/office/drawing/2014/main" xmlns="" id="{512ED24E-8285-4FB1-83FF-1AC35081351D}"/>
                </a:ext>
              </a:extLst>
            </p:cNvPr>
            <p:cNvSpPr/>
            <p:nvPr/>
          </p:nvSpPr>
          <p:spPr>
            <a:xfrm>
              <a:off x="920659" y="3354768"/>
              <a:ext cx="1605" cy="1605"/>
            </a:xfrm>
            <a:custGeom>
              <a:avLst/>
              <a:gdLst/>
              <a:ahLst/>
              <a:cxnLst/>
              <a:rect l="l" t="t" r="r" b="b"/>
              <a:pathLst>
                <a:path w="15" h="15" extrusionOk="0">
                  <a:moveTo>
                    <a:pt x="6" y="1"/>
                  </a:moveTo>
                  <a:cubicBezTo>
                    <a:pt x="4" y="1"/>
                    <a:pt x="1" y="6"/>
                    <a:pt x="1" y="9"/>
                  </a:cubicBezTo>
                  <a:cubicBezTo>
                    <a:pt x="1" y="12"/>
                    <a:pt x="4" y="15"/>
                    <a:pt x="6" y="15"/>
                  </a:cubicBezTo>
                  <a:cubicBezTo>
                    <a:pt x="12" y="15"/>
                    <a:pt x="15" y="12"/>
                    <a:pt x="15" y="9"/>
                  </a:cubicBezTo>
                  <a:cubicBezTo>
                    <a:pt x="15" y="6"/>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35;p51">
              <a:extLst>
                <a:ext uri="{FF2B5EF4-FFF2-40B4-BE49-F238E27FC236}">
                  <a16:creationId xmlns:a16="http://schemas.microsoft.com/office/drawing/2014/main" xmlns="" id="{699E2B26-0E33-4BC4-9065-757D7ED2D4C9}"/>
                </a:ext>
              </a:extLst>
            </p:cNvPr>
            <p:cNvSpPr/>
            <p:nvPr/>
          </p:nvSpPr>
          <p:spPr>
            <a:xfrm>
              <a:off x="897973" y="3333152"/>
              <a:ext cx="3424" cy="2889"/>
            </a:xfrm>
            <a:custGeom>
              <a:avLst/>
              <a:gdLst/>
              <a:ahLst/>
              <a:cxnLst/>
              <a:rect l="l" t="t" r="r" b="b"/>
              <a:pathLst>
                <a:path w="32" h="27" extrusionOk="0">
                  <a:moveTo>
                    <a:pt x="17" y="1"/>
                  </a:moveTo>
                  <a:cubicBezTo>
                    <a:pt x="14" y="1"/>
                    <a:pt x="11" y="2"/>
                    <a:pt x="6" y="5"/>
                  </a:cubicBezTo>
                  <a:cubicBezTo>
                    <a:pt x="1" y="10"/>
                    <a:pt x="1" y="16"/>
                    <a:pt x="6" y="24"/>
                  </a:cubicBezTo>
                  <a:cubicBezTo>
                    <a:pt x="11" y="26"/>
                    <a:pt x="14" y="26"/>
                    <a:pt x="17" y="26"/>
                  </a:cubicBezTo>
                  <a:cubicBezTo>
                    <a:pt x="20" y="26"/>
                    <a:pt x="22" y="26"/>
                    <a:pt x="23" y="24"/>
                  </a:cubicBezTo>
                  <a:cubicBezTo>
                    <a:pt x="31" y="19"/>
                    <a:pt x="31" y="13"/>
                    <a:pt x="23" y="5"/>
                  </a:cubicBezTo>
                  <a:cubicBezTo>
                    <a:pt x="22" y="2"/>
                    <a:pt x="20"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36;p51">
              <a:extLst>
                <a:ext uri="{FF2B5EF4-FFF2-40B4-BE49-F238E27FC236}">
                  <a16:creationId xmlns:a16="http://schemas.microsoft.com/office/drawing/2014/main" xmlns="" id="{5DBD6B42-14C1-4C32-817E-09F93209ED54}"/>
                </a:ext>
              </a:extLst>
            </p:cNvPr>
            <p:cNvSpPr/>
            <p:nvPr/>
          </p:nvSpPr>
          <p:spPr>
            <a:xfrm>
              <a:off x="898936" y="33335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37;p51">
              <a:extLst>
                <a:ext uri="{FF2B5EF4-FFF2-40B4-BE49-F238E27FC236}">
                  <a16:creationId xmlns:a16="http://schemas.microsoft.com/office/drawing/2014/main" xmlns="" id="{1DD828E7-9B05-4F6F-ABE1-A9A1E6007C20}"/>
                </a:ext>
              </a:extLst>
            </p:cNvPr>
            <p:cNvSpPr/>
            <p:nvPr/>
          </p:nvSpPr>
          <p:spPr>
            <a:xfrm>
              <a:off x="907604" y="3341927"/>
              <a:ext cx="5992" cy="6100"/>
            </a:xfrm>
            <a:custGeom>
              <a:avLst/>
              <a:gdLst/>
              <a:ahLst/>
              <a:cxnLst/>
              <a:rect l="l" t="t" r="r" b="b"/>
              <a:pathLst>
                <a:path w="56" h="57" extrusionOk="0">
                  <a:moveTo>
                    <a:pt x="28" y="1"/>
                  </a:moveTo>
                  <a:cubicBezTo>
                    <a:pt x="14" y="1"/>
                    <a:pt x="0" y="15"/>
                    <a:pt x="0" y="29"/>
                  </a:cubicBezTo>
                  <a:cubicBezTo>
                    <a:pt x="0" y="43"/>
                    <a:pt x="14" y="57"/>
                    <a:pt x="28" y="57"/>
                  </a:cubicBezTo>
                  <a:cubicBezTo>
                    <a:pt x="42" y="57"/>
                    <a:pt x="56" y="43"/>
                    <a:pt x="56" y="29"/>
                  </a:cubicBezTo>
                  <a:cubicBezTo>
                    <a:pt x="56" y="12"/>
                    <a:pt x="42" y="1"/>
                    <a:pt x="2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38;p51">
              <a:extLst>
                <a:ext uri="{FF2B5EF4-FFF2-40B4-BE49-F238E27FC236}">
                  <a16:creationId xmlns:a16="http://schemas.microsoft.com/office/drawing/2014/main" xmlns="" id="{FF5B0B26-35A8-478F-96E3-AD9D57625541}"/>
                </a:ext>
              </a:extLst>
            </p:cNvPr>
            <p:cNvSpPr/>
            <p:nvPr/>
          </p:nvSpPr>
          <p:spPr>
            <a:xfrm>
              <a:off x="551156" y="2710563"/>
              <a:ext cx="479180" cy="130552"/>
            </a:xfrm>
            <a:custGeom>
              <a:avLst/>
              <a:gdLst/>
              <a:ahLst/>
              <a:cxnLst/>
              <a:rect l="l" t="t" r="r" b="b"/>
              <a:pathLst>
                <a:path w="4478" h="1220" extrusionOk="0">
                  <a:moveTo>
                    <a:pt x="2240" y="0"/>
                  </a:moveTo>
                  <a:cubicBezTo>
                    <a:pt x="1004" y="0"/>
                    <a:pt x="0" y="274"/>
                    <a:pt x="0" y="611"/>
                  </a:cubicBezTo>
                  <a:cubicBezTo>
                    <a:pt x="0" y="946"/>
                    <a:pt x="1004" y="1220"/>
                    <a:pt x="2240" y="1220"/>
                  </a:cubicBezTo>
                  <a:cubicBezTo>
                    <a:pt x="3476" y="1220"/>
                    <a:pt x="4478" y="946"/>
                    <a:pt x="4478" y="611"/>
                  </a:cubicBezTo>
                  <a:cubicBezTo>
                    <a:pt x="4478" y="274"/>
                    <a:pt x="3476" y="0"/>
                    <a:pt x="2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939;p51">
              <a:extLst>
                <a:ext uri="{FF2B5EF4-FFF2-40B4-BE49-F238E27FC236}">
                  <a16:creationId xmlns:a16="http://schemas.microsoft.com/office/drawing/2014/main" xmlns="" id="{08BE3ED8-0784-477A-A963-0D73B4CB0FC3}"/>
                </a:ext>
              </a:extLst>
            </p:cNvPr>
            <p:cNvSpPr/>
            <p:nvPr/>
          </p:nvSpPr>
          <p:spPr>
            <a:xfrm>
              <a:off x="567528" y="2757755"/>
              <a:ext cx="446435" cy="83040"/>
            </a:xfrm>
            <a:custGeom>
              <a:avLst/>
              <a:gdLst/>
              <a:ahLst/>
              <a:cxnLst/>
              <a:rect l="l" t="t" r="r" b="b"/>
              <a:pathLst>
                <a:path w="4172" h="776" extrusionOk="0">
                  <a:moveTo>
                    <a:pt x="2087" y="0"/>
                  </a:moveTo>
                  <a:cubicBezTo>
                    <a:pt x="935" y="0"/>
                    <a:pt x="0" y="176"/>
                    <a:pt x="0" y="388"/>
                  </a:cubicBezTo>
                  <a:cubicBezTo>
                    <a:pt x="0" y="603"/>
                    <a:pt x="935" y="776"/>
                    <a:pt x="2087" y="776"/>
                  </a:cubicBezTo>
                  <a:cubicBezTo>
                    <a:pt x="3239" y="776"/>
                    <a:pt x="4171" y="603"/>
                    <a:pt x="4171" y="388"/>
                  </a:cubicBezTo>
                  <a:cubicBezTo>
                    <a:pt x="4171" y="176"/>
                    <a:pt x="3239" y="0"/>
                    <a:pt x="20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40;p51">
              <a:extLst>
                <a:ext uri="{FF2B5EF4-FFF2-40B4-BE49-F238E27FC236}">
                  <a16:creationId xmlns:a16="http://schemas.microsoft.com/office/drawing/2014/main" xmlns="" id="{C35AB121-75DE-4163-8E5A-B2BD520F7D4B}"/>
                </a:ext>
              </a:extLst>
            </p:cNvPr>
            <p:cNvSpPr/>
            <p:nvPr/>
          </p:nvSpPr>
          <p:spPr>
            <a:xfrm>
              <a:off x="616218" y="2799168"/>
              <a:ext cx="349915" cy="41948"/>
            </a:xfrm>
            <a:custGeom>
              <a:avLst/>
              <a:gdLst/>
              <a:ahLst/>
              <a:cxnLst/>
              <a:rect l="l" t="t" r="r" b="b"/>
              <a:pathLst>
                <a:path w="3270" h="392" extrusionOk="0">
                  <a:moveTo>
                    <a:pt x="1635" y="1"/>
                  </a:moveTo>
                  <a:cubicBezTo>
                    <a:pt x="991" y="1"/>
                    <a:pt x="408" y="79"/>
                    <a:pt x="0" y="196"/>
                  </a:cubicBezTo>
                  <a:cubicBezTo>
                    <a:pt x="408" y="316"/>
                    <a:pt x="991" y="392"/>
                    <a:pt x="1635" y="392"/>
                  </a:cubicBezTo>
                  <a:cubicBezTo>
                    <a:pt x="2279" y="392"/>
                    <a:pt x="2863" y="316"/>
                    <a:pt x="3270" y="196"/>
                  </a:cubicBezTo>
                  <a:cubicBezTo>
                    <a:pt x="2863" y="79"/>
                    <a:pt x="2279" y="1"/>
                    <a:pt x="163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41;p51">
              <a:extLst>
                <a:ext uri="{FF2B5EF4-FFF2-40B4-BE49-F238E27FC236}">
                  <a16:creationId xmlns:a16="http://schemas.microsoft.com/office/drawing/2014/main" xmlns="" id="{F9871B0F-4BA6-4CCD-89AE-590DEF9B7C36}"/>
                </a:ext>
              </a:extLst>
            </p:cNvPr>
            <p:cNvSpPr/>
            <p:nvPr/>
          </p:nvSpPr>
          <p:spPr>
            <a:xfrm>
              <a:off x="-317653" y="3973932"/>
              <a:ext cx="2804239" cy="1077805"/>
            </a:xfrm>
            <a:custGeom>
              <a:avLst/>
              <a:gdLst/>
              <a:ahLst/>
              <a:cxnLst/>
              <a:rect l="l" t="t" r="r" b="b"/>
              <a:pathLst>
                <a:path w="26206" h="10072" extrusionOk="0">
                  <a:moveTo>
                    <a:pt x="13104" y="1"/>
                  </a:moveTo>
                  <a:cubicBezTo>
                    <a:pt x="5868" y="1"/>
                    <a:pt x="1" y="2255"/>
                    <a:pt x="1" y="5036"/>
                  </a:cubicBezTo>
                  <a:cubicBezTo>
                    <a:pt x="1" y="7818"/>
                    <a:pt x="5868" y="10072"/>
                    <a:pt x="13104" y="10072"/>
                  </a:cubicBezTo>
                  <a:cubicBezTo>
                    <a:pt x="16578" y="10072"/>
                    <a:pt x="19912" y="9542"/>
                    <a:pt x="22367" y="8599"/>
                  </a:cubicBezTo>
                  <a:cubicBezTo>
                    <a:pt x="24824" y="7653"/>
                    <a:pt x="26205" y="6373"/>
                    <a:pt x="26205" y="5036"/>
                  </a:cubicBezTo>
                  <a:cubicBezTo>
                    <a:pt x="26205" y="3703"/>
                    <a:pt x="24824" y="2420"/>
                    <a:pt x="22367" y="1477"/>
                  </a:cubicBezTo>
                  <a:cubicBezTo>
                    <a:pt x="19912" y="531"/>
                    <a:pt x="16578" y="1"/>
                    <a:pt x="13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42;p51">
              <a:extLst>
                <a:ext uri="{FF2B5EF4-FFF2-40B4-BE49-F238E27FC236}">
                  <a16:creationId xmlns:a16="http://schemas.microsoft.com/office/drawing/2014/main" xmlns="" id="{D73A0F1E-FDBD-40CE-A8C3-4BF32EBBABC7}"/>
                </a:ext>
              </a:extLst>
            </p:cNvPr>
            <p:cNvSpPr/>
            <p:nvPr/>
          </p:nvSpPr>
          <p:spPr>
            <a:xfrm>
              <a:off x="-317653" y="3919035"/>
              <a:ext cx="2804239" cy="1077805"/>
            </a:xfrm>
            <a:custGeom>
              <a:avLst/>
              <a:gdLst/>
              <a:ahLst/>
              <a:cxnLst/>
              <a:rect l="l" t="t" r="r" b="b"/>
              <a:pathLst>
                <a:path w="26206" h="10072" extrusionOk="0">
                  <a:moveTo>
                    <a:pt x="13104" y="0"/>
                  </a:moveTo>
                  <a:cubicBezTo>
                    <a:pt x="5868" y="0"/>
                    <a:pt x="1" y="2257"/>
                    <a:pt x="1" y="5036"/>
                  </a:cubicBezTo>
                  <a:cubicBezTo>
                    <a:pt x="1" y="7817"/>
                    <a:pt x="5868" y="10072"/>
                    <a:pt x="13104" y="10072"/>
                  </a:cubicBezTo>
                  <a:cubicBezTo>
                    <a:pt x="16578" y="10072"/>
                    <a:pt x="19912" y="9542"/>
                    <a:pt x="22367" y="8599"/>
                  </a:cubicBezTo>
                  <a:cubicBezTo>
                    <a:pt x="24824" y="7653"/>
                    <a:pt x="26205" y="6372"/>
                    <a:pt x="26205" y="5036"/>
                  </a:cubicBezTo>
                  <a:cubicBezTo>
                    <a:pt x="26205" y="3703"/>
                    <a:pt x="24824" y="2422"/>
                    <a:pt x="22367" y="1476"/>
                  </a:cubicBezTo>
                  <a:cubicBezTo>
                    <a:pt x="19912" y="533"/>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943;p51">
              <a:extLst>
                <a:ext uri="{FF2B5EF4-FFF2-40B4-BE49-F238E27FC236}">
                  <a16:creationId xmlns:a16="http://schemas.microsoft.com/office/drawing/2014/main" xmlns="" id="{4DB16953-54EB-4805-8FB8-B2A1A6C84193}"/>
                </a:ext>
              </a:extLst>
            </p:cNvPr>
            <p:cNvSpPr/>
            <p:nvPr/>
          </p:nvSpPr>
          <p:spPr>
            <a:xfrm>
              <a:off x="-438253" y="3725881"/>
              <a:ext cx="2986258" cy="1224943"/>
            </a:xfrm>
            <a:custGeom>
              <a:avLst/>
              <a:gdLst/>
              <a:ahLst/>
              <a:cxnLst/>
              <a:rect l="l" t="t" r="r" b="b"/>
              <a:pathLst>
                <a:path w="27907" h="11447" extrusionOk="0">
                  <a:moveTo>
                    <a:pt x="13955" y="0"/>
                  </a:moveTo>
                  <a:cubicBezTo>
                    <a:pt x="6250" y="0"/>
                    <a:pt x="1" y="2561"/>
                    <a:pt x="1" y="5722"/>
                  </a:cubicBezTo>
                  <a:cubicBezTo>
                    <a:pt x="1" y="8883"/>
                    <a:pt x="6250" y="11447"/>
                    <a:pt x="13955" y="11447"/>
                  </a:cubicBezTo>
                  <a:cubicBezTo>
                    <a:pt x="17654" y="11447"/>
                    <a:pt x="21203" y="10842"/>
                    <a:pt x="23820" y="9770"/>
                  </a:cubicBezTo>
                  <a:cubicBezTo>
                    <a:pt x="26437" y="8696"/>
                    <a:pt x="27907" y="7240"/>
                    <a:pt x="27907" y="5722"/>
                  </a:cubicBezTo>
                  <a:cubicBezTo>
                    <a:pt x="27907" y="4205"/>
                    <a:pt x="26437" y="2748"/>
                    <a:pt x="23820" y="1677"/>
                  </a:cubicBezTo>
                  <a:cubicBezTo>
                    <a:pt x="21203" y="603"/>
                    <a:pt x="17654" y="0"/>
                    <a:pt x="13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944;p51">
              <a:extLst>
                <a:ext uri="{FF2B5EF4-FFF2-40B4-BE49-F238E27FC236}">
                  <a16:creationId xmlns:a16="http://schemas.microsoft.com/office/drawing/2014/main" xmlns="" id="{618BBA41-A843-4160-BF58-09D9BA11C346}"/>
                </a:ext>
              </a:extLst>
            </p:cNvPr>
            <p:cNvSpPr/>
            <p:nvPr/>
          </p:nvSpPr>
          <p:spPr>
            <a:xfrm>
              <a:off x="-347188" y="3762907"/>
              <a:ext cx="2804239" cy="1077805"/>
            </a:xfrm>
            <a:custGeom>
              <a:avLst/>
              <a:gdLst/>
              <a:ahLst/>
              <a:cxnLst/>
              <a:rect l="l" t="t" r="r" b="b"/>
              <a:pathLst>
                <a:path w="26206" h="10072" extrusionOk="0">
                  <a:moveTo>
                    <a:pt x="13104" y="0"/>
                  </a:moveTo>
                  <a:cubicBezTo>
                    <a:pt x="5868" y="0"/>
                    <a:pt x="1" y="2255"/>
                    <a:pt x="1" y="5036"/>
                  </a:cubicBezTo>
                  <a:cubicBezTo>
                    <a:pt x="1" y="7817"/>
                    <a:pt x="5868" y="10072"/>
                    <a:pt x="13104" y="10072"/>
                  </a:cubicBezTo>
                  <a:cubicBezTo>
                    <a:pt x="16578" y="10072"/>
                    <a:pt x="19911" y="9541"/>
                    <a:pt x="22369" y="8596"/>
                  </a:cubicBezTo>
                  <a:cubicBezTo>
                    <a:pt x="24824" y="7653"/>
                    <a:pt x="26205" y="6369"/>
                    <a:pt x="26205" y="5036"/>
                  </a:cubicBezTo>
                  <a:cubicBezTo>
                    <a:pt x="26205" y="3700"/>
                    <a:pt x="24824" y="2419"/>
                    <a:pt x="22369" y="1473"/>
                  </a:cubicBezTo>
                  <a:cubicBezTo>
                    <a:pt x="19911" y="530"/>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45;p51">
              <a:extLst>
                <a:ext uri="{FF2B5EF4-FFF2-40B4-BE49-F238E27FC236}">
                  <a16:creationId xmlns:a16="http://schemas.microsoft.com/office/drawing/2014/main" xmlns="" id="{B25F3997-79B6-4F1A-9845-FA199B8ACB49}"/>
                </a:ext>
              </a:extLst>
            </p:cNvPr>
            <p:cNvSpPr/>
            <p:nvPr/>
          </p:nvSpPr>
          <p:spPr>
            <a:xfrm>
              <a:off x="-239750" y="3764405"/>
              <a:ext cx="2589260" cy="994765"/>
            </a:xfrm>
            <a:custGeom>
              <a:avLst/>
              <a:gdLst/>
              <a:ahLst/>
              <a:cxnLst/>
              <a:rect l="l" t="t" r="r" b="b"/>
              <a:pathLst>
                <a:path w="24197" h="9296" extrusionOk="0">
                  <a:moveTo>
                    <a:pt x="12100" y="0"/>
                  </a:moveTo>
                  <a:cubicBezTo>
                    <a:pt x="5419" y="0"/>
                    <a:pt x="1" y="2082"/>
                    <a:pt x="1" y="4648"/>
                  </a:cubicBezTo>
                  <a:cubicBezTo>
                    <a:pt x="1" y="7215"/>
                    <a:pt x="5419" y="9296"/>
                    <a:pt x="12100" y="9296"/>
                  </a:cubicBezTo>
                  <a:cubicBezTo>
                    <a:pt x="18782" y="9296"/>
                    <a:pt x="24197" y="7215"/>
                    <a:pt x="24197" y="4648"/>
                  </a:cubicBezTo>
                  <a:cubicBezTo>
                    <a:pt x="24197" y="2082"/>
                    <a:pt x="18782" y="0"/>
                    <a:pt x="121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46;p51">
              <a:extLst>
                <a:ext uri="{FF2B5EF4-FFF2-40B4-BE49-F238E27FC236}">
                  <a16:creationId xmlns:a16="http://schemas.microsoft.com/office/drawing/2014/main" xmlns="" id="{D8874B29-0EE4-4000-B052-E01C75AF97B1}"/>
                </a:ext>
              </a:extLst>
            </p:cNvPr>
            <p:cNvSpPr/>
            <p:nvPr/>
          </p:nvSpPr>
          <p:spPr>
            <a:xfrm>
              <a:off x="-255481" y="2485948"/>
              <a:ext cx="849961" cy="1865612"/>
            </a:xfrm>
            <a:custGeom>
              <a:avLst/>
              <a:gdLst/>
              <a:ahLst/>
              <a:cxnLst/>
              <a:rect l="l" t="t" r="r" b="b"/>
              <a:pathLst>
                <a:path w="7943" h="17434" extrusionOk="0">
                  <a:moveTo>
                    <a:pt x="4109" y="1"/>
                  </a:moveTo>
                  <a:cubicBezTo>
                    <a:pt x="3748" y="1"/>
                    <a:pt x="3391" y="27"/>
                    <a:pt x="3041" y="88"/>
                  </a:cubicBezTo>
                  <a:cubicBezTo>
                    <a:pt x="2522" y="177"/>
                    <a:pt x="1995" y="359"/>
                    <a:pt x="1467" y="384"/>
                  </a:cubicBezTo>
                  <a:cubicBezTo>
                    <a:pt x="1342" y="540"/>
                    <a:pt x="1356" y="766"/>
                    <a:pt x="1392" y="967"/>
                  </a:cubicBezTo>
                  <a:cubicBezTo>
                    <a:pt x="1557" y="1960"/>
                    <a:pt x="1936" y="3020"/>
                    <a:pt x="2595" y="3784"/>
                  </a:cubicBezTo>
                  <a:cubicBezTo>
                    <a:pt x="2081" y="4474"/>
                    <a:pt x="1758" y="5174"/>
                    <a:pt x="1456" y="5980"/>
                  </a:cubicBezTo>
                  <a:cubicBezTo>
                    <a:pt x="798" y="7749"/>
                    <a:pt x="243" y="9579"/>
                    <a:pt x="123" y="11465"/>
                  </a:cubicBezTo>
                  <a:cubicBezTo>
                    <a:pt x="0" y="13348"/>
                    <a:pt x="335" y="15309"/>
                    <a:pt x="1350" y="16902"/>
                  </a:cubicBezTo>
                  <a:cubicBezTo>
                    <a:pt x="1942" y="17195"/>
                    <a:pt x="2600" y="17293"/>
                    <a:pt x="3261" y="17362"/>
                  </a:cubicBezTo>
                  <a:cubicBezTo>
                    <a:pt x="3647" y="17402"/>
                    <a:pt x="4034" y="17433"/>
                    <a:pt x="4420" y="17433"/>
                  </a:cubicBezTo>
                  <a:cubicBezTo>
                    <a:pt x="4706" y="17433"/>
                    <a:pt x="4992" y="17416"/>
                    <a:pt x="5276" y="17373"/>
                  </a:cubicBezTo>
                  <a:cubicBezTo>
                    <a:pt x="5942" y="17270"/>
                    <a:pt x="6598" y="17019"/>
                    <a:pt x="7097" y="16567"/>
                  </a:cubicBezTo>
                  <a:cubicBezTo>
                    <a:pt x="7097" y="16567"/>
                    <a:pt x="7943" y="13903"/>
                    <a:pt x="7943" y="12441"/>
                  </a:cubicBezTo>
                  <a:cubicBezTo>
                    <a:pt x="7943" y="7752"/>
                    <a:pt x="5822" y="3837"/>
                    <a:pt x="5822" y="3837"/>
                  </a:cubicBezTo>
                  <a:cubicBezTo>
                    <a:pt x="6263" y="3383"/>
                    <a:pt x="6612" y="2833"/>
                    <a:pt x="6880" y="2258"/>
                  </a:cubicBezTo>
                  <a:cubicBezTo>
                    <a:pt x="7147" y="1687"/>
                    <a:pt x="7259" y="1020"/>
                    <a:pt x="7078" y="414"/>
                  </a:cubicBezTo>
                  <a:cubicBezTo>
                    <a:pt x="6124" y="199"/>
                    <a:pt x="5104" y="1"/>
                    <a:pt x="4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47;p51">
              <a:extLst>
                <a:ext uri="{FF2B5EF4-FFF2-40B4-BE49-F238E27FC236}">
                  <a16:creationId xmlns:a16="http://schemas.microsoft.com/office/drawing/2014/main" xmlns="" id="{31D6AA29-BB0B-4283-AD51-BE4760E1A287}"/>
                </a:ext>
              </a:extLst>
            </p:cNvPr>
            <p:cNvSpPr/>
            <p:nvPr/>
          </p:nvSpPr>
          <p:spPr>
            <a:xfrm>
              <a:off x="-148043" y="3101367"/>
              <a:ext cx="706678" cy="1196907"/>
            </a:xfrm>
            <a:custGeom>
              <a:avLst/>
              <a:gdLst/>
              <a:ahLst/>
              <a:cxnLst/>
              <a:rect l="l" t="t" r="r" b="b"/>
              <a:pathLst>
                <a:path w="6604" h="11185" extrusionOk="0">
                  <a:moveTo>
                    <a:pt x="6604" y="4444"/>
                  </a:moveTo>
                  <a:lnTo>
                    <a:pt x="6604" y="4444"/>
                  </a:lnTo>
                  <a:cubicBezTo>
                    <a:pt x="6600" y="4446"/>
                    <a:pt x="6597" y="4449"/>
                    <a:pt x="6593" y="4451"/>
                  </a:cubicBezTo>
                  <a:lnTo>
                    <a:pt x="6593" y="4451"/>
                  </a:lnTo>
                  <a:cubicBezTo>
                    <a:pt x="6597" y="4449"/>
                    <a:pt x="6601" y="4447"/>
                    <a:pt x="6604" y="4444"/>
                  </a:cubicBezTo>
                  <a:close/>
                  <a:moveTo>
                    <a:pt x="1908" y="7479"/>
                  </a:moveTo>
                  <a:lnTo>
                    <a:pt x="1908" y="7479"/>
                  </a:lnTo>
                  <a:cubicBezTo>
                    <a:pt x="1907" y="7479"/>
                    <a:pt x="1907" y="7480"/>
                    <a:pt x="1906" y="7480"/>
                  </a:cubicBezTo>
                  <a:cubicBezTo>
                    <a:pt x="1907" y="7480"/>
                    <a:pt x="1907" y="7480"/>
                    <a:pt x="1908" y="7479"/>
                  </a:cubicBezTo>
                  <a:close/>
                  <a:moveTo>
                    <a:pt x="3719" y="0"/>
                  </a:moveTo>
                  <a:cubicBezTo>
                    <a:pt x="3644" y="461"/>
                    <a:pt x="3496" y="907"/>
                    <a:pt x="3284" y="1320"/>
                  </a:cubicBezTo>
                  <a:cubicBezTo>
                    <a:pt x="3195" y="1493"/>
                    <a:pt x="3091" y="1663"/>
                    <a:pt x="2949" y="1791"/>
                  </a:cubicBezTo>
                  <a:cubicBezTo>
                    <a:pt x="2930" y="1808"/>
                    <a:pt x="2905" y="1830"/>
                    <a:pt x="2877" y="1836"/>
                  </a:cubicBezTo>
                  <a:cubicBezTo>
                    <a:pt x="2868" y="1838"/>
                    <a:pt x="2860" y="1839"/>
                    <a:pt x="2852" y="1839"/>
                  </a:cubicBezTo>
                  <a:cubicBezTo>
                    <a:pt x="2777" y="1839"/>
                    <a:pt x="2719" y="1752"/>
                    <a:pt x="2684" y="1677"/>
                  </a:cubicBezTo>
                  <a:cubicBezTo>
                    <a:pt x="2561" y="1409"/>
                    <a:pt x="2441" y="1136"/>
                    <a:pt x="2316" y="868"/>
                  </a:cubicBezTo>
                  <a:cubicBezTo>
                    <a:pt x="2291" y="811"/>
                    <a:pt x="2244" y="742"/>
                    <a:pt x="2186" y="742"/>
                  </a:cubicBezTo>
                  <a:cubicBezTo>
                    <a:pt x="2179" y="742"/>
                    <a:pt x="2172" y="743"/>
                    <a:pt x="2165" y="745"/>
                  </a:cubicBezTo>
                  <a:lnTo>
                    <a:pt x="2162" y="745"/>
                  </a:lnTo>
                  <a:cubicBezTo>
                    <a:pt x="2157" y="748"/>
                    <a:pt x="2157" y="753"/>
                    <a:pt x="2157" y="759"/>
                  </a:cubicBezTo>
                  <a:cubicBezTo>
                    <a:pt x="2157" y="762"/>
                    <a:pt x="2157" y="762"/>
                    <a:pt x="2162" y="767"/>
                  </a:cubicBezTo>
                  <a:cubicBezTo>
                    <a:pt x="2115" y="910"/>
                    <a:pt x="2165" y="1066"/>
                    <a:pt x="2218" y="1208"/>
                  </a:cubicBezTo>
                  <a:cubicBezTo>
                    <a:pt x="2361" y="1599"/>
                    <a:pt x="2533" y="1981"/>
                    <a:pt x="2734" y="2346"/>
                  </a:cubicBezTo>
                  <a:cubicBezTo>
                    <a:pt x="2882" y="2620"/>
                    <a:pt x="3050" y="2890"/>
                    <a:pt x="3133" y="3189"/>
                  </a:cubicBezTo>
                  <a:cubicBezTo>
                    <a:pt x="3181" y="3348"/>
                    <a:pt x="3200" y="3510"/>
                    <a:pt x="3211" y="3674"/>
                  </a:cubicBezTo>
                  <a:cubicBezTo>
                    <a:pt x="3223" y="3828"/>
                    <a:pt x="3242" y="4001"/>
                    <a:pt x="3217" y="4154"/>
                  </a:cubicBezTo>
                  <a:cubicBezTo>
                    <a:pt x="3203" y="4266"/>
                    <a:pt x="3167" y="4372"/>
                    <a:pt x="3147" y="4483"/>
                  </a:cubicBezTo>
                  <a:cubicBezTo>
                    <a:pt x="3131" y="4609"/>
                    <a:pt x="3128" y="4735"/>
                    <a:pt x="3133" y="4857"/>
                  </a:cubicBezTo>
                  <a:cubicBezTo>
                    <a:pt x="3111" y="4874"/>
                    <a:pt x="3089" y="4894"/>
                    <a:pt x="3064" y="4913"/>
                  </a:cubicBezTo>
                  <a:cubicBezTo>
                    <a:pt x="2679" y="4642"/>
                    <a:pt x="2319" y="4333"/>
                    <a:pt x="1998" y="3992"/>
                  </a:cubicBezTo>
                  <a:cubicBezTo>
                    <a:pt x="1914" y="3898"/>
                    <a:pt x="1817" y="3800"/>
                    <a:pt x="1691" y="3786"/>
                  </a:cubicBezTo>
                  <a:lnTo>
                    <a:pt x="1688" y="3786"/>
                  </a:lnTo>
                  <a:cubicBezTo>
                    <a:pt x="1660" y="3870"/>
                    <a:pt x="1711" y="3962"/>
                    <a:pt x="1764" y="4031"/>
                  </a:cubicBezTo>
                  <a:cubicBezTo>
                    <a:pt x="2003" y="4358"/>
                    <a:pt x="2319" y="4637"/>
                    <a:pt x="2673" y="4841"/>
                  </a:cubicBezTo>
                  <a:cubicBezTo>
                    <a:pt x="2743" y="4877"/>
                    <a:pt x="2849" y="4947"/>
                    <a:pt x="2949" y="5002"/>
                  </a:cubicBezTo>
                  <a:cubicBezTo>
                    <a:pt x="2796" y="5125"/>
                    <a:pt x="2640" y="5251"/>
                    <a:pt x="2483" y="5373"/>
                  </a:cubicBezTo>
                  <a:cubicBezTo>
                    <a:pt x="2427" y="5418"/>
                    <a:pt x="2372" y="5460"/>
                    <a:pt x="2316" y="5504"/>
                  </a:cubicBezTo>
                  <a:cubicBezTo>
                    <a:pt x="2238" y="5566"/>
                    <a:pt x="2162" y="5627"/>
                    <a:pt x="2107" y="5705"/>
                  </a:cubicBezTo>
                  <a:cubicBezTo>
                    <a:pt x="2093" y="5725"/>
                    <a:pt x="2079" y="5742"/>
                    <a:pt x="2068" y="5767"/>
                  </a:cubicBezTo>
                  <a:cubicBezTo>
                    <a:pt x="1967" y="5959"/>
                    <a:pt x="2012" y="6194"/>
                    <a:pt x="1976" y="6406"/>
                  </a:cubicBezTo>
                  <a:cubicBezTo>
                    <a:pt x="1956" y="6534"/>
                    <a:pt x="1900" y="6657"/>
                    <a:pt x="1822" y="6765"/>
                  </a:cubicBezTo>
                  <a:cubicBezTo>
                    <a:pt x="1808" y="6782"/>
                    <a:pt x="1800" y="6799"/>
                    <a:pt x="1786" y="6813"/>
                  </a:cubicBezTo>
                  <a:cubicBezTo>
                    <a:pt x="1766" y="6835"/>
                    <a:pt x="1750" y="6852"/>
                    <a:pt x="1730" y="6871"/>
                  </a:cubicBezTo>
                  <a:cubicBezTo>
                    <a:pt x="1663" y="6936"/>
                    <a:pt x="1593" y="6994"/>
                    <a:pt x="1526" y="7061"/>
                  </a:cubicBezTo>
                  <a:cubicBezTo>
                    <a:pt x="1440" y="7148"/>
                    <a:pt x="1370" y="7248"/>
                    <a:pt x="1312" y="7357"/>
                  </a:cubicBezTo>
                  <a:cubicBezTo>
                    <a:pt x="1306" y="7360"/>
                    <a:pt x="1303" y="7368"/>
                    <a:pt x="1303" y="7371"/>
                  </a:cubicBezTo>
                  <a:cubicBezTo>
                    <a:pt x="1284" y="7410"/>
                    <a:pt x="1264" y="7443"/>
                    <a:pt x="1245" y="7482"/>
                  </a:cubicBezTo>
                  <a:cubicBezTo>
                    <a:pt x="966" y="8054"/>
                    <a:pt x="874" y="8724"/>
                    <a:pt x="991" y="9349"/>
                  </a:cubicBezTo>
                  <a:cubicBezTo>
                    <a:pt x="664" y="9745"/>
                    <a:pt x="338" y="10136"/>
                    <a:pt x="0" y="10523"/>
                  </a:cubicBezTo>
                  <a:cubicBezTo>
                    <a:pt x="106" y="10735"/>
                    <a:pt x="224" y="10945"/>
                    <a:pt x="352" y="11148"/>
                  </a:cubicBezTo>
                  <a:cubicBezTo>
                    <a:pt x="380" y="11162"/>
                    <a:pt x="408" y="11176"/>
                    <a:pt x="436" y="11184"/>
                  </a:cubicBezTo>
                  <a:cubicBezTo>
                    <a:pt x="603" y="10841"/>
                    <a:pt x="829" y="10523"/>
                    <a:pt x="1097" y="10250"/>
                  </a:cubicBezTo>
                  <a:cubicBezTo>
                    <a:pt x="1247" y="10102"/>
                    <a:pt x="1426" y="9957"/>
                    <a:pt x="1635" y="9949"/>
                  </a:cubicBezTo>
                  <a:cubicBezTo>
                    <a:pt x="1641" y="9948"/>
                    <a:pt x="1647" y="9948"/>
                    <a:pt x="1653" y="9948"/>
                  </a:cubicBezTo>
                  <a:cubicBezTo>
                    <a:pt x="1970" y="9948"/>
                    <a:pt x="2213" y="10246"/>
                    <a:pt x="2517" y="10348"/>
                  </a:cubicBezTo>
                  <a:cubicBezTo>
                    <a:pt x="2603" y="10375"/>
                    <a:pt x="2693" y="10389"/>
                    <a:pt x="2782" y="10389"/>
                  </a:cubicBezTo>
                  <a:cubicBezTo>
                    <a:pt x="3050" y="10389"/>
                    <a:pt x="3323" y="10275"/>
                    <a:pt x="3571" y="10163"/>
                  </a:cubicBezTo>
                  <a:cubicBezTo>
                    <a:pt x="3995" y="9971"/>
                    <a:pt x="4422" y="9790"/>
                    <a:pt x="4846" y="9605"/>
                  </a:cubicBezTo>
                  <a:cubicBezTo>
                    <a:pt x="4863" y="9600"/>
                    <a:pt x="4885" y="9589"/>
                    <a:pt x="4902" y="9580"/>
                  </a:cubicBezTo>
                  <a:cubicBezTo>
                    <a:pt x="4980" y="9550"/>
                    <a:pt x="5053" y="9516"/>
                    <a:pt x="5128" y="9480"/>
                  </a:cubicBezTo>
                  <a:cubicBezTo>
                    <a:pt x="5198" y="9449"/>
                    <a:pt x="5273" y="9419"/>
                    <a:pt x="5343" y="9385"/>
                  </a:cubicBezTo>
                  <a:cubicBezTo>
                    <a:pt x="5351" y="9382"/>
                    <a:pt x="5362" y="9377"/>
                    <a:pt x="5376" y="9374"/>
                  </a:cubicBezTo>
                  <a:lnTo>
                    <a:pt x="5376" y="9374"/>
                  </a:lnTo>
                  <a:cubicBezTo>
                    <a:pt x="4743" y="9393"/>
                    <a:pt x="4157" y="9711"/>
                    <a:pt x="3574" y="9963"/>
                  </a:cubicBezTo>
                  <a:cubicBezTo>
                    <a:pt x="3440" y="10018"/>
                    <a:pt x="3312" y="10074"/>
                    <a:pt x="3170" y="10094"/>
                  </a:cubicBezTo>
                  <a:cubicBezTo>
                    <a:pt x="3125" y="10100"/>
                    <a:pt x="3081" y="10104"/>
                    <a:pt x="3036" y="10104"/>
                  </a:cubicBezTo>
                  <a:cubicBezTo>
                    <a:pt x="2838" y="10104"/>
                    <a:pt x="2638" y="10039"/>
                    <a:pt x="2483" y="9921"/>
                  </a:cubicBezTo>
                  <a:cubicBezTo>
                    <a:pt x="2361" y="9826"/>
                    <a:pt x="2263" y="9703"/>
                    <a:pt x="2151" y="9594"/>
                  </a:cubicBezTo>
                  <a:cubicBezTo>
                    <a:pt x="1949" y="9400"/>
                    <a:pt x="1703" y="9184"/>
                    <a:pt x="1425" y="9184"/>
                  </a:cubicBezTo>
                  <a:cubicBezTo>
                    <a:pt x="1420" y="9184"/>
                    <a:pt x="1414" y="9184"/>
                    <a:pt x="1409" y="9184"/>
                  </a:cubicBezTo>
                  <a:cubicBezTo>
                    <a:pt x="1381" y="9184"/>
                    <a:pt x="1370" y="9148"/>
                    <a:pt x="1370" y="9120"/>
                  </a:cubicBezTo>
                  <a:cubicBezTo>
                    <a:pt x="1345" y="8529"/>
                    <a:pt x="1543" y="7954"/>
                    <a:pt x="1903" y="7474"/>
                  </a:cubicBezTo>
                  <a:lnTo>
                    <a:pt x="1917" y="7474"/>
                  </a:lnTo>
                  <a:cubicBezTo>
                    <a:pt x="1915" y="7474"/>
                    <a:pt x="1912" y="7478"/>
                    <a:pt x="1908" y="7479"/>
                  </a:cubicBezTo>
                  <a:lnTo>
                    <a:pt x="1908" y="7479"/>
                  </a:lnTo>
                  <a:cubicBezTo>
                    <a:pt x="1940" y="7475"/>
                    <a:pt x="1972" y="7473"/>
                    <a:pt x="2004" y="7473"/>
                  </a:cubicBezTo>
                  <a:cubicBezTo>
                    <a:pt x="2256" y="7473"/>
                    <a:pt x="2502" y="7603"/>
                    <a:pt x="2754" y="7653"/>
                  </a:cubicBezTo>
                  <a:cubicBezTo>
                    <a:pt x="2827" y="7667"/>
                    <a:pt x="2900" y="7674"/>
                    <a:pt x="2973" y="7674"/>
                  </a:cubicBezTo>
                  <a:cubicBezTo>
                    <a:pt x="3371" y="7674"/>
                    <a:pt x="3764" y="7472"/>
                    <a:pt x="4026" y="7170"/>
                  </a:cubicBezTo>
                  <a:cubicBezTo>
                    <a:pt x="4046" y="7148"/>
                    <a:pt x="4062" y="7131"/>
                    <a:pt x="4073" y="7106"/>
                  </a:cubicBezTo>
                  <a:cubicBezTo>
                    <a:pt x="4152" y="7039"/>
                    <a:pt x="4244" y="6983"/>
                    <a:pt x="4338" y="6936"/>
                  </a:cubicBezTo>
                  <a:cubicBezTo>
                    <a:pt x="4347" y="6941"/>
                    <a:pt x="4358" y="6950"/>
                    <a:pt x="4375" y="6952"/>
                  </a:cubicBezTo>
                  <a:cubicBezTo>
                    <a:pt x="4385" y="6955"/>
                    <a:pt x="4396" y="6956"/>
                    <a:pt x="4406" y="6956"/>
                  </a:cubicBezTo>
                  <a:cubicBezTo>
                    <a:pt x="4449" y="6956"/>
                    <a:pt x="4492" y="6936"/>
                    <a:pt x="4528" y="6913"/>
                  </a:cubicBezTo>
                  <a:cubicBezTo>
                    <a:pt x="4612" y="6863"/>
                    <a:pt x="4690" y="6799"/>
                    <a:pt x="4763" y="6729"/>
                  </a:cubicBezTo>
                  <a:cubicBezTo>
                    <a:pt x="5362" y="6168"/>
                    <a:pt x="5722" y="5401"/>
                    <a:pt x="6249" y="4771"/>
                  </a:cubicBezTo>
                  <a:cubicBezTo>
                    <a:pt x="6350" y="4651"/>
                    <a:pt x="6459" y="4532"/>
                    <a:pt x="6593" y="4451"/>
                  </a:cubicBezTo>
                  <a:lnTo>
                    <a:pt x="6593" y="4451"/>
                  </a:lnTo>
                  <a:cubicBezTo>
                    <a:pt x="6589" y="4452"/>
                    <a:pt x="6586" y="4453"/>
                    <a:pt x="6582" y="4454"/>
                  </a:cubicBezTo>
                  <a:lnTo>
                    <a:pt x="6582" y="4454"/>
                  </a:lnTo>
                  <a:cubicBezTo>
                    <a:pt x="6586" y="4453"/>
                    <a:pt x="6592" y="4448"/>
                    <a:pt x="6598" y="4444"/>
                  </a:cubicBezTo>
                  <a:lnTo>
                    <a:pt x="6598" y="4444"/>
                  </a:lnTo>
                  <a:cubicBezTo>
                    <a:pt x="6093" y="4690"/>
                    <a:pt x="5719" y="5131"/>
                    <a:pt x="5390" y="5580"/>
                  </a:cubicBezTo>
                  <a:cubicBezTo>
                    <a:pt x="5206" y="5828"/>
                    <a:pt x="5025" y="6088"/>
                    <a:pt x="4827" y="6327"/>
                  </a:cubicBezTo>
                  <a:cubicBezTo>
                    <a:pt x="4726" y="6447"/>
                    <a:pt x="4620" y="6565"/>
                    <a:pt x="4506" y="6671"/>
                  </a:cubicBezTo>
                  <a:cubicBezTo>
                    <a:pt x="4481" y="6690"/>
                    <a:pt x="4408" y="6743"/>
                    <a:pt x="4355" y="6799"/>
                  </a:cubicBezTo>
                  <a:cubicBezTo>
                    <a:pt x="4269" y="6813"/>
                    <a:pt x="4179" y="6852"/>
                    <a:pt x="4110" y="6905"/>
                  </a:cubicBezTo>
                  <a:cubicBezTo>
                    <a:pt x="4087" y="6922"/>
                    <a:pt x="4062" y="6941"/>
                    <a:pt x="4037" y="6966"/>
                  </a:cubicBezTo>
                  <a:cubicBezTo>
                    <a:pt x="4037" y="6964"/>
                    <a:pt x="4034" y="6964"/>
                    <a:pt x="4034" y="6964"/>
                  </a:cubicBezTo>
                  <a:cubicBezTo>
                    <a:pt x="4028" y="6960"/>
                    <a:pt x="4021" y="6959"/>
                    <a:pt x="4014" y="6959"/>
                  </a:cubicBezTo>
                  <a:cubicBezTo>
                    <a:pt x="3979" y="6959"/>
                    <a:pt x="3939" y="6993"/>
                    <a:pt x="3948" y="7025"/>
                  </a:cubicBezTo>
                  <a:cubicBezTo>
                    <a:pt x="3800" y="7176"/>
                    <a:pt x="3627" y="7301"/>
                    <a:pt x="3435" y="7393"/>
                  </a:cubicBezTo>
                  <a:cubicBezTo>
                    <a:pt x="3295" y="7459"/>
                    <a:pt x="3138" y="7507"/>
                    <a:pt x="2984" y="7507"/>
                  </a:cubicBezTo>
                  <a:cubicBezTo>
                    <a:pt x="2911" y="7507"/>
                    <a:pt x="2838" y="7497"/>
                    <a:pt x="2768" y="7471"/>
                  </a:cubicBezTo>
                  <a:cubicBezTo>
                    <a:pt x="2623" y="7421"/>
                    <a:pt x="2500" y="7315"/>
                    <a:pt x="2361" y="7248"/>
                  </a:cubicBezTo>
                  <a:cubicBezTo>
                    <a:pt x="2267" y="7205"/>
                    <a:pt x="2163" y="7185"/>
                    <a:pt x="2059" y="7185"/>
                  </a:cubicBezTo>
                  <a:cubicBezTo>
                    <a:pt x="1996" y="7185"/>
                    <a:pt x="1933" y="7192"/>
                    <a:pt x="1872" y="7206"/>
                  </a:cubicBezTo>
                  <a:cubicBezTo>
                    <a:pt x="1878" y="7044"/>
                    <a:pt x="1995" y="6911"/>
                    <a:pt x="2068" y="6760"/>
                  </a:cubicBezTo>
                  <a:cubicBezTo>
                    <a:pt x="2193" y="6495"/>
                    <a:pt x="2171" y="6174"/>
                    <a:pt x="2316" y="5915"/>
                  </a:cubicBezTo>
                  <a:cubicBezTo>
                    <a:pt x="2436" y="5686"/>
                    <a:pt x="2667" y="5544"/>
                    <a:pt x="2893" y="5418"/>
                  </a:cubicBezTo>
                  <a:cubicBezTo>
                    <a:pt x="3312" y="5184"/>
                    <a:pt x="3747" y="4988"/>
                    <a:pt x="4166" y="4748"/>
                  </a:cubicBezTo>
                  <a:cubicBezTo>
                    <a:pt x="4581" y="4511"/>
                    <a:pt x="4980" y="4230"/>
                    <a:pt x="5279" y="3853"/>
                  </a:cubicBezTo>
                  <a:lnTo>
                    <a:pt x="5279" y="3853"/>
                  </a:lnTo>
                  <a:cubicBezTo>
                    <a:pt x="4743" y="4257"/>
                    <a:pt x="4124" y="4570"/>
                    <a:pt x="3476" y="4737"/>
                  </a:cubicBezTo>
                  <a:lnTo>
                    <a:pt x="3476" y="4743"/>
                  </a:lnTo>
                  <a:cubicBezTo>
                    <a:pt x="3468" y="4743"/>
                    <a:pt x="3462" y="4746"/>
                    <a:pt x="3454" y="4748"/>
                  </a:cubicBezTo>
                  <a:cubicBezTo>
                    <a:pt x="3398" y="4570"/>
                    <a:pt x="3384" y="4386"/>
                    <a:pt x="3393" y="4202"/>
                  </a:cubicBezTo>
                  <a:cubicBezTo>
                    <a:pt x="3398" y="4065"/>
                    <a:pt x="3432" y="3934"/>
                    <a:pt x="3426" y="3797"/>
                  </a:cubicBezTo>
                  <a:cubicBezTo>
                    <a:pt x="3423" y="3627"/>
                    <a:pt x="3393" y="3423"/>
                    <a:pt x="3334" y="3264"/>
                  </a:cubicBezTo>
                  <a:cubicBezTo>
                    <a:pt x="3278" y="3119"/>
                    <a:pt x="3200" y="2988"/>
                    <a:pt x="3128" y="2854"/>
                  </a:cubicBezTo>
                  <a:cubicBezTo>
                    <a:pt x="3008" y="2637"/>
                    <a:pt x="2896" y="2388"/>
                    <a:pt x="2958" y="2143"/>
                  </a:cubicBezTo>
                  <a:cubicBezTo>
                    <a:pt x="3008" y="1928"/>
                    <a:pt x="3184" y="1763"/>
                    <a:pt x="3315" y="1582"/>
                  </a:cubicBezTo>
                  <a:cubicBezTo>
                    <a:pt x="3594" y="1200"/>
                    <a:pt x="3697" y="717"/>
                    <a:pt x="3789" y="251"/>
                  </a:cubicBezTo>
                  <a:cubicBezTo>
                    <a:pt x="3811" y="156"/>
                    <a:pt x="3811" y="34"/>
                    <a:pt x="3725" y="0"/>
                  </a:cubicBezTo>
                  <a:lnTo>
                    <a:pt x="3725" y="3"/>
                  </a:lnTo>
                  <a:cubicBezTo>
                    <a:pt x="3725" y="3"/>
                    <a:pt x="3719" y="3"/>
                    <a:pt x="3719"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48;p51">
              <a:extLst>
                <a:ext uri="{FF2B5EF4-FFF2-40B4-BE49-F238E27FC236}">
                  <a16:creationId xmlns:a16="http://schemas.microsoft.com/office/drawing/2014/main" xmlns="" id="{32B56EBE-5B58-4132-98F1-524112E0B66E}"/>
                </a:ext>
              </a:extLst>
            </p:cNvPr>
            <p:cNvSpPr/>
            <p:nvPr/>
          </p:nvSpPr>
          <p:spPr>
            <a:xfrm>
              <a:off x="1235" y="2884349"/>
              <a:ext cx="379770" cy="78224"/>
            </a:xfrm>
            <a:custGeom>
              <a:avLst/>
              <a:gdLst/>
              <a:ahLst/>
              <a:cxnLst/>
              <a:rect l="l" t="t" r="r" b="b"/>
              <a:pathLst>
                <a:path w="3549" h="731" extrusionOk="0">
                  <a:moveTo>
                    <a:pt x="3532" y="0"/>
                  </a:moveTo>
                  <a:lnTo>
                    <a:pt x="3532" y="0"/>
                  </a:lnTo>
                  <a:cubicBezTo>
                    <a:pt x="3164" y="209"/>
                    <a:pt x="2528" y="357"/>
                    <a:pt x="1800" y="357"/>
                  </a:cubicBezTo>
                  <a:cubicBezTo>
                    <a:pt x="1147" y="357"/>
                    <a:pt x="564" y="243"/>
                    <a:pt x="187" y="64"/>
                  </a:cubicBezTo>
                  <a:cubicBezTo>
                    <a:pt x="123" y="154"/>
                    <a:pt x="59" y="246"/>
                    <a:pt x="0" y="332"/>
                  </a:cubicBezTo>
                  <a:cubicBezTo>
                    <a:pt x="355" y="569"/>
                    <a:pt x="1024" y="731"/>
                    <a:pt x="1800" y="731"/>
                  </a:cubicBezTo>
                  <a:cubicBezTo>
                    <a:pt x="2539" y="731"/>
                    <a:pt x="3183" y="583"/>
                    <a:pt x="3549" y="363"/>
                  </a:cubicBezTo>
                  <a:cubicBezTo>
                    <a:pt x="3474" y="204"/>
                    <a:pt x="3423" y="120"/>
                    <a:pt x="3423" y="120"/>
                  </a:cubicBezTo>
                  <a:cubicBezTo>
                    <a:pt x="3462" y="81"/>
                    <a:pt x="3499" y="39"/>
                    <a:pt x="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49;p51">
              <a:extLst>
                <a:ext uri="{FF2B5EF4-FFF2-40B4-BE49-F238E27FC236}">
                  <a16:creationId xmlns:a16="http://schemas.microsoft.com/office/drawing/2014/main" xmlns="" id="{5E1FED00-A9C9-4DCE-874E-FC1A24E32EC7}"/>
                </a:ext>
              </a:extLst>
            </p:cNvPr>
            <p:cNvSpPr/>
            <p:nvPr/>
          </p:nvSpPr>
          <p:spPr>
            <a:xfrm>
              <a:off x="-15459" y="2931220"/>
              <a:ext cx="417115" cy="64848"/>
            </a:xfrm>
            <a:custGeom>
              <a:avLst/>
              <a:gdLst/>
              <a:ahLst/>
              <a:cxnLst/>
              <a:rect l="l" t="t" r="r" b="b"/>
              <a:pathLst>
                <a:path w="3898" h="606" extrusionOk="0">
                  <a:moveTo>
                    <a:pt x="89" y="0"/>
                  </a:moveTo>
                  <a:cubicBezTo>
                    <a:pt x="59" y="47"/>
                    <a:pt x="28" y="92"/>
                    <a:pt x="0" y="142"/>
                  </a:cubicBezTo>
                  <a:cubicBezTo>
                    <a:pt x="689" y="449"/>
                    <a:pt x="1440" y="605"/>
                    <a:pt x="2190" y="605"/>
                  </a:cubicBezTo>
                  <a:cubicBezTo>
                    <a:pt x="2768" y="605"/>
                    <a:pt x="3348" y="513"/>
                    <a:pt x="3897" y="329"/>
                  </a:cubicBezTo>
                  <a:cubicBezTo>
                    <a:pt x="3872" y="273"/>
                    <a:pt x="3850" y="226"/>
                    <a:pt x="3828" y="176"/>
                  </a:cubicBezTo>
                  <a:cubicBezTo>
                    <a:pt x="3297" y="352"/>
                    <a:pt x="2742" y="440"/>
                    <a:pt x="2187" y="440"/>
                  </a:cubicBezTo>
                  <a:cubicBezTo>
                    <a:pt x="1468" y="440"/>
                    <a:pt x="750" y="293"/>
                    <a:pt x="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50;p51">
              <a:extLst>
                <a:ext uri="{FF2B5EF4-FFF2-40B4-BE49-F238E27FC236}">
                  <a16:creationId xmlns:a16="http://schemas.microsoft.com/office/drawing/2014/main" xmlns="" id="{F20B4DCD-020C-45DC-B588-0EB4C827DF0A}"/>
                </a:ext>
              </a:extLst>
            </p:cNvPr>
            <p:cNvSpPr/>
            <p:nvPr/>
          </p:nvSpPr>
          <p:spPr>
            <a:xfrm>
              <a:off x="-22414" y="2828168"/>
              <a:ext cx="445258" cy="67844"/>
            </a:xfrm>
            <a:custGeom>
              <a:avLst/>
              <a:gdLst/>
              <a:ahLst/>
              <a:cxnLst/>
              <a:rect l="l" t="t" r="r" b="b"/>
              <a:pathLst>
                <a:path w="4161" h="634" extrusionOk="0">
                  <a:moveTo>
                    <a:pt x="1" y="1"/>
                  </a:moveTo>
                  <a:lnTo>
                    <a:pt x="1" y="1"/>
                  </a:lnTo>
                  <a:cubicBezTo>
                    <a:pt x="54" y="90"/>
                    <a:pt x="110" y="174"/>
                    <a:pt x="168" y="260"/>
                  </a:cubicBezTo>
                  <a:cubicBezTo>
                    <a:pt x="771" y="508"/>
                    <a:pt x="1426" y="634"/>
                    <a:pt x="2088" y="634"/>
                  </a:cubicBezTo>
                  <a:cubicBezTo>
                    <a:pt x="2726" y="634"/>
                    <a:pt x="3368" y="517"/>
                    <a:pt x="3960" y="282"/>
                  </a:cubicBezTo>
                  <a:cubicBezTo>
                    <a:pt x="4029" y="193"/>
                    <a:pt x="4096" y="104"/>
                    <a:pt x="4160" y="9"/>
                  </a:cubicBezTo>
                  <a:lnTo>
                    <a:pt x="4160" y="9"/>
                  </a:lnTo>
                  <a:cubicBezTo>
                    <a:pt x="3518" y="312"/>
                    <a:pt x="2802" y="464"/>
                    <a:pt x="2086" y="464"/>
                  </a:cubicBezTo>
                  <a:cubicBezTo>
                    <a:pt x="1365" y="464"/>
                    <a:pt x="645" y="3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51;p51">
              <a:extLst>
                <a:ext uri="{FF2B5EF4-FFF2-40B4-BE49-F238E27FC236}">
                  <a16:creationId xmlns:a16="http://schemas.microsoft.com/office/drawing/2014/main" xmlns="" id="{86DD1524-3A33-4DDC-802A-89C014789D9D}"/>
                </a:ext>
              </a:extLst>
            </p:cNvPr>
            <p:cNvSpPr/>
            <p:nvPr/>
          </p:nvSpPr>
          <p:spPr>
            <a:xfrm>
              <a:off x="-108985" y="2571129"/>
              <a:ext cx="620751" cy="118888"/>
            </a:xfrm>
            <a:custGeom>
              <a:avLst/>
              <a:gdLst/>
              <a:ahLst/>
              <a:cxnLst/>
              <a:rect l="l" t="t" r="r" b="b"/>
              <a:pathLst>
                <a:path w="5801" h="1111" extrusionOk="0">
                  <a:moveTo>
                    <a:pt x="1" y="1"/>
                  </a:moveTo>
                  <a:lnTo>
                    <a:pt x="1" y="1"/>
                  </a:lnTo>
                  <a:cubicBezTo>
                    <a:pt x="4" y="54"/>
                    <a:pt x="12" y="109"/>
                    <a:pt x="23" y="160"/>
                  </a:cubicBezTo>
                  <a:cubicBezTo>
                    <a:pt x="29" y="204"/>
                    <a:pt x="37" y="246"/>
                    <a:pt x="43" y="288"/>
                  </a:cubicBezTo>
                  <a:cubicBezTo>
                    <a:pt x="235" y="461"/>
                    <a:pt x="464" y="609"/>
                    <a:pt x="723" y="723"/>
                  </a:cubicBezTo>
                  <a:cubicBezTo>
                    <a:pt x="1214" y="941"/>
                    <a:pt x="1744" y="1019"/>
                    <a:pt x="2149" y="1061"/>
                  </a:cubicBezTo>
                  <a:cubicBezTo>
                    <a:pt x="2456" y="1094"/>
                    <a:pt x="2746" y="1111"/>
                    <a:pt x="3022" y="1111"/>
                  </a:cubicBezTo>
                  <a:cubicBezTo>
                    <a:pt x="3547" y="1111"/>
                    <a:pt x="4021" y="1052"/>
                    <a:pt x="4459" y="930"/>
                  </a:cubicBezTo>
                  <a:cubicBezTo>
                    <a:pt x="4964" y="793"/>
                    <a:pt x="5424" y="567"/>
                    <a:pt x="5801" y="274"/>
                  </a:cubicBezTo>
                  <a:cubicBezTo>
                    <a:pt x="5801" y="204"/>
                    <a:pt x="5801" y="134"/>
                    <a:pt x="5792" y="62"/>
                  </a:cubicBezTo>
                  <a:cubicBezTo>
                    <a:pt x="5416" y="377"/>
                    <a:pt x="4942" y="623"/>
                    <a:pt x="4411" y="765"/>
                  </a:cubicBezTo>
                  <a:cubicBezTo>
                    <a:pt x="3994" y="879"/>
                    <a:pt x="3538" y="935"/>
                    <a:pt x="3030" y="935"/>
                  </a:cubicBezTo>
                  <a:cubicBezTo>
                    <a:pt x="2758" y="935"/>
                    <a:pt x="2470" y="919"/>
                    <a:pt x="2166" y="888"/>
                  </a:cubicBezTo>
                  <a:cubicBezTo>
                    <a:pt x="1775" y="849"/>
                    <a:pt x="1265" y="773"/>
                    <a:pt x="793" y="564"/>
                  </a:cubicBezTo>
                  <a:cubicBezTo>
                    <a:pt x="475" y="425"/>
                    <a:pt x="204" y="22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52;p51">
              <a:extLst>
                <a:ext uri="{FF2B5EF4-FFF2-40B4-BE49-F238E27FC236}">
                  <a16:creationId xmlns:a16="http://schemas.microsoft.com/office/drawing/2014/main" xmlns="" id="{7C21AD44-5BB3-4363-805F-C2D5DB2495C2}"/>
                </a:ext>
              </a:extLst>
            </p:cNvPr>
            <p:cNvSpPr/>
            <p:nvPr/>
          </p:nvSpPr>
          <p:spPr>
            <a:xfrm>
              <a:off x="-135844" y="3637918"/>
              <a:ext cx="281644" cy="242485"/>
            </a:xfrm>
            <a:custGeom>
              <a:avLst/>
              <a:gdLst/>
              <a:ahLst/>
              <a:cxnLst/>
              <a:rect l="l" t="t" r="r" b="b"/>
              <a:pathLst>
                <a:path w="2632" h="2266" extrusionOk="0">
                  <a:moveTo>
                    <a:pt x="1317" y="1"/>
                  </a:moveTo>
                  <a:cubicBezTo>
                    <a:pt x="1135" y="1"/>
                    <a:pt x="952" y="94"/>
                    <a:pt x="857" y="281"/>
                  </a:cubicBezTo>
                  <a:lnTo>
                    <a:pt x="776" y="454"/>
                  </a:lnTo>
                  <a:lnTo>
                    <a:pt x="584" y="482"/>
                  </a:lnTo>
                  <a:cubicBezTo>
                    <a:pt x="165" y="541"/>
                    <a:pt x="1" y="1054"/>
                    <a:pt x="299" y="1347"/>
                  </a:cubicBezTo>
                  <a:lnTo>
                    <a:pt x="439" y="1481"/>
                  </a:lnTo>
                  <a:lnTo>
                    <a:pt x="408" y="1673"/>
                  </a:lnTo>
                  <a:cubicBezTo>
                    <a:pt x="353" y="2002"/>
                    <a:pt x="611" y="2266"/>
                    <a:pt x="907" y="2266"/>
                  </a:cubicBezTo>
                  <a:cubicBezTo>
                    <a:pt x="985" y="2266"/>
                    <a:pt x="1066" y="2247"/>
                    <a:pt x="1145" y="2206"/>
                  </a:cubicBezTo>
                  <a:lnTo>
                    <a:pt x="1315" y="2117"/>
                  </a:lnTo>
                  <a:lnTo>
                    <a:pt x="1485" y="2206"/>
                  </a:lnTo>
                  <a:cubicBezTo>
                    <a:pt x="1563" y="2247"/>
                    <a:pt x="1644" y="2266"/>
                    <a:pt x="1723" y="2266"/>
                  </a:cubicBezTo>
                  <a:cubicBezTo>
                    <a:pt x="2018" y="2266"/>
                    <a:pt x="2277" y="2002"/>
                    <a:pt x="2221" y="1673"/>
                  </a:cubicBezTo>
                  <a:lnTo>
                    <a:pt x="2191" y="1481"/>
                  </a:lnTo>
                  <a:lnTo>
                    <a:pt x="2330" y="1347"/>
                  </a:lnTo>
                  <a:cubicBezTo>
                    <a:pt x="2632" y="1054"/>
                    <a:pt x="2461" y="541"/>
                    <a:pt x="2048" y="482"/>
                  </a:cubicBezTo>
                  <a:lnTo>
                    <a:pt x="1856" y="454"/>
                  </a:lnTo>
                  <a:lnTo>
                    <a:pt x="1772" y="281"/>
                  </a:lnTo>
                  <a:cubicBezTo>
                    <a:pt x="1680" y="94"/>
                    <a:pt x="1499"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53;p51">
              <a:extLst>
                <a:ext uri="{FF2B5EF4-FFF2-40B4-BE49-F238E27FC236}">
                  <a16:creationId xmlns:a16="http://schemas.microsoft.com/office/drawing/2014/main" xmlns="" id="{88B2BA0D-DE32-4B1B-A3A7-E0B8042F676E}"/>
                </a:ext>
              </a:extLst>
            </p:cNvPr>
            <p:cNvSpPr/>
            <p:nvPr/>
          </p:nvSpPr>
          <p:spPr>
            <a:xfrm>
              <a:off x="-114870" y="3656217"/>
              <a:ext cx="239804" cy="206636"/>
            </a:xfrm>
            <a:custGeom>
              <a:avLst/>
              <a:gdLst/>
              <a:ahLst/>
              <a:cxnLst/>
              <a:rect l="l" t="t" r="r" b="b"/>
              <a:pathLst>
                <a:path w="2241" h="1931" extrusionOk="0">
                  <a:moveTo>
                    <a:pt x="1121" y="1"/>
                  </a:moveTo>
                  <a:cubicBezTo>
                    <a:pt x="967" y="1"/>
                    <a:pt x="812" y="81"/>
                    <a:pt x="731" y="241"/>
                  </a:cubicBezTo>
                  <a:lnTo>
                    <a:pt x="658" y="386"/>
                  </a:lnTo>
                  <a:lnTo>
                    <a:pt x="494" y="412"/>
                  </a:lnTo>
                  <a:cubicBezTo>
                    <a:pt x="140" y="465"/>
                    <a:pt x="0" y="897"/>
                    <a:pt x="254" y="1148"/>
                  </a:cubicBezTo>
                  <a:lnTo>
                    <a:pt x="374" y="1262"/>
                  </a:lnTo>
                  <a:lnTo>
                    <a:pt x="346" y="1421"/>
                  </a:lnTo>
                  <a:cubicBezTo>
                    <a:pt x="297" y="1704"/>
                    <a:pt x="519" y="1930"/>
                    <a:pt x="771" y="1930"/>
                  </a:cubicBezTo>
                  <a:cubicBezTo>
                    <a:pt x="838" y="1930"/>
                    <a:pt x="907" y="1914"/>
                    <a:pt x="974" y="1879"/>
                  </a:cubicBezTo>
                  <a:lnTo>
                    <a:pt x="1119" y="1804"/>
                  </a:lnTo>
                  <a:lnTo>
                    <a:pt x="1267" y="1879"/>
                  </a:lnTo>
                  <a:cubicBezTo>
                    <a:pt x="1333" y="1913"/>
                    <a:pt x="1401" y="1929"/>
                    <a:pt x="1467" y="1929"/>
                  </a:cubicBezTo>
                  <a:cubicBezTo>
                    <a:pt x="1719" y="1929"/>
                    <a:pt x="1941" y="1702"/>
                    <a:pt x="1894" y="1421"/>
                  </a:cubicBezTo>
                  <a:lnTo>
                    <a:pt x="1866" y="1262"/>
                  </a:lnTo>
                  <a:lnTo>
                    <a:pt x="1984" y="1148"/>
                  </a:lnTo>
                  <a:cubicBezTo>
                    <a:pt x="2240" y="900"/>
                    <a:pt x="2101" y="465"/>
                    <a:pt x="1744" y="412"/>
                  </a:cubicBezTo>
                  <a:lnTo>
                    <a:pt x="1579" y="386"/>
                  </a:lnTo>
                  <a:lnTo>
                    <a:pt x="1507" y="241"/>
                  </a:lnTo>
                  <a:cubicBezTo>
                    <a:pt x="1428" y="81"/>
                    <a:pt x="1275" y="1"/>
                    <a:pt x="1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54;p51">
              <a:extLst>
                <a:ext uri="{FF2B5EF4-FFF2-40B4-BE49-F238E27FC236}">
                  <a16:creationId xmlns:a16="http://schemas.microsoft.com/office/drawing/2014/main" xmlns="" id="{D8E5448F-E64F-433E-AF42-58A74E27B48A}"/>
                </a:ext>
              </a:extLst>
            </p:cNvPr>
            <p:cNvSpPr/>
            <p:nvPr/>
          </p:nvSpPr>
          <p:spPr>
            <a:xfrm>
              <a:off x="-115191" y="3673018"/>
              <a:ext cx="220970" cy="198932"/>
            </a:xfrm>
            <a:custGeom>
              <a:avLst/>
              <a:gdLst/>
              <a:ahLst/>
              <a:cxnLst/>
              <a:rect l="l" t="t" r="r" b="b"/>
              <a:pathLst>
                <a:path w="2065" h="1859" extrusionOk="0">
                  <a:moveTo>
                    <a:pt x="994" y="1027"/>
                  </a:moveTo>
                  <a:lnTo>
                    <a:pt x="994" y="1027"/>
                  </a:lnTo>
                  <a:cubicBezTo>
                    <a:pt x="938" y="1043"/>
                    <a:pt x="880" y="1066"/>
                    <a:pt x="820" y="1092"/>
                  </a:cubicBezTo>
                  <a:lnTo>
                    <a:pt x="820" y="1092"/>
                  </a:lnTo>
                  <a:cubicBezTo>
                    <a:pt x="821" y="1102"/>
                    <a:pt x="824" y="1109"/>
                    <a:pt x="834" y="1109"/>
                  </a:cubicBezTo>
                  <a:cubicBezTo>
                    <a:pt x="836" y="1109"/>
                    <a:pt x="838" y="1109"/>
                    <a:pt x="840" y="1108"/>
                  </a:cubicBezTo>
                  <a:cubicBezTo>
                    <a:pt x="897" y="1103"/>
                    <a:pt x="958" y="1076"/>
                    <a:pt x="994" y="1027"/>
                  </a:cubicBezTo>
                  <a:close/>
                  <a:moveTo>
                    <a:pt x="0" y="871"/>
                  </a:moveTo>
                  <a:lnTo>
                    <a:pt x="0" y="871"/>
                  </a:lnTo>
                  <a:cubicBezTo>
                    <a:pt x="25" y="927"/>
                    <a:pt x="59" y="974"/>
                    <a:pt x="109" y="1022"/>
                  </a:cubicBezTo>
                  <a:lnTo>
                    <a:pt x="249" y="1156"/>
                  </a:lnTo>
                  <a:lnTo>
                    <a:pt x="215" y="1348"/>
                  </a:lnTo>
                  <a:cubicBezTo>
                    <a:pt x="212" y="1362"/>
                    <a:pt x="212" y="1376"/>
                    <a:pt x="212" y="1390"/>
                  </a:cubicBezTo>
                  <a:cubicBezTo>
                    <a:pt x="400" y="1318"/>
                    <a:pt x="616" y="1182"/>
                    <a:pt x="820" y="1092"/>
                  </a:cubicBezTo>
                  <a:lnTo>
                    <a:pt x="820" y="1092"/>
                  </a:lnTo>
                  <a:cubicBezTo>
                    <a:pt x="819" y="1057"/>
                    <a:pt x="856" y="981"/>
                    <a:pt x="829" y="981"/>
                  </a:cubicBezTo>
                  <a:cubicBezTo>
                    <a:pt x="826" y="981"/>
                    <a:pt x="824" y="982"/>
                    <a:pt x="820" y="983"/>
                  </a:cubicBezTo>
                  <a:cubicBezTo>
                    <a:pt x="657" y="1035"/>
                    <a:pt x="559" y="1073"/>
                    <a:pt x="461" y="1073"/>
                  </a:cubicBezTo>
                  <a:cubicBezTo>
                    <a:pt x="344" y="1073"/>
                    <a:pt x="227" y="1019"/>
                    <a:pt x="0" y="871"/>
                  </a:cubicBezTo>
                  <a:close/>
                  <a:moveTo>
                    <a:pt x="1596" y="1"/>
                  </a:moveTo>
                  <a:cubicBezTo>
                    <a:pt x="1554" y="229"/>
                    <a:pt x="1484" y="453"/>
                    <a:pt x="1392" y="665"/>
                  </a:cubicBezTo>
                  <a:cubicBezTo>
                    <a:pt x="1367" y="726"/>
                    <a:pt x="1331" y="787"/>
                    <a:pt x="1270" y="804"/>
                  </a:cubicBezTo>
                  <a:cubicBezTo>
                    <a:pt x="1257" y="808"/>
                    <a:pt x="1245" y="809"/>
                    <a:pt x="1233" y="809"/>
                  </a:cubicBezTo>
                  <a:cubicBezTo>
                    <a:pt x="1196" y="809"/>
                    <a:pt x="1160" y="794"/>
                    <a:pt x="1130" y="771"/>
                  </a:cubicBezTo>
                  <a:cubicBezTo>
                    <a:pt x="1091" y="740"/>
                    <a:pt x="1063" y="698"/>
                    <a:pt x="1038" y="656"/>
                  </a:cubicBezTo>
                  <a:cubicBezTo>
                    <a:pt x="904" y="447"/>
                    <a:pt x="770" y="232"/>
                    <a:pt x="634" y="23"/>
                  </a:cubicBezTo>
                  <a:lnTo>
                    <a:pt x="578" y="132"/>
                  </a:lnTo>
                  <a:lnTo>
                    <a:pt x="475" y="146"/>
                  </a:lnTo>
                  <a:cubicBezTo>
                    <a:pt x="689" y="285"/>
                    <a:pt x="882" y="464"/>
                    <a:pt x="991" y="693"/>
                  </a:cubicBezTo>
                  <a:cubicBezTo>
                    <a:pt x="1038" y="799"/>
                    <a:pt x="1066" y="935"/>
                    <a:pt x="996" y="1025"/>
                  </a:cubicBezTo>
                  <a:cubicBezTo>
                    <a:pt x="995" y="1025"/>
                    <a:pt x="995" y="1026"/>
                    <a:pt x="994" y="1027"/>
                  </a:cubicBezTo>
                  <a:lnTo>
                    <a:pt x="994" y="1027"/>
                  </a:lnTo>
                  <a:cubicBezTo>
                    <a:pt x="998" y="1026"/>
                    <a:pt x="1001" y="1025"/>
                    <a:pt x="1005" y="1025"/>
                  </a:cubicBezTo>
                  <a:cubicBezTo>
                    <a:pt x="1006" y="1024"/>
                    <a:pt x="1006" y="1024"/>
                    <a:pt x="1007" y="1024"/>
                  </a:cubicBezTo>
                  <a:cubicBezTo>
                    <a:pt x="1032" y="1024"/>
                    <a:pt x="1019" y="1137"/>
                    <a:pt x="1038" y="1156"/>
                  </a:cubicBezTo>
                  <a:cubicBezTo>
                    <a:pt x="1058" y="1170"/>
                    <a:pt x="1060" y="1192"/>
                    <a:pt x="1063" y="1214"/>
                  </a:cubicBezTo>
                  <a:cubicBezTo>
                    <a:pt x="1080" y="1315"/>
                    <a:pt x="1074" y="1415"/>
                    <a:pt x="1058" y="1521"/>
                  </a:cubicBezTo>
                  <a:cubicBezTo>
                    <a:pt x="1044" y="1635"/>
                    <a:pt x="1021" y="1747"/>
                    <a:pt x="996" y="1859"/>
                  </a:cubicBezTo>
                  <a:lnTo>
                    <a:pt x="1116" y="1795"/>
                  </a:lnTo>
                  <a:lnTo>
                    <a:pt x="1203" y="1842"/>
                  </a:lnTo>
                  <a:cubicBezTo>
                    <a:pt x="1189" y="1747"/>
                    <a:pt x="1183" y="1649"/>
                    <a:pt x="1178" y="1555"/>
                  </a:cubicBezTo>
                  <a:cubicBezTo>
                    <a:pt x="1172" y="1398"/>
                    <a:pt x="1178" y="1231"/>
                    <a:pt x="1267" y="1103"/>
                  </a:cubicBezTo>
                  <a:cubicBezTo>
                    <a:pt x="1272" y="1091"/>
                    <a:pt x="1281" y="1083"/>
                    <a:pt x="1286" y="1078"/>
                  </a:cubicBezTo>
                  <a:cubicBezTo>
                    <a:pt x="1300" y="1069"/>
                    <a:pt x="1314" y="1069"/>
                    <a:pt x="1328" y="1069"/>
                  </a:cubicBezTo>
                  <a:cubicBezTo>
                    <a:pt x="1560" y="1069"/>
                    <a:pt x="1775" y="1158"/>
                    <a:pt x="1998" y="1214"/>
                  </a:cubicBezTo>
                  <a:lnTo>
                    <a:pt x="1987" y="1158"/>
                  </a:lnTo>
                  <a:lnTo>
                    <a:pt x="2065" y="1094"/>
                  </a:lnTo>
                  <a:cubicBezTo>
                    <a:pt x="1984" y="1091"/>
                    <a:pt x="1908" y="1089"/>
                    <a:pt x="1828" y="1078"/>
                  </a:cubicBezTo>
                  <a:cubicBezTo>
                    <a:pt x="1747" y="1066"/>
                    <a:pt x="1666" y="1050"/>
                    <a:pt x="1590" y="1022"/>
                  </a:cubicBezTo>
                  <a:cubicBezTo>
                    <a:pt x="1537" y="1005"/>
                    <a:pt x="1490" y="985"/>
                    <a:pt x="1448" y="952"/>
                  </a:cubicBezTo>
                  <a:cubicBezTo>
                    <a:pt x="1406" y="921"/>
                    <a:pt x="1373" y="868"/>
                    <a:pt x="1373" y="815"/>
                  </a:cubicBezTo>
                  <a:cubicBezTo>
                    <a:pt x="1373" y="759"/>
                    <a:pt x="1406" y="715"/>
                    <a:pt x="1434" y="670"/>
                  </a:cubicBezTo>
                  <a:cubicBezTo>
                    <a:pt x="1549" y="494"/>
                    <a:pt x="1663" y="322"/>
                    <a:pt x="1775" y="149"/>
                  </a:cubicBezTo>
                  <a:lnTo>
                    <a:pt x="1663" y="132"/>
                  </a:lnTo>
                  <a:lnTo>
                    <a:pt x="159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55;p51">
              <a:extLst>
                <a:ext uri="{FF2B5EF4-FFF2-40B4-BE49-F238E27FC236}">
                  <a16:creationId xmlns:a16="http://schemas.microsoft.com/office/drawing/2014/main" xmlns="" id="{57F7B9AC-9C34-4399-9E87-AA0679DD2FAB}"/>
                </a:ext>
              </a:extLst>
            </p:cNvPr>
            <p:cNvSpPr/>
            <p:nvPr/>
          </p:nvSpPr>
          <p:spPr>
            <a:xfrm>
              <a:off x="-40606" y="3713896"/>
              <a:ext cx="91170" cy="91173"/>
            </a:xfrm>
            <a:custGeom>
              <a:avLst/>
              <a:gdLst/>
              <a:ahLst/>
              <a:cxnLst/>
              <a:rect l="l" t="t" r="r" b="b"/>
              <a:pathLst>
                <a:path w="852" h="852" extrusionOk="0">
                  <a:moveTo>
                    <a:pt x="425" y="1"/>
                  </a:moveTo>
                  <a:cubicBezTo>
                    <a:pt x="190" y="1"/>
                    <a:pt x="1" y="193"/>
                    <a:pt x="1" y="428"/>
                  </a:cubicBezTo>
                  <a:cubicBezTo>
                    <a:pt x="1" y="659"/>
                    <a:pt x="190" y="852"/>
                    <a:pt x="425" y="852"/>
                  </a:cubicBezTo>
                  <a:cubicBezTo>
                    <a:pt x="659" y="852"/>
                    <a:pt x="852" y="659"/>
                    <a:pt x="852" y="428"/>
                  </a:cubicBezTo>
                  <a:cubicBezTo>
                    <a:pt x="852" y="193"/>
                    <a:pt x="66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56;p51">
              <a:extLst>
                <a:ext uri="{FF2B5EF4-FFF2-40B4-BE49-F238E27FC236}">
                  <a16:creationId xmlns:a16="http://schemas.microsoft.com/office/drawing/2014/main" xmlns="" id="{1378B374-90FA-4CC3-A382-3F34F78DE733}"/>
                </a:ext>
              </a:extLst>
            </p:cNvPr>
            <p:cNvSpPr/>
            <p:nvPr/>
          </p:nvSpPr>
          <p:spPr>
            <a:xfrm>
              <a:off x="-30119" y="3728449"/>
              <a:ext cx="71481" cy="61959"/>
            </a:xfrm>
            <a:custGeom>
              <a:avLst/>
              <a:gdLst/>
              <a:ahLst/>
              <a:cxnLst/>
              <a:rect l="l" t="t" r="r" b="b"/>
              <a:pathLst>
                <a:path w="668" h="579" extrusionOk="0">
                  <a:moveTo>
                    <a:pt x="331" y="0"/>
                  </a:moveTo>
                  <a:cubicBezTo>
                    <a:pt x="286" y="0"/>
                    <a:pt x="242" y="24"/>
                    <a:pt x="221" y="71"/>
                  </a:cubicBezTo>
                  <a:lnTo>
                    <a:pt x="198" y="113"/>
                  </a:lnTo>
                  <a:lnTo>
                    <a:pt x="151" y="119"/>
                  </a:lnTo>
                  <a:cubicBezTo>
                    <a:pt x="42" y="138"/>
                    <a:pt x="0" y="269"/>
                    <a:pt x="76" y="342"/>
                  </a:cubicBezTo>
                  <a:lnTo>
                    <a:pt x="112" y="378"/>
                  </a:lnTo>
                  <a:lnTo>
                    <a:pt x="101" y="426"/>
                  </a:lnTo>
                  <a:cubicBezTo>
                    <a:pt x="88" y="509"/>
                    <a:pt x="154" y="579"/>
                    <a:pt x="229" y="579"/>
                  </a:cubicBezTo>
                  <a:cubicBezTo>
                    <a:pt x="249" y="579"/>
                    <a:pt x="270" y="574"/>
                    <a:pt x="290" y="562"/>
                  </a:cubicBezTo>
                  <a:lnTo>
                    <a:pt x="335" y="537"/>
                  </a:lnTo>
                  <a:lnTo>
                    <a:pt x="377" y="562"/>
                  </a:lnTo>
                  <a:cubicBezTo>
                    <a:pt x="397" y="574"/>
                    <a:pt x="418" y="579"/>
                    <a:pt x="438" y="579"/>
                  </a:cubicBezTo>
                  <a:cubicBezTo>
                    <a:pt x="513" y="579"/>
                    <a:pt x="579" y="509"/>
                    <a:pt x="564" y="426"/>
                  </a:cubicBezTo>
                  <a:lnTo>
                    <a:pt x="555" y="378"/>
                  </a:lnTo>
                  <a:lnTo>
                    <a:pt x="589" y="342"/>
                  </a:lnTo>
                  <a:cubicBezTo>
                    <a:pt x="667" y="267"/>
                    <a:pt x="625" y="138"/>
                    <a:pt x="516" y="119"/>
                  </a:cubicBezTo>
                  <a:lnTo>
                    <a:pt x="466" y="113"/>
                  </a:lnTo>
                  <a:lnTo>
                    <a:pt x="447" y="71"/>
                  </a:lnTo>
                  <a:cubicBezTo>
                    <a:pt x="422" y="24"/>
                    <a:pt x="376" y="0"/>
                    <a:pt x="3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57;p51">
              <a:extLst>
                <a:ext uri="{FF2B5EF4-FFF2-40B4-BE49-F238E27FC236}">
                  <a16:creationId xmlns:a16="http://schemas.microsoft.com/office/drawing/2014/main" xmlns="" id="{EF35A7F3-50DA-4E1D-A337-6DE8A9CA38E5}"/>
                </a:ext>
              </a:extLst>
            </p:cNvPr>
            <p:cNvSpPr/>
            <p:nvPr/>
          </p:nvSpPr>
          <p:spPr>
            <a:xfrm>
              <a:off x="-18455" y="3736047"/>
              <a:ext cx="46976" cy="46977"/>
            </a:xfrm>
            <a:custGeom>
              <a:avLst/>
              <a:gdLst/>
              <a:ahLst/>
              <a:cxnLst/>
              <a:rect l="l" t="t" r="r" b="b"/>
              <a:pathLst>
                <a:path w="439" h="439" extrusionOk="0">
                  <a:moveTo>
                    <a:pt x="218" y="0"/>
                  </a:moveTo>
                  <a:cubicBezTo>
                    <a:pt x="98" y="0"/>
                    <a:pt x="0" y="98"/>
                    <a:pt x="0" y="221"/>
                  </a:cubicBezTo>
                  <a:cubicBezTo>
                    <a:pt x="0" y="341"/>
                    <a:pt x="98" y="438"/>
                    <a:pt x="218" y="438"/>
                  </a:cubicBezTo>
                  <a:cubicBezTo>
                    <a:pt x="340" y="438"/>
                    <a:pt x="438" y="341"/>
                    <a:pt x="438" y="221"/>
                  </a:cubicBezTo>
                  <a:cubicBezTo>
                    <a:pt x="438" y="98"/>
                    <a:pt x="340" y="0"/>
                    <a:pt x="2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58;p51">
              <a:extLst>
                <a:ext uri="{FF2B5EF4-FFF2-40B4-BE49-F238E27FC236}">
                  <a16:creationId xmlns:a16="http://schemas.microsoft.com/office/drawing/2014/main" xmlns="" id="{92969C4B-C77C-4B33-A839-67A0E2481014}"/>
                </a:ext>
              </a:extLst>
            </p:cNvPr>
            <p:cNvSpPr/>
            <p:nvPr/>
          </p:nvSpPr>
          <p:spPr>
            <a:xfrm>
              <a:off x="593" y="3690033"/>
              <a:ext cx="9096" cy="140397"/>
            </a:xfrm>
            <a:custGeom>
              <a:avLst/>
              <a:gdLst/>
              <a:ahLst/>
              <a:cxnLst/>
              <a:rect l="l" t="t" r="r" b="b"/>
              <a:pathLst>
                <a:path w="85" h="1312" extrusionOk="0">
                  <a:moveTo>
                    <a:pt x="1" y="1"/>
                  </a:moveTo>
                  <a:lnTo>
                    <a:pt x="1" y="1312"/>
                  </a:lnTo>
                  <a:lnTo>
                    <a:pt x="84" y="1312"/>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59;p51">
              <a:extLst>
                <a:ext uri="{FF2B5EF4-FFF2-40B4-BE49-F238E27FC236}">
                  <a16:creationId xmlns:a16="http://schemas.microsoft.com/office/drawing/2014/main" xmlns="" id="{D6A1C1DA-A78D-44CD-AE87-4DB662C6D38F}"/>
                </a:ext>
              </a:extLst>
            </p:cNvPr>
            <p:cNvSpPr/>
            <p:nvPr/>
          </p:nvSpPr>
          <p:spPr>
            <a:xfrm>
              <a:off x="-1761" y="3677833"/>
              <a:ext cx="14125" cy="14125"/>
            </a:xfrm>
            <a:custGeom>
              <a:avLst/>
              <a:gdLst/>
              <a:ahLst/>
              <a:cxnLst/>
              <a:rect l="l" t="t" r="r" b="b"/>
              <a:pathLst>
                <a:path w="132" h="132" extrusionOk="0">
                  <a:moveTo>
                    <a:pt x="67" y="0"/>
                  </a:moveTo>
                  <a:cubicBezTo>
                    <a:pt x="28" y="0"/>
                    <a:pt x="0" y="28"/>
                    <a:pt x="0" y="67"/>
                  </a:cubicBezTo>
                  <a:cubicBezTo>
                    <a:pt x="0" y="104"/>
                    <a:pt x="31" y="131"/>
                    <a:pt x="67" y="131"/>
                  </a:cubicBezTo>
                  <a:cubicBezTo>
                    <a:pt x="104" y="131"/>
                    <a:pt x="131" y="101"/>
                    <a:pt x="131" y="67"/>
                  </a:cubicBezTo>
                  <a:cubicBezTo>
                    <a:pt x="131" y="31"/>
                    <a:pt x="101" y="3"/>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60;p51">
              <a:extLst>
                <a:ext uri="{FF2B5EF4-FFF2-40B4-BE49-F238E27FC236}">
                  <a16:creationId xmlns:a16="http://schemas.microsoft.com/office/drawing/2014/main" xmlns="" id="{5987D706-822F-4C04-ADFA-5F994BD26DD8}"/>
                </a:ext>
              </a:extLst>
            </p:cNvPr>
            <p:cNvSpPr/>
            <p:nvPr/>
          </p:nvSpPr>
          <p:spPr>
            <a:xfrm>
              <a:off x="2091" y="3682007"/>
              <a:ext cx="6099" cy="6100"/>
            </a:xfrm>
            <a:custGeom>
              <a:avLst/>
              <a:gdLst/>
              <a:ahLst/>
              <a:cxnLst/>
              <a:rect l="l" t="t" r="r" b="b"/>
              <a:pathLst>
                <a:path w="57" h="57" extrusionOk="0">
                  <a:moveTo>
                    <a:pt x="29" y="0"/>
                  </a:moveTo>
                  <a:cubicBezTo>
                    <a:pt x="15" y="0"/>
                    <a:pt x="1" y="12"/>
                    <a:pt x="1" y="28"/>
                  </a:cubicBezTo>
                  <a:cubicBezTo>
                    <a:pt x="1" y="42"/>
                    <a:pt x="15" y="56"/>
                    <a:pt x="29" y="56"/>
                  </a:cubicBezTo>
                  <a:cubicBezTo>
                    <a:pt x="45" y="56"/>
                    <a:pt x="56" y="42"/>
                    <a:pt x="56" y="28"/>
                  </a:cubicBezTo>
                  <a:cubicBezTo>
                    <a:pt x="56" y="12"/>
                    <a:pt x="45" y="0"/>
                    <a:pt x="2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961;p51">
              <a:extLst>
                <a:ext uri="{FF2B5EF4-FFF2-40B4-BE49-F238E27FC236}">
                  <a16:creationId xmlns:a16="http://schemas.microsoft.com/office/drawing/2014/main" xmlns="" id="{E294BE4A-CED0-4A65-AE54-859338CDEA4C}"/>
                </a:ext>
              </a:extLst>
            </p:cNvPr>
            <p:cNvSpPr/>
            <p:nvPr/>
          </p:nvSpPr>
          <p:spPr>
            <a:xfrm>
              <a:off x="-1761" y="3828290"/>
              <a:ext cx="14125" cy="14125"/>
            </a:xfrm>
            <a:custGeom>
              <a:avLst/>
              <a:gdLst/>
              <a:ahLst/>
              <a:cxnLst/>
              <a:rect l="l" t="t" r="r" b="b"/>
              <a:pathLst>
                <a:path w="132" h="132" extrusionOk="0">
                  <a:moveTo>
                    <a:pt x="67" y="0"/>
                  </a:moveTo>
                  <a:cubicBezTo>
                    <a:pt x="28" y="0"/>
                    <a:pt x="0" y="31"/>
                    <a:pt x="0" y="65"/>
                  </a:cubicBezTo>
                  <a:cubicBezTo>
                    <a:pt x="0" y="104"/>
                    <a:pt x="31" y="131"/>
                    <a:pt x="67" y="131"/>
                  </a:cubicBezTo>
                  <a:cubicBezTo>
                    <a:pt x="104" y="131"/>
                    <a:pt x="131" y="101"/>
                    <a:pt x="131" y="65"/>
                  </a:cubicBezTo>
                  <a:cubicBezTo>
                    <a:pt x="131" y="31"/>
                    <a:pt x="101"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962;p51">
              <a:extLst>
                <a:ext uri="{FF2B5EF4-FFF2-40B4-BE49-F238E27FC236}">
                  <a16:creationId xmlns:a16="http://schemas.microsoft.com/office/drawing/2014/main" xmlns="" id="{37BA762C-80C3-4412-8669-8314030F4FEB}"/>
                </a:ext>
              </a:extLst>
            </p:cNvPr>
            <p:cNvSpPr/>
            <p:nvPr/>
          </p:nvSpPr>
          <p:spPr>
            <a:xfrm>
              <a:off x="2091" y="3832143"/>
              <a:ext cx="6099" cy="6100"/>
            </a:xfrm>
            <a:custGeom>
              <a:avLst/>
              <a:gdLst/>
              <a:ahLst/>
              <a:cxnLst/>
              <a:rect l="l" t="t" r="r" b="b"/>
              <a:pathLst>
                <a:path w="57" h="57" extrusionOk="0">
                  <a:moveTo>
                    <a:pt x="29" y="1"/>
                  </a:moveTo>
                  <a:cubicBezTo>
                    <a:pt x="15" y="1"/>
                    <a:pt x="1" y="15"/>
                    <a:pt x="1" y="29"/>
                  </a:cubicBezTo>
                  <a:cubicBezTo>
                    <a:pt x="1" y="45"/>
                    <a:pt x="15" y="56"/>
                    <a:pt x="29" y="56"/>
                  </a:cubicBezTo>
                  <a:cubicBezTo>
                    <a:pt x="45" y="56"/>
                    <a:pt x="56" y="45"/>
                    <a:pt x="56" y="29"/>
                  </a:cubicBezTo>
                  <a:cubicBezTo>
                    <a:pt x="56" y="15"/>
                    <a:pt x="45" y="1"/>
                    <a:pt x="2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963;p51">
              <a:extLst>
                <a:ext uri="{FF2B5EF4-FFF2-40B4-BE49-F238E27FC236}">
                  <a16:creationId xmlns:a16="http://schemas.microsoft.com/office/drawing/2014/main" xmlns="" id="{6AF0ADBC-12BD-4228-B66B-2D8E688989E4}"/>
                </a:ext>
              </a:extLst>
            </p:cNvPr>
            <p:cNvSpPr/>
            <p:nvPr/>
          </p:nvSpPr>
          <p:spPr>
            <a:xfrm>
              <a:off x="-64790" y="3755416"/>
              <a:ext cx="140180" cy="9096"/>
            </a:xfrm>
            <a:custGeom>
              <a:avLst/>
              <a:gdLst/>
              <a:ahLst/>
              <a:cxnLst/>
              <a:rect l="l" t="t" r="r" b="b"/>
              <a:pathLst>
                <a:path w="1310" h="85" extrusionOk="0">
                  <a:moveTo>
                    <a:pt x="1" y="1"/>
                  </a:moveTo>
                  <a:lnTo>
                    <a:pt x="1" y="84"/>
                  </a:lnTo>
                  <a:lnTo>
                    <a:pt x="1309" y="84"/>
                  </a:lnTo>
                  <a:lnTo>
                    <a:pt x="1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964;p51">
              <a:extLst>
                <a:ext uri="{FF2B5EF4-FFF2-40B4-BE49-F238E27FC236}">
                  <a16:creationId xmlns:a16="http://schemas.microsoft.com/office/drawing/2014/main" xmlns="" id="{00ECCDCB-23DF-48F6-84BE-DA2C10CF33F7}"/>
                </a:ext>
              </a:extLst>
            </p:cNvPr>
            <p:cNvSpPr/>
            <p:nvPr/>
          </p:nvSpPr>
          <p:spPr>
            <a:xfrm>
              <a:off x="73466" y="3753062"/>
              <a:ext cx="14446" cy="14446"/>
            </a:xfrm>
            <a:custGeom>
              <a:avLst/>
              <a:gdLst/>
              <a:ahLst/>
              <a:cxnLst/>
              <a:rect l="l" t="t" r="r" b="b"/>
              <a:pathLst>
                <a:path w="135" h="135" extrusionOk="0">
                  <a:moveTo>
                    <a:pt x="67" y="0"/>
                  </a:moveTo>
                  <a:cubicBezTo>
                    <a:pt x="31" y="0"/>
                    <a:pt x="0" y="31"/>
                    <a:pt x="0" y="67"/>
                  </a:cubicBezTo>
                  <a:cubicBezTo>
                    <a:pt x="0" y="104"/>
                    <a:pt x="31" y="134"/>
                    <a:pt x="67" y="134"/>
                  </a:cubicBezTo>
                  <a:cubicBezTo>
                    <a:pt x="104" y="134"/>
                    <a:pt x="134" y="104"/>
                    <a:pt x="134" y="67"/>
                  </a:cubicBezTo>
                  <a:cubicBezTo>
                    <a:pt x="134" y="31"/>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965;p51">
              <a:extLst>
                <a:ext uri="{FF2B5EF4-FFF2-40B4-BE49-F238E27FC236}">
                  <a16:creationId xmlns:a16="http://schemas.microsoft.com/office/drawing/2014/main" xmlns="" id="{D4C4FCD5-5DB3-4884-A8A5-E5E4B68CE4BC}"/>
                </a:ext>
              </a:extLst>
            </p:cNvPr>
            <p:cNvSpPr/>
            <p:nvPr/>
          </p:nvSpPr>
          <p:spPr>
            <a:xfrm>
              <a:off x="77640" y="3757235"/>
              <a:ext cx="6099" cy="6100"/>
            </a:xfrm>
            <a:custGeom>
              <a:avLst/>
              <a:gdLst/>
              <a:ahLst/>
              <a:cxnLst/>
              <a:rect l="l" t="t" r="r" b="b"/>
              <a:pathLst>
                <a:path w="57" h="57" extrusionOk="0">
                  <a:moveTo>
                    <a:pt x="28" y="0"/>
                  </a:moveTo>
                  <a:cubicBezTo>
                    <a:pt x="12" y="0"/>
                    <a:pt x="0" y="12"/>
                    <a:pt x="0" y="28"/>
                  </a:cubicBezTo>
                  <a:cubicBezTo>
                    <a:pt x="0"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966;p51">
              <a:extLst>
                <a:ext uri="{FF2B5EF4-FFF2-40B4-BE49-F238E27FC236}">
                  <a16:creationId xmlns:a16="http://schemas.microsoft.com/office/drawing/2014/main" xmlns="" id="{0575F55E-77FC-444B-AC08-477005944537}"/>
                </a:ext>
              </a:extLst>
            </p:cNvPr>
            <p:cNvSpPr/>
            <p:nvPr/>
          </p:nvSpPr>
          <p:spPr>
            <a:xfrm>
              <a:off x="-77310" y="3753062"/>
              <a:ext cx="14767" cy="14446"/>
            </a:xfrm>
            <a:custGeom>
              <a:avLst/>
              <a:gdLst/>
              <a:ahLst/>
              <a:cxnLst/>
              <a:rect l="l" t="t" r="r" b="b"/>
              <a:pathLst>
                <a:path w="138" h="135" extrusionOk="0">
                  <a:moveTo>
                    <a:pt x="67" y="0"/>
                  </a:moveTo>
                  <a:cubicBezTo>
                    <a:pt x="28" y="0"/>
                    <a:pt x="1" y="28"/>
                    <a:pt x="1" y="67"/>
                  </a:cubicBezTo>
                  <a:cubicBezTo>
                    <a:pt x="1" y="106"/>
                    <a:pt x="34" y="134"/>
                    <a:pt x="67" y="134"/>
                  </a:cubicBezTo>
                  <a:cubicBezTo>
                    <a:pt x="107" y="134"/>
                    <a:pt x="137" y="106"/>
                    <a:pt x="134" y="67"/>
                  </a:cubicBezTo>
                  <a:cubicBezTo>
                    <a:pt x="134" y="28"/>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967;p51">
              <a:extLst>
                <a:ext uri="{FF2B5EF4-FFF2-40B4-BE49-F238E27FC236}">
                  <a16:creationId xmlns:a16="http://schemas.microsoft.com/office/drawing/2014/main" xmlns="" id="{11E29B51-60A7-4C4A-ACEB-C2AAFBE5F778}"/>
                </a:ext>
              </a:extLst>
            </p:cNvPr>
            <p:cNvSpPr/>
            <p:nvPr/>
          </p:nvSpPr>
          <p:spPr>
            <a:xfrm>
              <a:off x="-73137" y="3757235"/>
              <a:ext cx="6099" cy="6100"/>
            </a:xfrm>
            <a:custGeom>
              <a:avLst/>
              <a:gdLst/>
              <a:ahLst/>
              <a:cxnLst/>
              <a:rect l="l" t="t" r="r" b="b"/>
              <a:pathLst>
                <a:path w="57" h="57" extrusionOk="0">
                  <a:moveTo>
                    <a:pt x="28" y="0"/>
                  </a:moveTo>
                  <a:cubicBezTo>
                    <a:pt x="12" y="0"/>
                    <a:pt x="1" y="12"/>
                    <a:pt x="1" y="28"/>
                  </a:cubicBezTo>
                  <a:cubicBezTo>
                    <a:pt x="1"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968;p51">
              <a:extLst>
                <a:ext uri="{FF2B5EF4-FFF2-40B4-BE49-F238E27FC236}">
                  <a16:creationId xmlns:a16="http://schemas.microsoft.com/office/drawing/2014/main" xmlns="" id="{AAF88CEA-9D68-4AA1-838E-DC73C943921C}"/>
                </a:ext>
              </a:extLst>
            </p:cNvPr>
            <p:cNvSpPr/>
            <p:nvPr/>
          </p:nvSpPr>
          <p:spPr>
            <a:xfrm>
              <a:off x="-36111" y="3718711"/>
              <a:ext cx="82182" cy="82184"/>
            </a:xfrm>
            <a:custGeom>
              <a:avLst/>
              <a:gdLst/>
              <a:ahLst/>
              <a:cxnLst/>
              <a:rect l="l" t="t" r="r" b="b"/>
              <a:pathLst>
                <a:path w="768" h="768" extrusionOk="0">
                  <a:moveTo>
                    <a:pt x="709" y="1"/>
                  </a:moveTo>
                  <a:lnTo>
                    <a:pt x="1" y="706"/>
                  </a:lnTo>
                  <a:lnTo>
                    <a:pt x="59" y="768"/>
                  </a:lnTo>
                  <a:lnTo>
                    <a:pt x="768" y="59"/>
                  </a:lnTo>
                  <a:lnTo>
                    <a:pt x="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969;p51">
              <a:extLst>
                <a:ext uri="{FF2B5EF4-FFF2-40B4-BE49-F238E27FC236}">
                  <a16:creationId xmlns:a16="http://schemas.microsoft.com/office/drawing/2014/main" xmlns="" id="{6B8C6F60-6218-4C8A-818D-6ABB975DFE55}"/>
                </a:ext>
              </a:extLst>
            </p:cNvPr>
            <p:cNvSpPr/>
            <p:nvPr/>
          </p:nvSpPr>
          <p:spPr>
            <a:xfrm>
              <a:off x="39758" y="3713682"/>
              <a:ext cx="12306" cy="11450"/>
            </a:xfrm>
            <a:custGeom>
              <a:avLst/>
              <a:gdLst/>
              <a:ahLst/>
              <a:cxnLst/>
              <a:rect l="l" t="t" r="r" b="b"/>
              <a:pathLst>
                <a:path w="115" h="107" extrusionOk="0">
                  <a:moveTo>
                    <a:pt x="57" y="0"/>
                  </a:moveTo>
                  <a:cubicBezTo>
                    <a:pt x="44" y="0"/>
                    <a:pt x="31" y="6"/>
                    <a:pt x="20" y="17"/>
                  </a:cubicBezTo>
                  <a:cubicBezTo>
                    <a:pt x="0" y="36"/>
                    <a:pt x="0" y="70"/>
                    <a:pt x="20" y="89"/>
                  </a:cubicBezTo>
                  <a:cubicBezTo>
                    <a:pt x="31" y="101"/>
                    <a:pt x="44" y="106"/>
                    <a:pt x="57" y="106"/>
                  </a:cubicBezTo>
                  <a:cubicBezTo>
                    <a:pt x="70" y="106"/>
                    <a:pt x="82" y="101"/>
                    <a:pt x="92" y="89"/>
                  </a:cubicBezTo>
                  <a:cubicBezTo>
                    <a:pt x="115" y="73"/>
                    <a:pt x="115" y="36"/>
                    <a:pt x="92" y="17"/>
                  </a:cubicBezTo>
                  <a:cubicBezTo>
                    <a:pt x="82" y="6"/>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970;p51">
              <a:extLst>
                <a:ext uri="{FF2B5EF4-FFF2-40B4-BE49-F238E27FC236}">
                  <a16:creationId xmlns:a16="http://schemas.microsoft.com/office/drawing/2014/main" xmlns="" id="{C4F1FC66-37D7-4154-8AAE-0C71FBCACC69}"/>
                </a:ext>
              </a:extLst>
            </p:cNvPr>
            <p:cNvSpPr/>
            <p:nvPr/>
          </p:nvSpPr>
          <p:spPr>
            <a:xfrm>
              <a:off x="43611" y="3717213"/>
              <a:ext cx="4601" cy="4601"/>
            </a:xfrm>
            <a:custGeom>
              <a:avLst/>
              <a:gdLst/>
              <a:ahLst/>
              <a:cxnLst/>
              <a:rect l="l" t="t" r="r" b="b"/>
              <a:pathLst>
                <a:path w="43" h="43" extrusionOk="0">
                  <a:moveTo>
                    <a:pt x="23" y="1"/>
                  </a:moveTo>
                  <a:cubicBezTo>
                    <a:pt x="12" y="1"/>
                    <a:pt x="0" y="12"/>
                    <a:pt x="0" y="23"/>
                  </a:cubicBezTo>
                  <a:cubicBezTo>
                    <a:pt x="0" y="34"/>
                    <a:pt x="12" y="42"/>
                    <a:pt x="23" y="42"/>
                  </a:cubicBezTo>
                  <a:cubicBezTo>
                    <a:pt x="34" y="42"/>
                    <a:pt x="42" y="34"/>
                    <a:pt x="42" y="23"/>
                  </a:cubicBezTo>
                  <a:cubicBezTo>
                    <a:pt x="42" y="12"/>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971;p51">
              <a:extLst>
                <a:ext uri="{FF2B5EF4-FFF2-40B4-BE49-F238E27FC236}">
                  <a16:creationId xmlns:a16="http://schemas.microsoft.com/office/drawing/2014/main" xmlns="" id="{54EA3231-EE16-42CF-91E3-F9C5380A0887}"/>
                </a:ext>
              </a:extLst>
            </p:cNvPr>
            <p:cNvSpPr/>
            <p:nvPr/>
          </p:nvSpPr>
          <p:spPr>
            <a:xfrm>
              <a:off x="-41462" y="3795117"/>
              <a:ext cx="11985" cy="11236"/>
            </a:xfrm>
            <a:custGeom>
              <a:avLst/>
              <a:gdLst/>
              <a:ahLst/>
              <a:cxnLst/>
              <a:rect l="l" t="t" r="r" b="b"/>
              <a:pathLst>
                <a:path w="112" h="105" extrusionOk="0">
                  <a:moveTo>
                    <a:pt x="59" y="0"/>
                  </a:moveTo>
                  <a:cubicBezTo>
                    <a:pt x="46" y="0"/>
                    <a:pt x="32" y="5"/>
                    <a:pt x="23" y="15"/>
                  </a:cubicBezTo>
                  <a:cubicBezTo>
                    <a:pt x="0" y="37"/>
                    <a:pt x="0" y="68"/>
                    <a:pt x="23" y="90"/>
                  </a:cubicBezTo>
                  <a:cubicBezTo>
                    <a:pt x="32" y="100"/>
                    <a:pt x="46" y="105"/>
                    <a:pt x="59" y="105"/>
                  </a:cubicBezTo>
                  <a:cubicBezTo>
                    <a:pt x="72" y="105"/>
                    <a:pt x="85" y="100"/>
                    <a:pt x="95" y="90"/>
                  </a:cubicBezTo>
                  <a:cubicBezTo>
                    <a:pt x="112" y="68"/>
                    <a:pt x="112" y="37"/>
                    <a:pt x="95" y="15"/>
                  </a:cubicBezTo>
                  <a:cubicBezTo>
                    <a:pt x="85" y="5"/>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972;p51">
              <a:extLst>
                <a:ext uri="{FF2B5EF4-FFF2-40B4-BE49-F238E27FC236}">
                  <a16:creationId xmlns:a16="http://schemas.microsoft.com/office/drawing/2014/main" xmlns="" id="{9997FF01-1EDA-4FDC-9607-4AAD79E00D39}"/>
                </a:ext>
              </a:extLst>
            </p:cNvPr>
            <p:cNvSpPr/>
            <p:nvPr/>
          </p:nvSpPr>
          <p:spPr>
            <a:xfrm>
              <a:off x="-37609" y="3798755"/>
              <a:ext cx="4601" cy="4601"/>
            </a:xfrm>
            <a:custGeom>
              <a:avLst/>
              <a:gdLst/>
              <a:ahLst/>
              <a:cxnLst/>
              <a:rect l="l" t="t" r="r" b="b"/>
              <a:pathLst>
                <a:path w="43" h="43" extrusionOk="0">
                  <a:moveTo>
                    <a:pt x="20" y="0"/>
                  </a:moveTo>
                  <a:cubicBezTo>
                    <a:pt x="9" y="0"/>
                    <a:pt x="1" y="9"/>
                    <a:pt x="1" y="20"/>
                  </a:cubicBezTo>
                  <a:cubicBezTo>
                    <a:pt x="1" y="31"/>
                    <a:pt x="9" y="42"/>
                    <a:pt x="20" y="42"/>
                  </a:cubicBezTo>
                  <a:cubicBezTo>
                    <a:pt x="31" y="42"/>
                    <a:pt x="42" y="31"/>
                    <a:pt x="42" y="20"/>
                  </a:cubicBezTo>
                  <a:cubicBezTo>
                    <a:pt x="42" y="9"/>
                    <a:pt x="31"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973;p51">
              <a:extLst>
                <a:ext uri="{FF2B5EF4-FFF2-40B4-BE49-F238E27FC236}">
                  <a16:creationId xmlns:a16="http://schemas.microsoft.com/office/drawing/2014/main" xmlns="" id="{B2B41B3C-E1EA-4DC8-9C4D-77DAEE9FF1D0}"/>
                </a:ext>
              </a:extLst>
            </p:cNvPr>
            <p:cNvSpPr/>
            <p:nvPr/>
          </p:nvSpPr>
          <p:spPr>
            <a:xfrm>
              <a:off x="-36753" y="3719567"/>
              <a:ext cx="82289" cy="82291"/>
            </a:xfrm>
            <a:custGeom>
              <a:avLst/>
              <a:gdLst/>
              <a:ahLst/>
              <a:cxnLst/>
              <a:rect l="l" t="t" r="r" b="b"/>
              <a:pathLst>
                <a:path w="769" h="769" extrusionOk="0">
                  <a:moveTo>
                    <a:pt x="60" y="1"/>
                  </a:moveTo>
                  <a:lnTo>
                    <a:pt x="1" y="62"/>
                  </a:lnTo>
                  <a:lnTo>
                    <a:pt x="707" y="768"/>
                  </a:lnTo>
                  <a:lnTo>
                    <a:pt x="768" y="709"/>
                  </a:lnTo>
                  <a:lnTo>
                    <a:pt x="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974;p51">
              <a:extLst>
                <a:ext uri="{FF2B5EF4-FFF2-40B4-BE49-F238E27FC236}">
                  <a16:creationId xmlns:a16="http://schemas.microsoft.com/office/drawing/2014/main" xmlns="" id="{4FCCD560-A911-451A-8974-9C6467855D12}"/>
                </a:ext>
              </a:extLst>
            </p:cNvPr>
            <p:cNvSpPr/>
            <p:nvPr/>
          </p:nvSpPr>
          <p:spPr>
            <a:xfrm>
              <a:off x="39758" y="3795117"/>
              <a:ext cx="12306" cy="11236"/>
            </a:xfrm>
            <a:custGeom>
              <a:avLst/>
              <a:gdLst/>
              <a:ahLst/>
              <a:cxnLst/>
              <a:rect l="l" t="t" r="r" b="b"/>
              <a:pathLst>
                <a:path w="115" h="105" extrusionOk="0">
                  <a:moveTo>
                    <a:pt x="57" y="0"/>
                  </a:moveTo>
                  <a:cubicBezTo>
                    <a:pt x="44" y="0"/>
                    <a:pt x="31" y="5"/>
                    <a:pt x="20" y="15"/>
                  </a:cubicBezTo>
                  <a:cubicBezTo>
                    <a:pt x="0" y="37"/>
                    <a:pt x="0" y="68"/>
                    <a:pt x="20" y="90"/>
                  </a:cubicBezTo>
                  <a:cubicBezTo>
                    <a:pt x="31" y="100"/>
                    <a:pt x="45" y="105"/>
                    <a:pt x="58" y="105"/>
                  </a:cubicBezTo>
                  <a:cubicBezTo>
                    <a:pt x="71" y="105"/>
                    <a:pt x="84" y="100"/>
                    <a:pt x="92" y="90"/>
                  </a:cubicBezTo>
                  <a:cubicBezTo>
                    <a:pt x="115" y="68"/>
                    <a:pt x="115" y="37"/>
                    <a:pt x="92" y="15"/>
                  </a:cubicBezTo>
                  <a:cubicBezTo>
                    <a:pt x="82" y="5"/>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975;p51">
              <a:extLst>
                <a:ext uri="{FF2B5EF4-FFF2-40B4-BE49-F238E27FC236}">
                  <a16:creationId xmlns:a16="http://schemas.microsoft.com/office/drawing/2014/main" xmlns="" id="{CEBCE5E0-4052-42E5-AE27-CD60BA3A74D1}"/>
                </a:ext>
              </a:extLst>
            </p:cNvPr>
            <p:cNvSpPr/>
            <p:nvPr/>
          </p:nvSpPr>
          <p:spPr>
            <a:xfrm>
              <a:off x="43611" y="3798755"/>
              <a:ext cx="4601" cy="4601"/>
            </a:xfrm>
            <a:custGeom>
              <a:avLst/>
              <a:gdLst/>
              <a:ahLst/>
              <a:cxnLst/>
              <a:rect l="l" t="t" r="r" b="b"/>
              <a:pathLst>
                <a:path w="43" h="43" extrusionOk="0">
                  <a:moveTo>
                    <a:pt x="23" y="0"/>
                  </a:moveTo>
                  <a:cubicBezTo>
                    <a:pt x="12" y="0"/>
                    <a:pt x="0" y="9"/>
                    <a:pt x="0" y="20"/>
                  </a:cubicBezTo>
                  <a:cubicBezTo>
                    <a:pt x="0" y="31"/>
                    <a:pt x="12" y="42"/>
                    <a:pt x="23" y="42"/>
                  </a:cubicBezTo>
                  <a:cubicBezTo>
                    <a:pt x="34" y="42"/>
                    <a:pt x="42" y="31"/>
                    <a:pt x="42" y="20"/>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976;p51">
              <a:extLst>
                <a:ext uri="{FF2B5EF4-FFF2-40B4-BE49-F238E27FC236}">
                  <a16:creationId xmlns:a16="http://schemas.microsoft.com/office/drawing/2014/main" xmlns="" id="{2A7DAE9D-D809-49A2-AF4C-EC06F68CC6C8}"/>
                </a:ext>
              </a:extLst>
            </p:cNvPr>
            <p:cNvSpPr/>
            <p:nvPr/>
          </p:nvSpPr>
          <p:spPr>
            <a:xfrm>
              <a:off x="-41462" y="3713682"/>
              <a:ext cx="12627" cy="11450"/>
            </a:xfrm>
            <a:custGeom>
              <a:avLst/>
              <a:gdLst/>
              <a:ahLst/>
              <a:cxnLst/>
              <a:rect l="l" t="t" r="r" b="b"/>
              <a:pathLst>
                <a:path w="118" h="107" extrusionOk="0">
                  <a:moveTo>
                    <a:pt x="59" y="0"/>
                  </a:moveTo>
                  <a:cubicBezTo>
                    <a:pt x="46" y="0"/>
                    <a:pt x="32" y="6"/>
                    <a:pt x="23" y="17"/>
                  </a:cubicBezTo>
                  <a:cubicBezTo>
                    <a:pt x="0" y="36"/>
                    <a:pt x="0" y="70"/>
                    <a:pt x="23" y="89"/>
                  </a:cubicBezTo>
                  <a:cubicBezTo>
                    <a:pt x="31" y="101"/>
                    <a:pt x="44" y="106"/>
                    <a:pt x="58" y="106"/>
                  </a:cubicBezTo>
                  <a:cubicBezTo>
                    <a:pt x="71" y="106"/>
                    <a:pt x="85" y="101"/>
                    <a:pt x="95" y="89"/>
                  </a:cubicBezTo>
                  <a:cubicBezTo>
                    <a:pt x="117" y="70"/>
                    <a:pt x="117" y="36"/>
                    <a:pt x="95" y="17"/>
                  </a:cubicBezTo>
                  <a:cubicBezTo>
                    <a:pt x="85" y="6"/>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977;p51">
              <a:extLst>
                <a:ext uri="{FF2B5EF4-FFF2-40B4-BE49-F238E27FC236}">
                  <a16:creationId xmlns:a16="http://schemas.microsoft.com/office/drawing/2014/main" xmlns="" id="{8C7C1B81-5BCB-4911-B282-E6C87A96725B}"/>
                </a:ext>
              </a:extLst>
            </p:cNvPr>
            <p:cNvSpPr/>
            <p:nvPr/>
          </p:nvSpPr>
          <p:spPr>
            <a:xfrm>
              <a:off x="-37609" y="3717213"/>
              <a:ext cx="4601" cy="4601"/>
            </a:xfrm>
            <a:custGeom>
              <a:avLst/>
              <a:gdLst/>
              <a:ahLst/>
              <a:cxnLst/>
              <a:rect l="l" t="t" r="r" b="b"/>
              <a:pathLst>
                <a:path w="43" h="43" extrusionOk="0">
                  <a:moveTo>
                    <a:pt x="20" y="1"/>
                  </a:moveTo>
                  <a:cubicBezTo>
                    <a:pt x="9" y="1"/>
                    <a:pt x="1" y="12"/>
                    <a:pt x="1" y="23"/>
                  </a:cubicBezTo>
                  <a:cubicBezTo>
                    <a:pt x="1" y="34"/>
                    <a:pt x="9" y="42"/>
                    <a:pt x="20" y="42"/>
                  </a:cubicBezTo>
                  <a:cubicBezTo>
                    <a:pt x="31" y="42"/>
                    <a:pt x="42" y="34"/>
                    <a:pt x="42" y="23"/>
                  </a:cubicBezTo>
                  <a:cubicBezTo>
                    <a:pt x="42" y="12"/>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978;p51">
              <a:extLst>
                <a:ext uri="{FF2B5EF4-FFF2-40B4-BE49-F238E27FC236}">
                  <a16:creationId xmlns:a16="http://schemas.microsoft.com/office/drawing/2014/main" xmlns="" id="{82416A38-035F-46BA-B0FD-C1F59EBB1F19}"/>
                </a:ext>
              </a:extLst>
            </p:cNvPr>
            <p:cNvSpPr/>
            <p:nvPr/>
          </p:nvSpPr>
          <p:spPr>
            <a:xfrm>
              <a:off x="-6898" y="3747925"/>
              <a:ext cx="23435" cy="23114"/>
            </a:xfrm>
            <a:custGeom>
              <a:avLst/>
              <a:gdLst/>
              <a:ahLst/>
              <a:cxnLst/>
              <a:rect l="l" t="t" r="r" b="b"/>
              <a:pathLst>
                <a:path w="219" h="216" extrusionOk="0">
                  <a:moveTo>
                    <a:pt x="110" y="1"/>
                  </a:moveTo>
                  <a:cubicBezTo>
                    <a:pt x="51" y="1"/>
                    <a:pt x="1" y="48"/>
                    <a:pt x="1" y="110"/>
                  </a:cubicBezTo>
                  <a:cubicBezTo>
                    <a:pt x="1" y="168"/>
                    <a:pt x="51" y="216"/>
                    <a:pt x="110" y="216"/>
                  </a:cubicBezTo>
                  <a:cubicBezTo>
                    <a:pt x="171" y="216"/>
                    <a:pt x="219" y="168"/>
                    <a:pt x="219" y="110"/>
                  </a:cubicBezTo>
                  <a:cubicBezTo>
                    <a:pt x="219" y="48"/>
                    <a:pt x="174" y="1"/>
                    <a:pt x="110"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979;p51">
              <a:extLst>
                <a:ext uri="{FF2B5EF4-FFF2-40B4-BE49-F238E27FC236}">
                  <a16:creationId xmlns:a16="http://schemas.microsoft.com/office/drawing/2014/main" xmlns="" id="{76D2C90A-A88F-41F5-9FD9-AF89803EBCCB}"/>
                </a:ext>
              </a:extLst>
            </p:cNvPr>
            <p:cNvSpPr/>
            <p:nvPr/>
          </p:nvSpPr>
          <p:spPr>
            <a:xfrm>
              <a:off x="198239" y="3781741"/>
              <a:ext cx="256818" cy="221404"/>
            </a:xfrm>
            <a:custGeom>
              <a:avLst/>
              <a:gdLst/>
              <a:ahLst/>
              <a:cxnLst/>
              <a:rect l="l" t="t" r="r" b="b"/>
              <a:pathLst>
                <a:path w="2400" h="2069" extrusionOk="0">
                  <a:moveTo>
                    <a:pt x="1204" y="0"/>
                  </a:moveTo>
                  <a:cubicBezTo>
                    <a:pt x="1038" y="0"/>
                    <a:pt x="871" y="87"/>
                    <a:pt x="782" y="260"/>
                  </a:cubicBezTo>
                  <a:lnTo>
                    <a:pt x="704" y="416"/>
                  </a:lnTo>
                  <a:lnTo>
                    <a:pt x="531" y="441"/>
                  </a:lnTo>
                  <a:cubicBezTo>
                    <a:pt x="154" y="497"/>
                    <a:pt x="1" y="960"/>
                    <a:pt x="274" y="1230"/>
                  </a:cubicBezTo>
                  <a:lnTo>
                    <a:pt x="399" y="1350"/>
                  </a:lnTo>
                  <a:lnTo>
                    <a:pt x="372" y="1526"/>
                  </a:lnTo>
                  <a:cubicBezTo>
                    <a:pt x="321" y="1826"/>
                    <a:pt x="558" y="2069"/>
                    <a:pt x="826" y="2069"/>
                  </a:cubicBezTo>
                  <a:cubicBezTo>
                    <a:pt x="897" y="2069"/>
                    <a:pt x="971" y="2052"/>
                    <a:pt x="1041" y="2014"/>
                  </a:cubicBezTo>
                  <a:lnTo>
                    <a:pt x="1200" y="1933"/>
                  </a:lnTo>
                  <a:lnTo>
                    <a:pt x="1356" y="2014"/>
                  </a:lnTo>
                  <a:cubicBezTo>
                    <a:pt x="1427" y="2052"/>
                    <a:pt x="1500" y="2068"/>
                    <a:pt x="1570" y="2068"/>
                  </a:cubicBezTo>
                  <a:cubicBezTo>
                    <a:pt x="1840" y="2068"/>
                    <a:pt x="2079" y="1824"/>
                    <a:pt x="2026" y="1526"/>
                  </a:cubicBezTo>
                  <a:lnTo>
                    <a:pt x="1998" y="1350"/>
                  </a:lnTo>
                  <a:lnTo>
                    <a:pt x="2124" y="1230"/>
                  </a:lnTo>
                  <a:cubicBezTo>
                    <a:pt x="2400" y="960"/>
                    <a:pt x="2249" y="497"/>
                    <a:pt x="1870" y="441"/>
                  </a:cubicBezTo>
                  <a:lnTo>
                    <a:pt x="1694" y="416"/>
                  </a:lnTo>
                  <a:lnTo>
                    <a:pt x="1619" y="260"/>
                  </a:lnTo>
                  <a:cubicBezTo>
                    <a:pt x="1535" y="87"/>
                    <a:pt x="1370"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980;p51">
              <a:extLst>
                <a:ext uri="{FF2B5EF4-FFF2-40B4-BE49-F238E27FC236}">
                  <a16:creationId xmlns:a16="http://schemas.microsoft.com/office/drawing/2014/main" xmlns="" id="{E194D762-E065-46DC-9818-D1F3F1F621DB}"/>
                </a:ext>
              </a:extLst>
            </p:cNvPr>
            <p:cNvSpPr/>
            <p:nvPr/>
          </p:nvSpPr>
          <p:spPr>
            <a:xfrm>
              <a:off x="217608" y="3798113"/>
              <a:ext cx="219258" cy="188124"/>
            </a:xfrm>
            <a:custGeom>
              <a:avLst/>
              <a:gdLst/>
              <a:ahLst/>
              <a:cxnLst/>
              <a:rect l="l" t="t" r="r" b="b"/>
              <a:pathLst>
                <a:path w="2049" h="1758" extrusionOk="0">
                  <a:moveTo>
                    <a:pt x="1023" y="1"/>
                  </a:moveTo>
                  <a:cubicBezTo>
                    <a:pt x="882" y="1"/>
                    <a:pt x="742" y="73"/>
                    <a:pt x="668" y="218"/>
                  </a:cubicBezTo>
                  <a:lnTo>
                    <a:pt x="601" y="355"/>
                  </a:lnTo>
                  <a:lnTo>
                    <a:pt x="450" y="374"/>
                  </a:lnTo>
                  <a:cubicBezTo>
                    <a:pt x="129" y="422"/>
                    <a:pt x="1" y="818"/>
                    <a:pt x="235" y="1044"/>
                  </a:cubicBezTo>
                  <a:lnTo>
                    <a:pt x="341" y="1150"/>
                  </a:lnTo>
                  <a:lnTo>
                    <a:pt x="319" y="1295"/>
                  </a:lnTo>
                  <a:cubicBezTo>
                    <a:pt x="275" y="1549"/>
                    <a:pt x="477" y="1757"/>
                    <a:pt x="707" y="1757"/>
                  </a:cubicBezTo>
                  <a:cubicBezTo>
                    <a:pt x="768" y="1757"/>
                    <a:pt x="830" y="1743"/>
                    <a:pt x="891" y="1711"/>
                  </a:cubicBezTo>
                  <a:lnTo>
                    <a:pt x="1022" y="1641"/>
                  </a:lnTo>
                  <a:lnTo>
                    <a:pt x="1156" y="1711"/>
                  </a:lnTo>
                  <a:cubicBezTo>
                    <a:pt x="1215" y="1742"/>
                    <a:pt x="1277" y="1756"/>
                    <a:pt x="1338" y="1756"/>
                  </a:cubicBezTo>
                  <a:cubicBezTo>
                    <a:pt x="1567" y="1756"/>
                    <a:pt x="1772" y="1549"/>
                    <a:pt x="1728" y="1295"/>
                  </a:cubicBezTo>
                  <a:lnTo>
                    <a:pt x="1703" y="1150"/>
                  </a:lnTo>
                  <a:lnTo>
                    <a:pt x="1811" y="1044"/>
                  </a:lnTo>
                  <a:cubicBezTo>
                    <a:pt x="2049" y="818"/>
                    <a:pt x="1917" y="425"/>
                    <a:pt x="1594" y="374"/>
                  </a:cubicBezTo>
                  <a:lnTo>
                    <a:pt x="1443" y="355"/>
                  </a:lnTo>
                  <a:lnTo>
                    <a:pt x="1379" y="218"/>
                  </a:lnTo>
                  <a:cubicBezTo>
                    <a:pt x="1305" y="73"/>
                    <a:pt x="1164"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981;p51">
              <a:extLst>
                <a:ext uri="{FF2B5EF4-FFF2-40B4-BE49-F238E27FC236}">
                  <a16:creationId xmlns:a16="http://schemas.microsoft.com/office/drawing/2014/main" xmlns="" id="{0CD00800-C5C0-4FA7-B365-79E5724E9F1C}"/>
                </a:ext>
              </a:extLst>
            </p:cNvPr>
            <p:cNvSpPr/>
            <p:nvPr/>
          </p:nvSpPr>
          <p:spPr>
            <a:xfrm>
              <a:off x="218250" y="3813630"/>
              <a:ext cx="200746" cy="181917"/>
            </a:xfrm>
            <a:custGeom>
              <a:avLst/>
              <a:gdLst/>
              <a:ahLst/>
              <a:cxnLst/>
              <a:rect l="l" t="t" r="r" b="b"/>
              <a:pathLst>
                <a:path w="1876" h="1700" extrusionOk="0">
                  <a:moveTo>
                    <a:pt x="909" y="940"/>
                  </a:moveTo>
                  <a:lnTo>
                    <a:pt x="909" y="940"/>
                  </a:lnTo>
                  <a:cubicBezTo>
                    <a:pt x="857" y="953"/>
                    <a:pt x="803" y="974"/>
                    <a:pt x="749" y="997"/>
                  </a:cubicBezTo>
                  <a:lnTo>
                    <a:pt x="749" y="997"/>
                  </a:lnTo>
                  <a:cubicBezTo>
                    <a:pt x="749" y="1006"/>
                    <a:pt x="753" y="1011"/>
                    <a:pt x="762" y="1011"/>
                  </a:cubicBezTo>
                  <a:cubicBezTo>
                    <a:pt x="764" y="1011"/>
                    <a:pt x="766" y="1011"/>
                    <a:pt x="768" y="1011"/>
                  </a:cubicBezTo>
                  <a:cubicBezTo>
                    <a:pt x="819" y="1005"/>
                    <a:pt x="872" y="979"/>
                    <a:pt x="909" y="940"/>
                  </a:cubicBezTo>
                  <a:close/>
                  <a:moveTo>
                    <a:pt x="0" y="796"/>
                  </a:moveTo>
                  <a:cubicBezTo>
                    <a:pt x="26" y="843"/>
                    <a:pt x="56" y="893"/>
                    <a:pt x="98" y="935"/>
                  </a:cubicBezTo>
                  <a:lnTo>
                    <a:pt x="224" y="1058"/>
                  </a:lnTo>
                  <a:lnTo>
                    <a:pt x="196" y="1231"/>
                  </a:lnTo>
                  <a:cubicBezTo>
                    <a:pt x="193" y="1245"/>
                    <a:pt x="193" y="1256"/>
                    <a:pt x="193" y="1270"/>
                  </a:cubicBezTo>
                  <a:cubicBezTo>
                    <a:pt x="364" y="1206"/>
                    <a:pt x="561" y="1079"/>
                    <a:pt x="749" y="997"/>
                  </a:cubicBezTo>
                  <a:lnTo>
                    <a:pt x="749" y="997"/>
                  </a:lnTo>
                  <a:cubicBezTo>
                    <a:pt x="746" y="967"/>
                    <a:pt x="783" y="895"/>
                    <a:pt x="756" y="895"/>
                  </a:cubicBezTo>
                  <a:cubicBezTo>
                    <a:pt x="754" y="895"/>
                    <a:pt x="751" y="895"/>
                    <a:pt x="748" y="896"/>
                  </a:cubicBezTo>
                  <a:cubicBezTo>
                    <a:pt x="600" y="945"/>
                    <a:pt x="511" y="980"/>
                    <a:pt x="421" y="980"/>
                  </a:cubicBezTo>
                  <a:cubicBezTo>
                    <a:pt x="315" y="980"/>
                    <a:pt x="208" y="930"/>
                    <a:pt x="0" y="796"/>
                  </a:cubicBezTo>
                  <a:close/>
                  <a:moveTo>
                    <a:pt x="1451" y="1"/>
                  </a:moveTo>
                  <a:cubicBezTo>
                    <a:pt x="1415" y="210"/>
                    <a:pt x="1351" y="411"/>
                    <a:pt x="1264" y="606"/>
                  </a:cubicBezTo>
                  <a:cubicBezTo>
                    <a:pt x="1239" y="659"/>
                    <a:pt x="1208" y="718"/>
                    <a:pt x="1153" y="732"/>
                  </a:cubicBezTo>
                  <a:cubicBezTo>
                    <a:pt x="1142" y="735"/>
                    <a:pt x="1131" y="737"/>
                    <a:pt x="1121" y="737"/>
                  </a:cubicBezTo>
                  <a:cubicBezTo>
                    <a:pt x="1087" y="737"/>
                    <a:pt x="1052" y="722"/>
                    <a:pt x="1027" y="701"/>
                  </a:cubicBezTo>
                  <a:cubicBezTo>
                    <a:pt x="991" y="673"/>
                    <a:pt x="966" y="634"/>
                    <a:pt x="943" y="598"/>
                  </a:cubicBezTo>
                  <a:lnTo>
                    <a:pt x="578" y="20"/>
                  </a:lnTo>
                  <a:lnTo>
                    <a:pt x="528" y="123"/>
                  </a:lnTo>
                  <a:lnTo>
                    <a:pt x="433" y="137"/>
                  </a:lnTo>
                  <a:cubicBezTo>
                    <a:pt x="634" y="263"/>
                    <a:pt x="807" y="425"/>
                    <a:pt x="904" y="634"/>
                  </a:cubicBezTo>
                  <a:cubicBezTo>
                    <a:pt x="949" y="732"/>
                    <a:pt x="974" y="852"/>
                    <a:pt x="913" y="935"/>
                  </a:cubicBezTo>
                  <a:cubicBezTo>
                    <a:pt x="911" y="937"/>
                    <a:pt x="910" y="938"/>
                    <a:pt x="909" y="940"/>
                  </a:cubicBezTo>
                  <a:lnTo>
                    <a:pt x="909" y="940"/>
                  </a:lnTo>
                  <a:cubicBezTo>
                    <a:pt x="911" y="939"/>
                    <a:pt x="913" y="939"/>
                    <a:pt x="915" y="938"/>
                  </a:cubicBezTo>
                  <a:cubicBezTo>
                    <a:pt x="916" y="938"/>
                    <a:pt x="917" y="938"/>
                    <a:pt x="918" y="938"/>
                  </a:cubicBezTo>
                  <a:cubicBezTo>
                    <a:pt x="943" y="938"/>
                    <a:pt x="930" y="1039"/>
                    <a:pt x="949" y="1058"/>
                  </a:cubicBezTo>
                  <a:cubicBezTo>
                    <a:pt x="963" y="1072"/>
                    <a:pt x="971" y="1089"/>
                    <a:pt x="974" y="1108"/>
                  </a:cubicBezTo>
                  <a:cubicBezTo>
                    <a:pt x="991" y="1200"/>
                    <a:pt x="982" y="1295"/>
                    <a:pt x="971" y="1387"/>
                  </a:cubicBezTo>
                  <a:cubicBezTo>
                    <a:pt x="957" y="1493"/>
                    <a:pt x="941" y="1594"/>
                    <a:pt x="918" y="1700"/>
                  </a:cubicBezTo>
                  <a:lnTo>
                    <a:pt x="1027" y="1644"/>
                  </a:lnTo>
                  <a:lnTo>
                    <a:pt x="1108" y="1683"/>
                  </a:lnTo>
                  <a:cubicBezTo>
                    <a:pt x="1097" y="1596"/>
                    <a:pt x="1086" y="1513"/>
                    <a:pt x="1083" y="1426"/>
                  </a:cubicBezTo>
                  <a:cubicBezTo>
                    <a:pt x="1075" y="1284"/>
                    <a:pt x="1083" y="1133"/>
                    <a:pt x="1164" y="1016"/>
                  </a:cubicBezTo>
                  <a:cubicBezTo>
                    <a:pt x="1169" y="1008"/>
                    <a:pt x="1172" y="997"/>
                    <a:pt x="1183" y="994"/>
                  </a:cubicBezTo>
                  <a:cubicBezTo>
                    <a:pt x="1194" y="985"/>
                    <a:pt x="1208" y="985"/>
                    <a:pt x="1222" y="985"/>
                  </a:cubicBezTo>
                  <a:cubicBezTo>
                    <a:pt x="1432" y="985"/>
                    <a:pt x="1630" y="1064"/>
                    <a:pt x="1833" y="1119"/>
                  </a:cubicBezTo>
                  <a:lnTo>
                    <a:pt x="1822" y="1072"/>
                  </a:lnTo>
                  <a:lnTo>
                    <a:pt x="1875" y="997"/>
                  </a:lnTo>
                  <a:cubicBezTo>
                    <a:pt x="1800" y="994"/>
                    <a:pt x="1730" y="991"/>
                    <a:pt x="1658" y="980"/>
                  </a:cubicBezTo>
                  <a:cubicBezTo>
                    <a:pt x="1585" y="969"/>
                    <a:pt x="1513" y="952"/>
                    <a:pt x="1443" y="932"/>
                  </a:cubicBezTo>
                  <a:cubicBezTo>
                    <a:pt x="1393" y="919"/>
                    <a:pt x="1348" y="899"/>
                    <a:pt x="1309" y="868"/>
                  </a:cubicBezTo>
                  <a:cubicBezTo>
                    <a:pt x="1270" y="838"/>
                    <a:pt x="1242" y="793"/>
                    <a:pt x="1242" y="746"/>
                  </a:cubicBezTo>
                  <a:cubicBezTo>
                    <a:pt x="1242" y="698"/>
                    <a:pt x="1270" y="653"/>
                    <a:pt x="1298" y="612"/>
                  </a:cubicBezTo>
                  <a:cubicBezTo>
                    <a:pt x="1404" y="453"/>
                    <a:pt x="1507" y="294"/>
                    <a:pt x="1613" y="137"/>
                  </a:cubicBezTo>
                  <a:lnTo>
                    <a:pt x="1513" y="123"/>
                  </a:lnTo>
                  <a:lnTo>
                    <a:pt x="145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982;p51">
              <a:extLst>
                <a:ext uri="{FF2B5EF4-FFF2-40B4-BE49-F238E27FC236}">
                  <a16:creationId xmlns:a16="http://schemas.microsoft.com/office/drawing/2014/main" xmlns="" id="{931EB84A-5260-4399-B04F-99F3BE57D70F}"/>
                </a:ext>
              </a:extLst>
            </p:cNvPr>
            <p:cNvSpPr/>
            <p:nvPr/>
          </p:nvSpPr>
          <p:spPr>
            <a:xfrm>
              <a:off x="285452" y="3850977"/>
              <a:ext cx="83038" cy="82826"/>
            </a:xfrm>
            <a:custGeom>
              <a:avLst/>
              <a:gdLst/>
              <a:ahLst/>
              <a:cxnLst/>
              <a:rect l="l" t="t" r="r" b="b"/>
              <a:pathLst>
                <a:path w="776" h="774" extrusionOk="0">
                  <a:moveTo>
                    <a:pt x="388" y="0"/>
                  </a:moveTo>
                  <a:cubicBezTo>
                    <a:pt x="176" y="0"/>
                    <a:pt x="0" y="173"/>
                    <a:pt x="0" y="388"/>
                  </a:cubicBezTo>
                  <a:cubicBezTo>
                    <a:pt x="0" y="603"/>
                    <a:pt x="176" y="773"/>
                    <a:pt x="388" y="773"/>
                  </a:cubicBezTo>
                  <a:cubicBezTo>
                    <a:pt x="600" y="773"/>
                    <a:pt x="776" y="600"/>
                    <a:pt x="776" y="388"/>
                  </a:cubicBezTo>
                  <a:cubicBezTo>
                    <a:pt x="776" y="173"/>
                    <a:pt x="606" y="0"/>
                    <a:pt x="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983;p51">
              <a:extLst>
                <a:ext uri="{FF2B5EF4-FFF2-40B4-BE49-F238E27FC236}">
                  <a16:creationId xmlns:a16="http://schemas.microsoft.com/office/drawing/2014/main" xmlns="" id="{DEAF9631-B07C-499D-A475-A36C63705B71}"/>
                </a:ext>
              </a:extLst>
            </p:cNvPr>
            <p:cNvSpPr/>
            <p:nvPr/>
          </p:nvSpPr>
          <p:spPr>
            <a:xfrm>
              <a:off x="295297" y="3864032"/>
              <a:ext cx="64847" cy="56822"/>
            </a:xfrm>
            <a:custGeom>
              <a:avLst/>
              <a:gdLst/>
              <a:ahLst/>
              <a:cxnLst/>
              <a:rect l="l" t="t" r="r" b="b"/>
              <a:pathLst>
                <a:path w="606" h="531" extrusionOk="0">
                  <a:moveTo>
                    <a:pt x="301" y="0"/>
                  </a:moveTo>
                  <a:cubicBezTo>
                    <a:pt x="260" y="0"/>
                    <a:pt x="219" y="22"/>
                    <a:pt x="201" y="65"/>
                  </a:cubicBezTo>
                  <a:lnTo>
                    <a:pt x="182" y="104"/>
                  </a:lnTo>
                  <a:lnTo>
                    <a:pt x="137" y="113"/>
                  </a:lnTo>
                  <a:cubicBezTo>
                    <a:pt x="39" y="127"/>
                    <a:pt x="0" y="244"/>
                    <a:pt x="70" y="314"/>
                  </a:cubicBezTo>
                  <a:lnTo>
                    <a:pt x="101" y="344"/>
                  </a:lnTo>
                  <a:lnTo>
                    <a:pt x="95" y="392"/>
                  </a:lnTo>
                  <a:cubicBezTo>
                    <a:pt x="80" y="469"/>
                    <a:pt x="141" y="531"/>
                    <a:pt x="211" y="531"/>
                  </a:cubicBezTo>
                  <a:cubicBezTo>
                    <a:pt x="229" y="531"/>
                    <a:pt x="247" y="527"/>
                    <a:pt x="265" y="517"/>
                  </a:cubicBezTo>
                  <a:lnTo>
                    <a:pt x="304" y="495"/>
                  </a:lnTo>
                  <a:lnTo>
                    <a:pt x="341" y="517"/>
                  </a:lnTo>
                  <a:cubicBezTo>
                    <a:pt x="359" y="527"/>
                    <a:pt x="378" y="531"/>
                    <a:pt x="396" y="531"/>
                  </a:cubicBezTo>
                  <a:cubicBezTo>
                    <a:pt x="466" y="531"/>
                    <a:pt x="527" y="469"/>
                    <a:pt x="514" y="392"/>
                  </a:cubicBezTo>
                  <a:lnTo>
                    <a:pt x="505" y="344"/>
                  </a:lnTo>
                  <a:lnTo>
                    <a:pt x="536" y="314"/>
                  </a:lnTo>
                  <a:cubicBezTo>
                    <a:pt x="606" y="244"/>
                    <a:pt x="569" y="127"/>
                    <a:pt x="472" y="113"/>
                  </a:cubicBezTo>
                  <a:lnTo>
                    <a:pt x="424" y="104"/>
                  </a:lnTo>
                  <a:lnTo>
                    <a:pt x="405" y="65"/>
                  </a:lnTo>
                  <a:cubicBezTo>
                    <a:pt x="384" y="22"/>
                    <a:pt x="342" y="0"/>
                    <a:pt x="30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984;p51">
              <a:extLst>
                <a:ext uri="{FF2B5EF4-FFF2-40B4-BE49-F238E27FC236}">
                  <a16:creationId xmlns:a16="http://schemas.microsoft.com/office/drawing/2014/main" xmlns="" id="{960682D0-5230-445C-9DDD-3764F9A1F449}"/>
                </a:ext>
              </a:extLst>
            </p:cNvPr>
            <p:cNvSpPr/>
            <p:nvPr/>
          </p:nvSpPr>
          <p:spPr>
            <a:xfrm>
              <a:off x="305998" y="3870988"/>
              <a:ext cx="42803" cy="42804"/>
            </a:xfrm>
            <a:custGeom>
              <a:avLst/>
              <a:gdLst/>
              <a:ahLst/>
              <a:cxnLst/>
              <a:rect l="l" t="t" r="r" b="b"/>
              <a:pathLst>
                <a:path w="400" h="400" extrusionOk="0">
                  <a:moveTo>
                    <a:pt x="199" y="0"/>
                  </a:moveTo>
                  <a:cubicBezTo>
                    <a:pt x="90" y="0"/>
                    <a:pt x="1" y="90"/>
                    <a:pt x="1" y="201"/>
                  </a:cubicBezTo>
                  <a:cubicBezTo>
                    <a:pt x="1" y="307"/>
                    <a:pt x="90" y="399"/>
                    <a:pt x="199" y="399"/>
                  </a:cubicBezTo>
                  <a:cubicBezTo>
                    <a:pt x="308" y="399"/>
                    <a:pt x="400" y="310"/>
                    <a:pt x="400" y="201"/>
                  </a:cubicBezTo>
                  <a:cubicBezTo>
                    <a:pt x="400" y="92"/>
                    <a:pt x="308" y="0"/>
                    <a:pt x="19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985;p51">
              <a:extLst>
                <a:ext uri="{FF2B5EF4-FFF2-40B4-BE49-F238E27FC236}">
                  <a16:creationId xmlns:a16="http://schemas.microsoft.com/office/drawing/2014/main" xmlns="" id="{5F5D70EC-305E-4486-830B-ACB631A19FA1}"/>
                </a:ext>
              </a:extLst>
            </p:cNvPr>
            <p:cNvSpPr/>
            <p:nvPr/>
          </p:nvSpPr>
          <p:spPr>
            <a:xfrm>
              <a:off x="322691" y="3829146"/>
              <a:ext cx="9096" cy="128198"/>
            </a:xfrm>
            <a:custGeom>
              <a:avLst/>
              <a:gdLst/>
              <a:ahLst/>
              <a:cxnLst/>
              <a:rect l="l" t="t" r="r" b="b"/>
              <a:pathLst>
                <a:path w="85" h="1198" extrusionOk="0">
                  <a:moveTo>
                    <a:pt x="1" y="1"/>
                  </a:moveTo>
                  <a:lnTo>
                    <a:pt x="1" y="1198"/>
                  </a:lnTo>
                  <a:lnTo>
                    <a:pt x="85" y="1198"/>
                  </a:lnTo>
                  <a:lnTo>
                    <a:pt x="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986;p51">
              <a:extLst>
                <a:ext uri="{FF2B5EF4-FFF2-40B4-BE49-F238E27FC236}">
                  <a16:creationId xmlns:a16="http://schemas.microsoft.com/office/drawing/2014/main" xmlns="" id="{A558940E-DE73-4A79-86F9-87CB5CC88736}"/>
                </a:ext>
              </a:extLst>
            </p:cNvPr>
            <p:cNvSpPr/>
            <p:nvPr/>
          </p:nvSpPr>
          <p:spPr>
            <a:xfrm>
              <a:off x="320979" y="3818124"/>
              <a:ext cx="12948" cy="12627"/>
            </a:xfrm>
            <a:custGeom>
              <a:avLst/>
              <a:gdLst/>
              <a:ahLst/>
              <a:cxnLst/>
              <a:rect l="l" t="t" r="r" b="b"/>
              <a:pathLst>
                <a:path w="121" h="118" extrusionOk="0">
                  <a:moveTo>
                    <a:pt x="59" y="1"/>
                  </a:moveTo>
                  <a:cubicBezTo>
                    <a:pt x="28" y="1"/>
                    <a:pt x="0" y="28"/>
                    <a:pt x="0" y="59"/>
                  </a:cubicBezTo>
                  <a:cubicBezTo>
                    <a:pt x="0" y="90"/>
                    <a:pt x="28" y="118"/>
                    <a:pt x="59" y="118"/>
                  </a:cubicBezTo>
                  <a:cubicBezTo>
                    <a:pt x="92" y="118"/>
                    <a:pt x="120" y="90"/>
                    <a:pt x="120" y="59"/>
                  </a:cubicBezTo>
                  <a:cubicBezTo>
                    <a:pt x="120" y="28"/>
                    <a:pt x="92"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987;p51">
              <a:extLst>
                <a:ext uri="{FF2B5EF4-FFF2-40B4-BE49-F238E27FC236}">
                  <a16:creationId xmlns:a16="http://schemas.microsoft.com/office/drawing/2014/main" xmlns="" id="{40F9C982-4FA7-4580-B04F-A341077F07DB}"/>
                </a:ext>
              </a:extLst>
            </p:cNvPr>
            <p:cNvSpPr/>
            <p:nvPr/>
          </p:nvSpPr>
          <p:spPr>
            <a:xfrm>
              <a:off x="324510" y="3821656"/>
              <a:ext cx="5457" cy="5565"/>
            </a:xfrm>
            <a:custGeom>
              <a:avLst/>
              <a:gdLst/>
              <a:ahLst/>
              <a:cxnLst/>
              <a:rect l="l" t="t" r="r" b="b"/>
              <a:pathLst>
                <a:path w="51" h="52" extrusionOk="0">
                  <a:moveTo>
                    <a:pt x="26" y="1"/>
                  </a:moveTo>
                  <a:cubicBezTo>
                    <a:pt x="12" y="1"/>
                    <a:pt x="1" y="12"/>
                    <a:pt x="1" y="26"/>
                  </a:cubicBezTo>
                  <a:cubicBezTo>
                    <a:pt x="1" y="40"/>
                    <a:pt x="12" y="51"/>
                    <a:pt x="26" y="51"/>
                  </a:cubicBezTo>
                  <a:cubicBezTo>
                    <a:pt x="40" y="51"/>
                    <a:pt x="51" y="40"/>
                    <a:pt x="51" y="26"/>
                  </a:cubicBezTo>
                  <a:cubicBezTo>
                    <a:pt x="51" y="15"/>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988;p51">
              <a:extLst>
                <a:ext uri="{FF2B5EF4-FFF2-40B4-BE49-F238E27FC236}">
                  <a16:creationId xmlns:a16="http://schemas.microsoft.com/office/drawing/2014/main" xmlns="" id="{781A630A-D6CB-46E3-82C6-657318504007}"/>
                </a:ext>
              </a:extLst>
            </p:cNvPr>
            <p:cNvSpPr/>
            <p:nvPr/>
          </p:nvSpPr>
          <p:spPr>
            <a:xfrm>
              <a:off x="320979" y="3955205"/>
              <a:ext cx="12948" cy="12627"/>
            </a:xfrm>
            <a:custGeom>
              <a:avLst/>
              <a:gdLst/>
              <a:ahLst/>
              <a:cxnLst/>
              <a:rect l="l" t="t" r="r" b="b"/>
              <a:pathLst>
                <a:path w="121" h="118" extrusionOk="0">
                  <a:moveTo>
                    <a:pt x="59" y="0"/>
                  </a:moveTo>
                  <a:cubicBezTo>
                    <a:pt x="28" y="0"/>
                    <a:pt x="0" y="28"/>
                    <a:pt x="0" y="59"/>
                  </a:cubicBezTo>
                  <a:cubicBezTo>
                    <a:pt x="0" y="89"/>
                    <a:pt x="28" y="117"/>
                    <a:pt x="59" y="117"/>
                  </a:cubicBezTo>
                  <a:cubicBezTo>
                    <a:pt x="92" y="117"/>
                    <a:pt x="120" y="89"/>
                    <a:pt x="120" y="59"/>
                  </a:cubicBezTo>
                  <a:cubicBezTo>
                    <a:pt x="120" y="28"/>
                    <a:pt x="9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989;p51">
              <a:extLst>
                <a:ext uri="{FF2B5EF4-FFF2-40B4-BE49-F238E27FC236}">
                  <a16:creationId xmlns:a16="http://schemas.microsoft.com/office/drawing/2014/main" xmlns="" id="{784F43FD-9F51-4379-802D-C04603C6AD89}"/>
                </a:ext>
              </a:extLst>
            </p:cNvPr>
            <p:cNvSpPr/>
            <p:nvPr/>
          </p:nvSpPr>
          <p:spPr>
            <a:xfrm>
              <a:off x="324510" y="3958736"/>
              <a:ext cx="5457" cy="5136"/>
            </a:xfrm>
            <a:custGeom>
              <a:avLst/>
              <a:gdLst/>
              <a:ahLst/>
              <a:cxnLst/>
              <a:rect l="l" t="t" r="r" b="b"/>
              <a:pathLst>
                <a:path w="51" h="48" extrusionOk="0">
                  <a:moveTo>
                    <a:pt x="26" y="0"/>
                  </a:moveTo>
                  <a:cubicBezTo>
                    <a:pt x="12" y="0"/>
                    <a:pt x="1" y="12"/>
                    <a:pt x="1" y="26"/>
                  </a:cubicBezTo>
                  <a:cubicBezTo>
                    <a:pt x="1" y="40"/>
                    <a:pt x="12" y="48"/>
                    <a:pt x="26" y="48"/>
                  </a:cubicBezTo>
                  <a:cubicBezTo>
                    <a:pt x="40" y="48"/>
                    <a:pt x="51" y="40"/>
                    <a:pt x="51" y="26"/>
                  </a:cubicBezTo>
                  <a:cubicBezTo>
                    <a:pt x="51" y="12"/>
                    <a:pt x="40"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990;p51">
              <a:extLst>
                <a:ext uri="{FF2B5EF4-FFF2-40B4-BE49-F238E27FC236}">
                  <a16:creationId xmlns:a16="http://schemas.microsoft.com/office/drawing/2014/main" xmlns="" id="{3071CDE1-AFCF-49A9-A17C-76B9CB5036F8}"/>
                </a:ext>
              </a:extLst>
            </p:cNvPr>
            <p:cNvSpPr/>
            <p:nvPr/>
          </p:nvSpPr>
          <p:spPr>
            <a:xfrm>
              <a:off x="263622" y="3888537"/>
              <a:ext cx="127874" cy="9096"/>
            </a:xfrm>
            <a:custGeom>
              <a:avLst/>
              <a:gdLst/>
              <a:ahLst/>
              <a:cxnLst/>
              <a:rect l="l" t="t" r="r" b="b"/>
              <a:pathLst>
                <a:path w="1195" h="85" extrusionOk="0">
                  <a:moveTo>
                    <a:pt x="0" y="1"/>
                  </a:moveTo>
                  <a:lnTo>
                    <a:pt x="0" y="85"/>
                  </a:lnTo>
                  <a:lnTo>
                    <a:pt x="1195" y="85"/>
                  </a:lnTo>
                  <a:lnTo>
                    <a:pt x="1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91;p51">
              <a:extLst>
                <a:ext uri="{FF2B5EF4-FFF2-40B4-BE49-F238E27FC236}">
                  <a16:creationId xmlns:a16="http://schemas.microsoft.com/office/drawing/2014/main" xmlns="" id="{C360C890-1D68-4794-BB3A-76A33D08405A}"/>
                </a:ext>
              </a:extLst>
            </p:cNvPr>
            <p:cNvSpPr/>
            <p:nvPr/>
          </p:nvSpPr>
          <p:spPr>
            <a:xfrm>
              <a:off x="389251" y="3886825"/>
              <a:ext cx="13269" cy="12627"/>
            </a:xfrm>
            <a:custGeom>
              <a:avLst/>
              <a:gdLst/>
              <a:ahLst/>
              <a:cxnLst/>
              <a:rect l="l" t="t" r="r" b="b"/>
              <a:pathLst>
                <a:path w="124" h="118" extrusionOk="0">
                  <a:moveTo>
                    <a:pt x="60" y="0"/>
                  </a:moveTo>
                  <a:cubicBezTo>
                    <a:pt x="29" y="0"/>
                    <a:pt x="1" y="28"/>
                    <a:pt x="1" y="59"/>
                  </a:cubicBezTo>
                  <a:cubicBezTo>
                    <a:pt x="1" y="89"/>
                    <a:pt x="29" y="117"/>
                    <a:pt x="60" y="117"/>
                  </a:cubicBezTo>
                  <a:cubicBezTo>
                    <a:pt x="96" y="117"/>
                    <a:pt x="124" y="89"/>
                    <a:pt x="118" y="59"/>
                  </a:cubicBezTo>
                  <a:cubicBezTo>
                    <a:pt x="118" y="28"/>
                    <a:pt x="90" y="0"/>
                    <a:pt x="6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92;p51">
              <a:extLst>
                <a:ext uri="{FF2B5EF4-FFF2-40B4-BE49-F238E27FC236}">
                  <a16:creationId xmlns:a16="http://schemas.microsoft.com/office/drawing/2014/main" xmlns="" id="{41DDE1F1-B9A6-43DC-8E55-478E49DD971D}"/>
                </a:ext>
              </a:extLst>
            </p:cNvPr>
            <p:cNvSpPr/>
            <p:nvPr/>
          </p:nvSpPr>
          <p:spPr>
            <a:xfrm>
              <a:off x="392889" y="3890357"/>
              <a:ext cx="5778" cy="5458"/>
            </a:xfrm>
            <a:custGeom>
              <a:avLst/>
              <a:gdLst/>
              <a:ahLst/>
              <a:cxnLst/>
              <a:rect l="l" t="t" r="r" b="b"/>
              <a:pathLst>
                <a:path w="54" h="51" extrusionOk="0">
                  <a:moveTo>
                    <a:pt x="26" y="1"/>
                  </a:moveTo>
                  <a:cubicBezTo>
                    <a:pt x="12" y="1"/>
                    <a:pt x="0" y="12"/>
                    <a:pt x="0" y="26"/>
                  </a:cubicBezTo>
                  <a:cubicBezTo>
                    <a:pt x="0" y="40"/>
                    <a:pt x="12" y="51"/>
                    <a:pt x="26" y="51"/>
                  </a:cubicBezTo>
                  <a:cubicBezTo>
                    <a:pt x="42" y="51"/>
                    <a:pt x="53" y="40"/>
                    <a:pt x="51" y="26"/>
                  </a:cubicBezTo>
                  <a:cubicBezTo>
                    <a:pt x="51"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93;p51">
              <a:extLst>
                <a:ext uri="{FF2B5EF4-FFF2-40B4-BE49-F238E27FC236}">
                  <a16:creationId xmlns:a16="http://schemas.microsoft.com/office/drawing/2014/main" xmlns="" id="{9BDAC0EB-F7DA-4E63-97A7-184D5D3E1051}"/>
                </a:ext>
              </a:extLst>
            </p:cNvPr>
            <p:cNvSpPr/>
            <p:nvPr/>
          </p:nvSpPr>
          <p:spPr>
            <a:xfrm>
              <a:off x="252600" y="3886825"/>
              <a:ext cx="12948" cy="12627"/>
            </a:xfrm>
            <a:custGeom>
              <a:avLst/>
              <a:gdLst/>
              <a:ahLst/>
              <a:cxnLst/>
              <a:rect l="l" t="t" r="r" b="b"/>
              <a:pathLst>
                <a:path w="121" h="118" extrusionOk="0">
                  <a:moveTo>
                    <a:pt x="62" y="0"/>
                  </a:moveTo>
                  <a:cubicBezTo>
                    <a:pt x="28" y="0"/>
                    <a:pt x="0" y="28"/>
                    <a:pt x="0" y="59"/>
                  </a:cubicBezTo>
                  <a:cubicBezTo>
                    <a:pt x="0" y="89"/>
                    <a:pt x="28" y="117"/>
                    <a:pt x="62" y="117"/>
                  </a:cubicBezTo>
                  <a:cubicBezTo>
                    <a:pt x="92" y="117"/>
                    <a:pt x="120" y="89"/>
                    <a:pt x="120" y="59"/>
                  </a:cubicBezTo>
                  <a:cubicBezTo>
                    <a:pt x="120" y="28"/>
                    <a:pt x="92"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994;p51">
              <a:extLst>
                <a:ext uri="{FF2B5EF4-FFF2-40B4-BE49-F238E27FC236}">
                  <a16:creationId xmlns:a16="http://schemas.microsoft.com/office/drawing/2014/main" xmlns="" id="{6AAB8C12-BA2E-4068-ABA5-5F2179838300}"/>
                </a:ext>
              </a:extLst>
            </p:cNvPr>
            <p:cNvSpPr/>
            <p:nvPr/>
          </p:nvSpPr>
          <p:spPr>
            <a:xfrm>
              <a:off x="256452" y="3890357"/>
              <a:ext cx="5136" cy="5458"/>
            </a:xfrm>
            <a:custGeom>
              <a:avLst/>
              <a:gdLst/>
              <a:ahLst/>
              <a:cxnLst/>
              <a:rect l="l" t="t" r="r" b="b"/>
              <a:pathLst>
                <a:path w="48" h="51" extrusionOk="0">
                  <a:moveTo>
                    <a:pt x="26" y="1"/>
                  </a:moveTo>
                  <a:cubicBezTo>
                    <a:pt x="9" y="1"/>
                    <a:pt x="1" y="12"/>
                    <a:pt x="1" y="26"/>
                  </a:cubicBezTo>
                  <a:cubicBezTo>
                    <a:pt x="1" y="40"/>
                    <a:pt x="12" y="51"/>
                    <a:pt x="26" y="51"/>
                  </a:cubicBezTo>
                  <a:cubicBezTo>
                    <a:pt x="34" y="51"/>
                    <a:pt x="45" y="40"/>
                    <a:pt x="48" y="26"/>
                  </a:cubicBezTo>
                  <a:cubicBezTo>
                    <a:pt x="48"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995;p51">
              <a:extLst>
                <a:ext uri="{FF2B5EF4-FFF2-40B4-BE49-F238E27FC236}">
                  <a16:creationId xmlns:a16="http://schemas.microsoft.com/office/drawing/2014/main" xmlns="" id="{C7E0A5B0-440C-4808-B4DA-B04F58B6C5FC}"/>
                </a:ext>
              </a:extLst>
            </p:cNvPr>
            <p:cNvSpPr/>
            <p:nvPr/>
          </p:nvSpPr>
          <p:spPr>
            <a:xfrm>
              <a:off x="288983" y="3854829"/>
              <a:ext cx="75654" cy="75656"/>
            </a:xfrm>
            <a:custGeom>
              <a:avLst/>
              <a:gdLst/>
              <a:ahLst/>
              <a:cxnLst/>
              <a:rect l="l" t="t" r="r" b="b"/>
              <a:pathLst>
                <a:path w="707" h="707" extrusionOk="0">
                  <a:moveTo>
                    <a:pt x="645" y="1"/>
                  </a:moveTo>
                  <a:lnTo>
                    <a:pt x="1" y="648"/>
                  </a:lnTo>
                  <a:lnTo>
                    <a:pt x="59" y="706"/>
                  </a:lnTo>
                  <a:lnTo>
                    <a:pt x="706" y="62"/>
                  </a:ln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996;p51">
              <a:extLst>
                <a:ext uri="{FF2B5EF4-FFF2-40B4-BE49-F238E27FC236}">
                  <a16:creationId xmlns:a16="http://schemas.microsoft.com/office/drawing/2014/main" xmlns="" id="{0244CE49-32B0-4D7F-B435-49277F448133}"/>
                </a:ext>
              </a:extLst>
            </p:cNvPr>
            <p:cNvSpPr/>
            <p:nvPr/>
          </p:nvSpPr>
          <p:spPr>
            <a:xfrm>
              <a:off x="359502" y="3851298"/>
              <a:ext cx="9631" cy="9631"/>
            </a:xfrm>
            <a:custGeom>
              <a:avLst/>
              <a:gdLst/>
              <a:ahLst/>
              <a:cxnLst/>
              <a:rect l="l" t="t" r="r" b="b"/>
              <a:pathLst>
                <a:path w="90" h="90" extrusionOk="0">
                  <a:moveTo>
                    <a:pt x="45" y="0"/>
                  </a:moveTo>
                  <a:cubicBezTo>
                    <a:pt x="20" y="0"/>
                    <a:pt x="0" y="20"/>
                    <a:pt x="0" y="45"/>
                  </a:cubicBezTo>
                  <a:cubicBezTo>
                    <a:pt x="0" y="70"/>
                    <a:pt x="20" y="89"/>
                    <a:pt x="45" y="89"/>
                  </a:cubicBezTo>
                  <a:cubicBezTo>
                    <a:pt x="70" y="89"/>
                    <a:pt x="89" y="70"/>
                    <a:pt x="89" y="45"/>
                  </a:cubicBezTo>
                  <a:cubicBezTo>
                    <a:pt x="89"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997;p51">
              <a:extLst>
                <a:ext uri="{FF2B5EF4-FFF2-40B4-BE49-F238E27FC236}">
                  <a16:creationId xmlns:a16="http://schemas.microsoft.com/office/drawing/2014/main" xmlns="" id="{33E21B75-4C95-4B50-BAB8-EDB01727935C}"/>
                </a:ext>
              </a:extLst>
            </p:cNvPr>
            <p:cNvSpPr/>
            <p:nvPr/>
          </p:nvSpPr>
          <p:spPr>
            <a:xfrm>
              <a:off x="362391" y="3854294"/>
              <a:ext cx="3745" cy="3959"/>
            </a:xfrm>
            <a:custGeom>
              <a:avLst/>
              <a:gdLst/>
              <a:ahLst/>
              <a:cxnLst/>
              <a:rect l="l" t="t" r="r" b="b"/>
              <a:pathLst>
                <a:path w="35" h="37" extrusionOk="0">
                  <a:moveTo>
                    <a:pt x="18" y="0"/>
                  </a:moveTo>
                  <a:cubicBezTo>
                    <a:pt x="9" y="0"/>
                    <a:pt x="1" y="8"/>
                    <a:pt x="1" y="17"/>
                  </a:cubicBezTo>
                  <a:cubicBezTo>
                    <a:pt x="1" y="28"/>
                    <a:pt x="9" y="36"/>
                    <a:pt x="18" y="36"/>
                  </a:cubicBezTo>
                  <a:cubicBezTo>
                    <a:pt x="26" y="36"/>
                    <a:pt x="34" y="28"/>
                    <a:pt x="34" y="17"/>
                  </a:cubicBezTo>
                  <a:cubicBezTo>
                    <a:pt x="34" y="8"/>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998;p51">
              <a:extLst>
                <a:ext uri="{FF2B5EF4-FFF2-40B4-BE49-F238E27FC236}">
                  <a16:creationId xmlns:a16="http://schemas.microsoft.com/office/drawing/2014/main" xmlns="" id="{42F6787D-54B5-4F6B-87FA-D6814CF38D2A}"/>
                </a:ext>
              </a:extLst>
            </p:cNvPr>
            <p:cNvSpPr/>
            <p:nvPr/>
          </p:nvSpPr>
          <p:spPr>
            <a:xfrm>
              <a:off x="284810" y="3924814"/>
              <a:ext cx="11129" cy="9952"/>
            </a:xfrm>
            <a:custGeom>
              <a:avLst/>
              <a:gdLst/>
              <a:ahLst/>
              <a:cxnLst/>
              <a:rect l="l" t="t" r="r" b="b"/>
              <a:pathLst>
                <a:path w="104" h="93" extrusionOk="0">
                  <a:moveTo>
                    <a:pt x="51" y="1"/>
                  </a:moveTo>
                  <a:cubicBezTo>
                    <a:pt x="38" y="1"/>
                    <a:pt x="26" y="5"/>
                    <a:pt x="17" y="13"/>
                  </a:cubicBezTo>
                  <a:cubicBezTo>
                    <a:pt x="1" y="33"/>
                    <a:pt x="1" y="64"/>
                    <a:pt x="17" y="80"/>
                  </a:cubicBezTo>
                  <a:cubicBezTo>
                    <a:pt x="26" y="89"/>
                    <a:pt x="38" y="93"/>
                    <a:pt x="51" y="93"/>
                  </a:cubicBezTo>
                  <a:cubicBezTo>
                    <a:pt x="63" y="93"/>
                    <a:pt x="76" y="89"/>
                    <a:pt x="84" y="80"/>
                  </a:cubicBezTo>
                  <a:cubicBezTo>
                    <a:pt x="104" y="64"/>
                    <a:pt x="104" y="36"/>
                    <a:pt x="84" y="13"/>
                  </a:cubicBezTo>
                  <a:cubicBezTo>
                    <a:pt x="76" y="5"/>
                    <a:pt x="63"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99;p51">
              <a:extLst>
                <a:ext uri="{FF2B5EF4-FFF2-40B4-BE49-F238E27FC236}">
                  <a16:creationId xmlns:a16="http://schemas.microsoft.com/office/drawing/2014/main" xmlns="" id="{94B9E1F7-8018-480C-A885-124711EF976A}"/>
                </a:ext>
              </a:extLst>
            </p:cNvPr>
            <p:cNvSpPr/>
            <p:nvPr/>
          </p:nvSpPr>
          <p:spPr>
            <a:xfrm>
              <a:off x="288127" y="3927917"/>
              <a:ext cx="4601" cy="4173"/>
            </a:xfrm>
            <a:custGeom>
              <a:avLst/>
              <a:gdLst/>
              <a:ahLst/>
              <a:cxnLst/>
              <a:rect l="l" t="t" r="r" b="b"/>
              <a:pathLst>
                <a:path w="43" h="39" extrusionOk="0">
                  <a:moveTo>
                    <a:pt x="22" y="0"/>
                  </a:moveTo>
                  <a:cubicBezTo>
                    <a:pt x="16" y="0"/>
                    <a:pt x="11" y="3"/>
                    <a:pt x="9" y="7"/>
                  </a:cubicBezTo>
                  <a:cubicBezTo>
                    <a:pt x="0" y="12"/>
                    <a:pt x="0" y="26"/>
                    <a:pt x="9" y="35"/>
                  </a:cubicBezTo>
                  <a:cubicBezTo>
                    <a:pt x="11" y="37"/>
                    <a:pt x="16" y="39"/>
                    <a:pt x="22" y="39"/>
                  </a:cubicBezTo>
                  <a:cubicBezTo>
                    <a:pt x="27" y="39"/>
                    <a:pt x="32" y="37"/>
                    <a:pt x="37" y="35"/>
                  </a:cubicBezTo>
                  <a:cubicBezTo>
                    <a:pt x="42" y="26"/>
                    <a:pt x="42" y="12"/>
                    <a:pt x="37" y="7"/>
                  </a:cubicBezTo>
                  <a:cubicBezTo>
                    <a:pt x="32" y="3"/>
                    <a:pt x="27"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000;p51">
              <a:extLst>
                <a:ext uri="{FF2B5EF4-FFF2-40B4-BE49-F238E27FC236}">
                  <a16:creationId xmlns:a16="http://schemas.microsoft.com/office/drawing/2014/main" xmlns="" id="{4A554AD2-59F0-42AE-8D46-527163D74765}"/>
                </a:ext>
              </a:extLst>
            </p:cNvPr>
            <p:cNvSpPr/>
            <p:nvPr/>
          </p:nvSpPr>
          <p:spPr>
            <a:xfrm>
              <a:off x="288983" y="3855471"/>
              <a:ext cx="75654" cy="75656"/>
            </a:xfrm>
            <a:custGeom>
              <a:avLst/>
              <a:gdLst/>
              <a:ahLst/>
              <a:cxnLst/>
              <a:rect l="l" t="t" r="r" b="b"/>
              <a:pathLst>
                <a:path w="707" h="707" extrusionOk="0">
                  <a:moveTo>
                    <a:pt x="59" y="0"/>
                  </a:moveTo>
                  <a:lnTo>
                    <a:pt x="1" y="59"/>
                  </a:lnTo>
                  <a:lnTo>
                    <a:pt x="648" y="706"/>
                  </a:lnTo>
                  <a:lnTo>
                    <a:pt x="706" y="645"/>
                  </a:lnTo>
                  <a:lnTo>
                    <a:pt x="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001;p51">
              <a:extLst>
                <a:ext uri="{FF2B5EF4-FFF2-40B4-BE49-F238E27FC236}">
                  <a16:creationId xmlns:a16="http://schemas.microsoft.com/office/drawing/2014/main" xmlns="" id="{1F92CF50-1DB7-47B6-BF02-C2160DF3FED6}"/>
                </a:ext>
              </a:extLst>
            </p:cNvPr>
            <p:cNvSpPr/>
            <p:nvPr/>
          </p:nvSpPr>
          <p:spPr>
            <a:xfrm>
              <a:off x="359502" y="3925028"/>
              <a:ext cx="9631" cy="9952"/>
            </a:xfrm>
            <a:custGeom>
              <a:avLst/>
              <a:gdLst/>
              <a:ahLst/>
              <a:cxnLst/>
              <a:rect l="l" t="t" r="r" b="b"/>
              <a:pathLst>
                <a:path w="90" h="93" extrusionOk="0">
                  <a:moveTo>
                    <a:pt x="45" y="0"/>
                  </a:moveTo>
                  <a:cubicBezTo>
                    <a:pt x="20" y="0"/>
                    <a:pt x="0" y="23"/>
                    <a:pt x="0" y="48"/>
                  </a:cubicBezTo>
                  <a:cubicBezTo>
                    <a:pt x="0" y="73"/>
                    <a:pt x="20" y="92"/>
                    <a:pt x="45" y="92"/>
                  </a:cubicBezTo>
                  <a:cubicBezTo>
                    <a:pt x="70" y="92"/>
                    <a:pt x="89" y="73"/>
                    <a:pt x="89" y="48"/>
                  </a:cubicBezTo>
                  <a:cubicBezTo>
                    <a:pt x="89"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002;p51">
              <a:extLst>
                <a:ext uri="{FF2B5EF4-FFF2-40B4-BE49-F238E27FC236}">
                  <a16:creationId xmlns:a16="http://schemas.microsoft.com/office/drawing/2014/main" xmlns="" id="{A12720B9-9443-43DD-BB03-EBE40C5F8308}"/>
                </a:ext>
              </a:extLst>
            </p:cNvPr>
            <p:cNvSpPr/>
            <p:nvPr/>
          </p:nvSpPr>
          <p:spPr>
            <a:xfrm>
              <a:off x="362391" y="3928024"/>
              <a:ext cx="3745" cy="3959"/>
            </a:xfrm>
            <a:custGeom>
              <a:avLst/>
              <a:gdLst/>
              <a:ahLst/>
              <a:cxnLst/>
              <a:rect l="l" t="t" r="r" b="b"/>
              <a:pathLst>
                <a:path w="35" h="37" extrusionOk="0">
                  <a:moveTo>
                    <a:pt x="18" y="0"/>
                  </a:moveTo>
                  <a:cubicBezTo>
                    <a:pt x="9" y="0"/>
                    <a:pt x="1" y="9"/>
                    <a:pt x="1" y="20"/>
                  </a:cubicBezTo>
                  <a:cubicBezTo>
                    <a:pt x="1" y="28"/>
                    <a:pt x="9" y="36"/>
                    <a:pt x="18" y="36"/>
                  </a:cubicBezTo>
                  <a:cubicBezTo>
                    <a:pt x="26" y="36"/>
                    <a:pt x="34" y="28"/>
                    <a:pt x="34" y="20"/>
                  </a:cubicBezTo>
                  <a:cubicBezTo>
                    <a:pt x="34" y="9"/>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003;p51">
              <a:extLst>
                <a:ext uri="{FF2B5EF4-FFF2-40B4-BE49-F238E27FC236}">
                  <a16:creationId xmlns:a16="http://schemas.microsoft.com/office/drawing/2014/main" xmlns="" id="{1D107DEA-5F13-4D2E-B057-3920F85FF876}"/>
                </a:ext>
              </a:extLst>
            </p:cNvPr>
            <p:cNvSpPr/>
            <p:nvPr/>
          </p:nvSpPr>
          <p:spPr>
            <a:xfrm>
              <a:off x="285131" y="3851084"/>
              <a:ext cx="10808" cy="9952"/>
            </a:xfrm>
            <a:custGeom>
              <a:avLst/>
              <a:gdLst/>
              <a:ahLst/>
              <a:cxnLst/>
              <a:rect l="l" t="t" r="r" b="b"/>
              <a:pathLst>
                <a:path w="101" h="93" extrusionOk="0">
                  <a:moveTo>
                    <a:pt x="52" y="1"/>
                  </a:moveTo>
                  <a:cubicBezTo>
                    <a:pt x="39" y="1"/>
                    <a:pt x="27" y="5"/>
                    <a:pt x="17" y="13"/>
                  </a:cubicBezTo>
                  <a:cubicBezTo>
                    <a:pt x="0" y="30"/>
                    <a:pt x="0" y="61"/>
                    <a:pt x="17" y="78"/>
                  </a:cubicBezTo>
                  <a:cubicBezTo>
                    <a:pt x="27" y="87"/>
                    <a:pt x="39" y="92"/>
                    <a:pt x="51" y="92"/>
                  </a:cubicBezTo>
                  <a:cubicBezTo>
                    <a:pt x="62" y="92"/>
                    <a:pt x="74" y="87"/>
                    <a:pt x="84" y="78"/>
                  </a:cubicBezTo>
                  <a:cubicBezTo>
                    <a:pt x="101" y="61"/>
                    <a:pt x="101" y="30"/>
                    <a:pt x="84" y="13"/>
                  </a:cubicBezTo>
                  <a:cubicBezTo>
                    <a:pt x="76" y="5"/>
                    <a:pt x="64" y="1"/>
                    <a:pt x="5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004;p51">
              <a:extLst>
                <a:ext uri="{FF2B5EF4-FFF2-40B4-BE49-F238E27FC236}">
                  <a16:creationId xmlns:a16="http://schemas.microsoft.com/office/drawing/2014/main" xmlns="" id="{35A926BA-5808-4182-879A-734837CCFF8E}"/>
                </a:ext>
              </a:extLst>
            </p:cNvPr>
            <p:cNvSpPr/>
            <p:nvPr/>
          </p:nvSpPr>
          <p:spPr>
            <a:xfrm>
              <a:off x="288127" y="3854080"/>
              <a:ext cx="4601" cy="4280"/>
            </a:xfrm>
            <a:custGeom>
              <a:avLst/>
              <a:gdLst/>
              <a:ahLst/>
              <a:cxnLst/>
              <a:rect l="l" t="t" r="r" b="b"/>
              <a:pathLst>
                <a:path w="43" h="40" extrusionOk="0">
                  <a:moveTo>
                    <a:pt x="21" y="1"/>
                  </a:moveTo>
                  <a:cubicBezTo>
                    <a:pt x="16" y="1"/>
                    <a:pt x="11" y="2"/>
                    <a:pt x="9" y="5"/>
                  </a:cubicBezTo>
                  <a:cubicBezTo>
                    <a:pt x="0" y="13"/>
                    <a:pt x="0" y="27"/>
                    <a:pt x="9" y="33"/>
                  </a:cubicBezTo>
                  <a:cubicBezTo>
                    <a:pt x="13" y="37"/>
                    <a:pt x="18" y="39"/>
                    <a:pt x="22" y="39"/>
                  </a:cubicBezTo>
                  <a:cubicBezTo>
                    <a:pt x="27" y="39"/>
                    <a:pt x="31" y="37"/>
                    <a:pt x="34" y="33"/>
                  </a:cubicBezTo>
                  <a:cubicBezTo>
                    <a:pt x="42" y="27"/>
                    <a:pt x="42" y="13"/>
                    <a:pt x="34" y="5"/>
                  </a:cubicBezTo>
                  <a:cubicBezTo>
                    <a:pt x="31" y="2"/>
                    <a:pt x="26" y="1"/>
                    <a:pt x="2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005;p51">
              <a:extLst>
                <a:ext uri="{FF2B5EF4-FFF2-40B4-BE49-F238E27FC236}">
                  <a16:creationId xmlns:a16="http://schemas.microsoft.com/office/drawing/2014/main" xmlns="" id="{505E0993-236D-426F-AEE1-FEEFF2ED7F73}"/>
                </a:ext>
              </a:extLst>
            </p:cNvPr>
            <p:cNvSpPr/>
            <p:nvPr/>
          </p:nvSpPr>
          <p:spPr>
            <a:xfrm>
              <a:off x="316806" y="3881689"/>
              <a:ext cx="20973" cy="21295"/>
            </a:xfrm>
            <a:custGeom>
              <a:avLst/>
              <a:gdLst/>
              <a:ahLst/>
              <a:cxnLst/>
              <a:rect l="l" t="t" r="r" b="b"/>
              <a:pathLst>
                <a:path w="196" h="199" extrusionOk="0">
                  <a:moveTo>
                    <a:pt x="98" y="1"/>
                  </a:moveTo>
                  <a:cubicBezTo>
                    <a:pt x="42" y="1"/>
                    <a:pt x="0" y="48"/>
                    <a:pt x="0" y="101"/>
                  </a:cubicBezTo>
                  <a:cubicBezTo>
                    <a:pt x="0" y="151"/>
                    <a:pt x="42" y="199"/>
                    <a:pt x="98" y="199"/>
                  </a:cubicBezTo>
                  <a:cubicBezTo>
                    <a:pt x="154" y="199"/>
                    <a:pt x="195" y="157"/>
                    <a:pt x="195" y="101"/>
                  </a:cubicBezTo>
                  <a:cubicBezTo>
                    <a:pt x="195" y="45"/>
                    <a:pt x="151" y="1"/>
                    <a:pt x="9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006;p51">
              <a:extLst>
                <a:ext uri="{FF2B5EF4-FFF2-40B4-BE49-F238E27FC236}">
                  <a16:creationId xmlns:a16="http://schemas.microsoft.com/office/drawing/2014/main" xmlns="" id="{DDF9114F-8FB6-4160-A429-FA3B5AA7B934}"/>
                </a:ext>
              </a:extLst>
            </p:cNvPr>
            <p:cNvSpPr/>
            <p:nvPr/>
          </p:nvSpPr>
          <p:spPr>
            <a:xfrm>
              <a:off x="378550" y="3610524"/>
              <a:ext cx="170570" cy="147353"/>
            </a:xfrm>
            <a:custGeom>
              <a:avLst/>
              <a:gdLst/>
              <a:ahLst/>
              <a:cxnLst/>
              <a:rect l="l" t="t" r="r" b="b"/>
              <a:pathLst>
                <a:path w="1594" h="1377" extrusionOk="0">
                  <a:moveTo>
                    <a:pt x="799" y="0"/>
                  </a:moveTo>
                  <a:cubicBezTo>
                    <a:pt x="690" y="0"/>
                    <a:pt x="579" y="57"/>
                    <a:pt x="522" y="172"/>
                  </a:cubicBezTo>
                  <a:lnTo>
                    <a:pt x="469" y="278"/>
                  </a:lnTo>
                  <a:lnTo>
                    <a:pt x="355" y="295"/>
                  </a:lnTo>
                  <a:cubicBezTo>
                    <a:pt x="104" y="334"/>
                    <a:pt x="1" y="643"/>
                    <a:pt x="185" y="822"/>
                  </a:cubicBezTo>
                  <a:lnTo>
                    <a:pt x="268" y="900"/>
                  </a:lnTo>
                  <a:lnTo>
                    <a:pt x="246" y="1017"/>
                  </a:lnTo>
                  <a:cubicBezTo>
                    <a:pt x="211" y="1216"/>
                    <a:pt x="369" y="1376"/>
                    <a:pt x="549" y="1376"/>
                  </a:cubicBezTo>
                  <a:cubicBezTo>
                    <a:pt x="597" y="1376"/>
                    <a:pt x="645" y="1365"/>
                    <a:pt x="692" y="1341"/>
                  </a:cubicBezTo>
                  <a:lnTo>
                    <a:pt x="798" y="1285"/>
                  </a:lnTo>
                  <a:lnTo>
                    <a:pt x="902" y="1341"/>
                  </a:lnTo>
                  <a:cubicBezTo>
                    <a:pt x="948" y="1365"/>
                    <a:pt x="996" y="1376"/>
                    <a:pt x="1043" y="1376"/>
                  </a:cubicBezTo>
                  <a:cubicBezTo>
                    <a:pt x="1222" y="1376"/>
                    <a:pt x="1381" y="1216"/>
                    <a:pt x="1348" y="1017"/>
                  </a:cubicBezTo>
                  <a:lnTo>
                    <a:pt x="1328" y="900"/>
                  </a:lnTo>
                  <a:lnTo>
                    <a:pt x="1412" y="822"/>
                  </a:lnTo>
                  <a:cubicBezTo>
                    <a:pt x="1594" y="640"/>
                    <a:pt x="1493" y="328"/>
                    <a:pt x="1242" y="295"/>
                  </a:cubicBezTo>
                  <a:lnTo>
                    <a:pt x="1125" y="278"/>
                  </a:lnTo>
                  <a:lnTo>
                    <a:pt x="1075" y="172"/>
                  </a:lnTo>
                  <a:cubicBezTo>
                    <a:pt x="1019" y="57"/>
                    <a:pt x="909"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007;p51">
              <a:extLst>
                <a:ext uri="{FF2B5EF4-FFF2-40B4-BE49-F238E27FC236}">
                  <a16:creationId xmlns:a16="http://schemas.microsoft.com/office/drawing/2014/main" xmlns="" id="{FADA2A88-E619-491F-BD31-BED90AB34381}"/>
                </a:ext>
              </a:extLst>
            </p:cNvPr>
            <p:cNvSpPr/>
            <p:nvPr/>
          </p:nvSpPr>
          <p:spPr>
            <a:xfrm>
              <a:off x="391070" y="3621546"/>
              <a:ext cx="145209" cy="125309"/>
            </a:xfrm>
            <a:custGeom>
              <a:avLst/>
              <a:gdLst/>
              <a:ahLst/>
              <a:cxnLst/>
              <a:rect l="l" t="t" r="r" b="b"/>
              <a:pathLst>
                <a:path w="1357" h="1171" extrusionOk="0">
                  <a:moveTo>
                    <a:pt x="682" y="0"/>
                  </a:moveTo>
                  <a:cubicBezTo>
                    <a:pt x="589" y="0"/>
                    <a:pt x="495" y="49"/>
                    <a:pt x="444" y="147"/>
                  </a:cubicBezTo>
                  <a:lnTo>
                    <a:pt x="402" y="236"/>
                  </a:lnTo>
                  <a:lnTo>
                    <a:pt x="305" y="250"/>
                  </a:lnTo>
                  <a:cubicBezTo>
                    <a:pt x="87" y="281"/>
                    <a:pt x="1" y="546"/>
                    <a:pt x="157" y="696"/>
                  </a:cubicBezTo>
                  <a:lnTo>
                    <a:pt x="227" y="766"/>
                  </a:lnTo>
                  <a:lnTo>
                    <a:pt x="210" y="864"/>
                  </a:lnTo>
                  <a:cubicBezTo>
                    <a:pt x="179" y="1032"/>
                    <a:pt x="316" y="1170"/>
                    <a:pt x="469" y="1170"/>
                  </a:cubicBezTo>
                  <a:cubicBezTo>
                    <a:pt x="509" y="1170"/>
                    <a:pt x="550" y="1161"/>
                    <a:pt x="589" y="1140"/>
                  </a:cubicBezTo>
                  <a:lnTo>
                    <a:pt x="681" y="1090"/>
                  </a:lnTo>
                  <a:lnTo>
                    <a:pt x="771" y="1140"/>
                  </a:lnTo>
                  <a:cubicBezTo>
                    <a:pt x="811" y="1161"/>
                    <a:pt x="852" y="1170"/>
                    <a:pt x="892" y="1170"/>
                  </a:cubicBezTo>
                  <a:cubicBezTo>
                    <a:pt x="1045" y="1170"/>
                    <a:pt x="1179" y="1032"/>
                    <a:pt x="1153" y="864"/>
                  </a:cubicBezTo>
                  <a:lnTo>
                    <a:pt x="1133" y="766"/>
                  </a:lnTo>
                  <a:lnTo>
                    <a:pt x="1203" y="696"/>
                  </a:lnTo>
                  <a:cubicBezTo>
                    <a:pt x="1357" y="546"/>
                    <a:pt x="1270" y="281"/>
                    <a:pt x="1058" y="250"/>
                  </a:cubicBezTo>
                  <a:lnTo>
                    <a:pt x="960" y="236"/>
                  </a:lnTo>
                  <a:lnTo>
                    <a:pt x="919" y="147"/>
                  </a:lnTo>
                  <a:cubicBezTo>
                    <a:pt x="870" y="49"/>
                    <a:pt x="776" y="0"/>
                    <a:pt x="6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008;p51">
              <a:extLst>
                <a:ext uri="{FF2B5EF4-FFF2-40B4-BE49-F238E27FC236}">
                  <a16:creationId xmlns:a16="http://schemas.microsoft.com/office/drawing/2014/main" xmlns="" id="{6C1DE328-96C4-44B9-9A0A-0DC8DF03714F}"/>
                </a:ext>
              </a:extLst>
            </p:cNvPr>
            <p:cNvSpPr/>
            <p:nvPr/>
          </p:nvSpPr>
          <p:spPr>
            <a:xfrm>
              <a:off x="391391" y="3631498"/>
              <a:ext cx="133866" cy="120493"/>
            </a:xfrm>
            <a:custGeom>
              <a:avLst/>
              <a:gdLst/>
              <a:ahLst/>
              <a:cxnLst/>
              <a:rect l="l" t="t" r="r" b="b"/>
              <a:pathLst>
                <a:path w="1251" h="1126" extrusionOk="0">
                  <a:moveTo>
                    <a:pt x="610" y="620"/>
                  </a:moveTo>
                  <a:cubicBezTo>
                    <a:pt x="610" y="620"/>
                    <a:pt x="609" y="620"/>
                    <a:pt x="609" y="620"/>
                  </a:cubicBezTo>
                  <a:cubicBezTo>
                    <a:pt x="575" y="630"/>
                    <a:pt x="539" y="643"/>
                    <a:pt x="503" y="659"/>
                  </a:cubicBezTo>
                  <a:lnTo>
                    <a:pt x="503" y="659"/>
                  </a:lnTo>
                  <a:cubicBezTo>
                    <a:pt x="502" y="668"/>
                    <a:pt x="504" y="673"/>
                    <a:pt x="511" y="673"/>
                  </a:cubicBezTo>
                  <a:cubicBezTo>
                    <a:pt x="512" y="673"/>
                    <a:pt x="513" y="673"/>
                    <a:pt x="514" y="673"/>
                  </a:cubicBezTo>
                  <a:cubicBezTo>
                    <a:pt x="553" y="665"/>
                    <a:pt x="586" y="648"/>
                    <a:pt x="611" y="620"/>
                  </a:cubicBezTo>
                  <a:cubicBezTo>
                    <a:pt x="612" y="620"/>
                    <a:pt x="612" y="620"/>
                    <a:pt x="612" y="620"/>
                  </a:cubicBezTo>
                  <a:lnTo>
                    <a:pt x="612" y="620"/>
                  </a:lnTo>
                  <a:cubicBezTo>
                    <a:pt x="611" y="620"/>
                    <a:pt x="611" y="620"/>
                    <a:pt x="610" y="620"/>
                  </a:cubicBezTo>
                  <a:close/>
                  <a:moveTo>
                    <a:pt x="1" y="531"/>
                  </a:moveTo>
                  <a:cubicBezTo>
                    <a:pt x="14" y="562"/>
                    <a:pt x="37" y="592"/>
                    <a:pt x="67" y="623"/>
                  </a:cubicBezTo>
                  <a:lnTo>
                    <a:pt x="151" y="704"/>
                  </a:lnTo>
                  <a:lnTo>
                    <a:pt x="132" y="818"/>
                  </a:lnTo>
                  <a:cubicBezTo>
                    <a:pt x="126" y="829"/>
                    <a:pt x="126" y="838"/>
                    <a:pt x="126" y="843"/>
                  </a:cubicBezTo>
                  <a:cubicBezTo>
                    <a:pt x="241" y="800"/>
                    <a:pt x="376" y="715"/>
                    <a:pt x="503" y="659"/>
                  </a:cubicBezTo>
                  <a:lnTo>
                    <a:pt x="503" y="659"/>
                  </a:lnTo>
                  <a:cubicBezTo>
                    <a:pt x="505" y="636"/>
                    <a:pt x="523" y="595"/>
                    <a:pt x="504" y="595"/>
                  </a:cubicBezTo>
                  <a:cubicBezTo>
                    <a:pt x="503" y="595"/>
                    <a:pt x="501" y="595"/>
                    <a:pt x="500" y="595"/>
                  </a:cubicBezTo>
                  <a:cubicBezTo>
                    <a:pt x="401" y="627"/>
                    <a:pt x="342" y="650"/>
                    <a:pt x="282" y="650"/>
                  </a:cubicBezTo>
                  <a:cubicBezTo>
                    <a:pt x="211" y="650"/>
                    <a:pt x="139" y="618"/>
                    <a:pt x="1" y="531"/>
                  </a:cubicBezTo>
                  <a:close/>
                  <a:moveTo>
                    <a:pt x="971" y="1"/>
                  </a:moveTo>
                  <a:cubicBezTo>
                    <a:pt x="943" y="140"/>
                    <a:pt x="902" y="274"/>
                    <a:pt x="846" y="405"/>
                  </a:cubicBezTo>
                  <a:cubicBezTo>
                    <a:pt x="826" y="439"/>
                    <a:pt x="810" y="478"/>
                    <a:pt x="770" y="489"/>
                  </a:cubicBezTo>
                  <a:cubicBezTo>
                    <a:pt x="765" y="491"/>
                    <a:pt x="759" y="492"/>
                    <a:pt x="753" y="492"/>
                  </a:cubicBezTo>
                  <a:cubicBezTo>
                    <a:pt x="730" y="492"/>
                    <a:pt x="707" y="480"/>
                    <a:pt x="687" y="467"/>
                  </a:cubicBezTo>
                  <a:cubicBezTo>
                    <a:pt x="664" y="450"/>
                    <a:pt x="651" y="422"/>
                    <a:pt x="631" y="397"/>
                  </a:cubicBezTo>
                  <a:cubicBezTo>
                    <a:pt x="553" y="272"/>
                    <a:pt x="469" y="143"/>
                    <a:pt x="388" y="15"/>
                  </a:cubicBezTo>
                  <a:lnTo>
                    <a:pt x="358" y="79"/>
                  </a:lnTo>
                  <a:lnTo>
                    <a:pt x="293" y="90"/>
                  </a:lnTo>
                  <a:cubicBezTo>
                    <a:pt x="427" y="174"/>
                    <a:pt x="542" y="283"/>
                    <a:pt x="609" y="422"/>
                  </a:cubicBezTo>
                  <a:cubicBezTo>
                    <a:pt x="639" y="483"/>
                    <a:pt x="656" y="567"/>
                    <a:pt x="612" y="620"/>
                  </a:cubicBezTo>
                  <a:lnTo>
                    <a:pt x="612" y="620"/>
                  </a:lnTo>
                  <a:cubicBezTo>
                    <a:pt x="624" y="624"/>
                    <a:pt x="618" y="688"/>
                    <a:pt x="628" y="701"/>
                  </a:cubicBezTo>
                  <a:cubicBezTo>
                    <a:pt x="639" y="707"/>
                    <a:pt x="642" y="723"/>
                    <a:pt x="648" y="735"/>
                  </a:cubicBezTo>
                  <a:cubicBezTo>
                    <a:pt x="656" y="799"/>
                    <a:pt x="653" y="857"/>
                    <a:pt x="642" y="922"/>
                  </a:cubicBezTo>
                  <a:cubicBezTo>
                    <a:pt x="634" y="991"/>
                    <a:pt x="623" y="1061"/>
                    <a:pt x="609" y="1125"/>
                  </a:cubicBezTo>
                  <a:lnTo>
                    <a:pt x="681" y="1089"/>
                  </a:lnTo>
                  <a:lnTo>
                    <a:pt x="734" y="1117"/>
                  </a:lnTo>
                  <a:cubicBezTo>
                    <a:pt x="726" y="1055"/>
                    <a:pt x="720" y="1000"/>
                    <a:pt x="717" y="944"/>
                  </a:cubicBezTo>
                  <a:cubicBezTo>
                    <a:pt x="712" y="852"/>
                    <a:pt x="717" y="749"/>
                    <a:pt x="768" y="670"/>
                  </a:cubicBezTo>
                  <a:cubicBezTo>
                    <a:pt x="773" y="662"/>
                    <a:pt x="776" y="659"/>
                    <a:pt x="782" y="656"/>
                  </a:cubicBezTo>
                  <a:cubicBezTo>
                    <a:pt x="790" y="654"/>
                    <a:pt x="801" y="648"/>
                    <a:pt x="807" y="648"/>
                  </a:cubicBezTo>
                  <a:cubicBezTo>
                    <a:pt x="946" y="648"/>
                    <a:pt x="1080" y="701"/>
                    <a:pt x="1214" y="737"/>
                  </a:cubicBezTo>
                  <a:lnTo>
                    <a:pt x="1208" y="704"/>
                  </a:lnTo>
                  <a:lnTo>
                    <a:pt x="1250" y="665"/>
                  </a:lnTo>
                  <a:cubicBezTo>
                    <a:pt x="1200" y="662"/>
                    <a:pt x="1153" y="659"/>
                    <a:pt x="1108" y="656"/>
                  </a:cubicBezTo>
                  <a:cubicBezTo>
                    <a:pt x="1058" y="648"/>
                    <a:pt x="1010" y="637"/>
                    <a:pt x="960" y="626"/>
                  </a:cubicBezTo>
                  <a:cubicBezTo>
                    <a:pt x="930" y="615"/>
                    <a:pt x="899" y="603"/>
                    <a:pt x="874" y="584"/>
                  </a:cubicBezTo>
                  <a:cubicBezTo>
                    <a:pt x="849" y="562"/>
                    <a:pt x="832" y="531"/>
                    <a:pt x="832" y="500"/>
                  </a:cubicBezTo>
                  <a:cubicBezTo>
                    <a:pt x="832" y="467"/>
                    <a:pt x="849" y="436"/>
                    <a:pt x="865" y="408"/>
                  </a:cubicBezTo>
                  <a:cubicBezTo>
                    <a:pt x="935" y="305"/>
                    <a:pt x="1005" y="199"/>
                    <a:pt x="1075" y="90"/>
                  </a:cubicBezTo>
                  <a:lnTo>
                    <a:pt x="1010" y="79"/>
                  </a:lnTo>
                  <a:lnTo>
                    <a:pt x="97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009;p51">
              <a:extLst>
                <a:ext uri="{FF2B5EF4-FFF2-40B4-BE49-F238E27FC236}">
                  <a16:creationId xmlns:a16="http://schemas.microsoft.com/office/drawing/2014/main" xmlns="" id="{FD0BC9BC-261E-4B7C-8C63-74206F453330}"/>
                </a:ext>
              </a:extLst>
            </p:cNvPr>
            <p:cNvSpPr/>
            <p:nvPr/>
          </p:nvSpPr>
          <p:spPr>
            <a:xfrm>
              <a:off x="436121" y="3656324"/>
              <a:ext cx="55430" cy="55324"/>
            </a:xfrm>
            <a:custGeom>
              <a:avLst/>
              <a:gdLst/>
              <a:ahLst/>
              <a:cxnLst/>
              <a:rect l="l" t="t" r="r" b="b"/>
              <a:pathLst>
                <a:path w="518" h="517" extrusionOk="0">
                  <a:moveTo>
                    <a:pt x="260" y="0"/>
                  </a:moveTo>
                  <a:cubicBezTo>
                    <a:pt x="118" y="0"/>
                    <a:pt x="1" y="118"/>
                    <a:pt x="1" y="260"/>
                  </a:cubicBezTo>
                  <a:cubicBezTo>
                    <a:pt x="1" y="402"/>
                    <a:pt x="118" y="517"/>
                    <a:pt x="260" y="517"/>
                  </a:cubicBezTo>
                  <a:cubicBezTo>
                    <a:pt x="403" y="517"/>
                    <a:pt x="517" y="402"/>
                    <a:pt x="517" y="260"/>
                  </a:cubicBezTo>
                  <a:cubicBezTo>
                    <a:pt x="517" y="118"/>
                    <a:pt x="403"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010;p51">
              <a:extLst>
                <a:ext uri="{FF2B5EF4-FFF2-40B4-BE49-F238E27FC236}">
                  <a16:creationId xmlns:a16="http://schemas.microsoft.com/office/drawing/2014/main" xmlns="" id="{CB61D2E9-8866-4F05-ADA1-48F86F9595AD}"/>
                </a:ext>
              </a:extLst>
            </p:cNvPr>
            <p:cNvSpPr/>
            <p:nvPr/>
          </p:nvSpPr>
          <p:spPr>
            <a:xfrm>
              <a:off x="441792" y="3665527"/>
              <a:ext cx="44087" cy="37561"/>
            </a:xfrm>
            <a:custGeom>
              <a:avLst/>
              <a:gdLst/>
              <a:ahLst/>
              <a:cxnLst/>
              <a:rect l="l" t="t" r="r" b="b"/>
              <a:pathLst>
                <a:path w="412" h="351" extrusionOk="0">
                  <a:moveTo>
                    <a:pt x="207" y="1"/>
                  </a:moveTo>
                  <a:cubicBezTo>
                    <a:pt x="179" y="1"/>
                    <a:pt x="150" y="15"/>
                    <a:pt x="135" y="43"/>
                  </a:cubicBezTo>
                  <a:lnTo>
                    <a:pt x="121" y="71"/>
                  </a:lnTo>
                  <a:lnTo>
                    <a:pt x="93" y="73"/>
                  </a:lnTo>
                  <a:cubicBezTo>
                    <a:pt x="29" y="85"/>
                    <a:pt x="1" y="163"/>
                    <a:pt x="51" y="210"/>
                  </a:cubicBezTo>
                  <a:lnTo>
                    <a:pt x="71" y="230"/>
                  </a:lnTo>
                  <a:lnTo>
                    <a:pt x="65" y="258"/>
                  </a:lnTo>
                  <a:cubicBezTo>
                    <a:pt x="56" y="310"/>
                    <a:pt x="96" y="351"/>
                    <a:pt x="142" y="351"/>
                  </a:cubicBezTo>
                  <a:cubicBezTo>
                    <a:pt x="154" y="351"/>
                    <a:pt x="167" y="348"/>
                    <a:pt x="180" y="341"/>
                  </a:cubicBezTo>
                  <a:lnTo>
                    <a:pt x="207" y="327"/>
                  </a:lnTo>
                  <a:lnTo>
                    <a:pt x="235" y="341"/>
                  </a:lnTo>
                  <a:cubicBezTo>
                    <a:pt x="247" y="348"/>
                    <a:pt x="260" y="351"/>
                    <a:pt x="272" y="351"/>
                  </a:cubicBezTo>
                  <a:cubicBezTo>
                    <a:pt x="318" y="351"/>
                    <a:pt x="359" y="308"/>
                    <a:pt x="350" y="258"/>
                  </a:cubicBezTo>
                  <a:lnTo>
                    <a:pt x="341" y="230"/>
                  </a:lnTo>
                  <a:lnTo>
                    <a:pt x="364" y="210"/>
                  </a:lnTo>
                  <a:cubicBezTo>
                    <a:pt x="411" y="163"/>
                    <a:pt x="389" y="85"/>
                    <a:pt x="322" y="73"/>
                  </a:cubicBezTo>
                  <a:lnTo>
                    <a:pt x="294" y="71"/>
                  </a:lnTo>
                  <a:lnTo>
                    <a:pt x="280" y="43"/>
                  </a:lnTo>
                  <a:cubicBezTo>
                    <a:pt x="265" y="15"/>
                    <a:pt x="236" y="1"/>
                    <a:pt x="20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011;p51">
              <a:extLst>
                <a:ext uri="{FF2B5EF4-FFF2-40B4-BE49-F238E27FC236}">
                  <a16:creationId xmlns:a16="http://schemas.microsoft.com/office/drawing/2014/main" xmlns="" id="{DED7C766-ACED-46FD-A08D-DA2470ED15BF}"/>
                </a:ext>
              </a:extLst>
            </p:cNvPr>
            <p:cNvSpPr/>
            <p:nvPr/>
          </p:nvSpPr>
          <p:spPr>
            <a:xfrm>
              <a:off x="449604" y="3669700"/>
              <a:ext cx="28464" cy="28786"/>
            </a:xfrm>
            <a:custGeom>
              <a:avLst/>
              <a:gdLst/>
              <a:ahLst/>
              <a:cxnLst/>
              <a:rect l="l" t="t" r="r" b="b"/>
              <a:pathLst>
                <a:path w="266" h="269" extrusionOk="0">
                  <a:moveTo>
                    <a:pt x="134" y="1"/>
                  </a:moveTo>
                  <a:cubicBezTo>
                    <a:pt x="62" y="1"/>
                    <a:pt x="1" y="62"/>
                    <a:pt x="1" y="135"/>
                  </a:cubicBezTo>
                  <a:cubicBezTo>
                    <a:pt x="1" y="207"/>
                    <a:pt x="62" y="269"/>
                    <a:pt x="134" y="269"/>
                  </a:cubicBezTo>
                  <a:cubicBezTo>
                    <a:pt x="207" y="269"/>
                    <a:pt x="266" y="207"/>
                    <a:pt x="266" y="135"/>
                  </a:cubicBezTo>
                  <a:cubicBezTo>
                    <a:pt x="266" y="62"/>
                    <a:pt x="210" y="4"/>
                    <a:pt x="1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012;p51">
              <a:extLst>
                <a:ext uri="{FF2B5EF4-FFF2-40B4-BE49-F238E27FC236}">
                  <a16:creationId xmlns:a16="http://schemas.microsoft.com/office/drawing/2014/main" xmlns="" id="{F00EE855-E157-4DC0-A2AE-1C126DD4495A}"/>
                </a:ext>
              </a:extLst>
            </p:cNvPr>
            <p:cNvSpPr/>
            <p:nvPr/>
          </p:nvSpPr>
          <p:spPr>
            <a:xfrm>
              <a:off x="459449" y="3641985"/>
              <a:ext cx="9096" cy="85180"/>
            </a:xfrm>
            <a:custGeom>
              <a:avLst/>
              <a:gdLst/>
              <a:ahLst/>
              <a:cxnLst/>
              <a:rect l="l" t="t" r="r" b="b"/>
              <a:pathLst>
                <a:path w="85" h="796" extrusionOk="0">
                  <a:moveTo>
                    <a:pt x="1" y="1"/>
                  </a:moveTo>
                  <a:lnTo>
                    <a:pt x="1" y="796"/>
                  </a:lnTo>
                  <a:lnTo>
                    <a:pt x="84" y="796"/>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013;p51">
              <a:extLst>
                <a:ext uri="{FF2B5EF4-FFF2-40B4-BE49-F238E27FC236}">
                  <a16:creationId xmlns:a16="http://schemas.microsoft.com/office/drawing/2014/main" xmlns="" id="{99609F38-A613-4B2D-8AF9-9F0BA14D819B}"/>
                </a:ext>
              </a:extLst>
            </p:cNvPr>
            <p:cNvSpPr/>
            <p:nvPr/>
          </p:nvSpPr>
          <p:spPr>
            <a:xfrm>
              <a:off x="460091" y="3634815"/>
              <a:ext cx="8454" cy="8454"/>
            </a:xfrm>
            <a:custGeom>
              <a:avLst/>
              <a:gdLst/>
              <a:ahLst/>
              <a:cxnLst/>
              <a:rect l="l" t="t" r="r" b="b"/>
              <a:pathLst>
                <a:path w="79" h="79" extrusionOk="0">
                  <a:moveTo>
                    <a:pt x="43" y="0"/>
                  </a:moveTo>
                  <a:cubicBezTo>
                    <a:pt x="42" y="0"/>
                    <a:pt x="41" y="0"/>
                    <a:pt x="39" y="1"/>
                  </a:cubicBezTo>
                  <a:cubicBezTo>
                    <a:pt x="20" y="1"/>
                    <a:pt x="0" y="17"/>
                    <a:pt x="0" y="40"/>
                  </a:cubicBezTo>
                  <a:cubicBezTo>
                    <a:pt x="0" y="59"/>
                    <a:pt x="20" y="79"/>
                    <a:pt x="39" y="79"/>
                  </a:cubicBezTo>
                  <a:cubicBezTo>
                    <a:pt x="62" y="79"/>
                    <a:pt x="78" y="59"/>
                    <a:pt x="78" y="40"/>
                  </a:cubicBezTo>
                  <a:cubicBezTo>
                    <a:pt x="78" y="19"/>
                    <a:pt x="64"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014;p51">
              <a:extLst>
                <a:ext uri="{FF2B5EF4-FFF2-40B4-BE49-F238E27FC236}">
                  <a16:creationId xmlns:a16="http://schemas.microsoft.com/office/drawing/2014/main" xmlns="" id="{C9F7494F-AC19-406F-9CB7-345E5BA3AF44}"/>
                </a:ext>
              </a:extLst>
            </p:cNvPr>
            <p:cNvSpPr/>
            <p:nvPr/>
          </p:nvSpPr>
          <p:spPr>
            <a:xfrm>
              <a:off x="462445" y="3636955"/>
              <a:ext cx="3638" cy="3959"/>
            </a:xfrm>
            <a:custGeom>
              <a:avLst/>
              <a:gdLst/>
              <a:ahLst/>
              <a:cxnLst/>
              <a:rect l="l" t="t" r="r" b="b"/>
              <a:pathLst>
                <a:path w="34" h="37" extrusionOk="0">
                  <a:moveTo>
                    <a:pt x="17" y="0"/>
                  </a:moveTo>
                  <a:cubicBezTo>
                    <a:pt x="9" y="0"/>
                    <a:pt x="0" y="8"/>
                    <a:pt x="0" y="20"/>
                  </a:cubicBezTo>
                  <a:cubicBezTo>
                    <a:pt x="0" y="28"/>
                    <a:pt x="9" y="36"/>
                    <a:pt x="17" y="36"/>
                  </a:cubicBezTo>
                  <a:cubicBezTo>
                    <a:pt x="26" y="36"/>
                    <a:pt x="34" y="28"/>
                    <a:pt x="34" y="20"/>
                  </a:cubicBezTo>
                  <a:cubicBezTo>
                    <a:pt x="34" y="8"/>
                    <a:pt x="26"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015;p51">
              <a:extLst>
                <a:ext uri="{FF2B5EF4-FFF2-40B4-BE49-F238E27FC236}">
                  <a16:creationId xmlns:a16="http://schemas.microsoft.com/office/drawing/2014/main" xmlns="" id="{09F373F1-932D-46C3-B058-513A875F1654}"/>
                </a:ext>
              </a:extLst>
            </p:cNvPr>
            <p:cNvSpPr/>
            <p:nvPr/>
          </p:nvSpPr>
          <p:spPr>
            <a:xfrm>
              <a:off x="460091" y="3726095"/>
              <a:ext cx="8454" cy="8561"/>
            </a:xfrm>
            <a:custGeom>
              <a:avLst/>
              <a:gdLst/>
              <a:ahLst/>
              <a:cxnLst/>
              <a:rect l="l" t="t" r="r" b="b"/>
              <a:pathLst>
                <a:path w="79" h="80" extrusionOk="0">
                  <a:moveTo>
                    <a:pt x="44" y="1"/>
                  </a:moveTo>
                  <a:cubicBezTo>
                    <a:pt x="42" y="1"/>
                    <a:pt x="41" y="1"/>
                    <a:pt x="39" y="1"/>
                  </a:cubicBezTo>
                  <a:cubicBezTo>
                    <a:pt x="20" y="1"/>
                    <a:pt x="0" y="21"/>
                    <a:pt x="0" y="40"/>
                  </a:cubicBezTo>
                  <a:cubicBezTo>
                    <a:pt x="0" y="63"/>
                    <a:pt x="20" y="79"/>
                    <a:pt x="39" y="79"/>
                  </a:cubicBezTo>
                  <a:cubicBezTo>
                    <a:pt x="62" y="79"/>
                    <a:pt x="78" y="63"/>
                    <a:pt x="78" y="40"/>
                  </a:cubicBezTo>
                  <a:cubicBezTo>
                    <a:pt x="78" y="17"/>
                    <a:pt x="64" y="1"/>
                    <a:pt x="4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016;p51">
              <a:extLst>
                <a:ext uri="{FF2B5EF4-FFF2-40B4-BE49-F238E27FC236}">
                  <a16:creationId xmlns:a16="http://schemas.microsoft.com/office/drawing/2014/main" xmlns="" id="{4BB5BABE-D00B-4758-81E8-5A28F9B2BD5E}"/>
                </a:ext>
              </a:extLst>
            </p:cNvPr>
            <p:cNvSpPr/>
            <p:nvPr/>
          </p:nvSpPr>
          <p:spPr>
            <a:xfrm>
              <a:off x="462445" y="3728556"/>
              <a:ext cx="3638" cy="3745"/>
            </a:xfrm>
            <a:custGeom>
              <a:avLst/>
              <a:gdLst/>
              <a:ahLst/>
              <a:cxnLst/>
              <a:rect l="l" t="t" r="r" b="b"/>
              <a:pathLst>
                <a:path w="34" h="35" extrusionOk="0">
                  <a:moveTo>
                    <a:pt x="17" y="1"/>
                  </a:moveTo>
                  <a:cubicBezTo>
                    <a:pt x="9" y="1"/>
                    <a:pt x="0" y="9"/>
                    <a:pt x="0" y="17"/>
                  </a:cubicBezTo>
                  <a:cubicBezTo>
                    <a:pt x="0" y="26"/>
                    <a:pt x="9" y="34"/>
                    <a:pt x="17" y="34"/>
                  </a:cubicBezTo>
                  <a:cubicBezTo>
                    <a:pt x="26" y="34"/>
                    <a:pt x="34" y="26"/>
                    <a:pt x="34" y="17"/>
                  </a:cubicBezTo>
                  <a:cubicBezTo>
                    <a:pt x="34" y="9"/>
                    <a:pt x="26"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017;p51">
              <a:extLst>
                <a:ext uri="{FF2B5EF4-FFF2-40B4-BE49-F238E27FC236}">
                  <a16:creationId xmlns:a16="http://schemas.microsoft.com/office/drawing/2014/main" xmlns="" id="{C5DB2BDB-EB28-492C-ADF4-FB2F0C9F8D93}"/>
                </a:ext>
              </a:extLst>
            </p:cNvPr>
            <p:cNvSpPr/>
            <p:nvPr/>
          </p:nvSpPr>
          <p:spPr>
            <a:xfrm>
              <a:off x="421889" y="3679866"/>
              <a:ext cx="85178" cy="9096"/>
            </a:xfrm>
            <a:custGeom>
              <a:avLst/>
              <a:gdLst/>
              <a:ahLst/>
              <a:cxnLst/>
              <a:rect l="l" t="t" r="r" b="b"/>
              <a:pathLst>
                <a:path w="796" h="85" extrusionOk="0">
                  <a:moveTo>
                    <a:pt x="0" y="1"/>
                  </a:moveTo>
                  <a:lnTo>
                    <a:pt x="0" y="85"/>
                  </a:lnTo>
                  <a:lnTo>
                    <a:pt x="795" y="85"/>
                  </a:lnTo>
                  <a:lnTo>
                    <a:pt x="7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018;p51">
              <a:extLst>
                <a:ext uri="{FF2B5EF4-FFF2-40B4-BE49-F238E27FC236}">
                  <a16:creationId xmlns:a16="http://schemas.microsoft.com/office/drawing/2014/main" xmlns="" id="{8786E360-C362-47D0-9DC3-A5525066BEB5}"/>
                </a:ext>
              </a:extLst>
            </p:cNvPr>
            <p:cNvSpPr/>
            <p:nvPr/>
          </p:nvSpPr>
          <p:spPr>
            <a:xfrm>
              <a:off x="505784" y="3680830"/>
              <a:ext cx="8668" cy="8133"/>
            </a:xfrm>
            <a:custGeom>
              <a:avLst/>
              <a:gdLst/>
              <a:ahLst/>
              <a:cxnLst/>
              <a:rect l="l" t="t" r="r" b="b"/>
              <a:pathLst>
                <a:path w="81" h="76" extrusionOk="0">
                  <a:moveTo>
                    <a:pt x="39" y="0"/>
                  </a:moveTo>
                  <a:cubicBezTo>
                    <a:pt x="17" y="0"/>
                    <a:pt x="0" y="17"/>
                    <a:pt x="0" y="36"/>
                  </a:cubicBezTo>
                  <a:cubicBezTo>
                    <a:pt x="0" y="59"/>
                    <a:pt x="17" y="76"/>
                    <a:pt x="39" y="76"/>
                  </a:cubicBezTo>
                  <a:cubicBezTo>
                    <a:pt x="59" y="76"/>
                    <a:pt x="81" y="56"/>
                    <a:pt x="75" y="36"/>
                  </a:cubicBezTo>
                  <a:cubicBezTo>
                    <a:pt x="75"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019;p51">
              <a:extLst>
                <a:ext uri="{FF2B5EF4-FFF2-40B4-BE49-F238E27FC236}">
                  <a16:creationId xmlns:a16="http://schemas.microsoft.com/office/drawing/2014/main" xmlns="" id="{D9574D97-A520-43A7-89D2-D648DE789654}"/>
                </a:ext>
              </a:extLst>
            </p:cNvPr>
            <p:cNvSpPr/>
            <p:nvPr/>
          </p:nvSpPr>
          <p:spPr>
            <a:xfrm>
              <a:off x="507817" y="3682542"/>
              <a:ext cx="3959" cy="4066"/>
            </a:xfrm>
            <a:custGeom>
              <a:avLst/>
              <a:gdLst/>
              <a:ahLst/>
              <a:cxnLst/>
              <a:rect l="l" t="t" r="r" b="b"/>
              <a:pathLst>
                <a:path w="37" h="38" extrusionOk="0">
                  <a:moveTo>
                    <a:pt x="20" y="1"/>
                  </a:moveTo>
                  <a:cubicBezTo>
                    <a:pt x="9" y="1"/>
                    <a:pt x="1" y="9"/>
                    <a:pt x="1" y="18"/>
                  </a:cubicBezTo>
                  <a:cubicBezTo>
                    <a:pt x="1" y="29"/>
                    <a:pt x="9" y="37"/>
                    <a:pt x="20" y="37"/>
                  </a:cubicBezTo>
                  <a:cubicBezTo>
                    <a:pt x="28" y="37"/>
                    <a:pt x="37" y="29"/>
                    <a:pt x="37" y="18"/>
                  </a:cubicBezTo>
                  <a:cubicBezTo>
                    <a:pt x="37" y="9"/>
                    <a:pt x="28"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020;p51">
              <a:extLst>
                <a:ext uri="{FF2B5EF4-FFF2-40B4-BE49-F238E27FC236}">
                  <a16:creationId xmlns:a16="http://schemas.microsoft.com/office/drawing/2014/main" xmlns="" id="{79EB3EB8-EC89-4FEF-BDC3-48068ABCA09A}"/>
                </a:ext>
              </a:extLst>
            </p:cNvPr>
            <p:cNvSpPr/>
            <p:nvPr/>
          </p:nvSpPr>
          <p:spPr>
            <a:xfrm>
              <a:off x="414398" y="3680830"/>
              <a:ext cx="8454" cy="8133"/>
            </a:xfrm>
            <a:custGeom>
              <a:avLst/>
              <a:gdLst/>
              <a:ahLst/>
              <a:cxnLst/>
              <a:rect l="l" t="t" r="r" b="b"/>
              <a:pathLst>
                <a:path w="79" h="76" extrusionOk="0">
                  <a:moveTo>
                    <a:pt x="37" y="0"/>
                  </a:moveTo>
                  <a:cubicBezTo>
                    <a:pt x="17" y="0"/>
                    <a:pt x="0" y="17"/>
                    <a:pt x="0" y="36"/>
                  </a:cubicBezTo>
                  <a:cubicBezTo>
                    <a:pt x="0" y="59"/>
                    <a:pt x="17" y="76"/>
                    <a:pt x="37" y="76"/>
                  </a:cubicBezTo>
                  <a:cubicBezTo>
                    <a:pt x="62" y="76"/>
                    <a:pt x="78" y="56"/>
                    <a:pt x="76" y="36"/>
                  </a:cubicBezTo>
                  <a:cubicBezTo>
                    <a:pt x="76" y="17"/>
                    <a:pt x="59"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021;p51">
              <a:extLst>
                <a:ext uri="{FF2B5EF4-FFF2-40B4-BE49-F238E27FC236}">
                  <a16:creationId xmlns:a16="http://schemas.microsoft.com/office/drawing/2014/main" xmlns="" id="{E6C3B0F7-2E58-4A27-B039-05FDBDCF9E97}"/>
                </a:ext>
              </a:extLst>
            </p:cNvPr>
            <p:cNvSpPr/>
            <p:nvPr/>
          </p:nvSpPr>
          <p:spPr>
            <a:xfrm>
              <a:off x="416431" y="3682542"/>
              <a:ext cx="4066" cy="4066"/>
            </a:xfrm>
            <a:custGeom>
              <a:avLst/>
              <a:gdLst/>
              <a:ahLst/>
              <a:cxnLst/>
              <a:rect l="l" t="t" r="r" b="b"/>
              <a:pathLst>
                <a:path w="38" h="38" extrusionOk="0">
                  <a:moveTo>
                    <a:pt x="18" y="1"/>
                  </a:moveTo>
                  <a:cubicBezTo>
                    <a:pt x="9" y="1"/>
                    <a:pt x="1" y="9"/>
                    <a:pt x="1" y="18"/>
                  </a:cubicBezTo>
                  <a:cubicBezTo>
                    <a:pt x="1" y="29"/>
                    <a:pt x="9" y="37"/>
                    <a:pt x="18" y="37"/>
                  </a:cubicBezTo>
                  <a:cubicBezTo>
                    <a:pt x="29" y="37"/>
                    <a:pt x="37" y="29"/>
                    <a:pt x="37" y="18"/>
                  </a:cubicBezTo>
                  <a:cubicBezTo>
                    <a:pt x="37"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022;p51">
              <a:extLst>
                <a:ext uri="{FF2B5EF4-FFF2-40B4-BE49-F238E27FC236}">
                  <a16:creationId xmlns:a16="http://schemas.microsoft.com/office/drawing/2014/main" xmlns="" id="{6292E970-C40A-46A0-B950-B237E051A50B}"/>
                </a:ext>
              </a:extLst>
            </p:cNvPr>
            <p:cNvSpPr/>
            <p:nvPr/>
          </p:nvSpPr>
          <p:spPr>
            <a:xfrm>
              <a:off x="437619" y="3658357"/>
              <a:ext cx="52434" cy="52435"/>
            </a:xfrm>
            <a:custGeom>
              <a:avLst/>
              <a:gdLst/>
              <a:ahLst/>
              <a:cxnLst/>
              <a:rect l="l" t="t" r="r" b="b"/>
              <a:pathLst>
                <a:path w="490" h="490" extrusionOk="0">
                  <a:moveTo>
                    <a:pt x="431" y="1"/>
                  </a:moveTo>
                  <a:lnTo>
                    <a:pt x="1" y="428"/>
                  </a:lnTo>
                  <a:lnTo>
                    <a:pt x="60" y="489"/>
                  </a:lnTo>
                  <a:lnTo>
                    <a:pt x="489" y="60"/>
                  </a:lnTo>
                  <a:lnTo>
                    <a:pt x="4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023;p51">
              <a:extLst>
                <a:ext uri="{FF2B5EF4-FFF2-40B4-BE49-F238E27FC236}">
                  <a16:creationId xmlns:a16="http://schemas.microsoft.com/office/drawing/2014/main" xmlns="" id="{82C38924-3415-44D4-8A7E-6A4D5501A183}"/>
                </a:ext>
              </a:extLst>
            </p:cNvPr>
            <p:cNvSpPr/>
            <p:nvPr/>
          </p:nvSpPr>
          <p:spPr>
            <a:xfrm>
              <a:off x="484810" y="3656645"/>
              <a:ext cx="7598" cy="6528"/>
            </a:xfrm>
            <a:custGeom>
              <a:avLst/>
              <a:gdLst/>
              <a:ahLst/>
              <a:cxnLst/>
              <a:rect l="l" t="t" r="r" b="b"/>
              <a:pathLst>
                <a:path w="71" h="61" extrusionOk="0">
                  <a:moveTo>
                    <a:pt x="40" y="0"/>
                  </a:moveTo>
                  <a:cubicBezTo>
                    <a:pt x="31" y="0"/>
                    <a:pt x="22" y="4"/>
                    <a:pt x="15" y="9"/>
                  </a:cubicBezTo>
                  <a:cubicBezTo>
                    <a:pt x="1" y="20"/>
                    <a:pt x="1" y="37"/>
                    <a:pt x="15" y="50"/>
                  </a:cubicBezTo>
                  <a:cubicBezTo>
                    <a:pt x="22" y="57"/>
                    <a:pt x="29" y="61"/>
                    <a:pt x="37" y="61"/>
                  </a:cubicBezTo>
                  <a:cubicBezTo>
                    <a:pt x="45" y="61"/>
                    <a:pt x="52" y="57"/>
                    <a:pt x="59" y="50"/>
                  </a:cubicBezTo>
                  <a:cubicBezTo>
                    <a:pt x="70" y="42"/>
                    <a:pt x="70" y="20"/>
                    <a:pt x="59" y="9"/>
                  </a:cubicBezTo>
                  <a:cubicBezTo>
                    <a:pt x="53" y="2"/>
                    <a:pt x="46"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024;p51">
              <a:extLst>
                <a:ext uri="{FF2B5EF4-FFF2-40B4-BE49-F238E27FC236}">
                  <a16:creationId xmlns:a16="http://schemas.microsoft.com/office/drawing/2014/main" xmlns="" id="{D2EC7C41-378F-4D82-8A7F-58EA032BAF03}"/>
                </a:ext>
              </a:extLst>
            </p:cNvPr>
            <p:cNvSpPr/>
            <p:nvPr/>
          </p:nvSpPr>
          <p:spPr>
            <a:xfrm>
              <a:off x="486950" y="3658571"/>
              <a:ext cx="3638" cy="3103"/>
            </a:xfrm>
            <a:custGeom>
              <a:avLst/>
              <a:gdLst/>
              <a:ahLst/>
              <a:cxnLst/>
              <a:rect l="l" t="t" r="r" b="b"/>
              <a:pathLst>
                <a:path w="34" h="29" extrusionOk="0">
                  <a:moveTo>
                    <a:pt x="18" y="0"/>
                  </a:moveTo>
                  <a:cubicBezTo>
                    <a:pt x="15" y="0"/>
                    <a:pt x="11" y="2"/>
                    <a:pt x="9" y="5"/>
                  </a:cubicBezTo>
                  <a:cubicBezTo>
                    <a:pt x="0" y="10"/>
                    <a:pt x="0" y="16"/>
                    <a:pt x="9" y="24"/>
                  </a:cubicBezTo>
                  <a:cubicBezTo>
                    <a:pt x="10" y="27"/>
                    <a:pt x="13" y="28"/>
                    <a:pt x="16" y="28"/>
                  </a:cubicBezTo>
                  <a:cubicBezTo>
                    <a:pt x="19" y="28"/>
                    <a:pt x="23" y="27"/>
                    <a:pt x="25" y="24"/>
                  </a:cubicBezTo>
                  <a:cubicBezTo>
                    <a:pt x="34" y="16"/>
                    <a:pt x="34" y="10"/>
                    <a:pt x="25" y="5"/>
                  </a:cubicBezTo>
                  <a:cubicBezTo>
                    <a:pt x="24"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025;p51">
              <a:extLst>
                <a:ext uri="{FF2B5EF4-FFF2-40B4-BE49-F238E27FC236}">
                  <a16:creationId xmlns:a16="http://schemas.microsoft.com/office/drawing/2014/main" xmlns="" id="{14129831-81D6-4870-BB88-1AFD80DEB0F9}"/>
                </a:ext>
              </a:extLst>
            </p:cNvPr>
            <p:cNvSpPr/>
            <p:nvPr/>
          </p:nvSpPr>
          <p:spPr>
            <a:xfrm>
              <a:off x="435907" y="3706298"/>
              <a:ext cx="7277" cy="6742"/>
            </a:xfrm>
            <a:custGeom>
              <a:avLst/>
              <a:gdLst/>
              <a:ahLst/>
              <a:cxnLst/>
              <a:rect l="l" t="t" r="r" b="b"/>
              <a:pathLst>
                <a:path w="68" h="63" extrusionOk="0">
                  <a:moveTo>
                    <a:pt x="36" y="0"/>
                  </a:moveTo>
                  <a:cubicBezTo>
                    <a:pt x="29" y="0"/>
                    <a:pt x="21" y="4"/>
                    <a:pt x="14" y="11"/>
                  </a:cubicBezTo>
                  <a:cubicBezTo>
                    <a:pt x="0" y="19"/>
                    <a:pt x="0" y="38"/>
                    <a:pt x="14" y="52"/>
                  </a:cubicBezTo>
                  <a:cubicBezTo>
                    <a:pt x="20" y="59"/>
                    <a:pt x="27" y="63"/>
                    <a:pt x="34" y="63"/>
                  </a:cubicBezTo>
                  <a:cubicBezTo>
                    <a:pt x="41" y="63"/>
                    <a:pt x="49" y="59"/>
                    <a:pt x="56" y="52"/>
                  </a:cubicBezTo>
                  <a:cubicBezTo>
                    <a:pt x="67" y="36"/>
                    <a:pt x="67" y="16"/>
                    <a:pt x="56" y="11"/>
                  </a:cubicBezTo>
                  <a:cubicBezTo>
                    <a:pt x="50" y="4"/>
                    <a:pt x="43" y="0"/>
                    <a:pt x="3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026;p51">
              <a:extLst>
                <a:ext uri="{FF2B5EF4-FFF2-40B4-BE49-F238E27FC236}">
                  <a16:creationId xmlns:a16="http://schemas.microsoft.com/office/drawing/2014/main" xmlns="" id="{38DCAC51-FDFA-4BCF-BBC3-DEE1A1A04461}"/>
                </a:ext>
              </a:extLst>
            </p:cNvPr>
            <p:cNvSpPr/>
            <p:nvPr/>
          </p:nvSpPr>
          <p:spPr>
            <a:xfrm>
              <a:off x="437619" y="3707796"/>
              <a:ext cx="3745" cy="2996"/>
            </a:xfrm>
            <a:custGeom>
              <a:avLst/>
              <a:gdLst/>
              <a:ahLst/>
              <a:cxnLst/>
              <a:rect l="l" t="t" r="r" b="b"/>
              <a:pathLst>
                <a:path w="35" h="28" extrusionOk="0">
                  <a:moveTo>
                    <a:pt x="19" y="1"/>
                  </a:moveTo>
                  <a:cubicBezTo>
                    <a:pt x="16" y="1"/>
                    <a:pt x="12" y="2"/>
                    <a:pt x="9" y="5"/>
                  </a:cubicBezTo>
                  <a:cubicBezTo>
                    <a:pt x="1" y="10"/>
                    <a:pt x="1" y="16"/>
                    <a:pt x="9" y="22"/>
                  </a:cubicBezTo>
                  <a:cubicBezTo>
                    <a:pt x="11" y="26"/>
                    <a:pt x="13" y="28"/>
                    <a:pt x="17" y="28"/>
                  </a:cubicBezTo>
                  <a:cubicBezTo>
                    <a:pt x="20" y="28"/>
                    <a:pt x="23" y="26"/>
                    <a:pt x="26" y="22"/>
                  </a:cubicBezTo>
                  <a:cubicBezTo>
                    <a:pt x="34" y="16"/>
                    <a:pt x="34" y="10"/>
                    <a:pt x="26" y="5"/>
                  </a:cubicBezTo>
                  <a:cubicBezTo>
                    <a:pt x="25" y="2"/>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027;p51">
              <a:extLst>
                <a:ext uri="{FF2B5EF4-FFF2-40B4-BE49-F238E27FC236}">
                  <a16:creationId xmlns:a16="http://schemas.microsoft.com/office/drawing/2014/main" xmlns="" id="{EBC4E931-ED72-4649-BA71-7F72FE3D57AA}"/>
                </a:ext>
              </a:extLst>
            </p:cNvPr>
            <p:cNvSpPr/>
            <p:nvPr/>
          </p:nvSpPr>
          <p:spPr>
            <a:xfrm>
              <a:off x="437084" y="3658678"/>
              <a:ext cx="52327" cy="52328"/>
            </a:xfrm>
            <a:custGeom>
              <a:avLst/>
              <a:gdLst/>
              <a:ahLst/>
              <a:cxnLst/>
              <a:rect l="l" t="t" r="r" b="b"/>
              <a:pathLst>
                <a:path w="489" h="489" extrusionOk="0">
                  <a:moveTo>
                    <a:pt x="59" y="1"/>
                  </a:moveTo>
                  <a:lnTo>
                    <a:pt x="0" y="59"/>
                  </a:lnTo>
                  <a:lnTo>
                    <a:pt x="430" y="489"/>
                  </a:lnTo>
                  <a:lnTo>
                    <a:pt x="489" y="430"/>
                  </a:lnTo>
                  <a:lnTo>
                    <a:pt x="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028;p51">
              <a:extLst>
                <a:ext uri="{FF2B5EF4-FFF2-40B4-BE49-F238E27FC236}">
                  <a16:creationId xmlns:a16="http://schemas.microsoft.com/office/drawing/2014/main" xmlns="" id="{4B50CFF7-CD8E-4B60-B1D2-DE908B8D2DF1}"/>
                </a:ext>
              </a:extLst>
            </p:cNvPr>
            <p:cNvSpPr/>
            <p:nvPr/>
          </p:nvSpPr>
          <p:spPr>
            <a:xfrm>
              <a:off x="485131" y="3706298"/>
              <a:ext cx="7919" cy="6314"/>
            </a:xfrm>
            <a:custGeom>
              <a:avLst/>
              <a:gdLst/>
              <a:ahLst/>
              <a:cxnLst/>
              <a:rect l="l" t="t" r="r" b="b"/>
              <a:pathLst>
                <a:path w="74" h="59" extrusionOk="0">
                  <a:moveTo>
                    <a:pt x="37" y="0"/>
                  </a:moveTo>
                  <a:cubicBezTo>
                    <a:pt x="29" y="0"/>
                    <a:pt x="21" y="4"/>
                    <a:pt x="14" y="11"/>
                  </a:cubicBezTo>
                  <a:cubicBezTo>
                    <a:pt x="1" y="19"/>
                    <a:pt x="1" y="38"/>
                    <a:pt x="14" y="52"/>
                  </a:cubicBezTo>
                  <a:cubicBezTo>
                    <a:pt x="20" y="57"/>
                    <a:pt x="27" y="59"/>
                    <a:pt x="35" y="59"/>
                  </a:cubicBezTo>
                  <a:cubicBezTo>
                    <a:pt x="42" y="59"/>
                    <a:pt x="51" y="57"/>
                    <a:pt x="59" y="52"/>
                  </a:cubicBezTo>
                  <a:cubicBezTo>
                    <a:pt x="73" y="41"/>
                    <a:pt x="73" y="24"/>
                    <a:pt x="59" y="11"/>
                  </a:cubicBezTo>
                  <a:cubicBezTo>
                    <a:pt x="52" y="4"/>
                    <a:pt x="44"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029;p51">
              <a:extLst>
                <a:ext uri="{FF2B5EF4-FFF2-40B4-BE49-F238E27FC236}">
                  <a16:creationId xmlns:a16="http://schemas.microsoft.com/office/drawing/2014/main" xmlns="" id="{5E838C0D-F0EF-4EE0-A549-7A813705DB16}"/>
                </a:ext>
              </a:extLst>
            </p:cNvPr>
            <p:cNvSpPr/>
            <p:nvPr/>
          </p:nvSpPr>
          <p:spPr>
            <a:xfrm>
              <a:off x="486950" y="3707796"/>
              <a:ext cx="3638" cy="2782"/>
            </a:xfrm>
            <a:custGeom>
              <a:avLst/>
              <a:gdLst/>
              <a:ahLst/>
              <a:cxnLst/>
              <a:rect l="l" t="t" r="r" b="b"/>
              <a:pathLst>
                <a:path w="34" h="26" extrusionOk="0">
                  <a:moveTo>
                    <a:pt x="18" y="1"/>
                  </a:moveTo>
                  <a:cubicBezTo>
                    <a:pt x="15" y="1"/>
                    <a:pt x="11" y="2"/>
                    <a:pt x="9" y="5"/>
                  </a:cubicBezTo>
                  <a:cubicBezTo>
                    <a:pt x="0" y="10"/>
                    <a:pt x="0" y="16"/>
                    <a:pt x="9" y="22"/>
                  </a:cubicBezTo>
                  <a:cubicBezTo>
                    <a:pt x="11" y="24"/>
                    <a:pt x="15" y="26"/>
                    <a:pt x="18" y="26"/>
                  </a:cubicBezTo>
                  <a:cubicBezTo>
                    <a:pt x="21" y="26"/>
                    <a:pt x="24" y="24"/>
                    <a:pt x="25" y="22"/>
                  </a:cubicBezTo>
                  <a:cubicBezTo>
                    <a:pt x="34" y="19"/>
                    <a:pt x="34" y="13"/>
                    <a:pt x="25" y="5"/>
                  </a:cubicBezTo>
                  <a:cubicBezTo>
                    <a:pt x="24" y="2"/>
                    <a:pt x="21"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030;p51">
              <a:extLst>
                <a:ext uri="{FF2B5EF4-FFF2-40B4-BE49-F238E27FC236}">
                  <a16:creationId xmlns:a16="http://schemas.microsoft.com/office/drawing/2014/main" xmlns="" id="{363C5D67-FDAA-4395-811C-358CDEC3B8D0}"/>
                </a:ext>
              </a:extLst>
            </p:cNvPr>
            <p:cNvSpPr/>
            <p:nvPr/>
          </p:nvSpPr>
          <p:spPr>
            <a:xfrm>
              <a:off x="435586" y="3656645"/>
              <a:ext cx="7598" cy="6528"/>
            </a:xfrm>
            <a:custGeom>
              <a:avLst/>
              <a:gdLst/>
              <a:ahLst/>
              <a:cxnLst/>
              <a:rect l="l" t="t" r="r" b="b"/>
              <a:pathLst>
                <a:path w="71" h="61" extrusionOk="0">
                  <a:moveTo>
                    <a:pt x="39" y="0"/>
                  </a:moveTo>
                  <a:cubicBezTo>
                    <a:pt x="31" y="0"/>
                    <a:pt x="22" y="4"/>
                    <a:pt x="14" y="9"/>
                  </a:cubicBezTo>
                  <a:cubicBezTo>
                    <a:pt x="0" y="20"/>
                    <a:pt x="0" y="37"/>
                    <a:pt x="14" y="50"/>
                  </a:cubicBezTo>
                  <a:cubicBezTo>
                    <a:pt x="21" y="57"/>
                    <a:pt x="29" y="61"/>
                    <a:pt x="36" y="61"/>
                  </a:cubicBezTo>
                  <a:cubicBezTo>
                    <a:pt x="44" y="61"/>
                    <a:pt x="51" y="57"/>
                    <a:pt x="56" y="50"/>
                  </a:cubicBezTo>
                  <a:cubicBezTo>
                    <a:pt x="70" y="42"/>
                    <a:pt x="70" y="23"/>
                    <a:pt x="56" y="9"/>
                  </a:cubicBezTo>
                  <a:cubicBezTo>
                    <a:pt x="51" y="2"/>
                    <a:pt x="45"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31;p51">
              <a:extLst>
                <a:ext uri="{FF2B5EF4-FFF2-40B4-BE49-F238E27FC236}">
                  <a16:creationId xmlns:a16="http://schemas.microsoft.com/office/drawing/2014/main" xmlns="" id="{344AF6BC-CDCC-4A7C-879C-D018C94E3633}"/>
                </a:ext>
              </a:extLst>
            </p:cNvPr>
            <p:cNvSpPr/>
            <p:nvPr/>
          </p:nvSpPr>
          <p:spPr>
            <a:xfrm>
              <a:off x="438261" y="3658357"/>
              <a:ext cx="3103" cy="3103"/>
            </a:xfrm>
            <a:custGeom>
              <a:avLst/>
              <a:gdLst/>
              <a:ahLst/>
              <a:cxnLst/>
              <a:rect l="l" t="t" r="r" b="b"/>
              <a:pathLst>
                <a:path w="29" h="29" extrusionOk="0">
                  <a:moveTo>
                    <a:pt x="14" y="1"/>
                  </a:moveTo>
                  <a:cubicBezTo>
                    <a:pt x="6" y="1"/>
                    <a:pt x="1" y="7"/>
                    <a:pt x="1" y="15"/>
                  </a:cubicBezTo>
                  <a:cubicBezTo>
                    <a:pt x="1" y="23"/>
                    <a:pt x="6" y="29"/>
                    <a:pt x="14" y="29"/>
                  </a:cubicBezTo>
                  <a:cubicBezTo>
                    <a:pt x="20" y="29"/>
                    <a:pt x="28" y="23"/>
                    <a:pt x="28" y="15"/>
                  </a:cubicBezTo>
                  <a:cubicBezTo>
                    <a:pt x="28" y="7"/>
                    <a:pt x="20"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32;p51">
              <a:extLst>
                <a:ext uri="{FF2B5EF4-FFF2-40B4-BE49-F238E27FC236}">
                  <a16:creationId xmlns:a16="http://schemas.microsoft.com/office/drawing/2014/main" xmlns="" id="{053D48E1-568B-4FC8-8158-C59DD6989076}"/>
                </a:ext>
              </a:extLst>
            </p:cNvPr>
            <p:cNvSpPr/>
            <p:nvPr/>
          </p:nvSpPr>
          <p:spPr>
            <a:xfrm>
              <a:off x="456774" y="3676870"/>
              <a:ext cx="14446" cy="14446"/>
            </a:xfrm>
            <a:custGeom>
              <a:avLst/>
              <a:gdLst/>
              <a:ahLst/>
              <a:cxnLst/>
              <a:rect l="l" t="t" r="r" b="b"/>
              <a:pathLst>
                <a:path w="135" h="135" extrusionOk="0">
                  <a:moveTo>
                    <a:pt x="67" y="1"/>
                  </a:moveTo>
                  <a:cubicBezTo>
                    <a:pt x="28" y="1"/>
                    <a:pt x="0" y="32"/>
                    <a:pt x="0" y="68"/>
                  </a:cubicBezTo>
                  <a:cubicBezTo>
                    <a:pt x="0" y="107"/>
                    <a:pt x="31" y="135"/>
                    <a:pt x="67" y="135"/>
                  </a:cubicBezTo>
                  <a:cubicBezTo>
                    <a:pt x="106" y="135"/>
                    <a:pt x="134" y="101"/>
                    <a:pt x="134" y="68"/>
                  </a:cubicBezTo>
                  <a:cubicBezTo>
                    <a:pt x="134" y="32"/>
                    <a:pt x="106" y="1"/>
                    <a:pt x="67"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033;p51">
              <a:extLst>
                <a:ext uri="{FF2B5EF4-FFF2-40B4-BE49-F238E27FC236}">
                  <a16:creationId xmlns:a16="http://schemas.microsoft.com/office/drawing/2014/main" xmlns="" id="{26981DF6-C0CA-42C3-B29E-E3834A6F7F49}"/>
                </a:ext>
              </a:extLst>
            </p:cNvPr>
            <p:cNvSpPr/>
            <p:nvPr/>
          </p:nvSpPr>
          <p:spPr>
            <a:xfrm>
              <a:off x="-254946" y="2524579"/>
              <a:ext cx="850282" cy="1825805"/>
            </a:xfrm>
            <a:custGeom>
              <a:avLst/>
              <a:gdLst/>
              <a:ahLst/>
              <a:cxnLst/>
              <a:rect l="l" t="t" r="r" b="b"/>
              <a:pathLst>
                <a:path w="7946" h="17062" extrusionOk="0">
                  <a:moveTo>
                    <a:pt x="6836" y="0"/>
                  </a:moveTo>
                  <a:cubicBezTo>
                    <a:pt x="6744" y="756"/>
                    <a:pt x="6534" y="1479"/>
                    <a:pt x="6052" y="2062"/>
                  </a:cubicBezTo>
                  <a:cubicBezTo>
                    <a:pt x="5409" y="2837"/>
                    <a:pt x="4385" y="3188"/>
                    <a:pt x="3364" y="3188"/>
                  </a:cubicBezTo>
                  <a:cubicBezTo>
                    <a:pt x="3096" y="3188"/>
                    <a:pt x="2828" y="3164"/>
                    <a:pt x="2567" y="3117"/>
                  </a:cubicBezTo>
                  <a:cubicBezTo>
                    <a:pt x="2492" y="3103"/>
                    <a:pt x="2411" y="3089"/>
                    <a:pt x="2330" y="3080"/>
                  </a:cubicBezTo>
                  <a:lnTo>
                    <a:pt x="2330" y="3080"/>
                  </a:lnTo>
                  <a:cubicBezTo>
                    <a:pt x="2411" y="3195"/>
                    <a:pt x="2495" y="3312"/>
                    <a:pt x="2590" y="3415"/>
                  </a:cubicBezTo>
                  <a:cubicBezTo>
                    <a:pt x="2411" y="3652"/>
                    <a:pt x="2260" y="3892"/>
                    <a:pt x="2121" y="4138"/>
                  </a:cubicBezTo>
                  <a:cubicBezTo>
                    <a:pt x="2154" y="4163"/>
                    <a:pt x="2185" y="4179"/>
                    <a:pt x="2218" y="4199"/>
                  </a:cubicBezTo>
                  <a:cubicBezTo>
                    <a:pt x="2467" y="4344"/>
                    <a:pt x="2757" y="4400"/>
                    <a:pt x="3039" y="4456"/>
                  </a:cubicBezTo>
                  <a:cubicBezTo>
                    <a:pt x="3608" y="4567"/>
                    <a:pt x="4180" y="4679"/>
                    <a:pt x="4749" y="4785"/>
                  </a:cubicBezTo>
                  <a:cubicBezTo>
                    <a:pt x="4950" y="4824"/>
                    <a:pt x="5156" y="4866"/>
                    <a:pt x="5335" y="4963"/>
                  </a:cubicBezTo>
                  <a:cubicBezTo>
                    <a:pt x="5784" y="5203"/>
                    <a:pt x="5990" y="5725"/>
                    <a:pt x="6135" y="6208"/>
                  </a:cubicBezTo>
                  <a:cubicBezTo>
                    <a:pt x="6610" y="7748"/>
                    <a:pt x="6883" y="9341"/>
                    <a:pt x="6942" y="10947"/>
                  </a:cubicBezTo>
                  <a:cubicBezTo>
                    <a:pt x="6975" y="11899"/>
                    <a:pt x="6933" y="12881"/>
                    <a:pt x="6596" y="13774"/>
                  </a:cubicBezTo>
                  <a:cubicBezTo>
                    <a:pt x="6258" y="14666"/>
                    <a:pt x="5589" y="15475"/>
                    <a:pt x="4685" y="15777"/>
                  </a:cubicBezTo>
                  <a:cubicBezTo>
                    <a:pt x="4434" y="15862"/>
                    <a:pt x="4170" y="15902"/>
                    <a:pt x="3906" y="15902"/>
                  </a:cubicBezTo>
                  <a:cubicBezTo>
                    <a:pt x="3132" y="15902"/>
                    <a:pt x="2352" y="15551"/>
                    <a:pt x="1867" y="14940"/>
                  </a:cubicBezTo>
                  <a:cubicBezTo>
                    <a:pt x="1513" y="14491"/>
                    <a:pt x="1320" y="13933"/>
                    <a:pt x="1183" y="13377"/>
                  </a:cubicBezTo>
                  <a:cubicBezTo>
                    <a:pt x="935" y="12384"/>
                    <a:pt x="846" y="11360"/>
                    <a:pt x="796" y="10334"/>
                  </a:cubicBezTo>
                  <a:cubicBezTo>
                    <a:pt x="754" y="9455"/>
                    <a:pt x="740" y="8573"/>
                    <a:pt x="759" y="7692"/>
                  </a:cubicBezTo>
                  <a:lnTo>
                    <a:pt x="759" y="7692"/>
                  </a:lnTo>
                  <a:cubicBezTo>
                    <a:pt x="433" y="8802"/>
                    <a:pt x="196" y="9940"/>
                    <a:pt x="123" y="11095"/>
                  </a:cubicBezTo>
                  <a:cubicBezTo>
                    <a:pt x="1" y="12981"/>
                    <a:pt x="335" y="14937"/>
                    <a:pt x="1351" y="16530"/>
                  </a:cubicBezTo>
                  <a:cubicBezTo>
                    <a:pt x="1948" y="16820"/>
                    <a:pt x="2606" y="16920"/>
                    <a:pt x="3262" y="16990"/>
                  </a:cubicBezTo>
                  <a:cubicBezTo>
                    <a:pt x="3646" y="17030"/>
                    <a:pt x="4034" y="17061"/>
                    <a:pt x="4420" y="17061"/>
                  </a:cubicBezTo>
                  <a:cubicBezTo>
                    <a:pt x="4707" y="17061"/>
                    <a:pt x="4994" y="17044"/>
                    <a:pt x="5279" y="17001"/>
                  </a:cubicBezTo>
                  <a:cubicBezTo>
                    <a:pt x="5943" y="16901"/>
                    <a:pt x="6604" y="16650"/>
                    <a:pt x="7098" y="16195"/>
                  </a:cubicBezTo>
                  <a:cubicBezTo>
                    <a:pt x="7098" y="16195"/>
                    <a:pt x="7946" y="13531"/>
                    <a:pt x="7946" y="12069"/>
                  </a:cubicBezTo>
                  <a:cubicBezTo>
                    <a:pt x="7943" y="7391"/>
                    <a:pt x="5817" y="3476"/>
                    <a:pt x="5817" y="3476"/>
                  </a:cubicBezTo>
                  <a:cubicBezTo>
                    <a:pt x="6258" y="3025"/>
                    <a:pt x="6610" y="2472"/>
                    <a:pt x="6875" y="1897"/>
                  </a:cubicBezTo>
                  <a:cubicBezTo>
                    <a:pt x="7140" y="1323"/>
                    <a:pt x="7251" y="659"/>
                    <a:pt x="7073" y="53"/>
                  </a:cubicBezTo>
                  <a:cubicBezTo>
                    <a:pt x="6997" y="37"/>
                    <a:pt x="6917" y="20"/>
                    <a:pt x="683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034;p51">
              <a:extLst>
                <a:ext uri="{FF2B5EF4-FFF2-40B4-BE49-F238E27FC236}">
                  <a16:creationId xmlns:a16="http://schemas.microsoft.com/office/drawing/2014/main" xmlns="" id="{24FE2348-5536-415C-8944-DBCA438FAAAE}"/>
                </a:ext>
              </a:extLst>
            </p:cNvPr>
            <p:cNvSpPr/>
            <p:nvPr/>
          </p:nvSpPr>
          <p:spPr>
            <a:xfrm>
              <a:off x="-59118" y="3403886"/>
              <a:ext cx="147349" cy="126807"/>
            </a:xfrm>
            <a:custGeom>
              <a:avLst/>
              <a:gdLst/>
              <a:ahLst/>
              <a:cxnLst/>
              <a:rect l="l" t="t" r="r" b="b"/>
              <a:pathLst>
                <a:path w="1377" h="1185" extrusionOk="0">
                  <a:moveTo>
                    <a:pt x="689" y="1"/>
                  </a:moveTo>
                  <a:cubicBezTo>
                    <a:pt x="594" y="1"/>
                    <a:pt x="500" y="50"/>
                    <a:pt x="453" y="147"/>
                  </a:cubicBezTo>
                  <a:lnTo>
                    <a:pt x="408" y="236"/>
                  </a:lnTo>
                  <a:lnTo>
                    <a:pt x="305" y="250"/>
                  </a:lnTo>
                  <a:cubicBezTo>
                    <a:pt x="90" y="287"/>
                    <a:pt x="1" y="552"/>
                    <a:pt x="160" y="705"/>
                  </a:cubicBezTo>
                  <a:lnTo>
                    <a:pt x="232" y="775"/>
                  </a:lnTo>
                  <a:lnTo>
                    <a:pt x="216" y="875"/>
                  </a:lnTo>
                  <a:cubicBezTo>
                    <a:pt x="185" y="1046"/>
                    <a:pt x="320" y="1184"/>
                    <a:pt x="475" y="1184"/>
                  </a:cubicBezTo>
                  <a:cubicBezTo>
                    <a:pt x="516" y="1184"/>
                    <a:pt x="557" y="1175"/>
                    <a:pt x="598" y="1154"/>
                  </a:cubicBezTo>
                  <a:lnTo>
                    <a:pt x="690" y="1107"/>
                  </a:lnTo>
                  <a:lnTo>
                    <a:pt x="779" y="1154"/>
                  </a:lnTo>
                  <a:cubicBezTo>
                    <a:pt x="819" y="1175"/>
                    <a:pt x="860" y="1184"/>
                    <a:pt x="900" y="1184"/>
                  </a:cubicBezTo>
                  <a:cubicBezTo>
                    <a:pt x="1054" y="1184"/>
                    <a:pt x="1191" y="1046"/>
                    <a:pt x="1164" y="875"/>
                  </a:cubicBezTo>
                  <a:lnTo>
                    <a:pt x="1147" y="775"/>
                  </a:lnTo>
                  <a:lnTo>
                    <a:pt x="1220" y="705"/>
                  </a:lnTo>
                  <a:cubicBezTo>
                    <a:pt x="1376" y="549"/>
                    <a:pt x="1290" y="281"/>
                    <a:pt x="1072" y="250"/>
                  </a:cubicBezTo>
                  <a:lnTo>
                    <a:pt x="972" y="236"/>
                  </a:lnTo>
                  <a:lnTo>
                    <a:pt x="927" y="147"/>
                  </a:lnTo>
                  <a:cubicBezTo>
                    <a:pt x="878" y="50"/>
                    <a:pt x="783" y="1"/>
                    <a:pt x="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035;p51">
              <a:extLst>
                <a:ext uri="{FF2B5EF4-FFF2-40B4-BE49-F238E27FC236}">
                  <a16:creationId xmlns:a16="http://schemas.microsoft.com/office/drawing/2014/main" xmlns="" id="{7AEC1698-42C6-4CC3-9F78-C93DA9CD4C82}"/>
                </a:ext>
              </a:extLst>
            </p:cNvPr>
            <p:cNvSpPr/>
            <p:nvPr/>
          </p:nvSpPr>
          <p:spPr>
            <a:xfrm>
              <a:off x="-48952" y="3413196"/>
              <a:ext cx="126055" cy="107866"/>
            </a:xfrm>
            <a:custGeom>
              <a:avLst/>
              <a:gdLst/>
              <a:ahLst/>
              <a:cxnLst/>
              <a:rect l="l" t="t" r="r" b="b"/>
              <a:pathLst>
                <a:path w="1178" h="1008" extrusionOk="0">
                  <a:moveTo>
                    <a:pt x="593" y="1"/>
                  </a:moveTo>
                  <a:cubicBezTo>
                    <a:pt x="512" y="1"/>
                    <a:pt x="430" y="42"/>
                    <a:pt x="386" y="124"/>
                  </a:cubicBezTo>
                  <a:lnTo>
                    <a:pt x="347" y="202"/>
                  </a:lnTo>
                  <a:lnTo>
                    <a:pt x="263" y="216"/>
                  </a:lnTo>
                  <a:cubicBezTo>
                    <a:pt x="79" y="241"/>
                    <a:pt x="1" y="467"/>
                    <a:pt x="137" y="599"/>
                  </a:cubicBezTo>
                  <a:lnTo>
                    <a:pt x="201" y="660"/>
                  </a:lnTo>
                  <a:lnTo>
                    <a:pt x="187" y="744"/>
                  </a:lnTo>
                  <a:cubicBezTo>
                    <a:pt x="161" y="889"/>
                    <a:pt x="278" y="1007"/>
                    <a:pt x="409" y="1007"/>
                  </a:cubicBezTo>
                  <a:cubicBezTo>
                    <a:pt x="444" y="1007"/>
                    <a:pt x="480" y="999"/>
                    <a:pt x="514" y="981"/>
                  </a:cubicBezTo>
                  <a:lnTo>
                    <a:pt x="592" y="942"/>
                  </a:lnTo>
                  <a:lnTo>
                    <a:pt x="667" y="981"/>
                  </a:lnTo>
                  <a:cubicBezTo>
                    <a:pt x="702" y="999"/>
                    <a:pt x="738" y="1007"/>
                    <a:pt x="773" y="1007"/>
                  </a:cubicBezTo>
                  <a:cubicBezTo>
                    <a:pt x="905" y="1007"/>
                    <a:pt x="1021" y="889"/>
                    <a:pt x="997" y="744"/>
                  </a:cubicBezTo>
                  <a:lnTo>
                    <a:pt x="983" y="660"/>
                  </a:lnTo>
                  <a:lnTo>
                    <a:pt x="1044" y="599"/>
                  </a:lnTo>
                  <a:cubicBezTo>
                    <a:pt x="1178" y="470"/>
                    <a:pt x="1103" y="244"/>
                    <a:pt x="918" y="216"/>
                  </a:cubicBezTo>
                  <a:lnTo>
                    <a:pt x="835" y="202"/>
                  </a:lnTo>
                  <a:lnTo>
                    <a:pt x="796" y="124"/>
                  </a:lnTo>
                  <a:cubicBezTo>
                    <a:pt x="754" y="42"/>
                    <a:pt x="674"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036;p51">
              <a:extLst>
                <a:ext uri="{FF2B5EF4-FFF2-40B4-BE49-F238E27FC236}">
                  <a16:creationId xmlns:a16="http://schemas.microsoft.com/office/drawing/2014/main" xmlns="" id="{A6E175AD-FD99-449F-867D-2173DC35B3ED}"/>
                </a:ext>
              </a:extLst>
            </p:cNvPr>
            <p:cNvSpPr/>
            <p:nvPr/>
          </p:nvSpPr>
          <p:spPr>
            <a:xfrm>
              <a:off x="-46812" y="3421650"/>
              <a:ext cx="114070" cy="104014"/>
            </a:xfrm>
            <a:custGeom>
              <a:avLst/>
              <a:gdLst/>
              <a:ahLst/>
              <a:cxnLst/>
              <a:rect l="l" t="t" r="r" b="b"/>
              <a:pathLst>
                <a:path w="1066" h="972" extrusionOk="0">
                  <a:moveTo>
                    <a:pt x="523" y="533"/>
                  </a:moveTo>
                  <a:cubicBezTo>
                    <a:pt x="522" y="533"/>
                    <a:pt x="522" y="533"/>
                    <a:pt x="522" y="534"/>
                  </a:cubicBezTo>
                  <a:cubicBezTo>
                    <a:pt x="492" y="542"/>
                    <a:pt x="460" y="554"/>
                    <a:pt x="427" y="569"/>
                  </a:cubicBezTo>
                  <a:lnTo>
                    <a:pt x="427" y="569"/>
                  </a:lnTo>
                  <a:cubicBezTo>
                    <a:pt x="427" y="576"/>
                    <a:pt x="429" y="581"/>
                    <a:pt x="435" y="581"/>
                  </a:cubicBezTo>
                  <a:cubicBezTo>
                    <a:pt x="436" y="581"/>
                    <a:pt x="437" y="581"/>
                    <a:pt x="438" y="581"/>
                  </a:cubicBezTo>
                  <a:cubicBezTo>
                    <a:pt x="466" y="575"/>
                    <a:pt x="497" y="561"/>
                    <a:pt x="519" y="539"/>
                  </a:cubicBezTo>
                  <a:cubicBezTo>
                    <a:pt x="521" y="537"/>
                    <a:pt x="522" y="535"/>
                    <a:pt x="523" y="534"/>
                  </a:cubicBezTo>
                  <a:lnTo>
                    <a:pt x="523" y="534"/>
                  </a:lnTo>
                  <a:cubicBezTo>
                    <a:pt x="523" y="533"/>
                    <a:pt x="523" y="533"/>
                    <a:pt x="523" y="533"/>
                  </a:cubicBezTo>
                  <a:close/>
                  <a:moveTo>
                    <a:pt x="0" y="455"/>
                  </a:moveTo>
                  <a:cubicBezTo>
                    <a:pt x="14" y="483"/>
                    <a:pt x="31" y="511"/>
                    <a:pt x="56" y="534"/>
                  </a:cubicBezTo>
                  <a:lnTo>
                    <a:pt x="128" y="603"/>
                  </a:lnTo>
                  <a:lnTo>
                    <a:pt x="112" y="706"/>
                  </a:lnTo>
                  <a:cubicBezTo>
                    <a:pt x="106" y="712"/>
                    <a:pt x="106" y="720"/>
                    <a:pt x="106" y="726"/>
                  </a:cubicBezTo>
                  <a:cubicBezTo>
                    <a:pt x="203" y="690"/>
                    <a:pt x="319" y="617"/>
                    <a:pt x="427" y="569"/>
                  </a:cubicBezTo>
                  <a:lnTo>
                    <a:pt x="427" y="569"/>
                  </a:lnTo>
                  <a:cubicBezTo>
                    <a:pt x="428" y="549"/>
                    <a:pt x="444" y="513"/>
                    <a:pt x="431" y="513"/>
                  </a:cubicBezTo>
                  <a:cubicBezTo>
                    <a:pt x="430" y="513"/>
                    <a:pt x="429" y="513"/>
                    <a:pt x="427" y="514"/>
                  </a:cubicBezTo>
                  <a:cubicBezTo>
                    <a:pt x="343" y="541"/>
                    <a:pt x="292" y="561"/>
                    <a:pt x="241" y="561"/>
                  </a:cubicBezTo>
                  <a:cubicBezTo>
                    <a:pt x="180" y="561"/>
                    <a:pt x="118" y="533"/>
                    <a:pt x="0" y="455"/>
                  </a:cubicBezTo>
                  <a:close/>
                  <a:moveTo>
                    <a:pt x="826" y="1"/>
                  </a:moveTo>
                  <a:cubicBezTo>
                    <a:pt x="801" y="121"/>
                    <a:pt x="765" y="238"/>
                    <a:pt x="717" y="349"/>
                  </a:cubicBezTo>
                  <a:cubicBezTo>
                    <a:pt x="703" y="380"/>
                    <a:pt x="686" y="414"/>
                    <a:pt x="653" y="425"/>
                  </a:cubicBezTo>
                  <a:cubicBezTo>
                    <a:pt x="649" y="426"/>
                    <a:pt x="645" y="426"/>
                    <a:pt x="640" y="426"/>
                  </a:cubicBezTo>
                  <a:cubicBezTo>
                    <a:pt x="621" y="426"/>
                    <a:pt x="599" y="417"/>
                    <a:pt x="583" y="405"/>
                  </a:cubicBezTo>
                  <a:cubicBezTo>
                    <a:pt x="564" y="388"/>
                    <a:pt x="550" y="366"/>
                    <a:pt x="536" y="347"/>
                  </a:cubicBezTo>
                  <a:cubicBezTo>
                    <a:pt x="466" y="235"/>
                    <a:pt x="396" y="126"/>
                    <a:pt x="327" y="15"/>
                  </a:cubicBezTo>
                  <a:lnTo>
                    <a:pt x="299" y="76"/>
                  </a:lnTo>
                  <a:lnTo>
                    <a:pt x="243" y="82"/>
                  </a:lnTo>
                  <a:cubicBezTo>
                    <a:pt x="357" y="154"/>
                    <a:pt x="455" y="246"/>
                    <a:pt x="513" y="366"/>
                  </a:cubicBezTo>
                  <a:cubicBezTo>
                    <a:pt x="538" y="422"/>
                    <a:pt x="556" y="489"/>
                    <a:pt x="523" y="534"/>
                  </a:cubicBezTo>
                  <a:lnTo>
                    <a:pt x="523" y="534"/>
                  </a:lnTo>
                  <a:cubicBezTo>
                    <a:pt x="535" y="536"/>
                    <a:pt x="531" y="595"/>
                    <a:pt x="544" y="603"/>
                  </a:cubicBezTo>
                  <a:cubicBezTo>
                    <a:pt x="552" y="612"/>
                    <a:pt x="552" y="623"/>
                    <a:pt x="558" y="634"/>
                  </a:cubicBezTo>
                  <a:cubicBezTo>
                    <a:pt x="566" y="684"/>
                    <a:pt x="564" y="740"/>
                    <a:pt x="552" y="793"/>
                  </a:cubicBezTo>
                  <a:cubicBezTo>
                    <a:pt x="547" y="852"/>
                    <a:pt x="536" y="913"/>
                    <a:pt x="522" y="972"/>
                  </a:cubicBezTo>
                  <a:lnTo>
                    <a:pt x="586" y="941"/>
                  </a:lnTo>
                  <a:lnTo>
                    <a:pt x="631" y="963"/>
                  </a:lnTo>
                  <a:cubicBezTo>
                    <a:pt x="622" y="916"/>
                    <a:pt x="619" y="863"/>
                    <a:pt x="617" y="815"/>
                  </a:cubicBezTo>
                  <a:cubicBezTo>
                    <a:pt x="614" y="734"/>
                    <a:pt x="617" y="648"/>
                    <a:pt x="661" y="578"/>
                  </a:cubicBezTo>
                  <a:cubicBezTo>
                    <a:pt x="664" y="570"/>
                    <a:pt x="670" y="567"/>
                    <a:pt x="672" y="564"/>
                  </a:cubicBezTo>
                  <a:cubicBezTo>
                    <a:pt x="678" y="559"/>
                    <a:pt x="686" y="559"/>
                    <a:pt x="692" y="559"/>
                  </a:cubicBezTo>
                  <a:cubicBezTo>
                    <a:pt x="812" y="559"/>
                    <a:pt x="926" y="606"/>
                    <a:pt x="1046" y="634"/>
                  </a:cubicBezTo>
                  <a:lnTo>
                    <a:pt x="1038" y="606"/>
                  </a:lnTo>
                  <a:lnTo>
                    <a:pt x="1066" y="573"/>
                  </a:lnTo>
                  <a:cubicBezTo>
                    <a:pt x="1024" y="570"/>
                    <a:pt x="982" y="570"/>
                    <a:pt x="943" y="564"/>
                  </a:cubicBezTo>
                  <a:cubicBezTo>
                    <a:pt x="901" y="556"/>
                    <a:pt x="859" y="550"/>
                    <a:pt x="818" y="534"/>
                  </a:cubicBezTo>
                  <a:cubicBezTo>
                    <a:pt x="790" y="525"/>
                    <a:pt x="767" y="517"/>
                    <a:pt x="745" y="500"/>
                  </a:cubicBezTo>
                  <a:cubicBezTo>
                    <a:pt x="723" y="483"/>
                    <a:pt x="706" y="458"/>
                    <a:pt x="706" y="430"/>
                  </a:cubicBezTo>
                  <a:cubicBezTo>
                    <a:pt x="706" y="402"/>
                    <a:pt x="723" y="375"/>
                    <a:pt x="737" y="355"/>
                  </a:cubicBezTo>
                  <a:cubicBezTo>
                    <a:pt x="798" y="263"/>
                    <a:pt x="857" y="174"/>
                    <a:pt x="921" y="82"/>
                  </a:cubicBezTo>
                  <a:lnTo>
                    <a:pt x="859" y="70"/>
                  </a:lnTo>
                  <a:lnTo>
                    <a:pt x="82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037;p51">
              <a:extLst>
                <a:ext uri="{FF2B5EF4-FFF2-40B4-BE49-F238E27FC236}">
                  <a16:creationId xmlns:a16="http://schemas.microsoft.com/office/drawing/2014/main" xmlns="" id="{2F3A21D2-E786-4F89-BEB2-8F21D9F2B3B9}"/>
                </a:ext>
              </a:extLst>
            </p:cNvPr>
            <p:cNvSpPr/>
            <p:nvPr/>
          </p:nvSpPr>
          <p:spPr>
            <a:xfrm>
              <a:off x="-9252" y="3443159"/>
              <a:ext cx="47832" cy="47833"/>
            </a:xfrm>
            <a:custGeom>
              <a:avLst/>
              <a:gdLst/>
              <a:ahLst/>
              <a:cxnLst/>
              <a:rect l="l" t="t" r="r" b="b"/>
              <a:pathLst>
                <a:path w="447" h="447" extrusionOk="0">
                  <a:moveTo>
                    <a:pt x="224" y="1"/>
                  </a:moveTo>
                  <a:cubicBezTo>
                    <a:pt x="101" y="1"/>
                    <a:pt x="1" y="98"/>
                    <a:pt x="1" y="224"/>
                  </a:cubicBezTo>
                  <a:cubicBezTo>
                    <a:pt x="1" y="346"/>
                    <a:pt x="101" y="447"/>
                    <a:pt x="224" y="447"/>
                  </a:cubicBezTo>
                  <a:cubicBezTo>
                    <a:pt x="347" y="447"/>
                    <a:pt x="447" y="346"/>
                    <a:pt x="447" y="224"/>
                  </a:cubicBezTo>
                  <a:cubicBezTo>
                    <a:pt x="447" y="98"/>
                    <a:pt x="347"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038;p51">
              <a:extLst>
                <a:ext uri="{FF2B5EF4-FFF2-40B4-BE49-F238E27FC236}">
                  <a16:creationId xmlns:a16="http://schemas.microsoft.com/office/drawing/2014/main" xmlns="" id="{9554F5E4-62A0-4A11-8374-5DD5F35899DA}"/>
                </a:ext>
              </a:extLst>
            </p:cNvPr>
            <p:cNvSpPr/>
            <p:nvPr/>
          </p:nvSpPr>
          <p:spPr>
            <a:xfrm>
              <a:off x="-4437" y="3451078"/>
              <a:ext cx="37346" cy="32210"/>
            </a:xfrm>
            <a:custGeom>
              <a:avLst/>
              <a:gdLst/>
              <a:ahLst/>
              <a:cxnLst/>
              <a:rect l="l" t="t" r="r" b="b"/>
              <a:pathLst>
                <a:path w="349" h="301" extrusionOk="0">
                  <a:moveTo>
                    <a:pt x="177" y="0"/>
                  </a:moveTo>
                  <a:cubicBezTo>
                    <a:pt x="152" y="0"/>
                    <a:pt x="127" y="13"/>
                    <a:pt x="112" y="38"/>
                  </a:cubicBezTo>
                  <a:lnTo>
                    <a:pt x="101" y="60"/>
                  </a:lnTo>
                  <a:lnTo>
                    <a:pt x="78" y="66"/>
                  </a:lnTo>
                  <a:cubicBezTo>
                    <a:pt x="23" y="72"/>
                    <a:pt x="0" y="141"/>
                    <a:pt x="39" y="180"/>
                  </a:cubicBezTo>
                  <a:lnTo>
                    <a:pt x="56" y="197"/>
                  </a:lnTo>
                  <a:lnTo>
                    <a:pt x="53" y="222"/>
                  </a:lnTo>
                  <a:cubicBezTo>
                    <a:pt x="44" y="264"/>
                    <a:pt x="80" y="299"/>
                    <a:pt x="120" y="299"/>
                  </a:cubicBezTo>
                  <a:cubicBezTo>
                    <a:pt x="130" y="299"/>
                    <a:pt x="141" y="297"/>
                    <a:pt x="151" y="292"/>
                  </a:cubicBezTo>
                  <a:lnTo>
                    <a:pt x="176" y="278"/>
                  </a:lnTo>
                  <a:lnTo>
                    <a:pt x="198" y="292"/>
                  </a:lnTo>
                  <a:cubicBezTo>
                    <a:pt x="209" y="298"/>
                    <a:pt x="221" y="301"/>
                    <a:pt x="232" y="301"/>
                  </a:cubicBezTo>
                  <a:cubicBezTo>
                    <a:pt x="271" y="301"/>
                    <a:pt x="305" y="266"/>
                    <a:pt x="296" y="222"/>
                  </a:cubicBezTo>
                  <a:lnTo>
                    <a:pt x="293" y="197"/>
                  </a:lnTo>
                  <a:lnTo>
                    <a:pt x="310" y="180"/>
                  </a:lnTo>
                  <a:cubicBezTo>
                    <a:pt x="349" y="141"/>
                    <a:pt x="329" y="72"/>
                    <a:pt x="274" y="66"/>
                  </a:cubicBezTo>
                  <a:lnTo>
                    <a:pt x="249" y="60"/>
                  </a:lnTo>
                  <a:lnTo>
                    <a:pt x="237" y="38"/>
                  </a:lnTo>
                  <a:cubicBezTo>
                    <a:pt x="225" y="13"/>
                    <a:pt x="201" y="0"/>
                    <a:pt x="17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039;p51">
              <a:extLst>
                <a:ext uri="{FF2B5EF4-FFF2-40B4-BE49-F238E27FC236}">
                  <a16:creationId xmlns:a16="http://schemas.microsoft.com/office/drawing/2014/main" xmlns="" id="{54D9B157-8E9B-4D62-AAEE-9ADFA8097A52}"/>
                </a:ext>
              </a:extLst>
            </p:cNvPr>
            <p:cNvSpPr/>
            <p:nvPr/>
          </p:nvSpPr>
          <p:spPr>
            <a:xfrm>
              <a:off x="1770" y="3454502"/>
              <a:ext cx="24933" cy="24933"/>
            </a:xfrm>
            <a:custGeom>
              <a:avLst/>
              <a:gdLst/>
              <a:ahLst/>
              <a:cxnLst/>
              <a:rect l="l" t="t" r="r" b="b"/>
              <a:pathLst>
                <a:path w="233" h="233" extrusionOk="0">
                  <a:moveTo>
                    <a:pt x="118" y="1"/>
                  </a:moveTo>
                  <a:cubicBezTo>
                    <a:pt x="54" y="1"/>
                    <a:pt x="1" y="54"/>
                    <a:pt x="1" y="118"/>
                  </a:cubicBezTo>
                  <a:cubicBezTo>
                    <a:pt x="1" y="179"/>
                    <a:pt x="54" y="232"/>
                    <a:pt x="118" y="232"/>
                  </a:cubicBezTo>
                  <a:cubicBezTo>
                    <a:pt x="179" y="232"/>
                    <a:pt x="232" y="179"/>
                    <a:pt x="232" y="118"/>
                  </a:cubicBezTo>
                  <a:cubicBezTo>
                    <a:pt x="232" y="54"/>
                    <a:pt x="179" y="1"/>
                    <a:pt x="1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040;p51">
              <a:extLst>
                <a:ext uri="{FF2B5EF4-FFF2-40B4-BE49-F238E27FC236}">
                  <a16:creationId xmlns:a16="http://schemas.microsoft.com/office/drawing/2014/main" xmlns="" id="{A2459621-4D3D-4EB0-B6DA-CD484773EC96}"/>
                </a:ext>
              </a:extLst>
            </p:cNvPr>
            <p:cNvSpPr/>
            <p:nvPr/>
          </p:nvSpPr>
          <p:spPr>
            <a:xfrm>
              <a:off x="13113" y="3431174"/>
              <a:ext cx="2782" cy="73302"/>
            </a:xfrm>
            <a:custGeom>
              <a:avLst/>
              <a:gdLst/>
              <a:ahLst/>
              <a:cxnLst/>
              <a:rect l="l" t="t" r="r" b="b"/>
              <a:pathLst>
                <a:path w="26" h="685" extrusionOk="0">
                  <a:moveTo>
                    <a:pt x="1" y="1"/>
                  </a:moveTo>
                  <a:lnTo>
                    <a:pt x="1" y="684"/>
                  </a:lnTo>
                  <a:lnTo>
                    <a:pt x="26" y="684"/>
                  </a:lnTo>
                  <a:lnTo>
                    <a:pt x="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041;p51">
              <a:extLst>
                <a:ext uri="{FF2B5EF4-FFF2-40B4-BE49-F238E27FC236}">
                  <a16:creationId xmlns:a16="http://schemas.microsoft.com/office/drawing/2014/main" xmlns="" id="{BD9544BA-48E6-4C14-BAC3-F89E264C21B0}"/>
                </a:ext>
              </a:extLst>
            </p:cNvPr>
            <p:cNvSpPr/>
            <p:nvPr/>
          </p:nvSpPr>
          <p:spPr>
            <a:xfrm>
              <a:off x="10759" y="3424325"/>
              <a:ext cx="7598" cy="7598"/>
            </a:xfrm>
            <a:custGeom>
              <a:avLst/>
              <a:gdLst/>
              <a:ahLst/>
              <a:cxnLst/>
              <a:rect l="l" t="t" r="r" b="b"/>
              <a:pathLst>
                <a:path w="71" h="71" extrusionOk="0">
                  <a:moveTo>
                    <a:pt x="37" y="1"/>
                  </a:moveTo>
                  <a:cubicBezTo>
                    <a:pt x="17" y="1"/>
                    <a:pt x="1" y="18"/>
                    <a:pt x="1" y="34"/>
                  </a:cubicBezTo>
                  <a:cubicBezTo>
                    <a:pt x="1" y="54"/>
                    <a:pt x="17" y="71"/>
                    <a:pt x="37" y="71"/>
                  </a:cubicBezTo>
                  <a:cubicBezTo>
                    <a:pt x="56" y="71"/>
                    <a:pt x="70" y="54"/>
                    <a:pt x="70" y="34"/>
                  </a:cubicBezTo>
                  <a:cubicBezTo>
                    <a:pt x="70" y="18"/>
                    <a:pt x="56" y="1"/>
                    <a:pt x="3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042;p51">
              <a:extLst>
                <a:ext uri="{FF2B5EF4-FFF2-40B4-BE49-F238E27FC236}">
                  <a16:creationId xmlns:a16="http://schemas.microsoft.com/office/drawing/2014/main" xmlns="" id="{1CECD19D-9B4C-499B-96FB-C58BF33A0E21}"/>
                </a:ext>
              </a:extLst>
            </p:cNvPr>
            <p:cNvSpPr/>
            <p:nvPr/>
          </p:nvSpPr>
          <p:spPr>
            <a:xfrm>
              <a:off x="13113" y="3426465"/>
              <a:ext cx="3103" cy="3103"/>
            </a:xfrm>
            <a:custGeom>
              <a:avLst/>
              <a:gdLst/>
              <a:ahLst/>
              <a:cxnLst/>
              <a:rect l="l" t="t" r="r" b="b"/>
              <a:pathLst>
                <a:path w="29" h="29" extrusionOk="0">
                  <a:moveTo>
                    <a:pt x="15" y="0"/>
                  </a:moveTo>
                  <a:cubicBezTo>
                    <a:pt x="6" y="0"/>
                    <a:pt x="1" y="9"/>
                    <a:pt x="1" y="14"/>
                  </a:cubicBezTo>
                  <a:cubicBezTo>
                    <a:pt x="1" y="23"/>
                    <a:pt x="6" y="28"/>
                    <a:pt x="15" y="28"/>
                  </a:cubicBezTo>
                  <a:cubicBezTo>
                    <a:pt x="23" y="28"/>
                    <a:pt x="29" y="23"/>
                    <a:pt x="29" y="14"/>
                  </a:cubicBezTo>
                  <a:cubicBezTo>
                    <a:pt x="29" y="9"/>
                    <a:pt x="23" y="0"/>
                    <a:pt x="1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043;p51">
              <a:extLst>
                <a:ext uri="{FF2B5EF4-FFF2-40B4-BE49-F238E27FC236}">
                  <a16:creationId xmlns:a16="http://schemas.microsoft.com/office/drawing/2014/main" xmlns="" id="{6C4B1F99-A7FA-4024-A1E3-7C32016A3667}"/>
                </a:ext>
              </a:extLst>
            </p:cNvPr>
            <p:cNvSpPr/>
            <p:nvPr/>
          </p:nvSpPr>
          <p:spPr>
            <a:xfrm>
              <a:off x="10759" y="3503192"/>
              <a:ext cx="7598" cy="7598"/>
            </a:xfrm>
            <a:custGeom>
              <a:avLst/>
              <a:gdLst/>
              <a:ahLst/>
              <a:cxnLst/>
              <a:rect l="l" t="t" r="r" b="b"/>
              <a:pathLst>
                <a:path w="71" h="71" extrusionOk="0">
                  <a:moveTo>
                    <a:pt x="37" y="0"/>
                  </a:moveTo>
                  <a:cubicBezTo>
                    <a:pt x="17" y="0"/>
                    <a:pt x="1" y="14"/>
                    <a:pt x="1" y="34"/>
                  </a:cubicBezTo>
                  <a:cubicBezTo>
                    <a:pt x="1" y="53"/>
                    <a:pt x="17" y="70"/>
                    <a:pt x="37" y="70"/>
                  </a:cubicBezTo>
                  <a:cubicBezTo>
                    <a:pt x="56" y="70"/>
                    <a:pt x="70" y="53"/>
                    <a:pt x="70" y="34"/>
                  </a:cubicBezTo>
                  <a:cubicBezTo>
                    <a:pt x="70" y="14"/>
                    <a:pt x="56"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044;p51">
              <a:extLst>
                <a:ext uri="{FF2B5EF4-FFF2-40B4-BE49-F238E27FC236}">
                  <a16:creationId xmlns:a16="http://schemas.microsoft.com/office/drawing/2014/main" xmlns="" id="{78A7FC1D-3F6A-4D56-8D1A-1927BEF594BB}"/>
                </a:ext>
              </a:extLst>
            </p:cNvPr>
            <p:cNvSpPr/>
            <p:nvPr/>
          </p:nvSpPr>
          <p:spPr>
            <a:xfrm>
              <a:off x="13113" y="3505225"/>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045;p51">
              <a:extLst>
                <a:ext uri="{FF2B5EF4-FFF2-40B4-BE49-F238E27FC236}">
                  <a16:creationId xmlns:a16="http://schemas.microsoft.com/office/drawing/2014/main" xmlns="" id="{248F774C-88F2-4231-A1CE-25AA787E9F92}"/>
                </a:ext>
              </a:extLst>
            </p:cNvPr>
            <p:cNvSpPr/>
            <p:nvPr/>
          </p:nvSpPr>
          <p:spPr>
            <a:xfrm>
              <a:off x="-22093" y="3466166"/>
              <a:ext cx="73300" cy="2782"/>
            </a:xfrm>
            <a:custGeom>
              <a:avLst/>
              <a:gdLst/>
              <a:ahLst/>
              <a:cxnLst/>
              <a:rect l="l" t="t" r="r" b="b"/>
              <a:pathLst>
                <a:path w="685" h="26" extrusionOk="0">
                  <a:moveTo>
                    <a:pt x="1" y="0"/>
                  </a:moveTo>
                  <a:lnTo>
                    <a:pt x="1" y="25"/>
                  </a:lnTo>
                  <a:lnTo>
                    <a:pt x="684" y="25"/>
                  </a:lnTo>
                  <a:lnTo>
                    <a:pt x="6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046;p51">
              <a:extLst>
                <a:ext uri="{FF2B5EF4-FFF2-40B4-BE49-F238E27FC236}">
                  <a16:creationId xmlns:a16="http://schemas.microsoft.com/office/drawing/2014/main" xmlns="" id="{F066B519-51D7-4D97-88DF-98EC7F33DE27}"/>
                </a:ext>
              </a:extLst>
            </p:cNvPr>
            <p:cNvSpPr/>
            <p:nvPr/>
          </p:nvSpPr>
          <p:spPr>
            <a:xfrm>
              <a:off x="49817" y="3463491"/>
              <a:ext cx="7598" cy="7491"/>
            </a:xfrm>
            <a:custGeom>
              <a:avLst/>
              <a:gdLst/>
              <a:ahLst/>
              <a:cxnLst/>
              <a:rect l="l" t="t" r="r" b="b"/>
              <a:pathLst>
                <a:path w="71" h="70" extrusionOk="0">
                  <a:moveTo>
                    <a:pt x="37" y="0"/>
                  </a:moveTo>
                  <a:cubicBezTo>
                    <a:pt x="18" y="0"/>
                    <a:pt x="1" y="17"/>
                    <a:pt x="1" y="37"/>
                  </a:cubicBezTo>
                  <a:cubicBezTo>
                    <a:pt x="1" y="56"/>
                    <a:pt x="18" y="70"/>
                    <a:pt x="37" y="70"/>
                  </a:cubicBezTo>
                  <a:cubicBezTo>
                    <a:pt x="57" y="70"/>
                    <a:pt x="71" y="56"/>
                    <a:pt x="71" y="37"/>
                  </a:cubicBezTo>
                  <a:cubicBezTo>
                    <a:pt x="71" y="17"/>
                    <a:pt x="57"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047;p51">
              <a:extLst>
                <a:ext uri="{FF2B5EF4-FFF2-40B4-BE49-F238E27FC236}">
                  <a16:creationId xmlns:a16="http://schemas.microsoft.com/office/drawing/2014/main" xmlns="" id="{A64D61F5-3CA6-4278-89D0-064017616CE0}"/>
                </a:ext>
              </a:extLst>
            </p:cNvPr>
            <p:cNvSpPr/>
            <p:nvPr/>
          </p:nvSpPr>
          <p:spPr>
            <a:xfrm>
              <a:off x="52278" y="3466166"/>
              <a:ext cx="3103" cy="3103"/>
            </a:xfrm>
            <a:custGeom>
              <a:avLst/>
              <a:gdLst/>
              <a:ahLst/>
              <a:cxnLst/>
              <a:rect l="l" t="t" r="r" b="b"/>
              <a:pathLst>
                <a:path w="29" h="29" extrusionOk="0">
                  <a:moveTo>
                    <a:pt x="14" y="0"/>
                  </a:moveTo>
                  <a:cubicBezTo>
                    <a:pt x="9" y="0"/>
                    <a:pt x="0" y="9"/>
                    <a:pt x="0" y="14"/>
                  </a:cubicBezTo>
                  <a:cubicBezTo>
                    <a:pt x="0" y="23"/>
                    <a:pt x="6" y="28"/>
                    <a:pt x="14" y="28"/>
                  </a:cubicBezTo>
                  <a:cubicBezTo>
                    <a:pt x="23" y="28"/>
                    <a:pt x="28" y="23"/>
                    <a:pt x="28" y="14"/>
                  </a:cubicBezTo>
                  <a:cubicBezTo>
                    <a:pt x="28" y="9"/>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048;p51">
              <a:extLst>
                <a:ext uri="{FF2B5EF4-FFF2-40B4-BE49-F238E27FC236}">
                  <a16:creationId xmlns:a16="http://schemas.microsoft.com/office/drawing/2014/main" xmlns="" id="{71088FE7-A29B-437B-9DE2-165ACDE76D50}"/>
                </a:ext>
              </a:extLst>
            </p:cNvPr>
            <p:cNvSpPr/>
            <p:nvPr/>
          </p:nvSpPr>
          <p:spPr>
            <a:xfrm>
              <a:off x="-28300" y="3463491"/>
              <a:ext cx="7491" cy="7491"/>
            </a:xfrm>
            <a:custGeom>
              <a:avLst/>
              <a:gdLst/>
              <a:ahLst/>
              <a:cxnLst/>
              <a:rect l="l" t="t" r="r" b="b"/>
              <a:pathLst>
                <a:path w="70" h="70" extrusionOk="0">
                  <a:moveTo>
                    <a:pt x="34" y="0"/>
                  </a:moveTo>
                  <a:cubicBezTo>
                    <a:pt x="17" y="0"/>
                    <a:pt x="0" y="17"/>
                    <a:pt x="0" y="37"/>
                  </a:cubicBezTo>
                  <a:cubicBezTo>
                    <a:pt x="0" y="56"/>
                    <a:pt x="17" y="70"/>
                    <a:pt x="34" y="70"/>
                  </a:cubicBezTo>
                  <a:cubicBezTo>
                    <a:pt x="53" y="70"/>
                    <a:pt x="70" y="56"/>
                    <a:pt x="70" y="37"/>
                  </a:cubicBezTo>
                  <a:cubicBezTo>
                    <a:pt x="70" y="17"/>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049;p51">
              <a:extLst>
                <a:ext uri="{FF2B5EF4-FFF2-40B4-BE49-F238E27FC236}">
                  <a16:creationId xmlns:a16="http://schemas.microsoft.com/office/drawing/2014/main" xmlns="" id="{F7A57D5F-3DBB-4C2E-B477-4B838FA495C2}"/>
                </a:ext>
              </a:extLst>
            </p:cNvPr>
            <p:cNvSpPr/>
            <p:nvPr/>
          </p:nvSpPr>
          <p:spPr>
            <a:xfrm>
              <a:off x="-26267" y="3465845"/>
              <a:ext cx="3103" cy="3103"/>
            </a:xfrm>
            <a:custGeom>
              <a:avLst/>
              <a:gdLst/>
              <a:ahLst/>
              <a:cxnLst/>
              <a:rect l="l" t="t" r="r" b="b"/>
              <a:pathLst>
                <a:path w="29" h="29" extrusionOk="0">
                  <a:moveTo>
                    <a:pt x="15" y="1"/>
                  </a:moveTo>
                  <a:cubicBezTo>
                    <a:pt x="9" y="1"/>
                    <a:pt x="1" y="6"/>
                    <a:pt x="1" y="15"/>
                  </a:cubicBezTo>
                  <a:cubicBezTo>
                    <a:pt x="1" y="23"/>
                    <a:pt x="9" y="28"/>
                    <a:pt x="15" y="28"/>
                  </a:cubicBezTo>
                  <a:cubicBezTo>
                    <a:pt x="23" y="28"/>
                    <a:pt x="28" y="23"/>
                    <a:pt x="28" y="15"/>
                  </a:cubicBezTo>
                  <a:cubicBezTo>
                    <a:pt x="28"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050;p51">
              <a:extLst>
                <a:ext uri="{FF2B5EF4-FFF2-40B4-BE49-F238E27FC236}">
                  <a16:creationId xmlns:a16="http://schemas.microsoft.com/office/drawing/2014/main" xmlns="" id="{171C49B3-BEE7-410C-A393-CB3453F942A5}"/>
                </a:ext>
              </a:extLst>
            </p:cNvPr>
            <p:cNvSpPr/>
            <p:nvPr/>
          </p:nvSpPr>
          <p:spPr>
            <a:xfrm>
              <a:off x="-5935" y="3445834"/>
              <a:ext cx="41626" cy="41627"/>
            </a:xfrm>
            <a:custGeom>
              <a:avLst/>
              <a:gdLst/>
              <a:ahLst/>
              <a:cxnLst/>
              <a:rect l="l" t="t" r="r" b="b"/>
              <a:pathLst>
                <a:path w="389" h="389" extrusionOk="0">
                  <a:moveTo>
                    <a:pt x="371" y="1"/>
                  </a:moveTo>
                  <a:lnTo>
                    <a:pt x="0" y="372"/>
                  </a:lnTo>
                  <a:lnTo>
                    <a:pt x="17" y="388"/>
                  </a:lnTo>
                  <a:lnTo>
                    <a:pt x="388" y="17"/>
                  </a:lnTo>
                  <a:lnTo>
                    <a:pt x="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051;p51">
              <a:extLst>
                <a:ext uri="{FF2B5EF4-FFF2-40B4-BE49-F238E27FC236}">
                  <a16:creationId xmlns:a16="http://schemas.microsoft.com/office/drawing/2014/main" xmlns="" id="{8CC8FB8A-6D9D-4E9C-B998-8283DEB03A94}"/>
                </a:ext>
              </a:extLst>
            </p:cNvPr>
            <p:cNvSpPr/>
            <p:nvPr/>
          </p:nvSpPr>
          <p:spPr>
            <a:xfrm>
              <a:off x="32589" y="3443159"/>
              <a:ext cx="6313" cy="6100"/>
            </a:xfrm>
            <a:custGeom>
              <a:avLst/>
              <a:gdLst/>
              <a:ahLst/>
              <a:cxnLst/>
              <a:rect l="l" t="t" r="r" b="b"/>
              <a:pathLst>
                <a:path w="59" h="57" extrusionOk="0">
                  <a:moveTo>
                    <a:pt x="29" y="1"/>
                  </a:moveTo>
                  <a:cubicBezTo>
                    <a:pt x="23" y="1"/>
                    <a:pt x="16" y="3"/>
                    <a:pt x="11" y="9"/>
                  </a:cubicBezTo>
                  <a:cubicBezTo>
                    <a:pt x="0" y="20"/>
                    <a:pt x="0" y="37"/>
                    <a:pt x="11" y="48"/>
                  </a:cubicBezTo>
                  <a:cubicBezTo>
                    <a:pt x="16" y="54"/>
                    <a:pt x="23" y="56"/>
                    <a:pt x="29" y="56"/>
                  </a:cubicBezTo>
                  <a:cubicBezTo>
                    <a:pt x="36" y="56"/>
                    <a:pt x="43" y="54"/>
                    <a:pt x="48" y="48"/>
                  </a:cubicBezTo>
                  <a:cubicBezTo>
                    <a:pt x="59" y="37"/>
                    <a:pt x="59" y="20"/>
                    <a:pt x="48" y="9"/>
                  </a:cubicBezTo>
                  <a:cubicBezTo>
                    <a:pt x="43" y="3"/>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052;p51">
              <a:extLst>
                <a:ext uri="{FF2B5EF4-FFF2-40B4-BE49-F238E27FC236}">
                  <a16:creationId xmlns:a16="http://schemas.microsoft.com/office/drawing/2014/main" xmlns="" id="{95EF5195-1F27-4F4D-9F33-9970DD5C4DF6}"/>
                </a:ext>
              </a:extLst>
            </p:cNvPr>
            <p:cNvSpPr/>
            <p:nvPr/>
          </p:nvSpPr>
          <p:spPr>
            <a:xfrm>
              <a:off x="34622" y="3445299"/>
              <a:ext cx="2568" cy="2247"/>
            </a:xfrm>
            <a:custGeom>
              <a:avLst/>
              <a:gdLst/>
              <a:ahLst/>
              <a:cxnLst/>
              <a:rect l="l" t="t" r="r" b="b"/>
              <a:pathLst>
                <a:path w="24" h="21" extrusionOk="0">
                  <a:moveTo>
                    <a:pt x="12" y="1"/>
                  </a:moveTo>
                  <a:cubicBezTo>
                    <a:pt x="10" y="1"/>
                    <a:pt x="8" y="1"/>
                    <a:pt x="6" y="3"/>
                  </a:cubicBezTo>
                  <a:cubicBezTo>
                    <a:pt x="1" y="6"/>
                    <a:pt x="1" y="14"/>
                    <a:pt x="6" y="17"/>
                  </a:cubicBezTo>
                  <a:cubicBezTo>
                    <a:pt x="8" y="20"/>
                    <a:pt x="10" y="21"/>
                    <a:pt x="12" y="21"/>
                  </a:cubicBezTo>
                  <a:cubicBezTo>
                    <a:pt x="15" y="21"/>
                    <a:pt x="17" y="20"/>
                    <a:pt x="20" y="17"/>
                  </a:cubicBezTo>
                  <a:cubicBezTo>
                    <a:pt x="23" y="14"/>
                    <a:pt x="23" y="8"/>
                    <a:pt x="20" y="3"/>
                  </a:cubicBezTo>
                  <a:cubicBezTo>
                    <a:pt x="17" y="1"/>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053;p51">
              <a:extLst>
                <a:ext uri="{FF2B5EF4-FFF2-40B4-BE49-F238E27FC236}">
                  <a16:creationId xmlns:a16="http://schemas.microsoft.com/office/drawing/2014/main" xmlns="" id="{8EF99D12-3899-40AD-9E11-4BA85E41D75A}"/>
                </a:ext>
              </a:extLst>
            </p:cNvPr>
            <p:cNvSpPr/>
            <p:nvPr/>
          </p:nvSpPr>
          <p:spPr>
            <a:xfrm>
              <a:off x="-9787" y="3485535"/>
              <a:ext cx="5992" cy="6100"/>
            </a:xfrm>
            <a:custGeom>
              <a:avLst/>
              <a:gdLst/>
              <a:ahLst/>
              <a:cxnLst/>
              <a:rect l="l" t="t" r="r" b="b"/>
              <a:pathLst>
                <a:path w="56" h="57" extrusionOk="0">
                  <a:moveTo>
                    <a:pt x="28" y="1"/>
                  </a:moveTo>
                  <a:cubicBezTo>
                    <a:pt x="14" y="1"/>
                    <a:pt x="0" y="12"/>
                    <a:pt x="0" y="29"/>
                  </a:cubicBezTo>
                  <a:cubicBezTo>
                    <a:pt x="0" y="45"/>
                    <a:pt x="14" y="56"/>
                    <a:pt x="28" y="56"/>
                  </a:cubicBezTo>
                  <a:cubicBezTo>
                    <a:pt x="45" y="56"/>
                    <a:pt x="56" y="45"/>
                    <a:pt x="56" y="29"/>
                  </a:cubicBezTo>
                  <a:cubicBezTo>
                    <a:pt x="56" y="12"/>
                    <a:pt x="45"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054;p51">
              <a:extLst>
                <a:ext uri="{FF2B5EF4-FFF2-40B4-BE49-F238E27FC236}">
                  <a16:creationId xmlns:a16="http://schemas.microsoft.com/office/drawing/2014/main" xmlns="" id="{519D0E5D-EECF-4A3F-B312-05E162016221}"/>
                </a:ext>
              </a:extLst>
            </p:cNvPr>
            <p:cNvSpPr/>
            <p:nvPr/>
          </p:nvSpPr>
          <p:spPr>
            <a:xfrm>
              <a:off x="-7754" y="3487461"/>
              <a:ext cx="2247" cy="2354"/>
            </a:xfrm>
            <a:custGeom>
              <a:avLst/>
              <a:gdLst/>
              <a:ahLst/>
              <a:cxnLst/>
              <a:rect l="l" t="t" r="r" b="b"/>
              <a:pathLst>
                <a:path w="21" h="22" extrusionOk="0">
                  <a:moveTo>
                    <a:pt x="10" y="1"/>
                  </a:moveTo>
                  <a:cubicBezTo>
                    <a:pt x="8" y="1"/>
                    <a:pt x="5" y="2"/>
                    <a:pt x="3" y="5"/>
                  </a:cubicBezTo>
                  <a:cubicBezTo>
                    <a:pt x="1" y="8"/>
                    <a:pt x="1" y="13"/>
                    <a:pt x="3" y="19"/>
                  </a:cubicBezTo>
                  <a:cubicBezTo>
                    <a:pt x="5" y="20"/>
                    <a:pt x="8" y="21"/>
                    <a:pt x="10" y="21"/>
                  </a:cubicBezTo>
                  <a:cubicBezTo>
                    <a:pt x="13" y="21"/>
                    <a:pt x="16" y="20"/>
                    <a:pt x="17" y="19"/>
                  </a:cubicBezTo>
                  <a:cubicBezTo>
                    <a:pt x="20" y="13"/>
                    <a:pt x="20" y="8"/>
                    <a:pt x="17" y="5"/>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055;p51">
              <a:extLst>
                <a:ext uri="{FF2B5EF4-FFF2-40B4-BE49-F238E27FC236}">
                  <a16:creationId xmlns:a16="http://schemas.microsoft.com/office/drawing/2014/main" xmlns="" id="{76CEFADF-62FA-46B4-9639-9A018EAE0DB1}"/>
                </a:ext>
              </a:extLst>
            </p:cNvPr>
            <p:cNvSpPr/>
            <p:nvPr/>
          </p:nvSpPr>
          <p:spPr>
            <a:xfrm>
              <a:off x="-6577" y="3446797"/>
              <a:ext cx="41626" cy="41520"/>
            </a:xfrm>
            <a:custGeom>
              <a:avLst/>
              <a:gdLst/>
              <a:ahLst/>
              <a:cxnLst/>
              <a:rect l="l" t="t" r="r" b="b"/>
              <a:pathLst>
                <a:path w="389" h="388" extrusionOk="0">
                  <a:moveTo>
                    <a:pt x="17" y="0"/>
                  </a:moveTo>
                  <a:lnTo>
                    <a:pt x="1" y="17"/>
                  </a:lnTo>
                  <a:lnTo>
                    <a:pt x="372" y="388"/>
                  </a:lnTo>
                  <a:lnTo>
                    <a:pt x="389" y="371"/>
                  </a:lnTo>
                  <a:lnTo>
                    <a:pt x="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056;p51">
              <a:extLst>
                <a:ext uri="{FF2B5EF4-FFF2-40B4-BE49-F238E27FC236}">
                  <a16:creationId xmlns:a16="http://schemas.microsoft.com/office/drawing/2014/main" xmlns="" id="{B18382A2-2C2E-49EE-BEF4-A3795544CF8D}"/>
                </a:ext>
              </a:extLst>
            </p:cNvPr>
            <p:cNvSpPr/>
            <p:nvPr/>
          </p:nvSpPr>
          <p:spPr>
            <a:xfrm>
              <a:off x="32803" y="3485856"/>
              <a:ext cx="6420" cy="5886"/>
            </a:xfrm>
            <a:custGeom>
              <a:avLst/>
              <a:gdLst/>
              <a:ahLst/>
              <a:cxnLst/>
              <a:rect l="l" t="t" r="r" b="b"/>
              <a:pathLst>
                <a:path w="60" h="55" extrusionOk="0">
                  <a:moveTo>
                    <a:pt x="32" y="0"/>
                  </a:moveTo>
                  <a:cubicBezTo>
                    <a:pt x="25" y="0"/>
                    <a:pt x="18" y="3"/>
                    <a:pt x="12" y="9"/>
                  </a:cubicBezTo>
                  <a:cubicBezTo>
                    <a:pt x="1" y="20"/>
                    <a:pt x="1" y="37"/>
                    <a:pt x="12" y="48"/>
                  </a:cubicBezTo>
                  <a:cubicBezTo>
                    <a:pt x="15" y="52"/>
                    <a:pt x="21" y="54"/>
                    <a:pt x="29" y="54"/>
                  </a:cubicBezTo>
                  <a:cubicBezTo>
                    <a:pt x="36" y="54"/>
                    <a:pt x="44" y="52"/>
                    <a:pt x="51" y="48"/>
                  </a:cubicBezTo>
                  <a:cubicBezTo>
                    <a:pt x="60" y="37"/>
                    <a:pt x="60" y="20"/>
                    <a:pt x="51" y="9"/>
                  </a:cubicBezTo>
                  <a:cubicBezTo>
                    <a:pt x="46" y="3"/>
                    <a:pt x="39" y="0"/>
                    <a:pt x="3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057;p51">
              <a:extLst>
                <a:ext uri="{FF2B5EF4-FFF2-40B4-BE49-F238E27FC236}">
                  <a16:creationId xmlns:a16="http://schemas.microsoft.com/office/drawing/2014/main" xmlns="" id="{BA0EF0EC-E4B5-471B-899A-000A716B66BD}"/>
                </a:ext>
              </a:extLst>
            </p:cNvPr>
            <p:cNvSpPr/>
            <p:nvPr/>
          </p:nvSpPr>
          <p:spPr>
            <a:xfrm>
              <a:off x="34622" y="3487461"/>
              <a:ext cx="2568" cy="2568"/>
            </a:xfrm>
            <a:custGeom>
              <a:avLst/>
              <a:gdLst/>
              <a:ahLst/>
              <a:cxnLst/>
              <a:rect l="l" t="t" r="r" b="b"/>
              <a:pathLst>
                <a:path w="24" h="24" extrusionOk="0">
                  <a:moveTo>
                    <a:pt x="12" y="1"/>
                  </a:moveTo>
                  <a:cubicBezTo>
                    <a:pt x="10" y="1"/>
                    <a:pt x="8" y="2"/>
                    <a:pt x="6" y="5"/>
                  </a:cubicBezTo>
                  <a:cubicBezTo>
                    <a:pt x="1" y="8"/>
                    <a:pt x="1" y="13"/>
                    <a:pt x="6" y="19"/>
                  </a:cubicBezTo>
                  <a:cubicBezTo>
                    <a:pt x="8" y="22"/>
                    <a:pt x="10" y="23"/>
                    <a:pt x="12" y="23"/>
                  </a:cubicBezTo>
                  <a:cubicBezTo>
                    <a:pt x="15" y="23"/>
                    <a:pt x="17" y="22"/>
                    <a:pt x="20" y="19"/>
                  </a:cubicBezTo>
                  <a:cubicBezTo>
                    <a:pt x="23" y="13"/>
                    <a:pt x="23" y="8"/>
                    <a:pt x="20" y="5"/>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058;p51">
              <a:extLst>
                <a:ext uri="{FF2B5EF4-FFF2-40B4-BE49-F238E27FC236}">
                  <a16:creationId xmlns:a16="http://schemas.microsoft.com/office/drawing/2014/main" xmlns="" id="{7F253295-8DAB-4911-9A63-FFF684CC3F21}"/>
                </a:ext>
              </a:extLst>
            </p:cNvPr>
            <p:cNvSpPr/>
            <p:nvPr/>
          </p:nvSpPr>
          <p:spPr>
            <a:xfrm>
              <a:off x="-9787" y="3443480"/>
              <a:ext cx="5992" cy="6100"/>
            </a:xfrm>
            <a:custGeom>
              <a:avLst/>
              <a:gdLst/>
              <a:ahLst/>
              <a:cxnLst/>
              <a:rect l="l" t="t" r="r" b="b"/>
              <a:pathLst>
                <a:path w="56" h="57" extrusionOk="0">
                  <a:moveTo>
                    <a:pt x="28" y="0"/>
                  </a:moveTo>
                  <a:cubicBezTo>
                    <a:pt x="14" y="0"/>
                    <a:pt x="0" y="11"/>
                    <a:pt x="0" y="28"/>
                  </a:cubicBezTo>
                  <a:cubicBezTo>
                    <a:pt x="0" y="42"/>
                    <a:pt x="14" y="56"/>
                    <a:pt x="28" y="56"/>
                  </a:cubicBezTo>
                  <a:cubicBezTo>
                    <a:pt x="45" y="56"/>
                    <a:pt x="56" y="42"/>
                    <a:pt x="56" y="28"/>
                  </a:cubicBezTo>
                  <a:cubicBezTo>
                    <a:pt x="56" y="11"/>
                    <a:pt x="45" y="0"/>
                    <a:pt x="2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059;p51">
              <a:extLst>
                <a:ext uri="{FF2B5EF4-FFF2-40B4-BE49-F238E27FC236}">
                  <a16:creationId xmlns:a16="http://schemas.microsoft.com/office/drawing/2014/main" xmlns="" id="{54174894-1338-429B-A2F0-269774D797F1}"/>
                </a:ext>
              </a:extLst>
            </p:cNvPr>
            <p:cNvSpPr/>
            <p:nvPr/>
          </p:nvSpPr>
          <p:spPr>
            <a:xfrm>
              <a:off x="-7754" y="3445299"/>
              <a:ext cx="2247" cy="2247"/>
            </a:xfrm>
            <a:custGeom>
              <a:avLst/>
              <a:gdLst/>
              <a:ahLst/>
              <a:cxnLst/>
              <a:rect l="l" t="t" r="r" b="b"/>
              <a:pathLst>
                <a:path w="21" h="21" extrusionOk="0">
                  <a:moveTo>
                    <a:pt x="10" y="1"/>
                  </a:moveTo>
                  <a:cubicBezTo>
                    <a:pt x="8" y="1"/>
                    <a:pt x="5" y="1"/>
                    <a:pt x="3" y="3"/>
                  </a:cubicBezTo>
                  <a:cubicBezTo>
                    <a:pt x="1" y="6"/>
                    <a:pt x="1" y="14"/>
                    <a:pt x="3" y="17"/>
                  </a:cubicBezTo>
                  <a:cubicBezTo>
                    <a:pt x="5" y="20"/>
                    <a:pt x="8" y="21"/>
                    <a:pt x="10" y="21"/>
                  </a:cubicBezTo>
                  <a:cubicBezTo>
                    <a:pt x="13" y="21"/>
                    <a:pt x="16" y="20"/>
                    <a:pt x="17" y="17"/>
                  </a:cubicBezTo>
                  <a:cubicBezTo>
                    <a:pt x="20" y="14"/>
                    <a:pt x="20" y="8"/>
                    <a:pt x="17" y="3"/>
                  </a:cubicBezTo>
                  <a:cubicBezTo>
                    <a:pt x="16" y="1"/>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060;p51">
              <a:extLst>
                <a:ext uri="{FF2B5EF4-FFF2-40B4-BE49-F238E27FC236}">
                  <a16:creationId xmlns:a16="http://schemas.microsoft.com/office/drawing/2014/main" xmlns="" id="{0A156805-4DE5-4BF7-BA78-9BABE78C3289}"/>
                </a:ext>
              </a:extLst>
            </p:cNvPr>
            <p:cNvSpPr/>
            <p:nvPr/>
          </p:nvSpPr>
          <p:spPr>
            <a:xfrm>
              <a:off x="8726" y="3461030"/>
              <a:ext cx="11985" cy="12092"/>
            </a:xfrm>
            <a:custGeom>
              <a:avLst/>
              <a:gdLst/>
              <a:ahLst/>
              <a:cxnLst/>
              <a:rect l="l" t="t" r="r" b="b"/>
              <a:pathLst>
                <a:path w="112" h="113" extrusionOk="0">
                  <a:moveTo>
                    <a:pt x="56" y="1"/>
                  </a:moveTo>
                  <a:cubicBezTo>
                    <a:pt x="25" y="1"/>
                    <a:pt x="0" y="23"/>
                    <a:pt x="0" y="57"/>
                  </a:cubicBezTo>
                  <a:cubicBezTo>
                    <a:pt x="0" y="87"/>
                    <a:pt x="25" y="113"/>
                    <a:pt x="56" y="113"/>
                  </a:cubicBezTo>
                  <a:cubicBezTo>
                    <a:pt x="86" y="113"/>
                    <a:pt x="112" y="87"/>
                    <a:pt x="112" y="57"/>
                  </a:cubicBezTo>
                  <a:cubicBezTo>
                    <a:pt x="112" y="23"/>
                    <a:pt x="86" y="1"/>
                    <a:pt x="56"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061;p51">
              <a:extLst>
                <a:ext uri="{FF2B5EF4-FFF2-40B4-BE49-F238E27FC236}">
                  <a16:creationId xmlns:a16="http://schemas.microsoft.com/office/drawing/2014/main" xmlns="" id="{0EAC0074-A113-4B46-9693-C08143E9562A}"/>
                </a:ext>
              </a:extLst>
            </p:cNvPr>
            <p:cNvSpPr/>
            <p:nvPr/>
          </p:nvSpPr>
          <p:spPr>
            <a:xfrm>
              <a:off x="4766" y="3097942"/>
              <a:ext cx="170249" cy="146818"/>
            </a:xfrm>
            <a:custGeom>
              <a:avLst/>
              <a:gdLst/>
              <a:ahLst/>
              <a:cxnLst/>
              <a:rect l="l" t="t" r="r" b="b"/>
              <a:pathLst>
                <a:path w="1591" h="1372" extrusionOk="0">
                  <a:moveTo>
                    <a:pt x="797" y="0"/>
                  </a:moveTo>
                  <a:cubicBezTo>
                    <a:pt x="688" y="0"/>
                    <a:pt x="578" y="57"/>
                    <a:pt x="522" y="172"/>
                  </a:cubicBezTo>
                  <a:lnTo>
                    <a:pt x="469" y="275"/>
                  </a:lnTo>
                  <a:lnTo>
                    <a:pt x="355" y="292"/>
                  </a:lnTo>
                  <a:cubicBezTo>
                    <a:pt x="104" y="328"/>
                    <a:pt x="1" y="638"/>
                    <a:pt x="182" y="816"/>
                  </a:cubicBezTo>
                  <a:lnTo>
                    <a:pt x="266" y="897"/>
                  </a:lnTo>
                  <a:lnTo>
                    <a:pt x="246" y="1011"/>
                  </a:lnTo>
                  <a:cubicBezTo>
                    <a:pt x="213" y="1210"/>
                    <a:pt x="370" y="1372"/>
                    <a:pt x="549" y="1372"/>
                  </a:cubicBezTo>
                  <a:cubicBezTo>
                    <a:pt x="596" y="1372"/>
                    <a:pt x="645" y="1360"/>
                    <a:pt x="693" y="1335"/>
                  </a:cubicBezTo>
                  <a:lnTo>
                    <a:pt x="796" y="1279"/>
                  </a:lnTo>
                  <a:lnTo>
                    <a:pt x="902" y="1335"/>
                  </a:lnTo>
                  <a:cubicBezTo>
                    <a:pt x="949" y="1360"/>
                    <a:pt x="998" y="1372"/>
                    <a:pt x="1046" y="1372"/>
                  </a:cubicBezTo>
                  <a:cubicBezTo>
                    <a:pt x="1224" y="1372"/>
                    <a:pt x="1381" y="1210"/>
                    <a:pt x="1348" y="1011"/>
                  </a:cubicBezTo>
                  <a:lnTo>
                    <a:pt x="1326" y="897"/>
                  </a:lnTo>
                  <a:lnTo>
                    <a:pt x="1410" y="816"/>
                  </a:lnTo>
                  <a:cubicBezTo>
                    <a:pt x="1591" y="638"/>
                    <a:pt x="1490" y="328"/>
                    <a:pt x="1239" y="292"/>
                  </a:cubicBezTo>
                  <a:lnTo>
                    <a:pt x="1125" y="275"/>
                  </a:lnTo>
                  <a:lnTo>
                    <a:pt x="1072" y="172"/>
                  </a:lnTo>
                  <a:cubicBezTo>
                    <a:pt x="1016" y="57"/>
                    <a:pt x="907" y="0"/>
                    <a:pt x="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062;p51">
              <a:extLst>
                <a:ext uri="{FF2B5EF4-FFF2-40B4-BE49-F238E27FC236}">
                  <a16:creationId xmlns:a16="http://schemas.microsoft.com/office/drawing/2014/main" xmlns="" id="{79E84AB5-10F9-45EB-8008-FD20F3DB274B}"/>
                </a:ext>
              </a:extLst>
            </p:cNvPr>
            <p:cNvSpPr/>
            <p:nvPr/>
          </p:nvSpPr>
          <p:spPr>
            <a:xfrm>
              <a:off x="17286" y="3108643"/>
              <a:ext cx="145209" cy="125416"/>
            </a:xfrm>
            <a:custGeom>
              <a:avLst/>
              <a:gdLst/>
              <a:ahLst/>
              <a:cxnLst/>
              <a:rect l="l" t="t" r="r" b="b"/>
              <a:pathLst>
                <a:path w="1357" h="1172" extrusionOk="0">
                  <a:moveTo>
                    <a:pt x="681" y="1"/>
                  </a:moveTo>
                  <a:cubicBezTo>
                    <a:pt x="587" y="1"/>
                    <a:pt x="493" y="49"/>
                    <a:pt x="442" y="147"/>
                  </a:cubicBezTo>
                  <a:lnTo>
                    <a:pt x="400" y="239"/>
                  </a:lnTo>
                  <a:lnTo>
                    <a:pt x="302" y="250"/>
                  </a:lnTo>
                  <a:cubicBezTo>
                    <a:pt x="87" y="284"/>
                    <a:pt x="1" y="549"/>
                    <a:pt x="157" y="699"/>
                  </a:cubicBezTo>
                  <a:lnTo>
                    <a:pt x="227" y="769"/>
                  </a:lnTo>
                  <a:lnTo>
                    <a:pt x="210" y="867"/>
                  </a:lnTo>
                  <a:cubicBezTo>
                    <a:pt x="181" y="1034"/>
                    <a:pt x="315" y="1171"/>
                    <a:pt x="467" y="1171"/>
                  </a:cubicBezTo>
                  <a:cubicBezTo>
                    <a:pt x="508" y="1171"/>
                    <a:pt x="549" y="1161"/>
                    <a:pt x="590" y="1140"/>
                  </a:cubicBezTo>
                  <a:lnTo>
                    <a:pt x="679" y="1093"/>
                  </a:lnTo>
                  <a:lnTo>
                    <a:pt x="771" y="1140"/>
                  </a:lnTo>
                  <a:cubicBezTo>
                    <a:pt x="812" y="1162"/>
                    <a:pt x="854" y="1172"/>
                    <a:pt x="894" y="1172"/>
                  </a:cubicBezTo>
                  <a:cubicBezTo>
                    <a:pt x="1046" y="1172"/>
                    <a:pt x="1179" y="1034"/>
                    <a:pt x="1150" y="867"/>
                  </a:cubicBezTo>
                  <a:lnTo>
                    <a:pt x="1134" y="769"/>
                  </a:lnTo>
                  <a:lnTo>
                    <a:pt x="1203" y="699"/>
                  </a:lnTo>
                  <a:cubicBezTo>
                    <a:pt x="1357" y="543"/>
                    <a:pt x="1270" y="284"/>
                    <a:pt x="1055" y="250"/>
                  </a:cubicBezTo>
                  <a:lnTo>
                    <a:pt x="958" y="239"/>
                  </a:lnTo>
                  <a:lnTo>
                    <a:pt x="913" y="147"/>
                  </a:lnTo>
                  <a:cubicBezTo>
                    <a:pt x="866" y="49"/>
                    <a:pt x="774"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063;p51">
              <a:extLst>
                <a:ext uri="{FF2B5EF4-FFF2-40B4-BE49-F238E27FC236}">
                  <a16:creationId xmlns:a16="http://schemas.microsoft.com/office/drawing/2014/main" xmlns="" id="{1382E92C-4E5F-4B43-93DF-CB3BA701EB44}"/>
                </a:ext>
              </a:extLst>
            </p:cNvPr>
            <p:cNvSpPr/>
            <p:nvPr/>
          </p:nvSpPr>
          <p:spPr>
            <a:xfrm>
              <a:off x="17286" y="3118702"/>
              <a:ext cx="133545" cy="120386"/>
            </a:xfrm>
            <a:custGeom>
              <a:avLst/>
              <a:gdLst/>
              <a:ahLst/>
              <a:cxnLst/>
              <a:rect l="l" t="t" r="r" b="b"/>
              <a:pathLst>
                <a:path w="1248" h="1125" extrusionOk="0">
                  <a:moveTo>
                    <a:pt x="969" y="0"/>
                  </a:moveTo>
                  <a:cubicBezTo>
                    <a:pt x="941" y="140"/>
                    <a:pt x="899" y="276"/>
                    <a:pt x="843" y="405"/>
                  </a:cubicBezTo>
                  <a:cubicBezTo>
                    <a:pt x="827" y="441"/>
                    <a:pt x="807" y="480"/>
                    <a:pt x="771" y="488"/>
                  </a:cubicBezTo>
                  <a:cubicBezTo>
                    <a:pt x="764" y="491"/>
                    <a:pt x="757" y="492"/>
                    <a:pt x="749" y="492"/>
                  </a:cubicBezTo>
                  <a:cubicBezTo>
                    <a:pt x="727" y="492"/>
                    <a:pt x="704" y="481"/>
                    <a:pt x="687" y="469"/>
                  </a:cubicBezTo>
                  <a:cubicBezTo>
                    <a:pt x="662" y="449"/>
                    <a:pt x="648" y="421"/>
                    <a:pt x="631" y="399"/>
                  </a:cubicBezTo>
                  <a:cubicBezTo>
                    <a:pt x="550" y="273"/>
                    <a:pt x="467" y="142"/>
                    <a:pt x="386" y="14"/>
                  </a:cubicBezTo>
                  <a:lnTo>
                    <a:pt x="355" y="81"/>
                  </a:lnTo>
                  <a:lnTo>
                    <a:pt x="291" y="92"/>
                  </a:lnTo>
                  <a:cubicBezTo>
                    <a:pt x="425" y="176"/>
                    <a:pt x="539" y="282"/>
                    <a:pt x="606" y="421"/>
                  </a:cubicBezTo>
                  <a:cubicBezTo>
                    <a:pt x="636" y="484"/>
                    <a:pt x="653" y="566"/>
                    <a:pt x="611" y="620"/>
                  </a:cubicBezTo>
                  <a:lnTo>
                    <a:pt x="611" y="620"/>
                  </a:lnTo>
                  <a:cubicBezTo>
                    <a:pt x="610" y="619"/>
                    <a:pt x="610" y="619"/>
                    <a:pt x="609" y="619"/>
                  </a:cubicBezTo>
                  <a:cubicBezTo>
                    <a:pt x="608" y="619"/>
                    <a:pt x="607" y="619"/>
                    <a:pt x="606" y="619"/>
                  </a:cubicBezTo>
                  <a:cubicBezTo>
                    <a:pt x="572" y="629"/>
                    <a:pt x="537" y="642"/>
                    <a:pt x="501" y="658"/>
                  </a:cubicBezTo>
                  <a:lnTo>
                    <a:pt x="501" y="658"/>
                  </a:lnTo>
                  <a:cubicBezTo>
                    <a:pt x="503" y="635"/>
                    <a:pt x="520" y="596"/>
                    <a:pt x="503" y="596"/>
                  </a:cubicBezTo>
                  <a:cubicBezTo>
                    <a:pt x="501" y="596"/>
                    <a:pt x="500" y="596"/>
                    <a:pt x="497" y="597"/>
                  </a:cubicBezTo>
                  <a:cubicBezTo>
                    <a:pt x="401" y="629"/>
                    <a:pt x="342" y="652"/>
                    <a:pt x="282" y="652"/>
                  </a:cubicBezTo>
                  <a:cubicBezTo>
                    <a:pt x="211" y="652"/>
                    <a:pt x="139" y="619"/>
                    <a:pt x="1" y="530"/>
                  </a:cubicBezTo>
                  <a:lnTo>
                    <a:pt x="1" y="530"/>
                  </a:lnTo>
                  <a:cubicBezTo>
                    <a:pt x="15" y="561"/>
                    <a:pt x="34" y="594"/>
                    <a:pt x="65" y="622"/>
                  </a:cubicBezTo>
                  <a:lnTo>
                    <a:pt x="149" y="703"/>
                  </a:lnTo>
                  <a:lnTo>
                    <a:pt x="129" y="817"/>
                  </a:lnTo>
                  <a:cubicBezTo>
                    <a:pt x="124" y="829"/>
                    <a:pt x="124" y="834"/>
                    <a:pt x="124" y="843"/>
                  </a:cubicBezTo>
                  <a:cubicBezTo>
                    <a:pt x="239" y="797"/>
                    <a:pt x="374" y="713"/>
                    <a:pt x="501" y="658"/>
                  </a:cubicBezTo>
                  <a:lnTo>
                    <a:pt x="501" y="658"/>
                  </a:lnTo>
                  <a:cubicBezTo>
                    <a:pt x="500" y="667"/>
                    <a:pt x="501" y="673"/>
                    <a:pt x="508" y="673"/>
                  </a:cubicBezTo>
                  <a:cubicBezTo>
                    <a:pt x="509" y="673"/>
                    <a:pt x="510" y="673"/>
                    <a:pt x="511" y="672"/>
                  </a:cubicBezTo>
                  <a:cubicBezTo>
                    <a:pt x="550" y="667"/>
                    <a:pt x="584" y="650"/>
                    <a:pt x="609" y="622"/>
                  </a:cubicBezTo>
                  <a:cubicBezTo>
                    <a:pt x="610" y="621"/>
                    <a:pt x="610" y="620"/>
                    <a:pt x="611" y="620"/>
                  </a:cubicBezTo>
                  <a:lnTo>
                    <a:pt x="611" y="620"/>
                  </a:lnTo>
                  <a:cubicBezTo>
                    <a:pt x="621" y="627"/>
                    <a:pt x="614" y="685"/>
                    <a:pt x="626" y="697"/>
                  </a:cubicBezTo>
                  <a:cubicBezTo>
                    <a:pt x="637" y="706"/>
                    <a:pt x="640" y="720"/>
                    <a:pt x="645" y="734"/>
                  </a:cubicBezTo>
                  <a:cubicBezTo>
                    <a:pt x="654" y="792"/>
                    <a:pt x="651" y="857"/>
                    <a:pt x="640" y="918"/>
                  </a:cubicBezTo>
                  <a:cubicBezTo>
                    <a:pt x="631" y="988"/>
                    <a:pt x="620" y="1057"/>
                    <a:pt x="606" y="1124"/>
                  </a:cubicBezTo>
                  <a:lnTo>
                    <a:pt x="679" y="1085"/>
                  </a:lnTo>
                  <a:lnTo>
                    <a:pt x="732" y="1113"/>
                  </a:lnTo>
                  <a:cubicBezTo>
                    <a:pt x="723" y="1055"/>
                    <a:pt x="718" y="999"/>
                    <a:pt x="715" y="943"/>
                  </a:cubicBezTo>
                  <a:cubicBezTo>
                    <a:pt x="710" y="848"/>
                    <a:pt x="715" y="748"/>
                    <a:pt x="765" y="667"/>
                  </a:cubicBezTo>
                  <a:cubicBezTo>
                    <a:pt x="771" y="661"/>
                    <a:pt x="774" y="656"/>
                    <a:pt x="779" y="653"/>
                  </a:cubicBezTo>
                  <a:cubicBezTo>
                    <a:pt x="788" y="650"/>
                    <a:pt x="799" y="647"/>
                    <a:pt x="804" y="647"/>
                  </a:cubicBezTo>
                  <a:cubicBezTo>
                    <a:pt x="944" y="647"/>
                    <a:pt x="1078" y="697"/>
                    <a:pt x="1209" y="734"/>
                  </a:cubicBezTo>
                  <a:lnTo>
                    <a:pt x="1203" y="703"/>
                  </a:lnTo>
                  <a:lnTo>
                    <a:pt x="1248" y="667"/>
                  </a:lnTo>
                  <a:cubicBezTo>
                    <a:pt x="1201" y="664"/>
                    <a:pt x="1150" y="661"/>
                    <a:pt x="1106" y="656"/>
                  </a:cubicBezTo>
                  <a:cubicBezTo>
                    <a:pt x="1055" y="650"/>
                    <a:pt x="1008" y="639"/>
                    <a:pt x="958" y="625"/>
                  </a:cubicBezTo>
                  <a:cubicBezTo>
                    <a:pt x="927" y="614"/>
                    <a:pt x="896" y="605"/>
                    <a:pt x="871" y="583"/>
                  </a:cubicBezTo>
                  <a:cubicBezTo>
                    <a:pt x="846" y="564"/>
                    <a:pt x="829" y="530"/>
                    <a:pt x="829" y="499"/>
                  </a:cubicBezTo>
                  <a:cubicBezTo>
                    <a:pt x="829" y="469"/>
                    <a:pt x="846" y="438"/>
                    <a:pt x="863" y="410"/>
                  </a:cubicBezTo>
                  <a:cubicBezTo>
                    <a:pt x="933" y="304"/>
                    <a:pt x="1002" y="201"/>
                    <a:pt x="1072" y="92"/>
                  </a:cubicBezTo>
                  <a:lnTo>
                    <a:pt x="1008" y="81"/>
                  </a:lnTo>
                  <a:lnTo>
                    <a:pt x="969"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064;p51">
              <a:extLst>
                <a:ext uri="{FF2B5EF4-FFF2-40B4-BE49-F238E27FC236}">
                  <a16:creationId xmlns:a16="http://schemas.microsoft.com/office/drawing/2014/main" xmlns="" id="{3E453C41-E92A-4AE8-AF1B-2990D3F7ECA8}"/>
                </a:ext>
              </a:extLst>
            </p:cNvPr>
            <p:cNvSpPr/>
            <p:nvPr/>
          </p:nvSpPr>
          <p:spPr>
            <a:xfrm>
              <a:off x="62444" y="3143743"/>
              <a:ext cx="55323" cy="55324"/>
            </a:xfrm>
            <a:custGeom>
              <a:avLst/>
              <a:gdLst/>
              <a:ahLst/>
              <a:cxnLst/>
              <a:rect l="l" t="t" r="r" b="b"/>
              <a:pathLst>
                <a:path w="517" h="517" extrusionOk="0">
                  <a:moveTo>
                    <a:pt x="257" y="0"/>
                  </a:moveTo>
                  <a:cubicBezTo>
                    <a:pt x="115" y="0"/>
                    <a:pt x="0" y="115"/>
                    <a:pt x="0" y="260"/>
                  </a:cubicBezTo>
                  <a:cubicBezTo>
                    <a:pt x="0" y="402"/>
                    <a:pt x="115" y="516"/>
                    <a:pt x="257" y="516"/>
                  </a:cubicBezTo>
                  <a:cubicBezTo>
                    <a:pt x="402" y="516"/>
                    <a:pt x="516" y="402"/>
                    <a:pt x="516" y="260"/>
                  </a:cubicBezTo>
                  <a:cubicBezTo>
                    <a:pt x="516" y="115"/>
                    <a:pt x="402" y="0"/>
                    <a:pt x="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065;p51">
              <a:extLst>
                <a:ext uri="{FF2B5EF4-FFF2-40B4-BE49-F238E27FC236}">
                  <a16:creationId xmlns:a16="http://schemas.microsoft.com/office/drawing/2014/main" xmlns="" id="{FF118DC3-6957-4EC4-8823-52FB523F5BCB}"/>
                </a:ext>
              </a:extLst>
            </p:cNvPr>
            <p:cNvSpPr/>
            <p:nvPr/>
          </p:nvSpPr>
          <p:spPr>
            <a:xfrm>
              <a:off x="67474" y="3152732"/>
              <a:ext cx="44301" cy="37775"/>
            </a:xfrm>
            <a:custGeom>
              <a:avLst/>
              <a:gdLst/>
              <a:ahLst/>
              <a:cxnLst/>
              <a:rect l="l" t="t" r="r" b="b"/>
              <a:pathLst>
                <a:path w="414" h="353" extrusionOk="0">
                  <a:moveTo>
                    <a:pt x="209" y="0"/>
                  </a:moveTo>
                  <a:cubicBezTo>
                    <a:pt x="181" y="0"/>
                    <a:pt x="151" y="14"/>
                    <a:pt x="135" y="42"/>
                  </a:cubicBezTo>
                  <a:lnTo>
                    <a:pt x="121" y="70"/>
                  </a:lnTo>
                  <a:lnTo>
                    <a:pt x="93" y="73"/>
                  </a:lnTo>
                  <a:cubicBezTo>
                    <a:pt x="28" y="84"/>
                    <a:pt x="1" y="165"/>
                    <a:pt x="51" y="209"/>
                  </a:cubicBezTo>
                  <a:lnTo>
                    <a:pt x="70" y="232"/>
                  </a:lnTo>
                  <a:lnTo>
                    <a:pt x="65" y="260"/>
                  </a:lnTo>
                  <a:cubicBezTo>
                    <a:pt x="56" y="310"/>
                    <a:pt x="96" y="352"/>
                    <a:pt x="142" y="352"/>
                  </a:cubicBezTo>
                  <a:cubicBezTo>
                    <a:pt x="154" y="352"/>
                    <a:pt x="167" y="350"/>
                    <a:pt x="179" y="343"/>
                  </a:cubicBezTo>
                  <a:lnTo>
                    <a:pt x="207" y="329"/>
                  </a:lnTo>
                  <a:lnTo>
                    <a:pt x="235" y="343"/>
                  </a:lnTo>
                  <a:cubicBezTo>
                    <a:pt x="246" y="349"/>
                    <a:pt x="258" y="351"/>
                    <a:pt x="269" y="351"/>
                  </a:cubicBezTo>
                  <a:cubicBezTo>
                    <a:pt x="317" y="351"/>
                    <a:pt x="358" y="309"/>
                    <a:pt x="349" y="260"/>
                  </a:cubicBezTo>
                  <a:lnTo>
                    <a:pt x="344" y="232"/>
                  </a:lnTo>
                  <a:lnTo>
                    <a:pt x="363" y="209"/>
                  </a:lnTo>
                  <a:cubicBezTo>
                    <a:pt x="413" y="165"/>
                    <a:pt x="388" y="84"/>
                    <a:pt x="321" y="73"/>
                  </a:cubicBezTo>
                  <a:lnTo>
                    <a:pt x="294" y="70"/>
                  </a:lnTo>
                  <a:lnTo>
                    <a:pt x="280" y="42"/>
                  </a:lnTo>
                  <a:cubicBezTo>
                    <a:pt x="266" y="14"/>
                    <a:pt x="238" y="0"/>
                    <a:pt x="20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066;p51">
              <a:extLst>
                <a:ext uri="{FF2B5EF4-FFF2-40B4-BE49-F238E27FC236}">
                  <a16:creationId xmlns:a16="http://schemas.microsoft.com/office/drawing/2014/main" xmlns="" id="{CAE9EF1D-FA60-409D-ABEF-08CD8D902C31}"/>
                </a:ext>
              </a:extLst>
            </p:cNvPr>
            <p:cNvSpPr/>
            <p:nvPr/>
          </p:nvSpPr>
          <p:spPr>
            <a:xfrm>
              <a:off x="75820" y="3157119"/>
              <a:ext cx="28464" cy="28465"/>
            </a:xfrm>
            <a:custGeom>
              <a:avLst/>
              <a:gdLst/>
              <a:ahLst/>
              <a:cxnLst/>
              <a:rect l="l" t="t" r="r" b="b"/>
              <a:pathLst>
                <a:path w="266" h="266" extrusionOk="0">
                  <a:moveTo>
                    <a:pt x="132" y="1"/>
                  </a:moveTo>
                  <a:cubicBezTo>
                    <a:pt x="59" y="1"/>
                    <a:pt x="1" y="60"/>
                    <a:pt x="1" y="135"/>
                  </a:cubicBezTo>
                  <a:cubicBezTo>
                    <a:pt x="1" y="207"/>
                    <a:pt x="59" y="266"/>
                    <a:pt x="132" y="266"/>
                  </a:cubicBezTo>
                  <a:cubicBezTo>
                    <a:pt x="204" y="266"/>
                    <a:pt x="266" y="207"/>
                    <a:pt x="266" y="135"/>
                  </a:cubicBezTo>
                  <a:cubicBezTo>
                    <a:pt x="266" y="60"/>
                    <a:pt x="207" y="1"/>
                    <a:pt x="13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067;p51">
              <a:extLst>
                <a:ext uri="{FF2B5EF4-FFF2-40B4-BE49-F238E27FC236}">
                  <a16:creationId xmlns:a16="http://schemas.microsoft.com/office/drawing/2014/main" xmlns="" id="{EC63502D-8174-44CC-91C4-324A9855AF54}"/>
                </a:ext>
              </a:extLst>
            </p:cNvPr>
            <p:cNvSpPr/>
            <p:nvPr/>
          </p:nvSpPr>
          <p:spPr>
            <a:xfrm>
              <a:off x="88341" y="3129082"/>
              <a:ext cx="3103" cy="85180"/>
            </a:xfrm>
            <a:custGeom>
              <a:avLst/>
              <a:gdLst/>
              <a:ahLst/>
              <a:cxnLst/>
              <a:rect l="l" t="t" r="r" b="b"/>
              <a:pathLst>
                <a:path w="29" h="796" extrusionOk="0">
                  <a:moveTo>
                    <a:pt x="1" y="1"/>
                  </a:moveTo>
                  <a:lnTo>
                    <a:pt x="1" y="796"/>
                  </a:lnTo>
                  <a:lnTo>
                    <a:pt x="29" y="796"/>
                  </a:lnTo>
                  <a:lnTo>
                    <a:pt x="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068;p51">
              <a:extLst>
                <a:ext uri="{FF2B5EF4-FFF2-40B4-BE49-F238E27FC236}">
                  <a16:creationId xmlns:a16="http://schemas.microsoft.com/office/drawing/2014/main" xmlns="" id="{244185A5-5A32-4546-AFAF-4835FB4429F6}"/>
                </a:ext>
              </a:extLst>
            </p:cNvPr>
            <p:cNvSpPr/>
            <p:nvPr/>
          </p:nvSpPr>
          <p:spPr>
            <a:xfrm>
              <a:off x="86307" y="3121913"/>
              <a:ext cx="8133" cy="8454"/>
            </a:xfrm>
            <a:custGeom>
              <a:avLst/>
              <a:gdLst/>
              <a:ahLst/>
              <a:cxnLst/>
              <a:rect l="l" t="t" r="r" b="b"/>
              <a:pathLst>
                <a:path w="76" h="79" extrusionOk="0">
                  <a:moveTo>
                    <a:pt x="43" y="0"/>
                  </a:moveTo>
                  <a:cubicBezTo>
                    <a:pt x="42" y="0"/>
                    <a:pt x="41" y="1"/>
                    <a:pt x="39" y="1"/>
                  </a:cubicBezTo>
                  <a:cubicBezTo>
                    <a:pt x="17" y="1"/>
                    <a:pt x="0" y="20"/>
                    <a:pt x="0" y="40"/>
                  </a:cubicBezTo>
                  <a:cubicBezTo>
                    <a:pt x="0" y="62"/>
                    <a:pt x="17" y="79"/>
                    <a:pt x="39" y="79"/>
                  </a:cubicBezTo>
                  <a:cubicBezTo>
                    <a:pt x="59" y="79"/>
                    <a:pt x="76" y="62"/>
                    <a:pt x="76" y="40"/>
                  </a:cubicBezTo>
                  <a:cubicBezTo>
                    <a:pt x="76" y="21"/>
                    <a:pt x="61"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069;p51">
              <a:extLst>
                <a:ext uri="{FF2B5EF4-FFF2-40B4-BE49-F238E27FC236}">
                  <a16:creationId xmlns:a16="http://schemas.microsoft.com/office/drawing/2014/main" xmlns="" id="{EBFB8615-9DA1-41DB-AA20-CAA5EA1A5B1D}"/>
                </a:ext>
              </a:extLst>
            </p:cNvPr>
            <p:cNvSpPr/>
            <p:nvPr/>
          </p:nvSpPr>
          <p:spPr>
            <a:xfrm>
              <a:off x="88127" y="3124374"/>
              <a:ext cx="3959" cy="3638"/>
            </a:xfrm>
            <a:custGeom>
              <a:avLst/>
              <a:gdLst/>
              <a:ahLst/>
              <a:cxnLst/>
              <a:rect l="l" t="t" r="r" b="b"/>
              <a:pathLst>
                <a:path w="37" h="34" extrusionOk="0">
                  <a:moveTo>
                    <a:pt x="17" y="0"/>
                  </a:moveTo>
                  <a:cubicBezTo>
                    <a:pt x="8" y="0"/>
                    <a:pt x="0" y="6"/>
                    <a:pt x="0" y="17"/>
                  </a:cubicBezTo>
                  <a:cubicBezTo>
                    <a:pt x="0" y="28"/>
                    <a:pt x="8" y="34"/>
                    <a:pt x="17" y="34"/>
                  </a:cubicBezTo>
                  <a:cubicBezTo>
                    <a:pt x="28" y="34"/>
                    <a:pt x="36" y="28"/>
                    <a:pt x="36" y="17"/>
                  </a:cubicBezTo>
                  <a:cubicBezTo>
                    <a:pt x="36" y="11"/>
                    <a:pt x="28" y="3"/>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070;p51">
              <a:extLst>
                <a:ext uri="{FF2B5EF4-FFF2-40B4-BE49-F238E27FC236}">
                  <a16:creationId xmlns:a16="http://schemas.microsoft.com/office/drawing/2014/main" xmlns="" id="{380A20E8-E479-4649-ACA2-1F83A0A26834}"/>
                </a:ext>
              </a:extLst>
            </p:cNvPr>
            <p:cNvSpPr/>
            <p:nvPr/>
          </p:nvSpPr>
          <p:spPr>
            <a:xfrm>
              <a:off x="86307" y="3213300"/>
              <a:ext cx="8133" cy="8133"/>
            </a:xfrm>
            <a:custGeom>
              <a:avLst/>
              <a:gdLst/>
              <a:ahLst/>
              <a:cxnLst/>
              <a:rect l="l" t="t" r="r" b="b"/>
              <a:pathLst>
                <a:path w="76" h="76" extrusionOk="0">
                  <a:moveTo>
                    <a:pt x="39" y="0"/>
                  </a:moveTo>
                  <a:cubicBezTo>
                    <a:pt x="17" y="0"/>
                    <a:pt x="0" y="17"/>
                    <a:pt x="0" y="37"/>
                  </a:cubicBezTo>
                  <a:cubicBezTo>
                    <a:pt x="0" y="59"/>
                    <a:pt x="17" y="76"/>
                    <a:pt x="39" y="76"/>
                  </a:cubicBezTo>
                  <a:cubicBezTo>
                    <a:pt x="59" y="76"/>
                    <a:pt x="76" y="59"/>
                    <a:pt x="76" y="37"/>
                  </a:cubicBezTo>
                  <a:cubicBezTo>
                    <a:pt x="76"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071;p51">
              <a:extLst>
                <a:ext uri="{FF2B5EF4-FFF2-40B4-BE49-F238E27FC236}">
                  <a16:creationId xmlns:a16="http://schemas.microsoft.com/office/drawing/2014/main" xmlns="" id="{16F10EE8-38F4-46E9-9B68-59A3ADFA3EC3}"/>
                </a:ext>
              </a:extLst>
            </p:cNvPr>
            <p:cNvSpPr/>
            <p:nvPr/>
          </p:nvSpPr>
          <p:spPr>
            <a:xfrm>
              <a:off x="88127" y="3215333"/>
              <a:ext cx="3959" cy="4066"/>
            </a:xfrm>
            <a:custGeom>
              <a:avLst/>
              <a:gdLst/>
              <a:ahLst/>
              <a:cxnLst/>
              <a:rect l="l" t="t" r="r" b="b"/>
              <a:pathLst>
                <a:path w="37" h="38" extrusionOk="0">
                  <a:moveTo>
                    <a:pt x="17" y="1"/>
                  </a:moveTo>
                  <a:cubicBezTo>
                    <a:pt x="8" y="1"/>
                    <a:pt x="0" y="9"/>
                    <a:pt x="0" y="18"/>
                  </a:cubicBezTo>
                  <a:cubicBezTo>
                    <a:pt x="0" y="29"/>
                    <a:pt x="8" y="37"/>
                    <a:pt x="17" y="37"/>
                  </a:cubicBezTo>
                  <a:cubicBezTo>
                    <a:pt x="28" y="37"/>
                    <a:pt x="36" y="29"/>
                    <a:pt x="36" y="18"/>
                  </a:cubicBezTo>
                  <a:cubicBezTo>
                    <a:pt x="36" y="12"/>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072;p51">
              <a:extLst>
                <a:ext uri="{FF2B5EF4-FFF2-40B4-BE49-F238E27FC236}">
                  <a16:creationId xmlns:a16="http://schemas.microsoft.com/office/drawing/2014/main" xmlns="" id="{13513450-2895-41BB-A35E-C2F05A639861}"/>
                </a:ext>
              </a:extLst>
            </p:cNvPr>
            <p:cNvSpPr/>
            <p:nvPr/>
          </p:nvSpPr>
          <p:spPr>
            <a:xfrm>
              <a:off x="47784" y="3170281"/>
              <a:ext cx="85178" cy="3103"/>
            </a:xfrm>
            <a:custGeom>
              <a:avLst/>
              <a:gdLst/>
              <a:ahLst/>
              <a:cxnLst/>
              <a:rect l="l" t="t" r="r" b="b"/>
              <a:pathLst>
                <a:path w="796" h="29" extrusionOk="0">
                  <a:moveTo>
                    <a:pt x="0" y="1"/>
                  </a:moveTo>
                  <a:lnTo>
                    <a:pt x="0" y="29"/>
                  </a:lnTo>
                  <a:lnTo>
                    <a:pt x="796" y="2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073;p51">
              <a:extLst>
                <a:ext uri="{FF2B5EF4-FFF2-40B4-BE49-F238E27FC236}">
                  <a16:creationId xmlns:a16="http://schemas.microsoft.com/office/drawing/2014/main" xmlns="" id="{3E02B69C-F606-479D-AB87-A5066B2F9819}"/>
                </a:ext>
              </a:extLst>
            </p:cNvPr>
            <p:cNvSpPr/>
            <p:nvPr/>
          </p:nvSpPr>
          <p:spPr>
            <a:xfrm>
              <a:off x="131679" y="3167927"/>
              <a:ext cx="8454" cy="8454"/>
            </a:xfrm>
            <a:custGeom>
              <a:avLst/>
              <a:gdLst/>
              <a:ahLst/>
              <a:cxnLst/>
              <a:rect l="l" t="t" r="r" b="b"/>
              <a:pathLst>
                <a:path w="79" h="79" extrusionOk="0">
                  <a:moveTo>
                    <a:pt x="39" y="0"/>
                  </a:moveTo>
                  <a:cubicBezTo>
                    <a:pt x="20" y="0"/>
                    <a:pt x="0" y="17"/>
                    <a:pt x="0" y="39"/>
                  </a:cubicBezTo>
                  <a:cubicBezTo>
                    <a:pt x="0" y="62"/>
                    <a:pt x="20" y="78"/>
                    <a:pt x="39" y="78"/>
                  </a:cubicBezTo>
                  <a:cubicBezTo>
                    <a:pt x="62" y="78"/>
                    <a:pt x="79" y="62"/>
                    <a:pt x="79" y="39"/>
                  </a:cubicBezTo>
                  <a:cubicBezTo>
                    <a:pt x="79" y="17"/>
                    <a:pt x="62"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074;p51">
              <a:extLst>
                <a:ext uri="{FF2B5EF4-FFF2-40B4-BE49-F238E27FC236}">
                  <a16:creationId xmlns:a16="http://schemas.microsoft.com/office/drawing/2014/main" xmlns="" id="{69372166-2794-4185-BFDE-12DE4EE24896}"/>
                </a:ext>
              </a:extLst>
            </p:cNvPr>
            <p:cNvSpPr/>
            <p:nvPr/>
          </p:nvSpPr>
          <p:spPr>
            <a:xfrm>
              <a:off x="134034" y="3169960"/>
              <a:ext cx="3745" cy="3745"/>
            </a:xfrm>
            <a:custGeom>
              <a:avLst/>
              <a:gdLst/>
              <a:ahLst/>
              <a:cxnLst/>
              <a:rect l="l" t="t" r="r" b="b"/>
              <a:pathLst>
                <a:path w="35" h="35" extrusionOk="0">
                  <a:moveTo>
                    <a:pt x="17" y="1"/>
                  </a:moveTo>
                  <a:cubicBezTo>
                    <a:pt x="6" y="1"/>
                    <a:pt x="1" y="6"/>
                    <a:pt x="1" y="18"/>
                  </a:cubicBezTo>
                  <a:cubicBezTo>
                    <a:pt x="1" y="29"/>
                    <a:pt x="6" y="34"/>
                    <a:pt x="17" y="34"/>
                  </a:cubicBezTo>
                  <a:cubicBezTo>
                    <a:pt x="26" y="34"/>
                    <a:pt x="31" y="26"/>
                    <a:pt x="34" y="18"/>
                  </a:cubicBezTo>
                  <a:cubicBezTo>
                    <a:pt x="34" y="6"/>
                    <a:pt x="29"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075;p51">
              <a:extLst>
                <a:ext uri="{FF2B5EF4-FFF2-40B4-BE49-F238E27FC236}">
                  <a16:creationId xmlns:a16="http://schemas.microsoft.com/office/drawing/2014/main" xmlns="" id="{31AE7926-266A-47BA-A27D-038E2A995979}"/>
                </a:ext>
              </a:extLst>
            </p:cNvPr>
            <p:cNvSpPr/>
            <p:nvPr/>
          </p:nvSpPr>
          <p:spPr>
            <a:xfrm>
              <a:off x="40293" y="3167927"/>
              <a:ext cx="8775" cy="8454"/>
            </a:xfrm>
            <a:custGeom>
              <a:avLst/>
              <a:gdLst/>
              <a:ahLst/>
              <a:cxnLst/>
              <a:rect l="l" t="t" r="r" b="b"/>
              <a:pathLst>
                <a:path w="82" h="79" extrusionOk="0">
                  <a:moveTo>
                    <a:pt x="40" y="0"/>
                  </a:moveTo>
                  <a:cubicBezTo>
                    <a:pt x="17" y="0"/>
                    <a:pt x="1" y="17"/>
                    <a:pt x="1" y="39"/>
                  </a:cubicBezTo>
                  <a:cubicBezTo>
                    <a:pt x="1" y="62"/>
                    <a:pt x="17" y="78"/>
                    <a:pt x="40" y="78"/>
                  </a:cubicBezTo>
                  <a:cubicBezTo>
                    <a:pt x="65" y="78"/>
                    <a:pt x="82" y="62"/>
                    <a:pt x="79" y="39"/>
                  </a:cubicBezTo>
                  <a:cubicBezTo>
                    <a:pt x="79" y="17"/>
                    <a:pt x="59"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076;p51">
              <a:extLst>
                <a:ext uri="{FF2B5EF4-FFF2-40B4-BE49-F238E27FC236}">
                  <a16:creationId xmlns:a16="http://schemas.microsoft.com/office/drawing/2014/main" xmlns="" id="{4C51ED11-9A0E-4AA9-8824-A9D7B5EE33D1}"/>
                </a:ext>
              </a:extLst>
            </p:cNvPr>
            <p:cNvSpPr/>
            <p:nvPr/>
          </p:nvSpPr>
          <p:spPr>
            <a:xfrm>
              <a:off x="42755" y="3169960"/>
              <a:ext cx="3638" cy="3745"/>
            </a:xfrm>
            <a:custGeom>
              <a:avLst/>
              <a:gdLst/>
              <a:ahLst/>
              <a:cxnLst/>
              <a:rect l="l" t="t" r="r" b="b"/>
              <a:pathLst>
                <a:path w="34" h="35" extrusionOk="0">
                  <a:moveTo>
                    <a:pt x="17" y="1"/>
                  </a:moveTo>
                  <a:cubicBezTo>
                    <a:pt x="6" y="1"/>
                    <a:pt x="0" y="6"/>
                    <a:pt x="0" y="18"/>
                  </a:cubicBezTo>
                  <a:cubicBezTo>
                    <a:pt x="0" y="29"/>
                    <a:pt x="6" y="34"/>
                    <a:pt x="17" y="34"/>
                  </a:cubicBezTo>
                  <a:cubicBezTo>
                    <a:pt x="28" y="34"/>
                    <a:pt x="34" y="26"/>
                    <a:pt x="34" y="18"/>
                  </a:cubicBezTo>
                  <a:cubicBezTo>
                    <a:pt x="34" y="6"/>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077;p51">
              <a:extLst>
                <a:ext uri="{FF2B5EF4-FFF2-40B4-BE49-F238E27FC236}">
                  <a16:creationId xmlns:a16="http://schemas.microsoft.com/office/drawing/2014/main" xmlns="" id="{3C7F6299-4F65-49E3-8E81-0FCACBF67C05}"/>
                </a:ext>
              </a:extLst>
            </p:cNvPr>
            <p:cNvSpPr/>
            <p:nvPr/>
          </p:nvSpPr>
          <p:spPr>
            <a:xfrm>
              <a:off x="65655" y="3147595"/>
              <a:ext cx="48260" cy="48154"/>
            </a:xfrm>
            <a:custGeom>
              <a:avLst/>
              <a:gdLst/>
              <a:ahLst/>
              <a:cxnLst/>
              <a:rect l="l" t="t" r="r" b="b"/>
              <a:pathLst>
                <a:path w="451" h="450" extrusionOk="0">
                  <a:moveTo>
                    <a:pt x="430" y="1"/>
                  </a:moveTo>
                  <a:lnTo>
                    <a:pt x="1" y="427"/>
                  </a:lnTo>
                  <a:lnTo>
                    <a:pt x="20" y="450"/>
                  </a:lnTo>
                  <a:lnTo>
                    <a:pt x="450" y="20"/>
                  </a:lnTo>
                  <a:lnTo>
                    <a:pt x="4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078;p51">
              <a:extLst>
                <a:ext uri="{FF2B5EF4-FFF2-40B4-BE49-F238E27FC236}">
                  <a16:creationId xmlns:a16="http://schemas.microsoft.com/office/drawing/2014/main" xmlns="" id="{53873657-AE50-4FEC-8AED-077B8FB94B6F}"/>
                </a:ext>
              </a:extLst>
            </p:cNvPr>
            <p:cNvSpPr/>
            <p:nvPr/>
          </p:nvSpPr>
          <p:spPr>
            <a:xfrm>
              <a:off x="111027" y="3143743"/>
              <a:ext cx="7062" cy="6635"/>
            </a:xfrm>
            <a:custGeom>
              <a:avLst/>
              <a:gdLst/>
              <a:ahLst/>
              <a:cxnLst/>
              <a:rect l="l" t="t" r="r" b="b"/>
              <a:pathLst>
                <a:path w="66" h="62" extrusionOk="0">
                  <a:moveTo>
                    <a:pt x="34" y="0"/>
                  </a:moveTo>
                  <a:cubicBezTo>
                    <a:pt x="18" y="0"/>
                    <a:pt x="1" y="14"/>
                    <a:pt x="1" y="31"/>
                  </a:cubicBezTo>
                  <a:cubicBezTo>
                    <a:pt x="1" y="48"/>
                    <a:pt x="18"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079;p51">
              <a:extLst>
                <a:ext uri="{FF2B5EF4-FFF2-40B4-BE49-F238E27FC236}">
                  <a16:creationId xmlns:a16="http://schemas.microsoft.com/office/drawing/2014/main" xmlns="" id="{8EC40718-B3E7-4A95-8F9F-548C5E67DB70}"/>
                </a:ext>
              </a:extLst>
            </p:cNvPr>
            <p:cNvSpPr/>
            <p:nvPr/>
          </p:nvSpPr>
          <p:spPr>
            <a:xfrm>
              <a:off x="113167" y="3145776"/>
              <a:ext cx="3103" cy="3210"/>
            </a:xfrm>
            <a:custGeom>
              <a:avLst/>
              <a:gdLst/>
              <a:ahLst/>
              <a:cxnLst/>
              <a:rect l="l" t="t" r="r" b="b"/>
              <a:pathLst>
                <a:path w="29" h="30" extrusionOk="0">
                  <a:moveTo>
                    <a:pt x="17" y="0"/>
                  </a:moveTo>
                  <a:cubicBezTo>
                    <a:pt x="14" y="0"/>
                    <a:pt x="10" y="2"/>
                    <a:pt x="6" y="6"/>
                  </a:cubicBezTo>
                  <a:cubicBezTo>
                    <a:pt x="0" y="9"/>
                    <a:pt x="0" y="18"/>
                    <a:pt x="6" y="23"/>
                  </a:cubicBezTo>
                  <a:cubicBezTo>
                    <a:pt x="9" y="27"/>
                    <a:pt x="12" y="30"/>
                    <a:pt x="15" y="30"/>
                  </a:cubicBezTo>
                  <a:cubicBezTo>
                    <a:pt x="18" y="30"/>
                    <a:pt x="21" y="27"/>
                    <a:pt x="26" y="23"/>
                  </a:cubicBezTo>
                  <a:cubicBezTo>
                    <a:pt x="28" y="18"/>
                    <a:pt x="28" y="9"/>
                    <a:pt x="26" y="6"/>
                  </a:cubicBezTo>
                  <a:cubicBezTo>
                    <a:pt x="23"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080;p51">
              <a:extLst>
                <a:ext uri="{FF2B5EF4-FFF2-40B4-BE49-F238E27FC236}">
                  <a16:creationId xmlns:a16="http://schemas.microsoft.com/office/drawing/2014/main" xmlns="" id="{5D3B4BC9-D37D-4896-BF5B-90A2A3F257AD}"/>
                </a:ext>
              </a:extLst>
            </p:cNvPr>
            <p:cNvSpPr/>
            <p:nvPr/>
          </p:nvSpPr>
          <p:spPr>
            <a:xfrm>
              <a:off x="62123" y="3192968"/>
              <a:ext cx="6634" cy="6956"/>
            </a:xfrm>
            <a:custGeom>
              <a:avLst/>
              <a:gdLst/>
              <a:ahLst/>
              <a:cxnLst/>
              <a:rect l="l" t="t" r="r" b="b"/>
              <a:pathLst>
                <a:path w="62" h="65" extrusionOk="0">
                  <a:moveTo>
                    <a:pt x="31" y="1"/>
                  </a:moveTo>
                  <a:cubicBezTo>
                    <a:pt x="14" y="1"/>
                    <a:pt x="0" y="15"/>
                    <a:pt x="0" y="31"/>
                  </a:cubicBezTo>
                  <a:cubicBezTo>
                    <a:pt x="0" y="48"/>
                    <a:pt x="14" y="65"/>
                    <a:pt x="31" y="65"/>
                  </a:cubicBezTo>
                  <a:cubicBezTo>
                    <a:pt x="48" y="65"/>
                    <a:pt x="62" y="48"/>
                    <a:pt x="62" y="31"/>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081;p51">
              <a:extLst>
                <a:ext uri="{FF2B5EF4-FFF2-40B4-BE49-F238E27FC236}">
                  <a16:creationId xmlns:a16="http://schemas.microsoft.com/office/drawing/2014/main" xmlns="" id="{0F0AA53F-18FD-4F27-8989-CF96FA139145}"/>
                </a:ext>
              </a:extLst>
            </p:cNvPr>
            <p:cNvSpPr/>
            <p:nvPr/>
          </p:nvSpPr>
          <p:spPr>
            <a:xfrm>
              <a:off x="63942" y="3195108"/>
              <a:ext cx="3103" cy="3103"/>
            </a:xfrm>
            <a:custGeom>
              <a:avLst/>
              <a:gdLst/>
              <a:ahLst/>
              <a:cxnLst/>
              <a:rect l="l" t="t" r="r" b="b"/>
              <a:pathLst>
                <a:path w="29" h="29" extrusionOk="0">
                  <a:moveTo>
                    <a:pt x="17" y="1"/>
                  </a:moveTo>
                  <a:cubicBezTo>
                    <a:pt x="14" y="1"/>
                    <a:pt x="10" y="3"/>
                    <a:pt x="6" y="6"/>
                  </a:cubicBezTo>
                  <a:cubicBezTo>
                    <a:pt x="0" y="9"/>
                    <a:pt x="0" y="17"/>
                    <a:pt x="6" y="23"/>
                  </a:cubicBezTo>
                  <a:cubicBezTo>
                    <a:pt x="8" y="27"/>
                    <a:pt x="11" y="29"/>
                    <a:pt x="14" y="29"/>
                  </a:cubicBezTo>
                  <a:cubicBezTo>
                    <a:pt x="18" y="29"/>
                    <a:pt x="21" y="27"/>
                    <a:pt x="25" y="23"/>
                  </a:cubicBezTo>
                  <a:cubicBezTo>
                    <a:pt x="28" y="17"/>
                    <a:pt x="28" y="9"/>
                    <a:pt x="25" y="6"/>
                  </a:cubicBezTo>
                  <a:cubicBezTo>
                    <a:pt x="23" y="2"/>
                    <a:pt x="20"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082;p51">
              <a:extLst>
                <a:ext uri="{FF2B5EF4-FFF2-40B4-BE49-F238E27FC236}">
                  <a16:creationId xmlns:a16="http://schemas.microsoft.com/office/drawing/2014/main" xmlns="" id="{9EFFAB7C-8543-42C1-8218-8A0660B255B3}"/>
                </a:ext>
              </a:extLst>
            </p:cNvPr>
            <p:cNvSpPr/>
            <p:nvPr/>
          </p:nvSpPr>
          <p:spPr>
            <a:xfrm>
              <a:off x="65441" y="3147916"/>
              <a:ext cx="48153" cy="48154"/>
            </a:xfrm>
            <a:custGeom>
              <a:avLst/>
              <a:gdLst/>
              <a:ahLst/>
              <a:cxnLst/>
              <a:rect l="l" t="t" r="r" b="b"/>
              <a:pathLst>
                <a:path w="450" h="450" extrusionOk="0">
                  <a:moveTo>
                    <a:pt x="20" y="0"/>
                  </a:moveTo>
                  <a:lnTo>
                    <a:pt x="0" y="20"/>
                  </a:lnTo>
                  <a:lnTo>
                    <a:pt x="430" y="450"/>
                  </a:lnTo>
                  <a:lnTo>
                    <a:pt x="449" y="430"/>
                  </a:lnTo>
                  <a:lnTo>
                    <a:pt x="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083;p51">
              <a:extLst>
                <a:ext uri="{FF2B5EF4-FFF2-40B4-BE49-F238E27FC236}">
                  <a16:creationId xmlns:a16="http://schemas.microsoft.com/office/drawing/2014/main" xmlns="" id="{29C12A99-BCAA-4B54-9E09-A2730F5F5E76}"/>
                </a:ext>
              </a:extLst>
            </p:cNvPr>
            <p:cNvSpPr/>
            <p:nvPr/>
          </p:nvSpPr>
          <p:spPr>
            <a:xfrm>
              <a:off x="111027" y="3192968"/>
              <a:ext cx="7062" cy="6956"/>
            </a:xfrm>
            <a:custGeom>
              <a:avLst/>
              <a:gdLst/>
              <a:ahLst/>
              <a:cxnLst/>
              <a:rect l="l" t="t" r="r" b="b"/>
              <a:pathLst>
                <a:path w="66" h="65" extrusionOk="0">
                  <a:moveTo>
                    <a:pt x="34" y="1"/>
                  </a:moveTo>
                  <a:cubicBezTo>
                    <a:pt x="18" y="1"/>
                    <a:pt x="1" y="15"/>
                    <a:pt x="1" y="31"/>
                  </a:cubicBezTo>
                  <a:cubicBezTo>
                    <a:pt x="1" y="48"/>
                    <a:pt x="18" y="65"/>
                    <a:pt x="34" y="65"/>
                  </a:cubicBezTo>
                  <a:cubicBezTo>
                    <a:pt x="51" y="65"/>
                    <a:pt x="65" y="48"/>
                    <a:pt x="65" y="31"/>
                  </a:cubicBezTo>
                  <a:cubicBezTo>
                    <a:pt x="65" y="15"/>
                    <a:pt x="5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084;p51">
              <a:extLst>
                <a:ext uri="{FF2B5EF4-FFF2-40B4-BE49-F238E27FC236}">
                  <a16:creationId xmlns:a16="http://schemas.microsoft.com/office/drawing/2014/main" xmlns="" id="{3F1692DC-DD00-4994-A98B-4850E004A43C}"/>
                </a:ext>
              </a:extLst>
            </p:cNvPr>
            <p:cNvSpPr/>
            <p:nvPr/>
          </p:nvSpPr>
          <p:spPr>
            <a:xfrm>
              <a:off x="113167" y="3194787"/>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085;p51">
              <a:extLst>
                <a:ext uri="{FF2B5EF4-FFF2-40B4-BE49-F238E27FC236}">
                  <a16:creationId xmlns:a16="http://schemas.microsoft.com/office/drawing/2014/main" xmlns="" id="{02621F25-B3D4-49C7-A002-05FECEB69E0B}"/>
                </a:ext>
              </a:extLst>
            </p:cNvPr>
            <p:cNvSpPr/>
            <p:nvPr/>
          </p:nvSpPr>
          <p:spPr>
            <a:xfrm>
              <a:off x="62123" y="3143743"/>
              <a:ext cx="6634" cy="6635"/>
            </a:xfrm>
            <a:custGeom>
              <a:avLst/>
              <a:gdLst/>
              <a:ahLst/>
              <a:cxnLst/>
              <a:rect l="l" t="t" r="r" b="b"/>
              <a:pathLst>
                <a:path w="62" h="62" extrusionOk="0">
                  <a:moveTo>
                    <a:pt x="31" y="0"/>
                  </a:moveTo>
                  <a:cubicBezTo>
                    <a:pt x="14" y="0"/>
                    <a:pt x="0" y="14"/>
                    <a:pt x="0" y="31"/>
                  </a:cubicBezTo>
                  <a:cubicBezTo>
                    <a:pt x="0" y="48"/>
                    <a:pt x="14"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086;p51">
              <a:extLst>
                <a:ext uri="{FF2B5EF4-FFF2-40B4-BE49-F238E27FC236}">
                  <a16:creationId xmlns:a16="http://schemas.microsoft.com/office/drawing/2014/main" xmlns="" id="{AAF3B1A8-AC8A-4F0C-8345-8B67FD498557}"/>
                </a:ext>
              </a:extLst>
            </p:cNvPr>
            <p:cNvSpPr/>
            <p:nvPr/>
          </p:nvSpPr>
          <p:spPr>
            <a:xfrm>
              <a:off x="63942" y="3145776"/>
              <a:ext cx="3317" cy="2782"/>
            </a:xfrm>
            <a:custGeom>
              <a:avLst/>
              <a:gdLst/>
              <a:ahLst/>
              <a:cxnLst/>
              <a:rect l="l" t="t" r="r" b="b"/>
              <a:pathLst>
                <a:path w="31" h="26" extrusionOk="0">
                  <a:moveTo>
                    <a:pt x="17" y="0"/>
                  </a:moveTo>
                  <a:cubicBezTo>
                    <a:pt x="13" y="0"/>
                    <a:pt x="10" y="2"/>
                    <a:pt x="6" y="6"/>
                  </a:cubicBezTo>
                  <a:cubicBezTo>
                    <a:pt x="0" y="9"/>
                    <a:pt x="0" y="18"/>
                    <a:pt x="6" y="23"/>
                  </a:cubicBezTo>
                  <a:cubicBezTo>
                    <a:pt x="8" y="25"/>
                    <a:pt x="12" y="25"/>
                    <a:pt x="15" y="25"/>
                  </a:cubicBezTo>
                  <a:cubicBezTo>
                    <a:pt x="19" y="25"/>
                    <a:pt x="22" y="25"/>
                    <a:pt x="25" y="23"/>
                  </a:cubicBezTo>
                  <a:cubicBezTo>
                    <a:pt x="31" y="20"/>
                    <a:pt x="31" y="12"/>
                    <a:pt x="25" y="6"/>
                  </a:cubicBezTo>
                  <a:cubicBezTo>
                    <a:pt x="22"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087;p51">
              <a:extLst>
                <a:ext uri="{FF2B5EF4-FFF2-40B4-BE49-F238E27FC236}">
                  <a16:creationId xmlns:a16="http://schemas.microsoft.com/office/drawing/2014/main" xmlns="" id="{AF957CC1-BFDE-446F-A788-D55E03E7A3B6}"/>
                </a:ext>
              </a:extLst>
            </p:cNvPr>
            <p:cNvSpPr/>
            <p:nvPr/>
          </p:nvSpPr>
          <p:spPr>
            <a:xfrm>
              <a:off x="82990" y="3164289"/>
              <a:ext cx="14125" cy="14125"/>
            </a:xfrm>
            <a:custGeom>
              <a:avLst/>
              <a:gdLst/>
              <a:ahLst/>
              <a:cxnLst/>
              <a:rect l="l" t="t" r="r" b="b"/>
              <a:pathLst>
                <a:path w="132" h="132" extrusionOk="0">
                  <a:moveTo>
                    <a:pt x="65" y="1"/>
                  </a:moveTo>
                  <a:cubicBezTo>
                    <a:pt x="29" y="1"/>
                    <a:pt x="1" y="32"/>
                    <a:pt x="1" y="68"/>
                  </a:cubicBezTo>
                  <a:cubicBezTo>
                    <a:pt x="1" y="104"/>
                    <a:pt x="31" y="132"/>
                    <a:pt x="65" y="132"/>
                  </a:cubicBezTo>
                  <a:cubicBezTo>
                    <a:pt x="104" y="132"/>
                    <a:pt x="132" y="101"/>
                    <a:pt x="132" y="68"/>
                  </a:cubicBezTo>
                  <a:cubicBezTo>
                    <a:pt x="132" y="32"/>
                    <a:pt x="104"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088;p51">
              <a:extLst>
                <a:ext uri="{FF2B5EF4-FFF2-40B4-BE49-F238E27FC236}">
                  <a16:creationId xmlns:a16="http://schemas.microsoft.com/office/drawing/2014/main" xmlns="" id="{0CAC284F-72B5-49EA-B2CC-83F559739684}"/>
                </a:ext>
              </a:extLst>
            </p:cNvPr>
            <p:cNvSpPr/>
            <p:nvPr/>
          </p:nvSpPr>
          <p:spPr>
            <a:xfrm>
              <a:off x="308138" y="3225927"/>
              <a:ext cx="95558" cy="82505"/>
            </a:xfrm>
            <a:custGeom>
              <a:avLst/>
              <a:gdLst/>
              <a:ahLst/>
              <a:cxnLst/>
              <a:rect l="l" t="t" r="r" b="b"/>
              <a:pathLst>
                <a:path w="893" h="771" extrusionOk="0">
                  <a:moveTo>
                    <a:pt x="454" y="1"/>
                  </a:moveTo>
                  <a:cubicBezTo>
                    <a:pt x="392" y="1"/>
                    <a:pt x="328" y="33"/>
                    <a:pt x="290" y="97"/>
                  </a:cubicBezTo>
                  <a:lnTo>
                    <a:pt x="262" y="156"/>
                  </a:lnTo>
                  <a:lnTo>
                    <a:pt x="195" y="167"/>
                  </a:lnTo>
                  <a:cubicBezTo>
                    <a:pt x="56" y="186"/>
                    <a:pt x="0" y="359"/>
                    <a:pt x="103" y="460"/>
                  </a:cubicBezTo>
                  <a:lnTo>
                    <a:pt x="151" y="505"/>
                  </a:lnTo>
                  <a:lnTo>
                    <a:pt x="140" y="569"/>
                  </a:lnTo>
                  <a:cubicBezTo>
                    <a:pt x="122" y="681"/>
                    <a:pt x="209" y="769"/>
                    <a:pt x="309" y="769"/>
                  </a:cubicBezTo>
                  <a:cubicBezTo>
                    <a:pt x="335" y="769"/>
                    <a:pt x="362" y="763"/>
                    <a:pt x="388" y="750"/>
                  </a:cubicBezTo>
                  <a:lnTo>
                    <a:pt x="447" y="719"/>
                  </a:lnTo>
                  <a:lnTo>
                    <a:pt x="508" y="750"/>
                  </a:lnTo>
                  <a:cubicBezTo>
                    <a:pt x="534" y="764"/>
                    <a:pt x="561" y="770"/>
                    <a:pt x="587" y="770"/>
                  </a:cubicBezTo>
                  <a:cubicBezTo>
                    <a:pt x="687" y="770"/>
                    <a:pt x="773" y="679"/>
                    <a:pt x="753" y="569"/>
                  </a:cubicBezTo>
                  <a:lnTo>
                    <a:pt x="745" y="505"/>
                  </a:lnTo>
                  <a:lnTo>
                    <a:pt x="792" y="460"/>
                  </a:lnTo>
                  <a:cubicBezTo>
                    <a:pt x="893" y="359"/>
                    <a:pt x="837" y="189"/>
                    <a:pt x="698" y="167"/>
                  </a:cubicBezTo>
                  <a:lnTo>
                    <a:pt x="633" y="156"/>
                  </a:lnTo>
                  <a:lnTo>
                    <a:pt x="606" y="97"/>
                  </a:lnTo>
                  <a:cubicBezTo>
                    <a:pt x="576" y="33"/>
                    <a:pt x="516"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089;p51">
              <a:extLst>
                <a:ext uri="{FF2B5EF4-FFF2-40B4-BE49-F238E27FC236}">
                  <a16:creationId xmlns:a16="http://schemas.microsoft.com/office/drawing/2014/main" xmlns="" id="{1575BD61-0723-430C-8BB3-E2BF89BA88E1}"/>
                </a:ext>
              </a:extLst>
            </p:cNvPr>
            <p:cNvSpPr/>
            <p:nvPr/>
          </p:nvSpPr>
          <p:spPr>
            <a:xfrm>
              <a:off x="316484" y="3231813"/>
              <a:ext cx="80684" cy="70199"/>
            </a:xfrm>
            <a:custGeom>
              <a:avLst/>
              <a:gdLst/>
              <a:ahLst/>
              <a:cxnLst/>
              <a:rect l="l" t="t" r="r" b="b"/>
              <a:pathLst>
                <a:path w="754" h="656" extrusionOk="0">
                  <a:moveTo>
                    <a:pt x="376" y="0"/>
                  </a:moveTo>
                  <a:cubicBezTo>
                    <a:pt x="324" y="0"/>
                    <a:pt x="272" y="28"/>
                    <a:pt x="249" y="84"/>
                  </a:cubicBezTo>
                  <a:lnTo>
                    <a:pt x="223" y="137"/>
                  </a:lnTo>
                  <a:lnTo>
                    <a:pt x="168" y="143"/>
                  </a:lnTo>
                  <a:cubicBezTo>
                    <a:pt x="48" y="157"/>
                    <a:pt x="0" y="307"/>
                    <a:pt x="87" y="391"/>
                  </a:cubicBezTo>
                  <a:lnTo>
                    <a:pt x="126" y="430"/>
                  </a:lnTo>
                  <a:lnTo>
                    <a:pt x="115" y="486"/>
                  </a:lnTo>
                  <a:cubicBezTo>
                    <a:pt x="99" y="579"/>
                    <a:pt x="175" y="656"/>
                    <a:pt x="261" y="656"/>
                  </a:cubicBezTo>
                  <a:cubicBezTo>
                    <a:pt x="284" y="656"/>
                    <a:pt x="307" y="651"/>
                    <a:pt x="329" y="639"/>
                  </a:cubicBezTo>
                  <a:lnTo>
                    <a:pt x="377" y="614"/>
                  </a:lnTo>
                  <a:lnTo>
                    <a:pt x="427" y="639"/>
                  </a:lnTo>
                  <a:cubicBezTo>
                    <a:pt x="449" y="651"/>
                    <a:pt x="472" y="656"/>
                    <a:pt x="494" y="656"/>
                  </a:cubicBezTo>
                  <a:cubicBezTo>
                    <a:pt x="579" y="656"/>
                    <a:pt x="655" y="579"/>
                    <a:pt x="639" y="486"/>
                  </a:cubicBezTo>
                  <a:lnTo>
                    <a:pt x="628" y="430"/>
                  </a:lnTo>
                  <a:lnTo>
                    <a:pt x="667" y="391"/>
                  </a:lnTo>
                  <a:cubicBezTo>
                    <a:pt x="754" y="307"/>
                    <a:pt x="706" y="162"/>
                    <a:pt x="586" y="143"/>
                  </a:cubicBezTo>
                  <a:lnTo>
                    <a:pt x="530" y="137"/>
                  </a:lnTo>
                  <a:lnTo>
                    <a:pt x="505" y="84"/>
                  </a:lnTo>
                  <a:cubicBezTo>
                    <a:pt x="480" y="28"/>
                    <a:pt x="428" y="0"/>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090;p51">
              <a:extLst>
                <a:ext uri="{FF2B5EF4-FFF2-40B4-BE49-F238E27FC236}">
                  <a16:creationId xmlns:a16="http://schemas.microsoft.com/office/drawing/2014/main" xmlns="" id="{ACB240E7-10B7-4902-8BB9-011BC4A9DE48}"/>
                </a:ext>
              </a:extLst>
            </p:cNvPr>
            <p:cNvSpPr/>
            <p:nvPr/>
          </p:nvSpPr>
          <p:spPr>
            <a:xfrm>
              <a:off x="316163" y="3236842"/>
              <a:ext cx="74691" cy="67951"/>
            </a:xfrm>
            <a:custGeom>
              <a:avLst/>
              <a:gdLst/>
              <a:ahLst/>
              <a:cxnLst/>
              <a:rect l="l" t="t" r="r" b="b"/>
              <a:pathLst>
                <a:path w="698" h="635" extrusionOk="0">
                  <a:moveTo>
                    <a:pt x="338" y="350"/>
                  </a:moveTo>
                  <a:lnTo>
                    <a:pt x="338" y="350"/>
                  </a:lnTo>
                  <a:cubicBezTo>
                    <a:pt x="319" y="355"/>
                    <a:pt x="299" y="362"/>
                    <a:pt x="279" y="371"/>
                  </a:cubicBezTo>
                  <a:lnTo>
                    <a:pt x="279" y="371"/>
                  </a:lnTo>
                  <a:cubicBezTo>
                    <a:pt x="278" y="375"/>
                    <a:pt x="279" y="378"/>
                    <a:pt x="282" y="378"/>
                  </a:cubicBezTo>
                  <a:cubicBezTo>
                    <a:pt x="283" y="378"/>
                    <a:pt x="284" y="378"/>
                    <a:pt x="285" y="377"/>
                  </a:cubicBezTo>
                  <a:cubicBezTo>
                    <a:pt x="307" y="375"/>
                    <a:pt x="324" y="369"/>
                    <a:pt x="338" y="350"/>
                  </a:cubicBezTo>
                  <a:close/>
                  <a:moveTo>
                    <a:pt x="0" y="299"/>
                  </a:moveTo>
                  <a:lnTo>
                    <a:pt x="0" y="299"/>
                  </a:lnTo>
                  <a:cubicBezTo>
                    <a:pt x="12" y="316"/>
                    <a:pt x="20" y="333"/>
                    <a:pt x="34" y="350"/>
                  </a:cubicBezTo>
                  <a:lnTo>
                    <a:pt x="84" y="397"/>
                  </a:lnTo>
                  <a:lnTo>
                    <a:pt x="73" y="458"/>
                  </a:lnTo>
                  <a:cubicBezTo>
                    <a:pt x="73" y="467"/>
                    <a:pt x="70" y="469"/>
                    <a:pt x="70" y="472"/>
                  </a:cubicBezTo>
                  <a:cubicBezTo>
                    <a:pt x="133" y="449"/>
                    <a:pt x="209" y="401"/>
                    <a:pt x="279" y="371"/>
                  </a:cubicBezTo>
                  <a:lnTo>
                    <a:pt x="279" y="371"/>
                  </a:lnTo>
                  <a:cubicBezTo>
                    <a:pt x="280" y="359"/>
                    <a:pt x="292" y="335"/>
                    <a:pt x="282" y="335"/>
                  </a:cubicBezTo>
                  <a:cubicBezTo>
                    <a:pt x="281" y="335"/>
                    <a:pt x="280" y="335"/>
                    <a:pt x="279" y="336"/>
                  </a:cubicBezTo>
                  <a:cubicBezTo>
                    <a:pt x="224" y="354"/>
                    <a:pt x="191" y="367"/>
                    <a:pt x="157" y="367"/>
                  </a:cubicBezTo>
                  <a:cubicBezTo>
                    <a:pt x="117" y="367"/>
                    <a:pt x="77" y="349"/>
                    <a:pt x="0" y="299"/>
                  </a:cubicBezTo>
                  <a:close/>
                  <a:moveTo>
                    <a:pt x="542" y="1"/>
                  </a:moveTo>
                  <a:cubicBezTo>
                    <a:pt x="528" y="79"/>
                    <a:pt x="503" y="154"/>
                    <a:pt x="472" y="230"/>
                  </a:cubicBezTo>
                  <a:cubicBezTo>
                    <a:pt x="461" y="249"/>
                    <a:pt x="450" y="271"/>
                    <a:pt x="430" y="277"/>
                  </a:cubicBezTo>
                  <a:cubicBezTo>
                    <a:pt x="425" y="279"/>
                    <a:pt x="421" y="280"/>
                    <a:pt x="417" y="280"/>
                  </a:cubicBezTo>
                  <a:cubicBezTo>
                    <a:pt x="404" y="280"/>
                    <a:pt x="393" y="271"/>
                    <a:pt x="380" y="263"/>
                  </a:cubicBezTo>
                  <a:cubicBezTo>
                    <a:pt x="366" y="252"/>
                    <a:pt x="360" y="238"/>
                    <a:pt x="349" y="224"/>
                  </a:cubicBezTo>
                  <a:cubicBezTo>
                    <a:pt x="305" y="154"/>
                    <a:pt x="257" y="82"/>
                    <a:pt x="213" y="12"/>
                  </a:cubicBezTo>
                  <a:lnTo>
                    <a:pt x="196" y="48"/>
                  </a:lnTo>
                  <a:lnTo>
                    <a:pt x="160" y="54"/>
                  </a:lnTo>
                  <a:cubicBezTo>
                    <a:pt x="235" y="104"/>
                    <a:pt x="299" y="163"/>
                    <a:pt x="335" y="238"/>
                  </a:cubicBezTo>
                  <a:cubicBezTo>
                    <a:pt x="352" y="274"/>
                    <a:pt x="363" y="319"/>
                    <a:pt x="338" y="350"/>
                  </a:cubicBezTo>
                  <a:cubicBezTo>
                    <a:pt x="338" y="349"/>
                    <a:pt x="339" y="349"/>
                    <a:pt x="339" y="349"/>
                  </a:cubicBezTo>
                  <a:cubicBezTo>
                    <a:pt x="349" y="349"/>
                    <a:pt x="347" y="389"/>
                    <a:pt x="352" y="397"/>
                  </a:cubicBezTo>
                  <a:cubicBezTo>
                    <a:pt x="360" y="400"/>
                    <a:pt x="360" y="411"/>
                    <a:pt x="363" y="414"/>
                  </a:cubicBezTo>
                  <a:cubicBezTo>
                    <a:pt x="369" y="447"/>
                    <a:pt x="366" y="483"/>
                    <a:pt x="360" y="517"/>
                  </a:cubicBezTo>
                  <a:cubicBezTo>
                    <a:pt x="352" y="556"/>
                    <a:pt x="349" y="595"/>
                    <a:pt x="338" y="634"/>
                  </a:cubicBezTo>
                  <a:lnTo>
                    <a:pt x="377" y="612"/>
                  </a:lnTo>
                  <a:lnTo>
                    <a:pt x="405" y="629"/>
                  </a:lnTo>
                  <a:cubicBezTo>
                    <a:pt x="399" y="598"/>
                    <a:pt x="397" y="567"/>
                    <a:pt x="394" y="531"/>
                  </a:cubicBezTo>
                  <a:cubicBezTo>
                    <a:pt x="391" y="481"/>
                    <a:pt x="394" y="425"/>
                    <a:pt x="422" y="377"/>
                  </a:cubicBezTo>
                  <a:cubicBezTo>
                    <a:pt x="425" y="375"/>
                    <a:pt x="425" y="372"/>
                    <a:pt x="430" y="372"/>
                  </a:cubicBezTo>
                  <a:cubicBezTo>
                    <a:pt x="433" y="369"/>
                    <a:pt x="438" y="369"/>
                    <a:pt x="444" y="369"/>
                  </a:cubicBezTo>
                  <a:cubicBezTo>
                    <a:pt x="519" y="369"/>
                    <a:pt x="592" y="397"/>
                    <a:pt x="670" y="416"/>
                  </a:cubicBezTo>
                  <a:lnTo>
                    <a:pt x="667" y="400"/>
                  </a:lnTo>
                  <a:lnTo>
                    <a:pt x="698" y="377"/>
                  </a:lnTo>
                  <a:cubicBezTo>
                    <a:pt x="670" y="375"/>
                    <a:pt x="642" y="375"/>
                    <a:pt x="617" y="372"/>
                  </a:cubicBezTo>
                  <a:cubicBezTo>
                    <a:pt x="589" y="369"/>
                    <a:pt x="561" y="361"/>
                    <a:pt x="536" y="355"/>
                  </a:cubicBezTo>
                  <a:cubicBezTo>
                    <a:pt x="519" y="347"/>
                    <a:pt x="503" y="341"/>
                    <a:pt x="489" y="330"/>
                  </a:cubicBezTo>
                  <a:cubicBezTo>
                    <a:pt x="475" y="319"/>
                    <a:pt x="464" y="302"/>
                    <a:pt x="464" y="285"/>
                  </a:cubicBezTo>
                  <a:cubicBezTo>
                    <a:pt x="464" y="269"/>
                    <a:pt x="475" y="249"/>
                    <a:pt x="486" y="232"/>
                  </a:cubicBezTo>
                  <a:lnTo>
                    <a:pt x="600" y="54"/>
                  </a:lnTo>
                  <a:lnTo>
                    <a:pt x="561" y="48"/>
                  </a:lnTo>
                  <a:lnTo>
                    <a:pt x="542"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091;p51">
              <a:extLst>
                <a:ext uri="{FF2B5EF4-FFF2-40B4-BE49-F238E27FC236}">
                  <a16:creationId xmlns:a16="http://schemas.microsoft.com/office/drawing/2014/main" xmlns="" id="{342E94C7-575B-47DD-8427-7D716B174A7B}"/>
                </a:ext>
              </a:extLst>
            </p:cNvPr>
            <p:cNvSpPr/>
            <p:nvPr/>
          </p:nvSpPr>
          <p:spPr>
            <a:xfrm>
              <a:off x="341525" y="3251503"/>
              <a:ext cx="30604" cy="30819"/>
            </a:xfrm>
            <a:custGeom>
              <a:avLst/>
              <a:gdLst/>
              <a:ahLst/>
              <a:cxnLst/>
              <a:rect l="l" t="t" r="r" b="b"/>
              <a:pathLst>
                <a:path w="286" h="288" extrusionOk="0">
                  <a:moveTo>
                    <a:pt x="143" y="1"/>
                  </a:moveTo>
                  <a:cubicBezTo>
                    <a:pt x="62" y="1"/>
                    <a:pt x="1" y="65"/>
                    <a:pt x="1" y="146"/>
                  </a:cubicBezTo>
                  <a:cubicBezTo>
                    <a:pt x="1" y="224"/>
                    <a:pt x="62" y="288"/>
                    <a:pt x="143" y="288"/>
                  </a:cubicBezTo>
                  <a:cubicBezTo>
                    <a:pt x="224" y="288"/>
                    <a:pt x="285" y="224"/>
                    <a:pt x="285" y="146"/>
                  </a:cubicBezTo>
                  <a:cubicBezTo>
                    <a:pt x="285" y="67"/>
                    <a:pt x="221"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092;p51">
              <a:extLst>
                <a:ext uri="{FF2B5EF4-FFF2-40B4-BE49-F238E27FC236}">
                  <a16:creationId xmlns:a16="http://schemas.microsoft.com/office/drawing/2014/main" xmlns="" id="{C93940E2-F2F3-4AFC-9BC1-70FC6B716C73}"/>
                </a:ext>
              </a:extLst>
            </p:cNvPr>
            <p:cNvSpPr/>
            <p:nvPr/>
          </p:nvSpPr>
          <p:spPr>
            <a:xfrm>
              <a:off x="344842" y="3256532"/>
              <a:ext cx="24291" cy="21188"/>
            </a:xfrm>
            <a:custGeom>
              <a:avLst/>
              <a:gdLst/>
              <a:ahLst/>
              <a:cxnLst/>
              <a:rect l="l" t="t" r="r" b="b"/>
              <a:pathLst>
                <a:path w="227" h="198" extrusionOk="0">
                  <a:moveTo>
                    <a:pt x="111" y="0"/>
                  </a:moveTo>
                  <a:cubicBezTo>
                    <a:pt x="95" y="0"/>
                    <a:pt x="80" y="8"/>
                    <a:pt x="73" y="23"/>
                  </a:cubicBezTo>
                  <a:lnTo>
                    <a:pt x="67" y="37"/>
                  </a:lnTo>
                  <a:lnTo>
                    <a:pt x="51" y="43"/>
                  </a:lnTo>
                  <a:cubicBezTo>
                    <a:pt x="14" y="46"/>
                    <a:pt x="0" y="90"/>
                    <a:pt x="25" y="115"/>
                  </a:cubicBezTo>
                  <a:lnTo>
                    <a:pt x="39" y="126"/>
                  </a:lnTo>
                  <a:lnTo>
                    <a:pt x="37" y="143"/>
                  </a:lnTo>
                  <a:cubicBezTo>
                    <a:pt x="30" y="173"/>
                    <a:pt x="52" y="197"/>
                    <a:pt x="77" y="197"/>
                  </a:cubicBezTo>
                  <a:cubicBezTo>
                    <a:pt x="84" y="197"/>
                    <a:pt x="91" y="195"/>
                    <a:pt x="98" y="191"/>
                  </a:cubicBezTo>
                  <a:lnTo>
                    <a:pt x="112" y="185"/>
                  </a:lnTo>
                  <a:lnTo>
                    <a:pt x="126" y="191"/>
                  </a:lnTo>
                  <a:cubicBezTo>
                    <a:pt x="131" y="193"/>
                    <a:pt x="137" y="194"/>
                    <a:pt x="143" y="194"/>
                  </a:cubicBezTo>
                  <a:cubicBezTo>
                    <a:pt x="169" y="194"/>
                    <a:pt x="195" y="171"/>
                    <a:pt x="190" y="143"/>
                  </a:cubicBezTo>
                  <a:lnTo>
                    <a:pt x="184" y="126"/>
                  </a:lnTo>
                  <a:lnTo>
                    <a:pt x="198" y="115"/>
                  </a:lnTo>
                  <a:cubicBezTo>
                    <a:pt x="226" y="90"/>
                    <a:pt x="210" y="48"/>
                    <a:pt x="176" y="43"/>
                  </a:cubicBezTo>
                  <a:lnTo>
                    <a:pt x="157" y="37"/>
                  </a:lnTo>
                  <a:lnTo>
                    <a:pt x="151" y="23"/>
                  </a:lnTo>
                  <a:cubicBezTo>
                    <a:pt x="143" y="8"/>
                    <a:pt x="127" y="0"/>
                    <a:pt x="1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093;p51">
              <a:extLst>
                <a:ext uri="{FF2B5EF4-FFF2-40B4-BE49-F238E27FC236}">
                  <a16:creationId xmlns:a16="http://schemas.microsoft.com/office/drawing/2014/main" xmlns="" id="{97DFE017-7B01-41F3-9151-39FD32391DE5}"/>
                </a:ext>
              </a:extLst>
            </p:cNvPr>
            <p:cNvSpPr/>
            <p:nvPr/>
          </p:nvSpPr>
          <p:spPr>
            <a:xfrm>
              <a:off x="349015" y="3258993"/>
              <a:ext cx="15623" cy="15944"/>
            </a:xfrm>
            <a:custGeom>
              <a:avLst/>
              <a:gdLst/>
              <a:ahLst/>
              <a:cxnLst/>
              <a:rect l="l" t="t" r="r" b="b"/>
              <a:pathLst>
                <a:path w="146" h="149" extrusionOk="0">
                  <a:moveTo>
                    <a:pt x="73" y="0"/>
                  </a:moveTo>
                  <a:cubicBezTo>
                    <a:pt x="31" y="0"/>
                    <a:pt x="0" y="31"/>
                    <a:pt x="0" y="76"/>
                  </a:cubicBezTo>
                  <a:cubicBezTo>
                    <a:pt x="0" y="117"/>
                    <a:pt x="31" y="148"/>
                    <a:pt x="73" y="148"/>
                  </a:cubicBezTo>
                  <a:cubicBezTo>
                    <a:pt x="115" y="148"/>
                    <a:pt x="145" y="117"/>
                    <a:pt x="145" y="76"/>
                  </a:cubicBezTo>
                  <a:cubicBezTo>
                    <a:pt x="145" y="31"/>
                    <a:pt x="115" y="0"/>
                    <a:pt x="7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094;p51">
              <a:extLst>
                <a:ext uri="{FF2B5EF4-FFF2-40B4-BE49-F238E27FC236}">
                  <a16:creationId xmlns:a16="http://schemas.microsoft.com/office/drawing/2014/main" xmlns="" id="{F4BAEE5F-6F2F-4FC2-BD36-9BAE243E01F4}"/>
                </a:ext>
              </a:extLst>
            </p:cNvPr>
            <p:cNvSpPr/>
            <p:nvPr/>
          </p:nvSpPr>
          <p:spPr>
            <a:xfrm>
              <a:off x="355864" y="3243477"/>
              <a:ext cx="1605" cy="47191"/>
            </a:xfrm>
            <a:custGeom>
              <a:avLst/>
              <a:gdLst/>
              <a:ahLst/>
              <a:cxnLst/>
              <a:rect l="l" t="t" r="r" b="b"/>
              <a:pathLst>
                <a:path w="15" h="441" extrusionOk="0">
                  <a:moveTo>
                    <a:pt x="1" y="0"/>
                  </a:moveTo>
                  <a:lnTo>
                    <a:pt x="1" y="441"/>
                  </a:lnTo>
                  <a:lnTo>
                    <a:pt x="14" y="441"/>
                  </a:lnTo>
                  <a:lnTo>
                    <a:pt x="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095;p51">
              <a:extLst>
                <a:ext uri="{FF2B5EF4-FFF2-40B4-BE49-F238E27FC236}">
                  <a16:creationId xmlns:a16="http://schemas.microsoft.com/office/drawing/2014/main" xmlns="" id="{08654861-5DC0-4C31-83EE-B5358508B7FE}"/>
                </a:ext>
              </a:extLst>
            </p:cNvPr>
            <p:cNvSpPr/>
            <p:nvPr/>
          </p:nvSpPr>
          <p:spPr>
            <a:xfrm>
              <a:off x="354366" y="3239517"/>
              <a:ext cx="4922" cy="4601"/>
            </a:xfrm>
            <a:custGeom>
              <a:avLst/>
              <a:gdLst/>
              <a:ahLst/>
              <a:cxnLst/>
              <a:rect l="l" t="t" r="r" b="b"/>
              <a:pathLst>
                <a:path w="46" h="43" extrusionOk="0">
                  <a:moveTo>
                    <a:pt x="23" y="1"/>
                  </a:moveTo>
                  <a:cubicBezTo>
                    <a:pt x="12" y="1"/>
                    <a:pt x="1" y="12"/>
                    <a:pt x="1" y="23"/>
                  </a:cubicBezTo>
                  <a:cubicBezTo>
                    <a:pt x="1" y="34"/>
                    <a:pt x="12" y="43"/>
                    <a:pt x="23" y="43"/>
                  </a:cubicBezTo>
                  <a:cubicBezTo>
                    <a:pt x="34" y="43"/>
                    <a:pt x="45" y="34"/>
                    <a:pt x="45" y="23"/>
                  </a:cubicBezTo>
                  <a:cubicBezTo>
                    <a:pt x="45" y="12"/>
                    <a:pt x="34" y="1"/>
                    <a:pt x="23"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096;p51">
              <a:extLst>
                <a:ext uri="{FF2B5EF4-FFF2-40B4-BE49-F238E27FC236}">
                  <a16:creationId xmlns:a16="http://schemas.microsoft.com/office/drawing/2014/main" xmlns="" id="{64849DEF-C7C6-41EC-BBC5-40C39F5F398B}"/>
                </a:ext>
              </a:extLst>
            </p:cNvPr>
            <p:cNvSpPr/>
            <p:nvPr/>
          </p:nvSpPr>
          <p:spPr>
            <a:xfrm>
              <a:off x="355543" y="3240802"/>
              <a:ext cx="2568" cy="2140"/>
            </a:xfrm>
            <a:custGeom>
              <a:avLst/>
              <a:gdLst/>
              <a:ahLst/>
              <a:cxnLst/>
              <a:rect l="l" t="t" r="r" b="b"/>
              <a:pathLst>
                <a:path w="24" h="20" extrusionOk="0">
                  <a:moveTo>
                    <a:pt x="12" y="0"/>
                  </a:moveTo>
                  <a:cubicBezTo>
                    <a:pt x="6" y="0"/>
                    <a:pt x="1" y="6"/>
                    <a:pt x="1" y="11"/>
                  </a:cubicBezTo>
                  <a:cubicBezTo>
                    <a:pt x="1" y="17"/>
                    <a:pt x="6" y="20"/>
                    <a:pt x="12" y="20"/>
                  </a:cubicBezTo>
                  <a:cubicBezTo>
                    <a:pt x="17" y="20"/>
                    <a:pt x="23" y="17"/>
                    <a:pt x="23" y="11"/>
                  </a:cubicBezTo>
                  <a:cubicBezTo>
                    <a:pt x="23" y="6"/>
                    <a:pt x="17"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097;p51">
              <a:extLst>
                <a:ext uri="{FF2B5EF4-FFF2-40B4-BE49-F238E27FC236}">
                  <a16:creationId xmlns:a16="http://schemas.microsoft.com/office/drawing/2014/main" xmlns="" id="{694FB5B6-1B44-496F-896A-AC5139BE6150}"/>
                </a:ext>
              </a:extLst>
            </p:cNvPr>
            <p:cNvSpPr/>
            <p:nvPr/>
          </p:nvSpPr>
          <p:spPr>
            <a:xfrm>
              <a:off x="354687" y="3290348"/>
              <a:ext cx="4601" cy="4601"/>
            </a:xfrm>
            <a:custGeom>
              <a:avLst/>
              <a:gdLst/>
              <a:ahLst/>
              <a:cxnLst/>
              <a:rect l="l" t="t" r="r" b="b"/>
              <a:pathLst>
                <a:path w="43" h="43" extrusionOk="0">
                  <a:moveTo>
                    <a:pt x="20" y="0"/>
                  </a:moveTo>
                  <a:cubicBezTo>
                    <a:pt x="9" y="0"/>
                    <a:pt x="0" y="9"/>
                    <a:pt x="0" y="22"/>
                  </a:cubicBezTo>
                  <a:cubicBezTo>
                    <a:pt x="0" y="34"/>
                    <a:pt x="9" y="42"/>
                    <a:pt x="20" y="42"/>
                  </a:cubicBezTo>
                  <a:cubicBezTo>
                    <a:pt x="31" y="42"/>
                    <a:pt x="42" y="36"/>
                    <a:pt x="42" y="22"/>
                  </a:cubicBezTo>
                  <a:cubicBezTo>
                    <a:pt x="42" y="11"/>
                    <a:pt x="31"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098;p51">
              <a:extLst>
                <a:ext uri="{FF2B5EF4-FFF2-40B4-BE49-F238E27FC236}">
                  <a16:creationId xmlns:a16="http://schemas.microsoft.com/office/drawing/2014/main" xmlns="" id="{0F16506C-6284-4B7A-9787-2070F2F350FC}"/>
                </a:ext>
              </a:extLst>
            </p:cNvPr>
            <p:cNvSpPr/>
            <p:nvPr/>
          </p:nvSpPr>
          <p:spPr>
            <a:xfrm>
              <a:off x="355222" y="3291525"/>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7"/>
                    <a:pt x="23" y="11"/>
                  </a:cubicBezTo>
                  <a:cubicBezTo>
                    <a:pt x="23" y="6"/>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099;p51">
              <a:extLst>
                <a:ext uri="{FF2B5EF4-FFF2-40B4-BE49-F238E27FC236}">
                  <a16:creationId xmlns:a16="http://schemas.microsoft.com/office/drawing/2014/main" xmlns="" id="{01B87929-6FF8-4634-BAB3-B6D4DE3A15C6}"/>
                </a:ext>
              </a:extLst>
            </p:cNvPr>
            <p:cNvSpPr/>
            <p:nvPr/>
          </p:nvSpPr>
          <p:spPr>
            <a:xfrm>
              <a:off x="332857" y="3266163"/>
              <a:ext cx="47618" cy="1605"/>
            </a:xfrm>
            <a:custGeom>
              <a:avLst/>
              <a:gdLst/>
              <a:ahLst/>
              <a:cxnLst/>
              <a:rect l="l" t="t" r="r" b="b"/>
              <a:pathLst>
                <a:path w="445" h="15" extrusionOk="0">
                  <a:moveTo>
                    <a:pt x="1" y="0"/>
                  </a:moveTo>
                  <a:lnTo>
                    <a:pt x="1" y="14"/>
                  </a:lnTo>
                  <a:lnTo>
                    <a:pt x="444" y="14"/>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100;p51">
              <a:extLst>
                <a:ext uri="{FF2B5EF4-FFF2-40B4-BE49-F238E27FC236}">
                  <a16:creationId xmlns:a16="http://schemas.microsoft.com/office/drawing/2014/main" xmlns="" id="{6F369A74-B67C-4AC4-8680-34734892A137}"/>
                </a:ext>
              </a:extLst>
            </p:cNvPr>
            <p:cNvSpPr/>
            <p:nvPr/>
          </p:nvSpPr>
          <p:spPr>
            <a:xfrm>
              <a:off x="380048" y="3264986"/>
              <a:ext cx="4601" cy="4494"/>
            </a:xfrm>
            <a:custGeom>
              <a:avLst/>
              <a:gdLst/>
              <a:ahLst/>
              <a:cxnLst/>
              <a:rect l="l" t="t" r="r" b="b"/>
              <a:pathLst>
                <a:path w="43" h="42" extrusionOk="0">
                  <a:moveTo>
                    <a:pt x="20" y="0"/>
                  </a:moveTo>
                  <a:cubicBezTo>
                    <a:pt x="9" y="0"/>
                    <a:pt x="1" y="11"/>
                    <a:pt x="1" y="22"/>
                  </a:cubicBezTo>
                  <a:cubicBezTo>
                    <a:pt x="1" y="34"/>
                    <a:pt x="6" y="42"/>
                    <a:pt x="20" y="42"/>
                  </a:cubicBezTo>
                  <a:cubicBezTo>
                    <a:pt x="34" y="42"/>
                    <a:pt x="42" y="34"/>
                    <a:pt x="42" y="22"/>
                  </a:cubicBezTo>
                  <a:cubicBezTo>
                    <a:pt x="42" y="11"/>
                    <a:pt x="34"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101;p51">
              <a:extLst>
                <a:ext uri="{FF2B5EF4-FFF2-40B4-BE49-F238E27FC236}">
                  <a16:creationId xmlns:a16="http://schemas.microsoft.com/office/drawing/2014/main" xmlns="" id="{2F5AB0F6-7B32-4058-9B5A-AF582275D1E6}"/>
                </a:ext>
              </a:extLst>
            </p:cNvPr>
            <p:cNvSpPr/>
            <p:nvPr/>
          </p:nvSpPr>
          <p:spPr>
            <a:xfrm>
              <a:off x="380904" y="3266163"/>
              <a:ext cx="2568" cy="2461"/>
            </a:xfrm>
            <a:custGeom>
              <a:avLst/>
              <a:gdLst/>
              <a:ahLst/>
              <a:cxnLst/>
              <a:rect l="l" t="t" r="r" b="b"/>
              <a:pathLst>
                <a:path w="24" h="23" extrusionOk="0">
                  <a:moveTo>
                    <a:pt x="12" y="0"/>
                  </a:moveTo>
                  <a:cubicBezTo>
                    <a:pt x="6" y="0"/>
                    <a:pt x="1" y="3"/>
                    <a:pt x="1" y="11"/>
                  </a:cubicBezTo>
                  <a:cubicBezTo>
                    <a:pt x="1" y="17"/>
                    <a:pt x="4" y="23"/>
                    <a:pt x="12" y="23"/>
                  </a:cubicBezTo>
                  <a:cubicBezTo>
                    <a:pt x="20" y="23"/>
                    <a:pt x="23" y="14"/>
                    <a:pt x="23" y="11"/>
                  </a:cubicBezTo>
                  <a:cubicBezTo>
                    <a:pt x="23" y="3"/>
                    <a:pt x="20"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102;p51">
              <a:extLst>
                <a:ext uri="{FF2B5EF4-FFF2-40B4-BE49-F238E27FC236}">
                  <a16:creationId xmlns:a16="http://schemas.microsoft.com/office/drawing/2014/main" xmlns="" id="{4327D393-37EA-442C-A135-75A2676C5972}"/>
                </a:ext>
              </a:extLst>
            </p:cNvPr>
            <p:cNvSpPr/>
            <p:nvPr/>
          </p:nvSpPr>
          <p:spPr>
            <a:xfrm>
              <a:off x="328684" y="3264986"/>
              <a:ext cx="5243" cy="4494"/>
            </a:xfrm>
            <a:custGeom>
              <a:avLst/>
              <a:gdLst/>
              <a:ahLst/>
              <a:cxnLst/>
              <a:rect l="l" t="t" r="r" b="b"/>
              <a:pathLst>
                <a:path w="49" h="42" extrusionOk="0">
                  <a:moveTo>
                    <a:pt x="23" y="0"/>
                  </a:moveTo>
                  <a:cubicBezTo>
                    <a:pt x="12" y="0"/>
                    <a:pt x="1" y="11"/>
                    <a:pt x="1" y="22"/>
                  </a:cubicBezTo>
                  <a:cubicBezTo>
                    <a:pt x="1" y="34"/>
                    <a:pt x="9" y="42"/>
                    <a:pt x="23" y="42"/>
                  </a:cubicBezTo>
                  <a:cubicBezTo>
                    <a:pt x="37" y="42"/>
                    <a:pt x="48" y="34"/>
                    <a:pt x="43" y="22"/>
                  </a:cubicBezTo>
                  <a:cubicBezTo>
                    <a:pt x="43"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103;p51">
              <a:extLst>
                <a:ext uri="{FF2B5EF4-FFF2-40B4-BE49-F238E27FC236}">
                  <a16:creationId xmlns:a16="http://schemas.microsoft.com/office/drawing/2014/main" xmlns="" id="{8CC1C105-2BCC-490C-B368-26521D4C2344}"/>
                </a:ext>
              </a:extLst>
            </p:cNvPr>
            <p:cNvSpPr/>
            <p:nvPr/>
          </p:nvSpPr>
          <p:spPr>
            <a:xfrm>
              <a:off x="329861" y="3266163"/>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4"/>
                    <a:pt x="23" y="11"/>
                  </a:cubicBezTo>
                  <a:cubicBezTo>
                    <a:pt x="23" y="3"/>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104;p51">
              <a:extLst>
                <a:ext uri="{FF2B5EF4-FFF2-40B4-BE49-F238E27FC236}">
                  <a16:creationId xmlns:a16="http://schemas.microsoft.com/office/drawing/2014/main" xmlns="" id="{627BA1B6-7646-4693-8F45-E8667FB11003}"/>
                </a:ext>
              </a:extLst>
            </p:cNvPr>
            <p:cNvSpPr/>
            <p:nvPr/>
          </p:nvSpPr>
          <p:spPr>
            <a:xfrm>
              <a:off x="343023" y="3253322"/>
              <a:ext cx="26645" cy="26967"/>
            </a:xfrm>
            <a:custGeom>
              <a:avLst/>
              <a:gdLst/>
              <a:ahLst/>
              <a:cxnLst/>
              <a:rect l="l" t="t" r="r" b="b"/>
              <a:pathLst>
                <a:path w="249" h="252" extrusionOk="0">
                  <a:moveTo>
                    <a:pt x="240" y="0"/>
                  </a:moveTo>
                  <a:lnTo>
                    <a:pt x="1" y="240"/>
                  </a:lnTo>
                  <a:lnTo>
                    <a:pt x="12" y="251"/>
                  </a:lnTo>
                  <a:lnTo>
                    <a:pt x="249" y="11"/>
                  </a:lnTo>
                  <a:lnTo>
                    <a:pt x="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105;p51">
              <a:extLst>
                <a:ext uri="{FF2B5EF4-FFF2-40B4-BE49-F238E27FC236}">
                  <a16:creationId xmlns:a16="http://schemas.microsoft.com/office/drawing/2014/main" xmlns="" id="{FA56B703-AB26-436E-806C-EF06E5CFD7F3}"/>
                </a:ext>
              </a:extLst>
            </p:cNvPr>
            <p:cNvSpPr/>
            <p:nvPr/>
          </p:nvSpPr>
          <p:spPr>
            <a:xfrm>
              <a:off x="368384" y="3251717"/>
              <a:ext cx="4280" cy="3852"/>
            </a:xfrm>
            <a:custGeom>
              <a:avLst/>
              <a:gdLst/>
              <a:ahLst/>
              <a:cxnLst/>
              <a:rect l="l" t="t" r="r" b="b"/>
              <a:pathLst>
                <a:path w="40" h="36" extrusionOk="0">
                  <a:moveTo>
                    <a:pt x="20" y="1"/>
                  </a:moveTo>
                  <a:cubicBezTo>
                    <a:pt x="15" y="1"/>
                    <a:pt x="10" y="3"/>
                    <a:pt x="6" y="7"/>
                  </a:cubicBezTo>
                  <a:cubicBezTo>
                    <a:pt x="1" y="12"/>
                    <a:pt x="1" y="24"/>
                    <a:pt x="6" y="29"/>
                  </a:cubicBezTo>
                  <a:cubicBezTo>
                    <a:pt x="10" y="33"/>
                    <a:pt x="15" y="35"/>
                    <a:pt x="20" y="35"/>
                  </a:cubicBezTo>
                  <a:cubicBezTo>
                    <a:pt x="24" y="35"/>
                    <a:pt x="29" y="33"/>
                    <a:pt x="31" y="29"/>
                  </a:cubicBezTo>
                  <a:cubicBezTo>
                    <a:pt x="40" y="24"/>
                    <a:pt x="40" y="10"/>
                    <a:pt x="31" y="7"/>
                  </a:cubicBezTo>
                  <a:cubicBezTo>
                    <a:pt x="29" y="3"/>
                    <a:pt x="24"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106;p51">
              <a:extLst>
                <a:ext uri="{FF2B5EF4-FFF2-40B4-BE49-F238E27FC236}">
                  <a16:creationId xmlns:a16="http://schemas.microsoft.com/office/drawing/2014/main" xmlns="" id="{5CAC3E90-42D8-46A1-94E9-9BD2100C8684}"/>
                </a:ext>
              </a:extLst>
            </p:cNvPr>
            <p:cNvSpPr/>
            <p:nvPr/>
          </p:nvSpPr>
          <p:spPr>
            <a:xfrm>
              <a:off x="369882" y="3252680"/>
              <a:ext cx="1605" cy="1605"/>
            </a:xfrm>
            <a:custGeom>
              <a:avLst/>
              <a:gdLst/>
              <a:ahLst/>
              <a:cxnLst/>
              <a:rect l="l" t="t" r="r" b="b"/>
              <a:pathLst>
                <a:path w="15" h="15" extrusionOk="0">
                  <a:moveTo>
                    <a:pt x="6" y="1"/>
                  </a:moveTo>
                  <a:cubicBezTo>
                    <a:pt x="3" y="1"/>
                    <a:pt x="1" y="3"/>
                    <a:pt x="1" y="9"/>
                  </a:cubicBezTo>
                  <a:cubicBezTo>
                    <a:pt x="1" y="12"/>
                    <a:pt x="3"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107;p51">
              <a:extLst>
                <a:ext uri="{FF2B5EF4-FFF2-40B4-BE49-F238E27FC236}">
                  <a16:creationId xmlns:a16="http://schemas.microsoft.com/office/drawing/2014/main" xmlns="" id="{C9E6666F-AD16-486F-A484-0C61FE7AED6F}"/>
                </a:ext>
              </a:extLst>
            </p:cNvPr>
            <p:cNvSpPr/>
            <p:nvPr/>
          </p:nvSpPr>
          <p:spPr>
            <a:xfrm>
              <a:off x="340669" y="3279111"/>
              <a:ext cx="4280" cy="3745"/>
            </a:xfrm>
            <a:custGeom>
              <a:avLst/>
              <a:gdLst/>
              <a:ahLst/>
              <a:cxnLst/>
              <a:rect l="l" t="t" r="r" b="b"/>
              <a:pathLst>
                <a:path w="40" h="35" extrusionOk="0">
                  <a:moveTo>
                    <a:pt x="20" y="1"/>
                  </a:moveTo>
                  <a:cubicBezTo>
                    <a:pt x="16" y="1"/>
                    <a:pt x="11" y="2"/>
                    <a:pt x="9" y="5"/>
                  </a:cubicBezTo>
                  <a:cubicBezTo>
                    <a:pt x="0" y="13"/>
                    <a:pt x="0" y="21"/>
                    <a:pt x="9" y="30"/>
                  </a:cubicBezTo>
                  <a:cubicBezTo>
                    <a:pt x="11" y="33"/>
                    <a:pt x="16" y="34"/>
                    <a:pt x="20" y="34"/>
                  </a:cubicBezTo>
                  <a:cubicBezTo>
                    <a:pt x="25" y="34"/>
                    <a:pt x="30" y="33"/>
                    <a:pt x="34" y="30"/>
                  </a:cubicBezTo>
                  <a:cubicBezTo>
                    <a:pt x="39" y="21"/>
                    <a:pt x="39" y="13"/>
                    <a:pt x="34" y="5"/>
                  </a:cubicBezTo>
                  <a:cubicBezTo>
                    <a:pt x="30" y="2"/>
                    <a:pt x="25"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108;p51">
              <a:extLst>
                <a:ext uri="{FF2B5EF4-FFF2-40B4-BE49-F238E27FC236}">
                  <a16:creationId xmlns:a16="http://schemas.microsoft.com/office/drawing/2014/main" xmlns="" id="{B9AC748D-15EF-4FF1-8920-A9B055BD4087}"/>
                </a:ext>
              </a:extLst>
            </p:cNvPr>
            <p:cNvSpPr/>
            <p:nvPr/>
          </p:nvSpPr>
          <p:spPr>
            <a:xfrm>
              <a:off x="342167" y="3279860"/>
              <a:ext cx="1605" cy="1605"/>
            </a:xfrm>
            <a:custGeom>
              <a:avLst/>
              <a:gdLst/>
              <a:ahLst/>
              <a:cxnLst/>
              <a:rect l="l" t="t" r="r" b="b"/>
              <a:pathLst>
                <a:path w="15" h="15" extrusionOk="0">
                  <a:moveTo>
                    <a:pt x="9" y="1"/>
                  </a:moveTo>
                  <a:cubicBezTo>
                    <a:pt x="3" y="1"/>
                    <a:pt x="0" y="3"/>
                    <a:pt x="0" y="9"/>
                  </a:cubicBezTo>
                  <a:cubicBezTo>
                    <a:pt x="0" y="12"/>
                    <a:pt x="3" y="14"/>
                    <a:pt x="9" y="14"/>
                  </a:cubicBezTo>
                  <a:cubicBezTo>
                    <a:pt x="11" y="14"/>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109;p51">
              <a:extLst>
                <a:ext uri="{FF2B5EF4-FFF2-40B4-BE49-F238E27FC236}">
                  <a16:creationId xmlns:a16="http://schemas.microsoft.com/office/drawing/2014/main" xmlns="" id="{334B1E3C-5FCF-4724-A59D-EE97488E3ED2}"/>
                </a:ext>
              </a:extLst>
            </p:cNvPr>
            <p:cNvSpPr/>
            <p:nvPr/>
          </p:nvSpPr>
          <p:spPr>
            <a:xfrm>
              <a:off x="343023" y="3253857"/>
              <a:ext cx="26645" cy="26753"/>
            </a:xfrm>
            <a:custGeom>
              <a:avLst/>
              <a:gdLst/>
              <a:ahLst/>
              <a:cxnLst/>
              <a:rect l="l" t="t" r="r" b="b"/>
              <a:pathLst>
                <a:path w="249" h="250" extrusionOk="0">
                  <a:moveTo>
                    <a:pt x="9" y="1"/>
                  </a:moveTo>
                  <a:lnTo>
                    <a:pt x="1" y="9"/>
                  </a:lnTo>
                  <a:lnTo>
                    <a:pt x="238" y="249"/>
                  </a:lnTo>
                  <a:lnTo>
                    <a:pt x="249" y="238"/>
                  </a:lnTo>
                  <a:lnTo>
                    <a:pt x="9"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110;p51">
              <a:extLst>
                <a:ext uri="{FF2B5EF4-FFF2-40B4-BE49-F238E27FC236}">
                  <a16:creationId xmlns:a16="http://schemas.microsoft.com/office/drawing/2014/main" xmlns="" id="{EC90B2EE-1D04-455B-B8E9-0AC9129C5DF9}"/>
                </a:ext>
              </a:extLst>
            </p:cNvPr>
            <p:cNvSpPr/>
            <p:nvPr/>
          </p:nvSpPr>
          <p:spPr>
            <a:xfrm>
              <a:off x="368384" y="3279111"/>
              <a:ext cx="4280" cy="3745"/>
            </a:xfrm>
            <a:custGeom>
              <a:avLst/>
              <a:gdLst/>
              <a:ahLst/>
              <a:cxnLst/>
              <a:rect l="l" t="t" r="r" b="b"/>
              <a:pathLst>
                <a:path w="40" h="35" extrusionOk="0">
                  <a:moveTo>
                    <a:pt x="20" y="1"/>
                  </a:moveTo>
                  <a:cubicBezTo>
                    <a:pt x="15" y="1"/>
                    <a:pt x="10" y="2"/>
                    <a:pt x="6" y="5"/>
                  </a:cubicBezTo>
                  <a:cubicBezTo>
                    <a:pt x="1" y="13"/>
                    <a:pt x="1" y="21"/>
                    <a:pt x="6" y="30"/>
                  </a:cubicBezTo>
                  <a:cubicBezTo>
                    <a:pt x="10" y="33"/>
                    <a:pt x="15" y="34"/>
                    <a:pt x="20" y="34"/>
                  </a:cubicBezTo>
                  <a:cubicBezTo>
                    <a:pt x="24" y="34"/>
                    <a:pt x="29" y="33"/>
                    <a:pt x="31" y="30"/>
                  </a:cubicBezTo>
                  <a:cubicBezTo>
                    <a:pt x="40" y="21"/>
                    <a:pt x="40" y="13"/>
                    <a:pt x="31" y="5"/>
                  </a:cubicBezTo>
                  <a:cubicBezTo>
                    <a:pt x="29" y="2"/>
                    <a:pt x="24"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111;p51">
              <a:extLst>
                <a:ext uri="{FF2B5EF4-FFF2-40B4-BE49-F238E27FC236}">
                  <a16:creationId xmlns:a16="http://schemas.microsoft.com/office/drawing/2014/main" xmlns="" id="{82612B36-3676-4EAD-BE78-115B0320E33A}"/>
                </a:ext>
              </a:extLst>
            </p:cNvPr>
            <p:cNvSpPr/>
            <p:nvPr/>
          </p:nvSpPr>
          <p:spPr>
            <a:xfrm>
              <a:off x="369882" y="3279860"/>
              <a:ext cx="1605" cy="1605"/>
            </a:xfrm>
            <a:custGeom>
              <a:avLst/>
              <a:gdLst/>
              <a:ahLst/>
              <a:cxnLst/>
              <a:rect l="l" t="t" r="r" b="b"/>
              <a:pathLst>
                <a:path w="15" h="15" extrusionOk="0">
                  <a:moveTo>
                    <a:pt x="6" y="1"/>
                  </a:moveTo>
                  <a:cubicBezTo>
                    <a:pt x="3" y="1"/>
                    <a:pt x="1" y="3"/>
                    <a:pt x="1" y="9"/>
                  </a:cubicBezTo>
                  <a:cubicBezTo>
                    <a:pt x="1" y="12"/>
                    <a:pt x="3" y="14"/>
                    <a:pt x="6" y="14"/>
                  </a:cubicBezTo>
                  <a:cubicBezTo>
                    <a:pt x="12" y="14"/>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112;p51">
              <a:extLst>
                <a:ext uri="{FF2B5EF4-FFF2-40B4-BE49-F238E27FC236}">
                  <a16:creationId xmlns:a16="http://schemas.microsoft.com/office/drawing/2014/main" xmlns="" id="{A07C04B6-52DB-4756-863C-40C287D0BFE6}"/>
                </a:ext>
              </a:extLst>
            </p:cNvPr>
            <p:cNvSpPr/>
            <p:nvPr/>
          </p:nvSpPr>
          <p:spPr>
            <a:xfrm>
              <a:off x="341204" y="3251717"/>
              <a:ext cx="4066" cy="3638"/>
            </a:xfrm>
            <a:custGeom>
              <a:avLst/>
              <a:gdLst/>
              <a:ahLst/>
              <a:cxnLst/>
              <a:rect l="l" t="t" r="r" b="b"/>
              <a:pathLst>
                <a:path w="38" h="34" extrusionOk="0">
                  <a:moveTo>
                    <a:pt x="19" y="1"/>
                  </a:moveTo>
                  <a:cubicBezTo>
                    <a:pt x="15" y="1"/>
                    <a:pt x="11" y="3"/>
                    <a:pt x="6" y="7"/>
                  </a:cubicBezTo>
                  <a:cubicBezTo>
                    <a:pt x="1" y="12"/>
                    <a:pt x="1" y="24"/>
                    <a:pt x="6" y="29"/>
                  </a:cubicBezTo>
                  <a:cubicBezTo>
                    <a:pt x="8" y="32"/>
                    <a:pt x="11" y="33"/>
                    <a:pt x="16" y="33"/>
                  </a:cubicBezTo>
                  <a:cubicBezTo>
                    <a:pt x="20" y="33"/>
                    <a:pt x="26" y="32"/>
                    <a:pt x="32" y="29"/>
                  </a:cubicBezTo>
                  <a:cubicBezTo>
                    <a:pt x="37" y="24"/>
                    <a:pt x="37" y="12"/>
                    <a:pt x="32" y="7"/>
                  </a:cubicBezTo>
                  <a:cubicBezTo>
                    <a:pt x="27" y="3"/>
                    <a:pt x="23" y="1"/>
                    <a:pt x="1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113;p51">
              <a:extLst>
                <a:ext uri="{FF2B5EF4-FFF2-40B4-BE49-F238E27FC236}">
                  <a16:creationId xmlns:a16="http://schemas.microsoft.com/office/drawing/2014/main" xmlns="" id="{417B5FAC-5659-4C5E-A895-70D5A0C38713}"/>
                </a:ext>
              </a:extLst>
            </p:cNvPr>
            <p:cNvSpPr/>
            <p:nvPr/>
          </p:nvSpPr>
          <p:spPr>
            <a:xfrm>
              <a:off x="342167" y="32526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114;p51">
              <a:extLst>
                <a:ext uri="{FF2B5EF4-FFF2-40B4-BE49-F238E27FC236}">
                  <a16:creationId xmlns:a16="http://schemas.microsoft.com/office/drawing/2014/main" xmlns="" id="{81F4421D-962A-42E6-A2CB-8B8CCAF03A38}"/>
                </a:ext>
              </a:extLst>
            </p:cNvPr>
            <p:cNvSpPr/>
            <p:nvPr/>
          </p:nvSpPr>
          <p:spPr>
            <a:xfrm>
              <a:off x="353189" y="3263167"/>
              <a:ext cx="7598" cy="7598"/>
            </a:xfrm>
            <a:custGeom>
              <a:avLst/>
              <a:gdLst/>
              <a:ahLst/>
              <a:cxnLst/>
              <a:rect l="l" t="t" r="r" b="b"/>
              <a:pathLst>
                <a:path w="71" h="71" extrusionOk="0">
                  <a:moveTo>
                    <a:pt x="34" y="0"/>
                  </a:moveTo>
                  <a:cubicBezTo>
                    <a:pt x="17" y="0"/>
                    <a:pt x="0" y="17"/>
                    <a:pt x="0" y="37"/>
                  </a:cubicBezTo>
                  <a:cubicBezTo>
                    <a:pt x="0" y="53"/>
                    <a:pt x="14" y="70"/>
                    <a:pt x="34" y="70"/>
                  </a:cubicBezTo>
                  <a:cubicBezTo>
                    <a:pt x="51" y="70"/>
                    <a:pt x="70" y="56"/>
                    <a:pt x="70" y="37"/>
                  </a:cubicBezTo>
                  <a:cubicBezTo>
                    <a:pt x="70" y="14"/>
                    <a:pt x="51" y="0"/>
                    <a:pt x="3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115;p51">
              <a:extLst>
                <a:ext uri="{FF2B5EF4-FFF2-40B4-BE49-F238E27FC236}">
                  <a16:creationId xmlns:a16="http://schemas.microsoft.com/office/drawing/2014/main" xmlns="" id="{50856988-5253-4FC6-BAB8-5C6785F96844}"/>
                </a:ext>
              </a:extLst>
            </p:cNvPr>
            <p:cNvSpPr/>
            <p:nvPr/>
          </p:nvSpPr>
          <p:spPr>
            <a:xfrm>
              <a:off x="-103527" y="2452882"/>
              <a:ext cx="614116" cy="167364"/>
            </a:xfrm>
            <a:custGeom>
              <a:avLst/>
              <a:gdLst/>
              <a:ahLst/>
              <a:cxnLst/>
              <a:rect l="l" t="t" r="r" b="b"/>
              <a:pathLst>
                <a:path w="5739" h="1564" extrusionOk="0">
                  <a:moveTo>
                    <a:pt x="2868" y="1"/>
                  </a:moveTo>
                  <a:cubicBezTo>
                    <a:pt x="1283" y="1"/>
                    <a:pt x="0" y="352"/>
                    <a:pt x="0" y="782"/>
                  </a:cubicBezTo>
                  <a:cubicBezTo>
                    <a:pt x="0" y="1214"/>
                    <a:pt x="1283" y="1563"/>
                    <a:pt x="2868" y="1563"/>
                  </a:cubicBezTo>
                  <a:cubicBezTo>
                    <a:pt x="4453" y="1563"/>
                    <a:pt x="5739" y="1214"/>
                    <a:pt x="5739" y="782"/>
                  </a:cubicBezTo>
                  <a:cubicBezTo>
                    <a:pt x="5739" y="352"/>
                    <a:pt x="4453" y="1"/>
                    <a:pt x="2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116;p51">
              <a:extLst>
                <a:ext uri="{FF2B5EF4-FFF2-40B4-BE49-F238E27FC236}">
                  <a16:creationId xmlns:a16="http://schemas.microsoft.com/office/drawing/2014/main" xmlns="" id="{FE690723-BF90-4511-9334-3314359CEA6D}"/>
                </a:ext>
              </a:extLst>
            </p:cNvPr>
            <p:cNvSpPr/>
            <p:nvPr/>
          </p:nvSpPr>
          <p:spPr>
            <a:xfrm>
              <a:off x="-82660" y="2513557"/>
              <a:ext cx="572383" cy="106689"/>
            </a:xfrm>
            <a:custGeom>
              <a:avLst/>
              <a:gdLst/>
              <a:ahLst/>
              <a:cxnLst/>
              <a:rect l="l" t="t" r="r" b="b"/>
              <a:pathLst>
                <a:path w="5349" h="997" extrusionOk="0">
                  <a:moveTo>
                    <a:pt x="2673" y="0"/>
                  </a:moveTo>
                  <a:cubicBezTo>
                    <a:pt x="1197" y="0"/>
                    <a:pt x="0" y="223"/>
                    <a:pt x="0" y="500"/>
                  </a:cubicBezTo>
                  <a:cubicBezTo>
                    <a:pt x="0" y="773"/>
                    <a:pt x="1197" y="996"/>
                    <a:pt x="2673" y="996"/>
                  </a:cubicBezTo>
                  <a:cubicBezTo>
                    <a:pt x="4152" y="996"/>
                    <a:pt x="5348" y="773"/>
                    <a:pt x="5348" y="500"/>
                  </a:cubicBezTo>
                  <a:cubicBezTo>
                    <a:pt x="5348" y="223"/>
                    <a:pt x="4152" y="0"/>
                    <a:pt x="267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117;p51">
              <a:extLst>
                <a:ext uri="{FF2B5EF4-FFF2-40B4-BE49-F238E27FC236}">
                  <a16:creationId xmlns:a16="http://schemas.microsoft.com/office/drawing/2014/main" xmlns="" id="{2AA1C163-D246-4935-8668-6947321BB998}"/>
                </a:ext>
              </a:extLst>
            </p:cNvPr>
            <p:cNvSpPr/>
            <p:nvPr/>
          </p:nvSpPr>
          <p:spPr>
            <a:xfrm>
              <a:off x="-21130" y="2567276"/>
              <a:ext cx="449324" cy="52970"/>
            </a:xfrm>
            <a:custGeom>
              <a:avLst/>
              <a:gdLst/>
              <a:ahLst/>
              <a:cxnLst/>
              <a:rect l="l" t="t" r="r" b="b"/>
              <a:pathLst>
                <a:path w="4199" h="495" extrusionOk="0">
                  <a:moveTo>
                    <a:pt x="2098" y="0"/>
                  </a:moveTo>
                  <a:cubicBezTo>
                    <a:pt x="1269" y="0"/>
                    <a:pt x="522" y="98"/>
                    <a:pt x="0" y="249"/>
                  </a:cubicBezTo>
                  <a:cubicBezTo>
                    <a:pt x="522" y="399"/>
                    <a:pt x="1269" y="494"/>
                    <a:pt x="2098" y="494"/>
                  </a:cubicBezTo>
                  <a:cubicBezTo>
                    <a:pt x="2929" y="494"/>
                    <a:pt x="3674" y="402"/>
                    <a:pt x="4199" y="249"/>
                  </a:cubicBezTo>
                  <a:cubicBezTo>
                    <a:pt x="3674" y="95"/>
                    <a:pt x="2929" y="0"/>
                    <a:pt x="20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118;p51">
              <a:extLst>
                <a:ext uri="{FF2B5EF4-FFF2-40B4-BE49-F238E27FC236}">
                  <a16:creationId xmlns:a16="http://schemas.microsoft.com/office/drawing/2014/main" xmlns="" id="{39B3C441-1183-4D47-A68A-52D908A8DB22}"/>
                </a:ext>
              </a:extLst>
            </p:cNvPr>
            <p:cNvSpPr/>
            <p:nvPr/>
          </p:nvSpPr>
          <p:spPr>
            <a:xfrm>
              <a:off x="1495407" y="2591782"/>
              <a:ext cx="822567" cy="1294179"/>
            </a:xfrm>
            <a:custGeom>
              <a:avLst/>
              <a:gdLst/>
              <a:ahLst/>
              <a:cxnLst/>
              <a:rect l="l" t="t" r="r" b="b"/>
              <a:pathLst>
                <a:path w="7687" h="12094" extrusionOk="0">
                  <a:moveTo>
                    <a:pt x="7491" y="0"/>
                  </a:moveTo>
                  <a:cubicBezTo>
                    <a:pt x="6113" y="2650"/>
                    <a:pt x="3939" y="4924"/>
                    <a:pt x="1359" y="6431"/>
                  </a:cubicBezTo>
                  <a:cubicBezTo>
                    <a:pt x="1442" y="5292"/>
                    <a:pt x="1440" y="4148"/>
                    <a:pt x="1350" y="3013"/>
                  </a:cubicBezTo>
                  <a:lnTo>
                    <a:pt x="1130" y="3033"/>
                  </a:lnTo>
                  <a:cubicBezTo>
                    <a:pt x="1370" y="6051"/>
                    <a:pt x="979" y="9159"/>
                    <a:pt x="0" y="12024"/>
                  </a:cubicBezTo>
                  <a:lnTo>
                    <a:pt x="209" y="12094"/>
                  </a:lnTo>
                  <a:cubicBezTo>
                    <a:pt x="801" y="10359"/>
                    <a:pt x="1183" y="8534"/>
                    <a:pt x="1339" y="6696"/>
                  </a:cubicBezTo>
                  <a:cubicBezTo>
                    <a:pt x="4015" y="5172"/>
                    <a:pt x="6266" y="2837"/>
                    <a:pt x="7686" y="103"/>
                  </a:cubicBezTo>
                  <a:lnTo>
                    <a:pt x="7491" y="0"/>
                  </a:ln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119;p51">
              <a:extLst>
                <a:ext uri="{FF2B5EF4-FFF2-40B4-BE49-F238E27FC236}">
                  <a16:creationId xmlns:a16="http://schemas.microsoft.com/office/drawing/2014/main" xmlns="" id="{DCD9DF8C-339C-4153-B9CB-9C4A59785B12}"/>
                </a:ext>
              </a:extLst>
            </p:cNvPr>
            <p:cNvSpPr/>
            <p:nvPr/>
          </p:nvSpPr>
          <p:spPr>
            <a:xfrm>
              <a:off x="1270580" y="2232868"/>
              <a:ext cx="342852" cy="325845"/>
            </a:xfrm>
            <a:custGeom>
              <a:avLst/>
              <a:gdLst/>
              <a:ahLst/>
              <a:cxnLst/>
              <a:rect l="l" t="t" r="r" b="b"/>
              <a:pathLst>
                <a:path w="3204" h="3045" extrusionOk="0">
                  <a:moveTo>
                    <a:pt x="2469" y="0"/>
                  </a:moveTo>
                  <a:cubicBezTo>
                    <a:pt x="2462" y="0"/>
                    <a:pt x="2454" y="0"/>
                    <a:pt x="2447" y="1"/>
                  </a:cubicBezTo>
                  <a:cubicBezTo>
                    <a:pt x="2341" y="6"/>
                    <a:pt x="2243" y="57"/>
                    <a:pt x="2149" y="110"/>
                  </a:cubicBezTo>
                  <a:cubicBezTo>
                    <a:pt x="2070" y="154"/>
                    <a:pt x="1990" y="196"/>
                    <a:pt x="1920" y="255"/>
                  </a:cubicBezTo>
                  <a:lnTo>
                    <a:pt x="1911" y="263"/>
                  </a:lnTo>
                  <a:cubicBezTo>
                    <a:pt x="1906" y="269"/>
                    <a:pt x="1895" y="277"/>
                    <a:pt x="1889" y="283"/>
                  </a:cubicBezTo>
                  <a:lnTo>
                    <a:pt x="1872" y="296"/>
                  </a:lnTo>
                  <a:lnTo>
                    <a:pt x="1856" y="313"/>
                  </a:lnTo>
                  <a:cubicBezTo>
                    <a:pt x="1847" y="324"/>
                    <a:pt x="1839" y="336"/>
                    <a:pt x="1828" y="349"/>
                  </a:cubicBezTo>
                  <a:cubicBezTo>
                    <a:pt x="1814" y="369"/>
                    <a:pt x="1800" y="391"/>
                    <a:pt x="1791" y="411"/>
                  </a:cubicBezTo>
                  <a:cubicBezTo>
                    <a:pt x="1783" y="425"/>
                    <a:pt x="1780" y="436"/>
                    <a:pt x="1772" y="447"/>
                  </a:cubicBezTo>
                  <a:cubicBezTo>
                    <a:pt x="1750" y="503"/>
                    <a:pt x="1730" y="564"/>
                    <a:pt x="1713" y="626"/>
                  </a:cubicBezTo>
                  <a:cubicBezTo>
                    <a:pt x="1708" y="654"/>
                    <a:pt x="1697" y="687"/>
                    <a:pt x="1685" y="726"/>
                  </a:cubicBezTo>
                  <a:cubicBezTo>
                    <a:pt x="1672" y="550"/>
                    <a:pt x="1593" y="377"/>
                    <a:pt x="1451" y="280"/>
                  </a:cubicBezTo>
                  <a:cubicBezTo>
                    <a:pt x="1292" y="165"/>
                    <a:pt x="1075" y="168"/>
                    <a:pt x="890" y="96"/>
                  </a:cubicBezTo>
                  <a:cubicBezTo>
                    <a:pt x="835" y="73"/>
                    <a:pt x="779" y="43"/>
                    <a:pt x="720" y="40"/>
                  </a:cubicBezTo>
                  <a:cubicBezTo>
                    <a:pt x="715" y="39"/>
                    <a:pt x="710" y="39"/>
                    <a:pt x="705" y="39"/>
                  </a:cubicBezTo>
                  <a:cubicBezTo>
                    <a:pt x="577" y="39"/>
                    <a:pt x="460" y="171"/>
                    <a:pt x="447" y="299"/>
                  </a:cubicBezTo>
                  <a:cubicBezTo>
                    <a:pt x="433" y="436"/>
                    <a:pt x="494" y="570"/>
                    <a:pt x="564" y="684"/>
                  </a:cubicBezTo>
                  <a:cubicBezTo>
                    <a:pt x="648" y="827"/>
                    <a:pt x="745" y="960"/>
                    <a:pt x="851" y="1080"/>
                  </a:cubicBezTo>
                  <a:lnTo>
                    <a:pt x="832" y="1080"/>
                  </a:lnTo>
                  <a:cubicBezTo>
                    <a:pt x="815" y="1080"/>
                    <a:pt x="793" y="1078"/>
                    <a:pt x="776" y="1078"/>
                  </a:cubicBezTo>
                  <a:lnTo>
                    <a:pt x="773" y="1078"/>
                  </a:lnTo>
                  <a:cubicBezTo>
                    <a:pt x="766" y="1077"/>
                    <a:pt x="759" y="1077"/>
                    <a:pt x="752" y="1077"/>
                  </a:cubicBezTo>
                  <a:cubicBezTo>
                    <a:pt x="611" y="1077"/>
                    <a:pt x="471" y="1105"/>
                    <a:pt x="391" y="1212"/>
                  </a:cubicBezTo>
                  <a:cubicBezTo>
                    <a:pt x="344" y="1270"/>
                    <a:pt x="321" y="1351"/>
                    <a:pt x="260" y="1396"/>
                  </a:cubicBezTo>
                  <a:cubicBezTo>
                    <a:pt x="204" y="1437"/>
                    <a:pt x="123" y="1437"/>
                    <a:pt x="67" y="1485"/>
                  </a:cubicBezTo>
                  <a:cubicBezTo>
                    <a:pt x="20" y="1532"/>
                    <a:pt x="0" y="1605"/>
                    <a:pt x="26" y="1666"/>
                  </a:cubicBezTo>
                  <a:cubicBezTo>
                    <a:pt x="51" y="1730"/>
                    <a:pt x="104" y="1778"/>
                    <a:pt x="162" y="1803"/>
                  </a:cubicBezTo>
                  <a:cubicBezTo>
                    <a:pt x="207" y="1820"/>
                    <a:pt x="252" y="1831"/>
                    <a:pt x="291" y="1856"/>
                  </a:cubicBezTo>
                  <a:cubicBezTo>
                    <a:pt x="399" y="1928"/>
                    <a:pt x="377" y="2113"/>
                    <a:pt x="489" y="2188"/>
                  </a:cubicBezTo>
                  <a:cubicBezTo>
                    <a:pt x="518" y="2206"/>
                    <a:pt x="551" y="2213"/>
                    <a:pt x="585" y="2213"/>
                  </a:cubicBezTo>
                  <a:cubicBezTo>
                    <a:pt x="639" y="2213"/>
                    <a:pt x="696" y="2196"/>
                    <a:pt x="745" y="2177"/>
                  </a:cubicBezTo>
                  <a:cubicBezTo>
                    <a:pt x="745" y="2177"/>
                    <a:pt x="748" y="2177"/>
                    <a:pt x="751" y="2174"/>
                  </a:cubicBezTo>
                  <a:cubicBezTo>
                    <a:pt x="835" y="2141"/>
                    <a:pt x="918" y="2104"/>
                    <a:pt x="999" y="2062"/>
                  </a:cubicBezTo>
                  <a:lnTo>
                    <a:pt x="1019" y="2051"/>
                  </a:lnTo>
                  <a:cubicBezTo>
                    <a:pt x="1052" y="2035"/>
                    <a:pt x="1086" y="2015"/>
                    <a:pt x="1116" y="1995"/>
                  </a:cubicBezTo>
                  <a:lnTo>
                    <a:pt x="1116" y="1995"/>
                  </a:lnTo>
                  <a:cubicBezTo>
                    <a:pt x="1097" y="2029"/>
                    <a:pt x="1083" y="2065"/>
                    <a:pt x="1066" y="2099"/>
                  </a:cubicBezTo>
                  <a:cubicBezTo>
                    <a:pt x="1066" y="2099"/>
                    <a:pt x="1066" y="2104"/>
                    <a:pt x="1061" y="2107"/>
                  </a:cubicBezTo>
                  <a:cubicBezTo>
                    <a:pt x="1052" y="2132"/>
                    <a:pt x="1041" y="2160"/>
                    <a:pt x="1030" y="2182"/>
                  </a:cubicBezTo>
                  <a:cubicBezTo>
                    <a:pt x="1030" y="2182"/>
                    <a:pt x="1030" y="2188"/>
                    <a:pt x="1027" y="2191"/>
                  </a:cubicBezTo>
                  <a:cubicBezTo>
                    <a:pt x="969" y="2372"/>
                    <a:pt x="949" y="2565"/>
                    <a:pt x="988" y="2749"/>
                  </a:cubicBezTo>
                  <a:cubicBezTo>
                    <a:pt x="1016" y="2887"/>
                    <a:pt x="1109" y="3044"/>
                    <a:pt x="1249" y="3044"/>
                  </a:cubicBezTo>
                  <a:cubicBezTo>
                    <a:pt x="1251" y="3044"/>
                    <a:pt x="1252" y="3044"/>
                    <a:pt x="1253" y="3044"/>
                  </a:cubicBezTo>
                  <a:cubicBezTo>
                    <a:pt x="1379" y="3044"/>
                    <a:pt x="1462" y="2922"/>
                    <a:pt x="1568" y="2849"/>
                  </a:cubicBezTo>
                  <a:cubicBezTo>
                    <a:pt x="1683" y="2765"/>
                    <a:pt x="1847" y="2732"/>
                    <a:pt x="1920" y="2615"/>
                  </a:cubicBezTo>
                  <a:lnTo>
                    <a:pt x="1931" y="2595"/>
                  </a:lnTo>
                  <a:cubicBezTo>
                    <a:pt x="1945" y="2573"/>
                    <a:pt x="1951" y="2551"/>
                    <a:pt x="1953" y="2526"/>
                  </a:cubicBezTo>
                  <a:cubicBezTo>
                    <a:pt x="1959" y="2500"/>
                    <a:pt x="1962" y="2475"/>
                    <a:pt x="1962" y="2453"/>
                  </a:cubicBezTo>
                  <a:cubicBezTo>
                    <a:pt x="1959" y="2400"/>
                    <a:pt x="1951" y="2350"/>
                    <a:pt x="1939" y="2302"/>
                  </a:cubicBezTo>
                  <a:cubicBezTo>
                    <a:pt x="1925" y="2238"/>
                    <a:pt x="1917" y="2177"/>
                    <a:pt x="1903" y="2110"/>
                  </a:cubicBezTo>
                  <a:cubicBezTo>
                    <a:pt x="1898" y="2085"/>
                    <a:pt x="1892" y="2068"/>
                    <a:pt x="1889" y="2048"/>
                  </a:cubicBezTo>
                  <a:lnTo>
                    <a:pt x="1889" y="2048"/>
                  </a:lnTo>
                  <a:cubicBezTo>
                    <a:pt x="1895" y="2057"/>
                    <a:pt x="1903" y="2065"/>
                    <a:pt x="1909" y="2076"/>
                  </a:cubicBezTo>
                  <a:cubicBezTo>
                    <a:pt x="1953" y="2135"/>
                    <a:pt x="2001" y="2196"/>
                    <a:pt x="2043" y="2258"/>
                  </a:cubicBezTo>
                  <a:cubicBezTo>
                    <a:pt x="2070" y="2300"/>
                    <a:pt x="2101" y="2341"/>
                    <a:pt x="2132" y="2383"/>
                  </a:cubicBezTo>
                  <a:cubicBezTo>
                    <a:pt x="2188" y="2459"/>
                    <a:pt x="2243" y="2537"/>
                    <a:pt x="2324" y="2584"/>
                  </a:cubicBezTo>
                  <a:cubicBezTo>
                    <a:pt x="2386" y="2622"/>
                    <a:pt x="2455" y="2638"/>
                    <a:pt x="2525" y="2638"/>
                  </a:cubicBezTo>
                  <a:cubicBezTo>
                    <a:pt x="2669" y="2638"/>
                    <a:pt x="2820" y="2571"/>
                    <a:pt x="2938" y="2484"/>
                  </a:cubicBezTo>
                  <a:cubicBezTo>
                    <a:pt x="3022" y="2420"/>
                    <a:pt x="3103" y="2341"/>
                    <a:pt x="3136" y="2244"/>
                  </a:cubicBezTo>
                  <a:cubicBezTo>
                    <a:pt x="3203" y="2062"/>
                    <a:pt x="3111" y="1862"/>
                    <a:pt x="2972" y="1728"/>
                  </a:cubicBezTo>
                  <a:cubicBezTo>
                    <a:pt x="2960" y="1719"/>
                    <a:pt x="2952" y="1708"/>
                    <a:pt x="2941" y="1700"/>
                  </a:cubicBezTo>
                  <a:cubicBezTo>
                    <a:pt x="2930" y="1689"/>
                    <a:pt x="2916" y="1680"/>
                    <a:pt x="2905" y="1672"/>
                  </a:cubicBezTo>
                  <a:cubicBezTo>
                    <a:pt x="2776" y="1574"/>
                    <a:pt x="2631" y="1513"/>
                    <a:pt x="2478" y="1479"/>
                  </a:cubicBezTo>
                  <a:cubicBezTo>
                    <a:pt x="2506" y="1471"/>
                    <a:pt x="2525" y="1468"/>
                    <a:pt x="2548" y="1463"/>
                  </a:cubicBezTo>
                  <a:cubicBezTo>
                    <a:pt x="2634" y="1437"/>
                    <a:pt x="2732" y="1396"/>
                    <a:pt x="2754" y="1304"/>
                  </a:cubicBezTo>
                  <a:cubicBezTo>
                    <a:pt x="2754" y="1298"/>
                    <a:pt x="2757" y="1290"/>
                    <a:pt x="2757" y="1281"/>
                  </a:cubicBezTo>
                  <a:lnTo>
                    <a:pt x="2757" y="1273"/>
                  </a:lnTo>
                  <a:cubicBezTo>
                    <a:pt x="2757" y="1270"/>
                    <a:pt x="2754" y="1262"/>
                    <a:pt x="2754" y="1256"/>
                  </a:cubicBezTo>
                  <a:lnTo>
                    <a:pt x="2754" y="1248"/>
                  </a:lnTo>
                  <a:cubicBezTo>
                    <a:pt x="2754" y="1242"/>
                    <a:pt x="2754" y="1234"/>
                    <a:pt x="2748" y="1228"/>
                  </a:cubicBezTo>
                  <a:lnTo>
                    <a:pt x="2748" y="1225"/>
                  </a:lnTo>
                  <a:cubicBezTo>
                    <a:pt x="2743" y="1192"/>
                    <a:pt x="2732" y="1164"/>
                    <a:pt x="2726" y="1133"/>
                  </a:cubicBezTo>
                  <a:cubicBezTo>
                    <a:pt x="2720" y="1119"/>
                    <a:pt x="2718" y="1103"/>
                    <a:pt x="2715" y="1089"/>
                  </a:cubicBezTo>
                  <a:cubicBezTo>
                    <a:pt x="2704" y="983"/>
                    <a:pt x="2771" y="891"/>
                    <a:pt x="2818" y="793"/>
                  </a:cubicBezTo>
                  <a:cubicBezTo>
                    <a:pt x="2896" y="634"/>
                    <a:pt x="2921" y="444"/>
                    <a:pt x="2854" y="280"/>
                  </a:cubicBezTo>
                  <a:cubicBezTo>
                    <a:pt x="2790" y="122"/>
                    <a:pt x="26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120;p51">
              <a:extLst>
                <a:ext uri="{FF2B5EF4-FFF2-40B4-BE49-F238E27FC236}">
                  <a16:creationId xmlns:a16="http://schemas.microsoft.com/office/drawing/2014/main" xmlns="" id="{1836BDB2-385B-4ED5-9CE5-064F78187317}"/>
                </a:ext>
              </a:extLst>
            </p:cNvPr>
            <p:cNvSpPr/>
            <p:nvPr/>
          </p:nvSpPr>
          <p:spPr>
            <a:xfrm>
              <a:off x="1432378" y="2256410"/>
              <a:ext cx="132047" cy="139755"/>
            </a:xfrm>
            <a:custGeom>
              <a:avLst/>
              <a:gdLst/>
              <a:ahLst/>
              <a:cxnLst/>
              <a:rect l="l" t="t" r="r" b="b"/>
              <a:pathLst>
                <a:path w="1234" h="1306" extrusionOk="0">
                  <a:moveTo>
                    <a:pt x="853" y="0"/>
                  </a:moveTo>
                  <a:cubicBezTo>
                    <a:pt x="846" y="0"/>
                    <a:pt x="839" y="1"/>
                    <a:pt x="832" y="1"/>
                  </a:cubicBezTo>
                  <a:cubicBezTo>
                    <a:pt x="743" y="7"/>
                    <a:pt x="662" y="49"/>
                    <a:pt x="581" y="90"/>
                  </a:cubicBezTo>
                  <a:cubicBezTo>
                    <a:pt x="480" y="146"/>
                    <a:pt x="374" y="202"/>
                    <a:pt x="310" y="297"/>
                  </a:cubicBezTo>
                  <a:cubicBezTo>
                    <a:pt x="260" y="367"/>
                    <a:pt x="238" y="448"/>
                    <a:pt x="213" y="531"/>
                  </a:cubicBezTo>
                  <a:cubicBezTo>
                    <a:pt x="171" y="699"/>
                    <a:pt x="1" y="1117"/>
                    <a:pt x="185" y="1240"/>
                  </a:cubicBezTo>
                  <a:cubicBezTo>
                    <a:pt x="253" y="1288"/>
                    <a:pt x="355" y="1305"/>
                    <a:pt x="464" y="1305"/>
                  </a:cubicBezTo>
                  <a:cubicBezTo>
                    <a:pt x="626" y="1305"/>
                    <a:pt x="805" y="1267"/>
                    <a:pt x="916" y="1237"/>
                  </a:cubicBezTo>
                  <a:cubicBezTo>
                    <a:pt x="988" y="1217"/>
                    <a:pt x="1075" y="1181"/>
                    <a:pt x="1091" y="1106"/>
                  </a:cubicBezTo>
                  <a:cubicBezTo>
                    <a:pt x="1105" y="1042"/>
                    <a:pt x="1066" y="983"/>
                    <a:pt x="1058" y="922"/>
                  </a:cubicBezTo>
                  <a:cubicBezTo>
                    <a:pt x="1049" y="830"/>
                    <a:pt x="1108" y="749"/>
                    <a:pt x="1147" y="671"/>
                  </a:cubicBezTo>
                  <a:cubicBezTo>
                    <a:pt x="1214" y="534"/>
                    <a:pt x="1234" y="372"/>
                    <a:pt x="1178" y="238"/>
                  </a:cubicBezTo>
                  <a:cubicBezTo>
                    <a:pt x="1125" y="105"/>
                    <a:pt x="993" y="0"/>
                    <a:pt x="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121;p51">
              <a:extLst>
                <a:ext uri="{FF2B5EF4-FFF2-40B4-BE49-F238E27FC236}">
                  <a16:creationId xmlns:a16="http://schemas.microsoft.com/office/drawing/2014/main" xmlns="" id="{763AFB50-F3B8-495F-86BF-877E18BCE1A5}"/>
                </a:ext>
              </a:extLst>
            </p:cNvPr>
            <p:cNvSpPr/>
            <p:nvPr/>
          </p:nvSpPr>
          <p:spPr>
            <a:xfrm>
              <a:off x="1453887" y="2338059"/>
              <a:ext cx="69341" cy="43874"/>
            </a:xfrm>
            <a:custGeom>
              <a:avLst/>
              <a:gdLst/>
              <a:ahLst/>
              <a:cxnLst/>
              <a:rect l="l" t="t" r="r" b="b"/>
              <a:pathLst>
                <a:path w="648" h="410" extrusionOk="0">
                  <a:moveTo>
                    <a:pt x="618" y="0"/>
                  </a:moveTo>
                  <a:cubicBezTo>
                    <a:pt x="611" y="0"/>
                    <a:pt x="605" y="4"/>
                    <a:pt x="600" y="11"/>
                  </a:cubicBezTo>
                  <a:cubicBezTo>
                    <a:pt x="447" y="178"/>
                    <a:pt x="240" y="304"/>
                    <a:pt x="23" y="362"/>
                  </a:cubicBezTo>
                  <a:cubicBezTo>
                    <a:pt x="9" y="368"/>
                    <a:pt x="0" y="382"/>
                    <a:pt x="3" y="396"/>
                  </a:cubicBezTo>
                  <a:cubicBezTo>
                    <a:pt x="9" y="396"/>
                    <a:pt x="12" y="404"/>
                    <a:pt x="17" y="404"/>
                  </a:cubicBezTo>
                  <a:cubicBezTo>
                    <a:pt x="25" y="410"/>
                    <a:pt x="28" y="410"/>
                    <a:pt x="37" y="410"/>
                  </a:cubicBezTo>
                  <a:cubicBezTo>
                    <a:pt x="265" y="348"/>
                    <a:pt x="483" y="220"/>
                    <a:pt x="639" y="42"/>
                  </a:cubicBezTo>
                  <a:cubicBezTo>
                    <a:pt x="648" y="33"/>
                    <a:pt x="648" y="14"/>
                    <a:pt x="636" y="8"/>
                  </a:cubicBezTo>
                  <a:cubicBezTo>
                    <a:pt x="631" y="3"/>
                    <a:pt x="625" y="0"/>
                    <a:pt x="61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122;p51">
              <a:extLst>
                <a:ext uri="{FF2B5EF4-FFF2-40B4-BE49-F238E27FC236}">
                  <a16:creationId xmlns:a16="http://schemas.microsoft.com/office/drawing/2014/main" xmlns="" id="{3B7B54DF-D221-4EA1-939F-A1BA17614A8A}"/>
                </a:ext>
              </a:extLst>
            </p:cNvPr>
            <p:cNvSpPr/>
            <p:nvPr/>
          </p:nvSpPr>
          <p:spPr>
            <a:xfrm>
              <a:off x="1459237" y="2327037"/>
              <a:ext cx="31460" cy="54468"/>
            </a:xfrm>
            <a:custGeom>
              <a:avLst/>
              <a:gdLst/>
              <a:ahLst/>
              <a:cxnLst/>
              <a:rect l="l" t="t" r="r" b="b"/>
              <a:pathLst>
                <a:path w="294" h="509" extrusionOk="0">
                  <a:moveTo>
                    <a:pt x="265" y="0"/>
                  </a:moveTo>
                  <a:cubicBezTo>
                    <a:pt x="257" y="0"/>
                    <a:pt x="248" y="4"/>
                    <a:pt x="243" y="11"/>
                  </a:cubicBezTo>
                  <a:cubicBezTo>
                    <a:pt x="132" y="145"/>
                    <a:pt x="51" y="309"/>
                    <a:pt x="9" y="479"/>
                  </a:cubicBezTo>
                  <a:cubicBezTo>
                    <a:pt x="1" y="488"/>
                    <a:pt x="6" y="499"/>
                    <a:pt x="20" y="504"/>
                  </a:cubicBezTo>
                  <a:cubicBezTo>
                    <a:pt x="23" y="504"/>
                    <a:pt x="23" y="507"/>
                    <a:pt x="28" y="507"/>
                  </a:cubicBezTo>
                  <a:cubicBezTo>
                    <a:pt x="31" y="508"/>
                    <a:pt x="34" y="509"/>
                    <a:pt x="36" y="509"/>
                  </a:cubicBezTo>
                  <a:cubicBezTo>
                    <a:pt x="47" y="509"/>
                    <a:pt x="57" y="500"/>
                    <a:pt x="59" y="491"/>
                  </a:cubicBezTo>
                  <a:cubicBezTo>
                    <a:pt x="98" y="326"/>
                    <a:pt x="174" y="170"/>
                    <a:pt x="282" y="41"/>
                  </a:cubicBezTo>
                  <a:cubicBezTo>
                    <a:pt x="294" y="30"/>
                    <a:pt x="288" y="13"/>
                    <a:pt x="280" y="5"/>
                  </a:cubicBezTo>
                  <a:cubicBezTo>
                    <a:pt x="275" y="2"/>
                    <a:pt x="270" y="0"/>
                    <a:pt x="26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123;p51">
              <a:extLst>
                <a:ext uri="{FF2B5EF4-FFF2-40B4-BE49-F238E27FC236}">
                  <a16:creationId xmlns:a16="http://schemas.microsoft.com/office/drawing/2014/main" xmlns="" id="{62E4E86E-B159-4C4C-BCF2-340B7DF004C3}"/>
                </a:ext>
              </a:extLst>
            </p:cNvPr>
            <p:cNvSpPr/>
            <p:nvPr/>
          </p:nvSpPr>
          <p:spPr>
            <a:xfrm>
              <a:off x="1446396" y="2291724"/>
              <a:ext cx="89351" cy="94383"/>
            </a:xfrm>
            <a:custGeom>
              <a:avLst/>
              <a:gdLst/>
              <a:ahLst/>
              <a:cxnLst/>
              <a:rect l="l" t="t" r="r" b="b"/>
              <a:pathLst>
                <a:path w="835" h="882" extrusionOk="0">
                  <a:moveTo>
                    <a:pt x="567" y="0"/>
                  </a:moveTo>
                  <a:cubicBezTo>
                    <a:pt x="565" y="0"/>
                    <a:pt x="563" y="0"/>
                    <a:pt x="561" y="0"/>
                  </a:cubicBezTo>
                  <a:cubicBezTo>
                    <a:pt x="503" y="3"/>
                    <a:pt x="447" y="31"/>
                    <a:pt x="394" y="65"/>
                  </a:cubicBezTo>
                  <a:cubicBezTo>
                    <a:pt x="327" y="98"/>
                    <a:pt x="255" y="137"/>
                    <a:pt x="210" y="204"/>
                  </a:cubicBezTo>
                  <a:cubicBezTo>
                    <a:pt x="179" y="249"/>
                    <a:pt x="157" y="304"/>
                    <a:pt x="143" y="360"/>
                  </a:cubicBezTo>
                  <a:cubicBezTo>
                    <a:pt x="115" y="472"/>
                    <a:pt x="1" y="754"/>
                    <a:pt x="126" y="840"/>
                  </a:cubicBezTo>
                  <a:cubicBezTo>
                    <a:pt x="172" y="870"/>
                    <a:pt x="241" y="881"/>
                    <a:pt x="316" y="881"/>
                  </a:cubicBezTo>
                  <a:cubicBezTo>
                    <a:pt x="426" y="881"/>
                    <a:pt x="548" y="857"/>
                    <a:pt x="623" y="837"/>
                  </a:cubicBezTo>
                  <a:cubicBezTo>
                    <a:pt x="670" y="823"/>
                    <a:pt x="726" y="801"/>
                    <a:pt x="737" y="748"/>
                  </a:cubicBezTo>
                  <a:cubicBezTo>
                    <a:pt x="746" y="706"/>
                    <a:pt x="718" y="667"/>
                    <a:pt x="715" y="622"/>
                  </a:cubicBezTo>
                  <a:cubicBezTo>
                    <a:pt x="709" y="561"/>
                    <a:pt x="748" y="505"/>
                    <a:pt x="776" y="455"/>
                  </a:cubicBezTo>
                  <a:cubicBezTo>
                    <a:pt x="818" y="363"/>
                    <a:pt x="835" y="254"/>
                    <a:pt x="796" y="162"/>
                  </a:cubicBezTo>
                  <a:cubicBezTo>
                    <a:pt x="757" y="69"/>
                    <a:pt x="668"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124;p51">
              <a:extLst>
                <a:ext uri="{FF2B5EF4-FFF2-40B4-BE49-F238E27FC236}">
                  <a16:creationId xmlns:a16="http://schemas.microsoft.com/office/drawing/2014/main" xmlns="" id="{D4C011AF-8489-4C7B-938E-148E6F097E60}"/>
                </a:ext>
              </a:extLst>
            </p:cNvPr>
            <p:cNvSpPr/>
            <p:nvPr/>
          </p:nvSpPr>
          <p:spPr>
            <a:xfrm>
              <a:off x="1448215" y="2386535"/>
              <a:ext cx="142748" cy="109364"/>
            </a:xfrm>
            <a:custGeom>
              <a:avLst/>
              <a:gdLst/>
              <a:ahLst/>
              <a:cxnLst/>
              <a:rect l="l" t="t" r="r" b="b"/>
              <a:pathLst>
                <a:path w="1334" h="1022" extrusionOk="0">
                  <a:moveTo>
                    <a:pt x="323" y="1"/>
                  </a:moveTo>
                  <a:cubicBezTo>
                    <a:pt x="183" y="1"/>
                    <a:pt x="18" y="21"/>
                    <a:pt x="9" y="133"/>
                  </a:cubicBezTo>
                  <a:cubicBezTo>
                    <a:pt x="0" y="202"/>
                    <a:pt x="42" y="267"/>
                    <a:pt x="84" y="325"/>
                  </a:cubicBezTo>
                  <a:cubicBezTo>
                    <a:pt x="137" y="395"/>
                    <a:pt x="187" y="467"/>
                    <a:pt x="238" y="537"/>
                  </a:cubicBezTo>
                  <a:cubicBezTo>
                    <a:pt x="302" y="624"/>
                    <a:pt x="363" y="716"/>
                    <a:pt x="427" y="802"/>
                  </a:cubicBezTo>
                  <a:cubicBezTo>
                    <a:pt x="472" y="866"/>
                    <a:pt x="519" y="930"/>
                    <a:pt x="586" y="972"/>
                  </a:cubicBezTo>
                  <a:cubicBezTo>
                    <a:pt x="639" y="1007"/>
                    <a:pt x="698" y="1021"/>
                    <a:pt x="759" y="1021"/>
                  </a:cubicBezTo>
                  <a:cubicBezTo>
                    <a:pt x="878" y="1021"/>
                    <a:pt x="1004" y="964"/>
                    <a:pt x="1102" y="891"/>
                  </a:cubicBezTo>
                  <a:cubicBezTo>
                    <a:pt x="1172" y="838"/>
                    <a:pt x="1239" y="771"/>
                    <a:pt x="1270" y="688"/>
                  </a:cubicBezTo>
                  <a:cubicBezTo>
                    <a:pt x="1334" y="509"/>
                    <a:pt x="1225" y="314"/>
                    <a:pt x="1074" y="200"/>
                  </a:cubicBezTo>
                  <a:cubicBezTo>
                    <a:pt x="904" y="71"/>
                    <a:pt x="692" y="18"/>
                    <a:pt x="486" y="7"/>
                  </a:cubicBezTo>
                  <a:cubicBezTo>
                    <a:pt x="451" y="5"/>
                    <a:pt x="390"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125;p51">
              <a:extLst>
                <a:ext uri="{FF2B5EF4-FFF2-40B4-BE49-F238E27FC236}">
                  <a16:creationId xmlns:a16="http://schemas.microsoft.com/office/drawing/2014/main" xmlns="" id="{B5CEDE80-DA7C-45E7-AD44-5F1F8D5E4B15}"/>
                </a:ext>
              </a:extLst>
            </p:cNvPr>
            <p:cNvSpPr/>
            <p:nvPr/>
          </p:nvSpPr>
          <p:spPr>
            <a:xfrm>
              <a:off x="1459558" y="2392635"/>
              <a:ext cx="75333" cy="31247"/>
            </a:xfrm>
            <a:custGeom>
              <a:avLst/>
              <a:gdLst/>
              <a:ahLst/>
              <a:cxnLst/>
              <a:rect l="l" t="t" r="r" b="b"/>
              <a:pathLst>
                <a:path w="704" h="292" extrusionOk="0">
                  <a:moveTo>
                    <a:pt x="25" y="0"/>
                  </a:moveTo>
                  <a:cubicBezTo>
                    <a:pt x="12" y="0"/>
                    <a:pt x="0" y="11"/>
                    <a:pt x="0" y="25"/>
                  </a:cubicBezTo>
                  <a:cubicBezTo>
                    <a:pt x="0" y="34"/>
                    <a:pt x="3" y="42"/>
                    <a:pt x="14" y="45"/>
                  </a:cubicBezTo>
                  <a:cubicBezTo>
                    <a:pt x="17" y="48"/>
                    <a:pt x="20" y="48"/>
                    <a:pt x="25" y="48"/>
                  </a:cubicBezTo>
                  <a:cubicBezTo>
                    <a:pt x="257" y="53"/>
                    <a:pt x="486" y="140"/>
                    <a:pt x="662" y="285"/>
                  </a:cubicBezTo>
                  <a:cubicBezTo>
                    <a:pt x="666" y="290"/>
                    <a:pt x="672" y="292"/>
                    <a:pt x="678" y="292"/>
                  </a:cubicBezTo>
                  <a:cubicBezTo>
                    <a:pt x="686" y="292"/>
                    <a:pt x="693" y="288"/>
                    <a:pt x="698" y="282"/>
                  </a:cubicBezTo>
                  <a:cubicBezTo>
                    <a:pt x="703" y="271"/>
                    <a:pt x="703" y="254"/>
                    <a:pt x="695" y="249"/>
                  </a:cubicBezTo>
                  <a:cubicBezTo>
                    <a:pt x="505" y="90"/>
                    <a:pt x="268" y="3"/>
                    <a:pt x="2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126;p51">
              <a:extLst>
                <a:ext uri="{FF2B5EF4-FFF2-40B4-BE49-F238E27FC236}">
                  <a16:creationId xmlns:a16="http://schemas.microsoft.com/office/drawing/2014/main" xmlns="" id="{A6A5F7D9-D9F9-435E-A8F2-E2622E6973A8}"/>
                </a:ext>
              </a:extLst>
            </p:cNvPr>
            <p:cNvSpPr/>
            <p:nvPr/>
          </p:nvSpPr>
          <p:spPr>
            <a:xfrm>
              <a:off x="1459558" y="2404085"/>
              <a:ext cx="49651" cy="52435"/>
            </a:xfrm>
            <a:custGeom>
              <a:avLst/>
              <a:gdLst/>
              <a:ahLst/>
              <a:cxnLst/>
              <a:rect l="l" t="t" r="r" b="b"/>
              <a:pathLst>
                <a:path w="464" h="490" extrusionOk="0">
                  <a:moveTo>
                    <a:pt x="29" y="1"/>
                  </a:moveTo>
                  <a:cubicBezTo>
                    <a:pt x="25" y="1"/>
                    <a:pt x="21" y="2"/>
                    <a:pt x="17" y="5"/>
                  </a:cubicBezTo>
                  <a:cubicBezTo>
                    <a:pt x="3" y="10"/>
                    <a:pt x="0" y="24"/>
                    <a:pt x="6" y="38"/>
                  </a:cubicBezTo>
                  <a:cubicBezTo>
                    <a:pt x="112" y="209"/>
                    <a:pt x="251" y="368"/>
                    <a:pt x="416" y="485"/>
                  </a:cubicBezTo>
                  <a:cubicBezTo>
                    <a:pt x="417" y="484"/>
                    <a:pt x="418" y="483"/>
                    <a:pt x="419" y="483"/>
                  </a:cubicBezTo>
                  <a:cubicBezTo>
                    <a:pt x="420" y="483"/>
                    <a:pt x="422" y="485"/>
                    <a:pt x="422" y="485"/>
                  </a:cubicBezTo>
                  <a:cubicBezTo>
                    <a:pt x="426" y="488"/>
                    <a:pt x="431" y="490"/>
                    <a:pt x="435" y="490"/>
                  </a:cubicBezTo>
                  <a:cubicBezTo>
                    <a:pt x="443" y="490"/>
                    <a:pt x="449" y="486"/>
                    <a:pt x="452" y="479"/>
                  </a:cubicBezTo>
                  <a:cubicBezTo>
                    <a:pt x="463" y="468"/>
                    <a:pt x="461" y="451"/>
                    <a:pt x="447" y="443"/>
                  </a:cubicBezTo>
                  <a:cubicBezTo>
                    <a:pt x="291" y="328"/>
                    <a:pt x="154" y="178"/>
                    <a:pt x="53" y="16"/>
                  </a:cubicBezTo>
                  <a:cubicBezTo>
                    <a:pt x="48" y="7"/>
                    <a:pt x="38" y="1"/>
                    <a:pt x="2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127;p51">
              <a:extLst>
                <a:ext uri="{FF2B5EF4-FFF2-40B4-BE49-F238E27FC236}">
                  <a16:creationId xmlns:a16="http://schemas.microsoft.com/office/drawing/2014/main" xmlns="" id="{4EF097BB-1826-46D3-B759-373FC5AE9911}"/>
                </a:ext>
              </a:extLst>
            </p:cNvPr>
            <p:cNvSpPr/>
            <p:nvPr/>
          </p:nvSpPr>
          <p:spPr>
            <a:xfrm>
              <a:off x="1460094" y="2392100"/>
              <a:ext cx="95130" cy="72125"/>
            </a:xfrm>
            <a:custGeom>
              <a:avLst/>
              <a:gdLst/>
              <a:ahLst/>
              <a:cxnLst/>
              <a:rect l="l" t="t" r="r" b="b"/>
              <a:pathLst>
                <a:path w="889" h="674" extrusionOk="0">
                  <a:moveTo>
                    <a:pt x="216" y="0"/>
                  </a:moveTo>
                  <a:cubicBezTo>
                    <a:pt x="123" y="0"/>
                    <a:pt x="12" y="15"/>
                    <a:pt x="7" y="89"/>
                  </a:cubicBezTo>
                  <a:cubicBezTo>
                    <a:pt x="1" y="134"/>
                    <a:pt x="29" y="175"/>
                    <a:pt x="57" y="215"/>
                  </a:cubicBezTo>
                  <a:cubicBezTo>
                    <a:pt x="93" y="259"/>
                    <a:pt x="127" y="304"/>
                    <a:pt x="160" y="354"/>
                  </a:cubicBezTo>
                  <a:cubicBezTo>
                    <a:pt x="202" y="413"/>
                    <a:pt x="244" y="468"/>
                    <a:pt x="286" y="527"/>
                  </a:cubicBezTo>
                  <a:cubicBezTo>
                    <a:pt x="316" y="572"/>
                    <a:pt x="347" y="613"/>
                    <a:pt x="392" y="641"/>
                  </a:cubicBezTo>
                  <a:cubicBezTo>
                    <a:pt x="427" y="664"/>
                    <a:pt x="466" y="673"/>
                    <a:pt x="507" y="673"/>
                  </a:cubicBezTo>
                  <a:cubicBezTo>
                    <a:pt x="586" y="673"/>
                    <a:pt x="670" y="636"/>
                    <a:pt x="735" y="586"/>
                  </a:cubicBezTo>
                  <a:cubicBezTo>
                    <a:pt x="782" y="549"/>
                    <a:pt x="824" y="507"/>
                    <a:pt x="846" y="452"/>
                  </a:cubicBezTo>
                  <a:cubicBezTo>
                    <a:pt x="888" y="334"/>
                    <a:pt x="816" y="203"/>
                    <a:pt x="718" y="131"/>
                  </a:cubicBezTo>
                  <a:cubicBezTo>
                    <a:pt x="601" y="42"/>
                    <a:pt x="461" y="8"/>
                    <a:pt x="322" y="5"/>
                  </a:cubicBezTo>
                  <a:cubicBezTo>
                    <a:pt x="299" y="4"/>
                    <a:pt x="259"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128;p51">
              <a:extLst>
                <a:ext uri="{FF2B5EF4-FFF2-40B4-BE49-F238E27FC236}">
                  <a16:creationId xmlns:a16="http://schemas.microsoft.com/office/drawing/2014/main" xmlns="" id="{B9E75492-0055-4076-988D-C91A7A05647E}"/>
                </a:ext>
              </a:extLst>
            </p:cNvPr>
            <p:cNvSpPr/>
            <p:nvPr/>
          </p:nvSpPr>
          <p:spPr>
            <a:xfrm>
              <a:off x="1338959" y="2259406"/>
              <a:ext cx="113856" cy="126165"/>
            </a:xfrm>
            <a:custGeom>
              <a:avLst/>
              <a:gdLst/>
              <a:ahLst/>
              <a:cxnLst/>
              <a:rect l="l" t="t" r="r" b="b"/>
              <a:pathLst>
                <a:path w="1064" h="1179" extrusionOk="0">
                  <a:moveTo>
                    <a:pt x="219" y="1"/>
                  </a:moveTo>
                  <a:cubicBezTo>
                    <a:pt x="108" y="1"/>
                    <a:pt x="22" y="108"/>
                    <a:pt x="11" y="219"/>
                  </a:cubicBezTo>
                  <a:cubicBezTo>
                    <a:pt x="0" y="336"/>
                    <a:pt x="48" y="447"/>
                    <a:pt x="109" y="545"/>
                  </a:cubicBezTo>
                  <a:cubicBezTo>
                    <a:pt x="198" y="698"/>
                    <a:pt x="310" y="841"/>
                    <a:pt x="436" y="966"/>
                  </a:cubicBezTo>
                  <a:cubicBezTo>
                    <a:pt x="517" y="1048"/>
                    <a:pt x="679" y="1179"/>
                    <a:pt x="815" y="1179"/>
                  </a:cubicBezTo>
                  <a:cubicBezTo>
                    <a:pt x="837" y="1179"/>
                    <a:pt x="859" y="1175"/>
                    <a:pt x="879" y="1167"/>
                  </a:cubicBezTo>
                  <a:cubicBezTo>
                    <a:pt x="1016" y="1123"/>
                    <a:pt x="1055" y="799"/>
                    <a:pt x="1058" y="671"/>
                  </a:cubicBezTo>
                  <a:cubicBezTo>
                    <a:pt x="1063" y="492"/>
                    <a:pt x="1002" y="308"/>
                    <a:pt x="854" y="205"/>
                  </a:cubicBezTo>
                  <a:cubicBezTo>
                    <a:pt x="715" y="107"/>
                    <a:pt x="533" y="113"/>
                    <a:pt x="377" y="48"/>
                  </a:cubicBezTo>
                  <a:cubicBezTo>
                    <a:pt x="327" y="32"/>
                    <a:pt x="282" y="4"/>
                    <a:pt x="232" y="1"/>
                  </a:cubicBezTo>
                  <a:cubicBezTo>
                    <a:pt x="228" y="1"/>
                    <a:pt x="22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6129;p51">
              <a:extLst>
                <a:ext uri="{FF2B5EF4-FFF2-40B4-BE49-F238E27FC236}">
                  <a16:creationId xmlns:a16="http://schemas.microsoft.com/office/drawing/2014/main" xmlns="" id="{D012568C-34A0-45D0-AC79-E95F44C34989}"/>
                </a:ext>
              </a:extLst>
            </p:cNvPr>
            <p:cNvSpPr/>
            <p:nvPr/>
          </p:nvSpPr>
          <p:spPr>
            <a:xfrm>
              <a:off x="1419216" y="2313340"/>
              <a:ext cx="32102" cy="59070"/>
            </a:xfrm>
            <a:custGeom>
              <a:avLst/>
              <a:gdLst/>
              <a:ahLst/>
              <a:cxnLst/>
              <a:rect l="l" t="t" r="r" b="b"/>
              <a:pathLst>
                <a:path w="300" h="552" extrusionOk="0">
                  <a:moveTo>
                    <a:pt x="26" y="1"/>
                  </a:moveTo>
                  <a:cubicBezTo>
                    <a:pt x="21" y="1"/>
                    <a:pt x="16" y="2"/>
                    <a:pt x="12" y="5"/>
                  </a:cubicBezTo>
                  <a:cubicBezTo>
                    <a:pt x="1" y="16"/>
                    <a:pt x="1" y="30"/>
                    <a:pt x="6" y="41"/>
                  </a:cubicBezTo>
                  <a:cubicBezTo>
                    <a:pt x="129" y="181"/>
                    <a:pt x="213" y="351"/>
                    <a:pt x="252" y="532"/>
                  </a:cubicBezTo>
                  <a:cubicBezTo>
                    <a:pt x="252" y="538"/>
                    <a:pt x="255" y="543"/>
                    <a:pt x="263" y="549"/>
                  </a:cubicBezTo>
                  <a:cubicBezTo>
                    <a:pt x="269" y="552"/>
                    <a:pt x="271" y="552"/>
                    <a:pt x="280" y="552"/>
                  </a:cubicBezTo>
                  <a:cubicBezTo>
                    <a:pt x="294" y="549"/>
                    <a:pt x="299" y="535"/>
                    <a:pt x="299" y="521"/>
                  </a:cubicBezTo>
                  <a:cubicBezTo>
                    <a:pt x="263" y="334"/>
                    <a:pt x="174" y="155"/>
                    <a:pt x="45" y="8"/>
                  </a:cubicBezTo>
                  <a:cubicBezTo>
                    <a:pt x="39" y="3"/>
                    <a:pt x="32" y="1"/>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130;p51">
              <a:extLst>
                <a:ext uri="{FF2B5EF4-FFF2-40B4-BE49-F238E27FC236}">
                  <a16:creationId xmlns:a16="http://schemas.microsoft.com/office/drawing/2014/main" xmlns="" id="{65A48D12-EA14-4F79-AFDD-4B3859E7CE43}"/>
                </a:ext>
              </a:extLst>
            </p:cNvPr>
            <p:cNvSpPr/>
            <p:nvPr/>
          </p:nvSpPr>
          <p:spPr>
            <a:xfrm>
              <a:off x="1398670" y="2333244"/>
              <a:ext cx="43659" cy="42697"/>
            </a:xfrm>
            <a:custGeom>
              <a:avLst/>
              <a:gdLst/>
              <a:ahLst/>
              <a:cxnLst/>
              <a:rect l="l" t="t" r="r" b="b"/>
              <a:pathLst>
                <a:path w="408" h="399" extrusionOk="0">
                  <a:moveTo>
                    <a:pt x="29" y="0"/>
                  </a:moveTo>
                  <a:cubicBezTo>
                    <a:pt x="25" y="0"/>
                    <a:pt x="21" y="1"/>
                    <a:pt x="17" y="3"/>
                  </a:cubicBezTo>
                  <a:cubicBezTo>
                    <a:pt x="3" y="11"/>
                    <a:pt x="0" y="28"/>
                    <a:pt x="9" y="39"/>
                  </a:cubicBezTo>
                  <a:cubicBezTo>
                    <a:pt x="98" y="190"/>
                    <a:pt x="221" y="307"/>
                    <a:pt x="371" y="393"/>
                  </a:cubicBezTo>
                  <a:cubicBezTo>
                    <a:pt x="374" y="396"/>
                    <a:pt x="378" y="398"/>
                    <a:pt x="382" y="398"/>
                  </a:cubicBezTo>
                  <a:cubicBezTo>
                    <a:pt x="389" y="398"/>
                    <a:pt x="397" y="393"/>
                    <a:pt x="402" y="382"/>
                  </a:cubicBezTo>
                  <a:cubicBezTo>
                    <a:pt x="408" y="371"/>
                    <a:pt x="405" y="354"/>
                    <a:pt x="391" y="349"/>
                  </a:cubicBezTo>
                  <a:cubicBezTo>
                    <a:pt x="251" y="268"/>
                    <a:pt x="137" y="151"/>
                    <a:pt x="53" y="14"/>
                  </a:cubicBezTo>
                  <a:cubicBezTo>
                    <a:pt x="48" y="5"/>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6131;p51">
              <a:extLst>
                <a:ext uri="{FF2B5EF4-FFF2-40B4-BE49-F238E27FC236}">
                  <a16:creationId xmlns:a16="http://schemas.microsoft.com/office/drawing/2014/main" xmlns="" id="{F665090C-D905-4338-89C1-9A8945983018}"/>
                </a:ext>
              </a:extLst>
            </p:cNvPr>
            <p:cNvSpPr/>
            <p:nvPr/>
          </p:nvSpPr>
          <p:spPr>
            <a:xfrm>
              <a:off x="1365818" y="2289904"/>
              <a:ext cx="84536" cy="97700"/>
            </a:xfrm>
            <a:custGeom>
              <a:avLst/>
              <a:gdLst/>
              <a:ahLst/>
              <a:cxnLst/>
              <a:rect l="l" t="t" r="r" b="b"/>
              <a:pathLst>
                <a:path w="790" h="913" extrusionOk="0">
                  <a:moveTo>
                    <a:pt x="175" y="1"/>
                  </a:moveTo>
                  <a:cubicBezTo>
                    <a:pt x="93" y="1"/>
                    <a:pt x="23" y="94"/>
                    <a:pt x="12" y="179"/>
                  </a:cubicBezTo>
                  <a:cubicBezTo>
                    <a:pt x="0" y="268"/>
                    <a:pt x="37" y="358"/>
                    <a:pt x="79" y="430"/>
                  </a:cubicBezTo>
                  <a:cubicBezTo>
                    <a:pt x="140" y="547"/>
                    <a:pt x="221" y="659"/>
                    <a:pt x="310" y="754"/>
                  </a:cubicBezTo>
                  <a:cubicBezTo>
                    <a:pt x="367" y="813"/>
                    <a:pt x="482" y="912"/>
                    <a:pt x="583" y="912"/>
                  </a:cubicBezTo>
                  <a:cubicBezTo>
                    <a:pt x="602" y="912"/>
                    <a:pt x="619" y="909"/>
                    <a:pt x="636" y="902"/>
                  </a:cubicBezTo>
                  <a:cubicBezTo>
                    <a:pt x="737" y="863"/>
                    <a:pt x="770" y="609"/>
                    <a:pt x="779" y="506"/>
                  </a:cubicBezTo>
                  <a:cubicBezTo>
                    <a:pt x="790" y="366"/>
                    <a:pt x="748" y="224"/>
                    <a:pt x="639" y="148"/>
                  </a:cubicBezTo>
                  <a:cubicBezTo>
                    <a:pt x="539" y="79"/>
                    <a:pt x="402" y="82"/>
                    <a:pt x="288" y="37"/>
                  </a:cubicBezTo>
                  <a:cubicBezTo>
                    <a:pt x="251" y="23"/>
                    <a:pt x="218" y="3"/>
                    <a:pt x="179" y="1"/>
                  </a:cubicBezTo>
                  <a:cubicBezTo>
                    <a:pt x="178" y="1"/>
                    <a:pt x="17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6132;p51">
              <a:extLst>
                <a:ext uri="{FF2B5EF4-FFF2-40B4-BE49-F238E27FC236}">
                  <a16:creationId xmlns:a16="http://schemas.microsoft.com/office/drawing/2014/main" xmlns="" id="{A128A3AB-1A31-4B30-BACB-ACD4BF6361EF}"/>
                </a:ext>
              </a:extLst>
            </p:cNvPr>
            <p:cNvSpPr/>
            <p:nvPr/>
          </p:nvSpPr>
          <p:spPr>
            <a:xfrm>
              <a:off x="1381335" y="2397985"/>
              <a:ext cx="98019" cy="133227"/>
            </a:xfrm>
            <a:custGeom>
              <a:avLst/>
              <a:gdLst/>
              <a:ahLst/>
              <a:cxnLst/>
              <a:rect l="l" t="t" r="r" b="b"/>
              <a:pathLst>
                <a:path w="916" h="1245" extrusionOk="0">
                  <a:moveTo>
                    <a:pt x="616" y="1"/>
                  </a:moveTo>
                  <a:cubicBezTo>
                    <a:pt x="558" y="1"/>
                    <a:pt x="492" y="32"/>
                    <a:pt x="427" y="79"/>
                  </a:cubicBezTo>
                  <a:cubicBezTo>
                    <a:pt x="146" y="282"/>
                    <a:pt x="0" y="653"/>
                    <a:pt x="70" y="994"/>
                  </a:cubicBezTo>
                  <a:cubicBezTo>
                    <a:pt x="98" y="1110"/>
                    <a:pt x="175" y="1245"/>
                    <a:pt x="295" y="1245"/>
                  </a:cubicBezTo>
                  <a:cubicBezTo>
                    <a:pt x="297" y="1245"/>
                    <a:pt x="298" y="1245"/>
                    <a:pt x="299" y="1245"/>
                  </a:cubicBezTo>
                  <a:cubicBezTo>
                    <a:pt x="408" y="1245"/>
                    <a:pt x="480" y="1142"/>
                    <a:pt x="567" y="1080"/>
                  </a:cubicBezTo>
                  <a:cubicBezTo>
                    <a:pt x="673" y="1008"/>
                    <a:pt x="818" y="980"/>
                    <a:pt x="876" y="868"/>
                  </a:cubicBezTo>
                  <a:cubicBezTo>
                    <a:pt x="916" y="793"/>
                    <a:pt x="902" y="704"/>
                    <a:pt x="885" y="623"/>
                  </a:cubicBezTo>
                  <a:cubicBezTo>
                    <a:pt x="849" y="464"/>
                    <a:pt x="821" y="282"/>
                    <a:pt x="759" y="118"/>
                  </a:cubicBezTo>
                  <a:cubicBezTo>
                    <a:pt x="727" y="34"/>
                    <a:pt x="675"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6133;p51">
              <a:extLst>
                <a:ext uri="{FF2B5EF4-FFF2-40B4-BE49-F238E27FC236}">
                  <a16:creationId xmlns:a16="http://schemas.microsoft.com/office/drawing/2014/main" xmlns="" id="{1A34D11A-B5CA-4352-BAE2-242112D0E66A}"/>
                </a:ext>
              </a:extLst>
            </p:cNvPr>
            <p:cNvSpPr/>
            <p:nvPr/>
          </p:nvSpPr>
          <p:spPr>
            <a:xfrm>
              <a:off x="1401345" y="2399055"/>
              <a:ext cx="44622" cy="86250"/>
            </a:xfrm>
            <a:custGeom>
              <a:avLst/>
              <a:gdLst/>
              <a:ahLst/>
              <a:cxnLst/>
              <a:rect l="l" t="t" r="r" b="b"/>
              <a:pathLst>
                <a:path w="417" h="806" extrusionOk="0">
                  <a:moveTo>
                    <a:pt x="385" y="0"/>
                  </a:moveTo>
                  <a:cubicBezTo>
                    <a:pt x="378" y="0"/>
                    <a:pt x="371" y="4"/>
                    <a:pt x="366" y="10"/>
                  </a:cubicBezTo>
                  <a:cubicBezTo>
                    <a:pt x="179" y="225"/>
                    <a:pt x="48" y="495"/>
                    <a:pt x="0" y="777"/>
                  </a:cubicBezTo>
                  <a:cubicBezTo>
                    <a:pt x="0" y="783"/>
                    <a:pt x="6" y="797"/>
                    <a:pt x="17" y="802"/>
                  </a:cubicBezTo>
                  <a:cubicBezTo>
                    <a:pt x="20" y="802"/>
                    <a:pt x="20" y="805"/>
                    <a:pt x="20" y="805"/>
                  </a:cubicBezTo>
                  <a:cubicBezTo>
                    <a:pt x="22" y="806"/>
                    <a:pt x="25" y="806"/>
                    <a:pt x="27" y="806"/>
                  </a:cubicBezTo>
                  <a:cubicBezTo>
                    <a:pt x="38" y="806"/>
                    <a:pt x="46" y="800"/>
                    <a:pt x="53" y="791"/>
                  </a:cubicBezTo>
                  <a:lnTo>
                    <a:pt x="62" y="763"/>
                  </a:lnTo>
                  <a:cubicBezTo>
                    <a:pt x="67" y="755"/>
                    <a:pt x="67" y="749"/>
                    <a:pt x="59" y="741"/>
                  </a:cubicBezTo>
                  <a:cubicBezTo>
                    <a:pt x="112" y="484"/>
                    <a:pt x="229" y="239"/>
                    <a:pt x="405" y="41"/>
                  </a:cubicBezTo>
                  <a:cubicBezTo>
                    <a:pt x="416" y="30"/>
                    <a:pt x="410" y="13"/>
                    <a:pt x="402" y="7"/>
                  </a:cubicBezTo>
                  <a:cubicBezTo>
                    <a:pt x="397" y="2"/>
                    <a:pt x="391" y="0"/>
                    <a:pt x="38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6134;p51">
              <a:extLst>
                <a:ext uri="{FF2B5EF4-FFF2-40B4-BE49-F238E27FC236}">
                  <a16:creationId xmlns:a16="http://schemas.microsoft.com/office/drawing/2014/main" xmlns="" id="{A1068EB2-8D92-4C27-ADD6-2EB7C4896F55}"/>
                </a:ext>
              </a:extLst>
            </p:cNvPr>
            <p:cNvSpPr/>
            <p:nvPr/>
          </p:nvSpPr>
          <p:spPr>
            <a:xfrm>
              <a:off x="1435909" y="2404834"/>
              <a:ext cx="20438" cy="72125"/>
            </a:xfrm>
            <a:custGeom>
              <a:avLst/>
              <a:gdLst/>
              <a:ahLst/>
              <a:cxnLst/>
              <a:rect l="l" t="t" r="r" b="b"/>
              <a:pathLst>
                <a:path w="191" h="674" extrusionOk="0">
                  <a:moveTo>
                    <a:pt x="143" y="1"/>
                  </a:moveTo>
                  <a:cubicBezTo>
                    <a:pt x="129" y="3"/>
                    <a:pt x="121" y="15"/>
                    <a:pt x="121" y="29"/>
                  </a:cubicBezTo>
                  <a:cubicBezTo>
                    <a:pt x="135" y="235"/>
                    <a:pt x="96" y="447"/>
                    <a:pt x="4" y="631"/>
                  </a:cubicBezTo>
                  <a:cubicBezTo>
                    <a:pt x="1" y="651"/>
                    <a:pt x="4" y="667"/>
                    <a:pt x="18" y="670"/>
                  </a:cubicBezTo>
                  <a:cubicBezTo>
                    <a:pt x="22" y="673"/>
                    <a:pt x="25" y="674"/>
                    <a:pt x="29" y="674"/>
                  </a:cubicBezTo>
                  <a:cubicBezTo>
                    <a:pt x="39" y="674"/>
                    <a:pt x="48" y="666"/>
                    <a:pt x="54" y="656"/>
                  </a:cubicBezTo>
                  <a:cubicBezTo>
                    <a:pt x="149" y="461"/>
                    <a:pt x="191" y="241"/>
                    <a:pt x="171" y="26"/>
                  </a:cubicBezTo>
                  <a:cubicBezTo>
                    <a:pt x="168" y="12"/>
                    <a:pt x="157" y="1"/>
                    <a:pt x="14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6135;p51">
              <a:extLst>
                <a:ext uri="{FF2B5EF4-FFF2-40B4-BE49-F238E27FC236}">
                  <a16:creationId xmlns:a16="http://schemas.microsoft.com/office/drawing/2014/main" xmlns="" id="{F4C42E54-A7BB-4AE2-8FFC-101E6EEF67FA}"/>
                </a:ext>
              </a:extLst>
            </p:cNvPr>
            <p:cNvSpPr/>
            <p:nvPr/>
          </p:nvSpPr>
          <p:spPr>
            <a:xfrm>
              <a:off x="1403379" y="2404299"/>
              <a:ext cx="66773" cy="91173"/>
            </a:xfrm>
            <a:custGeom>
              <a:avLst/>
              <a:gdLst/>
              <a:ahLst/>
              <a:cxnLst/>
              <a:rect l="l" t="t" r="r" b="b"/>
              <a:pathLst>
                <a:path w="624" h="852" extrusionOk="0">
                  <a:moveTo>
                    <a:pt x="422" y="0"/>
                  </a:moveTo>
                  <a:cubicBezTo>
                    <a:pt x="382" y="0"/>
                    <a:pt x="336" y="22"/>
                    <a:pt x="291" y="56"/>
                  </a:cubicBezTo>
                  <a:cubicBezTo>
                    <a:pt x="101" y="190"/>
                    <a:pt x="1" y="449"/>
                    <a:pt x="51" y="678"/>
                  </a:cubicBezTo>
                  <a:cubicBezTo>
                    <a:pt x="68" y="758"/>
                    <a:pt x="119" y="851"/>
                    <a:pt x="201" y="851"/>
                  </a:cubicBezTo>
                  <a:cubicBezTo>
                    <a:pt x="202" y="851"/>
                    <a:pt x="203" y="851"/>
                    <a:pt x="205" y="851"/>
                  </a:cubicBezTo>
                  <a:cubicBezTo>
                    <a:pt x="277" y="845"/>
                    <a:pt x="327" y="776"/>
                    <a:pt x="386" y="734"/>
                  </a:cubicBezTo>
                  <a:cubicBezTo>
                    <a:pt x="456" y="686"/>
                    <a:pt x="556" y="664"/>
                    <a:pt x="595" y="589"/>
                  </a:cubicBezTo>
                  <a:cubicBezTo>
                    <a:pt x="623" y="536"/>
                    <a:pt x="612" y="477"/>
                    <a:pt x="601" y="421"/>
                  </a:cubicBezTo>
                  <a:cubicBezTo>
                    <a:pt x="581" y="313"/>
                    <a:pt x="559" y="187"/>
                    <a:pt x="517" y="78"/>
                  </a:cubicBezTo>
                  <a:cubicBezTo>
                    <a:pt x="496" y="22"/>
                    <a:pt x="462"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136;p51">
              <a:extLst>
                <a:ext uri="{FF2B5EF4-FFF2-40B4-BE49-F238E27FC236}">
                  <a16:creationId xmlns:a16="http://schemas.microsoft.com/office/drawing/2014/main" xmlns="" id="{8F94972B-B5BB-48B9-BD4E-246C902F6791}"/>
                </a:ext>
              </a:extLst>
            </p:cNvPr>
            <p:cNvSpPr/>
            <p:nvPr/>
          </p:nvSpPr>
          <p:spPr>
            <a:xfrm>
              <a:off x="1300436" y="2353576"/>
              <a:ext cx="153235" cy="102837"/>
            </a:xfrm>
            <a:custGeom>
              <a:avLst/>
              <a:gdLst/>
              <a:ahLst/>
              <a:cxnLst/>
              <a:rect l="l" t="t" r="r" b="b"/>
              <a:pathLst>
                <a:path w="1432" h="961" extrusionOk="0">
                  <a:moveTo>
                    <a:pt x="642" y="1"/>
                  </a:moveTo>
                  <a:cubicBezTo>
                    <a:pt x="523" y="1"/>
                    <a:pt x="402" y="22"/>
                    <a:pt x="330" y="114"/>
                  </a:cubicBezTo>
                  <a:cubicBezTo>
                    <a:pt x="288" y="162"/>
                    <a:pt x="271" y="231"/>
                    <a:pt x="218" y="270"/>
                  </a:cubicBezTo>
                  <a:cubicBezTo>
                    <a:pt x="168" y="309"/>
                    <a:pt x="98" y="309"/>
                    <a:pt x="53" y="349"/>
                  </a:cubicBezTo>
                  <a:cubicBezTo>
                    <a:pt x="12" y="385"/>
                    <a:pt x="0" y="449"/>
                    <a:pt x="20" y="502"/>
                  </a:cubicBezTo>
                  <a:cubicBezTo>
                    <a:pt x="37" y="549"/>
                    <a:pt x="81" y="591"/>
                    <a:pt x="134" y="611"/>
                  </a:cubicBezTo>
                  <a:cubicBezTo>
                    <a:pt x="168" y="625"/>
                    <a:pt x="210" y="633"/>
                    <a:pt x="243" y="653"/>
                  </a:cubicBezTo>
                  <a:cubicBezTo>
                    <a:pt x="332" y="720"/>
                    <a:pt x="316" y="873"/>
                    <a:pt x="408" y="937"/>
                  </a:cubicBezTo>
                  <a:cubicBezTo>
                    <a:pt x="433" y="954"/>
                    <a:pt x="462" y="960"/>
                    <a:pt x="492" y="960"/>
                  </a:cubicBezTo>
                  <a:cubicBezTo>
                    <a:pt x="536" y="960"/>
                    <a:pt x="583" y="946"/>
                    <a:pt x="625" y="929"/>
                  </a:cubicBezTo>
                  <a:cubicBezTo>
                    <a:pt x="773" y="873"/>
                    <a:pt x="915" y="800"/>
                    <a:pt x="1044" y="711"/>
                  </a:cubicBezTo>
                  <a:cubicBezTo>
                    <a:pt x="1141" y="644"/>
                    <a:pt x="1236" y="563"/>
                    <a:pt x="1284" y="455"/>
                  </a:cubicBezTo>
                  <a:cubicBezTo>
                    <a:pt x="1432" y="114"/>
                    <a:pt x="988" y="22"/>
                    <a:pt x="751" y="5"/>
                  </a:cubicBezTo>
                  <a:cubicBezTo>
                    <a:pt x="716" y="3"/>
                    <a:pt x="679" y="1"/>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137;p51">
              <a:extLst>
                <a:ext uri="{FF2B5EF4-FFF2-40B4-BE49-F238E27FC236}">
                  <a16:creationId xmlns:a16="http://schemas.microsoft.com/office/drawing/2014/main" xmlns="" id="{C0E0FAC9-C1C6-4561-8301-41EAC8A56F80}"/>
                </a:ext>
              </a:extLst>
            </p:cNvPr>
            <p:cNvSpPr/>
            <p:nvPr/>
          </p:nvSpPr>
          <p:spPr>
            <a:xfrm>
              <a:off x="1382512" y="2381185"/>
              <a:ext cx="62813" cy="36704"/>
            </a:xfrm>
            <a:custGeom>
              <a:avLst/>
              <a:gdLst/>
              <a:ahLst/>
              <a:cxnLst/>
              <a:rect l="l" t="t" r="r" b="b"/>
              <a:pathLst>
                <a:path w="587" h="343" extrusionOk="0">
                  <a:moveTo>
                    <a:pt x="558" y="0"/>
                  </a:moveTo>
                  <a:cubicBezTo>
                    <a:pt x="549" y="0"/>
                    <a:pt x="540" y="6"/>
                    <a:pt x="536" y="15"/>
                  </a:cubicBezTo>
                  <a:cubicBezTo>
                    <a:pt x="438" y="183"/>
                    <a:pt x="248" y="292"/>
                    <a:pt x="56" y="292"/>
                  </a:cubicBezTo>
                  <a:cubicBezTo>
                    <a:pt x="47" y="292"/>
                    <a:pt x="38" y="292"/>
                    <a:pt x="29" y="291"/>
                  </a:cubicBezTo>
                  <a:cubicBezTo>
                    <a:pt x="15" y="291"/>
                    <a:pt x="6" y="303"/>
                    <a:pt x="1" y="317"/>
                  </a:cubicBezTo>
                  <a:cubicBezTo>
                    <a:pt x="1" y="322"/>
                    <a:pt x="6" y="330"/>
                    <a:pt x="15" y="336"/>
                  </a:cubicBezTo>
                  <a:cubicBezTo>
                    <a:pt x="17" y="342"/>
                    <a:pt x="23" y="342"/>
                    <a:pt x="26" y="342"/>
                  </a:cubicBezTo>
                  <a:cubicBezTo>
                    <a:pt x="33" y="342"/>
                    <a:pt x="40" y="342"/>
                    <a:pt x="47" y="342"/>
                  </a:cubicBezTo>
                  <a:cubicBezTo>
                    <a:pt x="261" y="342"/>
                    <a:pt x="473" y="224"/>
                    <a:pt x="581" y="40"/>
                  </a:cubicBezTo>
                  <a:cubicBezTo>
                    <a:pt x="586" y="26"/>
                    <a:pt x="584" y="12"/>
                    <a:pt x="570" y="4"/>
                  </a:cubicBezTo>
                  <a:cubicBezTo>
                    <a:pt x="566" y="1"/>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138;p51">
              <a:extLst>
                <a:ext uri="{FF2B5EF4-FFF2-40B4-BE49-F238E27FC236}">
                  <a16:creationId xmlns:a16="http://schemas.microsoft.com/office/drawing/2014/main" xmlns="" id="{D8C4B49C-273B-4B74-8AA7-7DF16E8E6D16}"/>
                </a:ext>
              </a:extLst>
            </p:cNvPr>
            <p:cNvSpPr/>
            <p:nvPr/>
          </p:nvSpPr>
          <p:spPr>
            <a:xfrm>
              <a:off x="1381977" y="2379793"/>
              <a:ext cx="54360" cy="11985"/>
            </a:xfrm>
            <a:custGeom>
              <a:avLst/>
              <a:gdLst/>
              <a:ahLst/>
              <a:cxnLst/>
              <a:rect l="l" t="t" r="r" b="b"/>
              <a:pathLst>
                <a:path w="508" h="112" extrusionOk="0">
                  <a:moveTo>
                    <a:pt x="483" y="0"/>
                  </a:moveTo>
                  <a:cubicBezTo>
                    <a:pt x="326" y="0"/>
                    <a:pt x="170" y="23"/>
                    <a:pt x="20" y="64"/>
                  </a:cubicBezTo>
                  <a:cubicBezTo>
                    <a:pt x="6" y="67"/>
                    <a:pt x="0" y="81"/>
                    <a:pt x="3" y="95"/>
                  </a:cubicBezTo>
                  <a:cubicBezTo>
                    <a:pt x="3" y="104"/>
                    <a:pt x="11" y="106"/>
                    <a:pt x="14" y="109"/>
                  </a:cubicBezTo>
                  <a:cubicBezTo>
                    <a:pt x="20" y="112"/>
                    <a:pt x="22" y="112"/>
                    <a:pt x="31" y="112"/>
                  </a:cubicBezTo>
                  <a:cubicBezTo>
                    <a:pt x="179" y="76"/>
                    <a:pt x="329" y="51"/>
                    <a:pt x="483" y="51"/>
                  </a:cubicBezTo>
                  <a:cubicBezTo>
                    <a:pt x="499" y="51"/>
                    <a:pt x="508" y="39"/>
                    <a:pt x="508" y="25"/>
                  </a:cubicBezTo>
                  <a:cubicBezTo>
                    <a:pt x="508" y="11"/>
                    <a:pt x="499" y="0"/>
                    <a:pt x="48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139;p51">
              <a:extLst>
                <a:ext uri="{FF2B5EF4-FFF2-40B4-BE49-F238E27FC236}">
                  <a16:creationId xmlns:a16="http://schemas.microsoft.com/office/drawing/2014/main" xmlns="" id="{6C4C0EC6-F233-44E1-ADB8-C40B8E198570}"/>
                </a:ext>
              </a:extLst>
            </p:cNvPr>
            <p:cNvSpPr/>
            <p:nvPr/>
          </p:nvSpPr>
          <p:spPr>
            <a:xfrm>
              <a:off x="1339494" y="2360424"/>
              <a:ext cx="113321" cy="74907"/>
            </a:xfrm>
            <a:custGeom>
              <a:avLst/>
              <a:gdLst/>
              <a:ahLst/>
              <a:cxnLst/>
              <a:rect l="l" t="t" r="r" b="b"/>
              <a:pathLst>
                <a:path w="1059" h="700" extrusionOk="0">
                  <a:moveTo>
                    <a:pt x="458" y="0"/>
                  </a:moveTo>
                  <a:cubicBezTo>
                    <a:pt x="375" y="0"/>
                    <a:pt x="294" y="16"/>
                    <a:pt x="244" y="81"/>
                  </a:cubicBezTo>
                  <a:cubicBezTo>
                    <a:pt x="216" y="120"/>
                    <a:pt x="202" y="167"/>
                    <a:pt x="163" y="195"/>
                  </a:cubicBezTo>
                  <a:cubicBezTo>
                    <a:pt x="129" y="223"/>
                    <a:pt x="79" y="223"/>
                    <a:pt x="43" y="251"/>
                  </a:cubicBezTo>
                  <a:cubicBezTo>
                    <a:pt x="12" y="279"/>
                    <a:pt x="1" y="326"/>
                    <a:pt x="18" y="363"/>
                  </a:cubicBezTo>
                  <a:cubicBezTo>
                    <a:pt x="32" y="402"/>
                    <a:pt x="62" y="432"/>
                    <a:pt x="101" y="446"/>
                  </a:cubicBezTo>
                  <a:cubicBezTo>
                    <a:pt x="129" y="458"/>
                    <a:pt x="157" y="460"/>
                    <a:pt x="179" y="480"/>
                  </a:cubicBezTo>
                  <a:cubicBezTo>
                    <a:pt x="246" y="524"/>
                    <a:pt x="232" y="639"/>
                    <a:pt x="302" y="683"/>
                  </a:cubicBezTo>
                  <a:cubicBezTo>
                    <a:pt x="321" y="695"/>
                    <a:pt x="343" y="699"/>
                    <a:pt x="365" y="699"/>
                  </a:cubicBezTo>
                  <a:cubicBezTo>
                    <a:pt x="397" y="699"/>
                    <a:pt x="431" y="690"/>
                    <a:pt x="461" y="678"/>
                  </a:cubicBezTo>
                  <a:cubicBezTo>
                    <a:pt x="576" y="636"/>
                    <a:pt x="676" y="583"/>
                    <a:pt x="774" y="516"/>
                  </a:cubicBezTo>
                  <a:cubicBezTo>
                    <a:pt x="846" y="469"/>
                    <a:pt x="916" y="410"/>
                    <a:pt x="949" y="329"/>
                  </a:cubicBezTo>
                  <a:cubicBezTo>
                    <a:pt x="1058" y="78"/>
                    <a:pt x="732" y="11"/>
                    <a:pt x="553" y="6"/>
                  </a:cubicBezTo>
                  <a:cubicBezTo>
                    <a:pt x="522" y="2"/>
                    <a:pt x="490"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140;p51">
              <a:extLst>
                <a:ext uri="{FF2B5EF4-FFF2-40B4-BE49-F238E27FC236}">
                  <a16:creationId xmlns:a16="http://schemas.microsoft.com/office/drawing/2014/main" xmlns="" id="{99A86D1D-7CD3-4040-A558-BAD19A92F5DC}"/>
                </a:ext>
              </a:extLst>
            </p:cNvPr>
            <p:cNvSpPr/>
            <p:nvPr/>
          </p:nvSpPr>
          <p:spPr>
            <a:xfrm>
              <a:off x="1431736" y="2276528"/>
              <a:ext cx="118671" cy="119102"/>
            </a:xfrm>
            <a:custGeom>
              <a:avLst/>
              <a:gdLst/>
              <a:ahLst/>
              <a:cxnLst/>
              <a:rect l="l" t="t" r="r" b="b"/>
              <a:pathLst>
                <a:path w="1109" h="1113" extrusionOk="0">
                  <a:moveTo>
                    <a:pt x="417" y="0"/>
                  </a:moveTo>
                  <a:lnTo>
                    <a:pt x="417" y="0"/>
                  </a:lnTo>
                  <a:cubicBezTo>
                    <a:pt x="378" y="31"/>
                    <a:pt x="341" y="67"/>
                    <a:pt x="313" y="106"/>
                  </a:cubicBezTo>
                  <a:cubicBezTo>
                    <a:pt x="260" y="176"/>
                    <a:pt x="235" y="260"/>
                    <a:pt x="216" y="335"/>
                  </a:cubicBezTo>
                  <a:cubicBezTo>
                    <a:pt x="168" y="502"/>
                    <a:pt x="1" y="921"/>
                    <a:pt x="188" y="1046"/>
                  </a:cubicBezTo>
                  <a:cubicBezTo>
                    <a:pt x="258" y="1095"/>
                    <a:pt x="363" y="1113"/>
                    <a:pt x="474" y="1113"/>
                  </a:cubicBezTo>
                  <a:cubicBezTo>
                    <a:pt x="636" y="1113"/>
                    <a:pt x="813" y="1076"/>
                    <a:pt x="922" y="1046"/>
                  </a:cubicBezTo>
                  <a:cubicBezTo>
                    <a:pt x="994" y="1027"/>
                    <a:pt x="1081" y="988"/>
                    <a:pt x="1097" y="915"/>
                  </a:cubicBezTo>
                  <a:cubicBezTo>
                    <a:pt x="1108" y="865"/>
                    <a:pt x="1086" y="817"/>
                    <a:pt x="1072" y="767"/>
                  </a:cubicBezTo>
                  <a:cubicBezTo>
                    <a:pt x="986" y="787"/>
                    <a:pt x="899" y="798"/>
                    <a:pt x="812" y="798"/>
                  </a:cubicBezTo>
                  <a:cubicBezTo>
                    <a:pt x="706" y="798"/>
                    <a:pt x="601" y="783"/>
                    <a:pt x="500" y="751"/>
                  </a:cubicBezTo>
                  <a:cubicBezTo>
                    <a:pt x="475" y="742"/>
                    <a:pt x="447" y="734"/>
                    <a:pt x="428" y="711"/>
                  </a:cubicBezTo>
                  <a:cubicBezTo>
                    <a:pt x="405" y="695"/>
                    <a:pt x="400" y="667"/>
                    <a:pt x="392" y="639"/>
                  </a:cubicBezTo>
                  <a:cubicBezTo>
                    <a:pt x="341" y="430"/>
                    <a:pt x="350" y="207"/>
                    <a:pt x="41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141;p51">
              <a:extLst>
                <a:ext uri="{FF2B5EF4-FFF2-40B4-BE49-F238E27FC236}">
                  <a16:creationId xmlns:a16="http://schemas.microsoft.com/office/drawing/2014/main" xmlns="" id="{DF725F9A-D4A5-4E92-A564-D78D1E70D737}"/>
                </a:ext>
              </a:extLst>
            </p:cNvPr>
            <p:cNvSpPr/>
            <p:nvPr/>
          </p:nvSpPr>
          <p:spPr>
            <a:xfrm>
              <a:off x="1390858" y="2398734"/>
              <a:ext cx="88495" cy="98770"/>
            </a:xfrm>
            <a:custGeom>
              <a:avLst/>
              <a:gdLst/>
              <a:ahLst/>
              <a:cxnLst/>
              <a:rect l="l" t="t" r="r" b="b"/>
              <a:pathLst>
                <a:path w="827" h="923" extrusionOk="0">
                  <a:moveTo>
                    <a:pt x="532" y="1"/>
                  </a:moveTo>
                  <a:cubicBezTo>
                    <a:pt x="474" y="1"/>
                    <a:pt x="408" y="33"/>
                    <a:pt x="341" y="80"/>
                  </a:cubicBezTo>
                  <a:cubicBezTo>
                    <a:pt x="171" y="200"/>
                    <a:pt x="51" y="390"/>
                    <a:pt x="1" y="591"/>
                  </a:cubicBezTo>
                  <a:cubicBezTo>
                    <a:pt x="68" y="529"/>
                    <a:pt x="140" y="473"/>
                    <a:pt x="216" y="420"/>
                  </a:cubicBezTo>
                  <a:cubicBezTo>
                    <a:pt x="271" y="387"/>
                    <a:pt x="327" y="351"/>
                    <a:pt x="394" y="337"/>
                  </a:cubicBezTo>
                  <a:cubicBezTo>
                    <a:pt x="412" y="333"/>
                    <a:pt x="430" y="331"/>
                    <a:pt x="448" y="331"/>
                  </a:cubicBezTo>
                  <a:cubicBezTo>
                    <a:pt x="496" y="331"/>
                    <a:pt x="545" y="345"/>
                    <a:pt x="584" y="373"/>
                  </a:cubicBezTo>
                  <a:cubicBezTo>
                    <a:pt x="642" y="420"/>
                    <a:pt x="667" y="501"/>
                    <a:pt x="687" y="577"/>
                  </a:cubicBezTo>
                  <a:cubicBezTo>
                    <a:pt x="712" y="688"/>
                    <a:pt x="732" y="808"/>
                    <a:pt x="743" y="923"/>
                  </a:cubicBezTo>
                  <a:cubicBezTo>
                    <a:pt x="760" y="906"/>
                    <a:pt x="776" y="886"/>
                    <a:pt x="787" y="864"/>
                  </a:cubicBezTo>
                  <a:cubicBezTo>
                    <a:pt x="827" y="789"/>
                    <a:pt x="813" y="699"/>
                    <a:pt x="796" y="618"/>
                  </a:cubicBezTo>
                  <a:cubicBezTo>
                    <a:pt x="760" y="457"/>
                    <a:pt x="734" y="275"/>
                    <a:pt x="673" y="116"/>
                  </a:cubicBezTo>
                  <a:cubicBezTo>
                    <a:pt x="641" y="34"/>
                    <a:pt x="591" y="1"/>
                    <a:pt x="53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142;p51">
              <a:extLst>
                <a:ext uri="{FF2B5EF4-FFF2-40B4-BE49-F238E27FC236}">
                  <a16:creationId xmlns:a16="http://schemas.microsoft.com/office/drawing/2014/main" xmlns="" id="{24B3642C-656D-4A8A-84C4-BC6E24D9319A}"/>
                </a:ext>
              </a:extLst>
            </p:cNvPr>
            <p:cNvSpPr/>
            <p:nvPr/>
          </p:nvSpPr>
          <p:spPr>
            <a:xfrm>
              <a:off x="1340457" y="2353897"/>
              <a:ext cx="113535" cy="99733"/>
            </a:xfrm>
            <a:custGeom>
              <a:avLst/>
              <a:gdLst/>
              <a:ahLst/>
              <a:cxnLst/>
              <a:rect l="l" t="t" r="r" b="b"/>
              <a:pathLst>
                <a:path w="1061" h="932" extrusionOk="0">
                  <a:moveTo>
                    <a:pt x="263" y="1"/>
                  </a:moveTo>
                  <a:cubicBezTo>
                    <a:pt x="166" y="1"/>
                    <a:pt x="70" y="14"/>
                    <a:pt x="0" y="69"/>
                  </a:cubicBezTo>
                  <a:cubicBezTo>
                    <a:pt x="87" y="100"/>
                    <a:pt x="173" y="136"/>
                    <a:pt x="260" y="170"/>
                  </a:cubicBezTo>
                  <a:cubicBezTo>
                    <a:pt x="349" y="209"/>
                    <a:pt x="444" y="256"/>
                    <a:pt x="491" y="346"/>
                  </a:cubicBezTo>
                  <a:cubicBezTo>
                    <a:pt x="555" y="460"/>
                    <a:pt x="502" y="608"/>
                    <a:pt x="433" y="728"/>
                  </a:cubicBezTo>
                  <a:cubicBezTo>
                    <a:pt x="380" y="800"/>
                    <a:pt x="321" y="870"/>
                    <a:pt x="254" y="931"/>
                  </a:cubicBezTo>
                  <a:cubicBezTo>
                    <a:pt x="402" y="876"/>
                    <a:pt x="541" y="800"/>
                    <a:pt x="673" y="711"/>
                  </a:cubicBezTo>
                  <a:cubicBezTo>
                    <a:pt x="770" y="644"/>
                    <a:pt x="865" y="563"/>
                    <a:pt x="915" y="457"/>
                  </a:cubicBezTo>
                  <a:cubicBezTo>
                    <a:pt x="1060" y="114"/>
                    <a:pt x="617" y="28"/>
                    <a:pt x="380" y="5"/>
                  </a:cubicBezTo>
                  <a:cubicBezTo>
                    <a:pt x="342" y="3"/>
                    <a:pt x="302" y="1"/>
                    <a:pt x="26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143;p51">
              <a:extLst>
                <a:ext uri="{FF2B5EF4-FFF2-40B4-BE49-F238E27FC236}">
                  <a16:creationId xmlns:a16="http://schemas.microsoft.com/office/drawing/2014/main" xmlns="" id="{DF72EF43-433D-4EEB-AE35-9E401ED1CF9F}"/>
                </a:ext>
              </a:extLst>
            </p:cNvPr>
            <p:cNvSpPr/>
            <p:nvPr/>
          </p:nvSpPr>
          <p:spPr>
            <a:xfrm>
              <a:off x="1363999" y="2288406"/>
              <a:ext cx="89351" cy="97807"/>
            </a:xfrm>
            <a:custGeom>
              <a:avLst/>
              <a:gdLst/>
              <a:ahLst/>
              <a:cxnLst/>
              <a:rect l="l" t="t" r="r" b="b"/>
              <a:pathLst>
                <a:path w="835" h="914" extrusionOk="0">
                  <a:moveTo>
                    <a:pt x="701" y="1"/>
                  </a:moveTo>
                  <a:cubicBezTo>
                    <a:pt x="695" y="45"/>
                    <a:pt x="684" y="96"/>
                    <a:pt x="676" y="140"/>
                  </a:cubicBezTo>
                  <a:cubicBezTo>
                    <a:pt x="659" y="238"/>
                    <a:pt x="640" y="338"/>
                    <a:pt x="570" y="408"/>
                  </a:cubicBezTo>
                  <a:cubicBezTo>
                    <a:pt x="504" y="471"/>
                    <a:pt x="414" y="490"/>
                    <a:pt x="327" y="490"/>
                  </a:cubicBezTo>
                  <a:cubicBezTo>
                    <a:pt x="302" y="490"/>
                    <a:pt x="278" y="489"/>
                    <a:pt x="255" y="486"/>
                  </a:cubicBezTo>
                  <a:cubicBezTo>
                    <a:pt x="168" y="483"/>
                    <a:pt x="84" y="469"/>
                    <a:pt x="1" y="447"/>
                  </a:cubicBezTo>
                  <a:lnTo>
                    <a:pt x="1" y="447"/>
                  </a:lnTo>
                  <a:cubicBezTo>
                    <a:pt x="62" y="536"/>
                    <a:pt x="137" y="623"/>
                    <a:pt x="213" y="698"/>
                  </a:cubicBezTo>
                  <a:cubicBezTo>
                    <a:pt x="292" y="779"/>
                    <a:pt x="452" y="914"/>
                    <a:pt x="590" y="914"/>
                  </a:cubicBezTo>
                  <a:cubicBezTo>
                    <a:pt x="613" y="914"/>
                    <a:pt x="635" y="910"/>
                    <a:pt x="656" y="902"/>
                  </a:cubicBezTo>
                  <a:cubicBezTo>
                    <a:pt x="787" y="852"/>
                    <a:pt x="824" y="531"/>
                    <a:pt x="829" y="400"/>
                  </a:cubicBezTo>
                  <a:cubicBezTo>
                    <a:pt x="835" y="255"/>
                    <a:pt x="796" y="107"/>
                    <a:pt x="70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144;p51">
              <a:extLst>
                <a:ext uri="{FF2B5EF4-FFF2-40B4-BE49-F238E27FC236}">
                  <a16:creationId xmlns:a16="http://schemas.microsoft.com/office/drawing/2014/main" xmlns="" id="{FE8AF217-EE13-47EC-A048-DECF8B34A6EB}"/>
                </a:ext>
              </a:extLst>
            </p:cNvPr>
            <p:cNvSpPr/>
            <p:nvPr/>
          </p:nvSpPr>
          <p:spPr>
            <a:xfrm>
              <a:off x="1447038" y="2386749"/>
              <a:ext cx="121882" cy="85715"/>
            </a:xfrm>
            <a:custGeom>
              <a:avLst/>
              <a:gdLst/>
              <a:ahLst/>
              <a:cxnLst/>
              <a:rect l="l" t="t" r="r" b="b"/>
              <a:pathLst>
                <a:path w="1139" h="801" extrusionOk="0">
                  <a:moveTo>
                    <a:pt x="335" y="0"/>
                  </a:moveTo>
                  <a:cubicBezTo>
                    <a:pt x="193" y="0"/>
                    <a:pt x="20" y="19"/>
                    <a:pt x="9" y="131"/>
                  </a:cubicBezTo>
                  <a:cubicBezTo>
                    <a:pt x="0" y="200"/>
                    <a:pt x="42" y="265"/>
                    <a:pt x="84" y="323"/>
                  </a:cubicBezTo>
                  <a:cubicBezTo>
                    <a:pt x="137" y="393"/>
                    <a:pt x="187" y="465"/>
                    <a:pt x="240" y="535"/>
                  </a:cubicBezTo>
                  <a:cubicBezTo>
                    <a:pt x="302" y="627"/>
                    <a:pt x="366" y="714"/>
                    <a:pt x="427" y="800"/>
                  </a:cubicBezTo>
                  <a:cubicBezTo>
                    <a:pt x="421" y="756"/>
                    <a:pt x="416" y="711"/>
                    <a:pt x="410" y="669"/>
                  </a:cubicBezTo>
                  <a:cubicBezTo>
                    <a:pt x="402" y="594"/>
                    <a:pt x="394" y="521"/>
                    <a:pt x="413" y="451"/>
                  </a:cubicBezTo>
                  <a:cubicBezTo>
                    <a:pt x="449" y="334"/>
                    <a:pt x="558" y="253"/>
                    <a:pt x="678" y="228"/>
                  </a:cubicBezTo>
                  <a:cubicBezTo>
                    <a:pt x="724" y="219"/>
                    <a:pt x="770" y="215"/>
                    <a:pt x="817" y="215"/>
                  </a:cubicBezTo>
                  <a:cubicBezTo>
                    <a:pt x="892" y="215"/>
                    <a:pt x="967" y="224"/>
                    <a:pt x="1041" y="231"/>
                  </a:cubicBezTo>
                  <a:cubicBezTo>
                    <a:pt x="1071" y="239"/>
                    <a:pt x="1108" y="242"/>
                    <a:pt x="1138" y="245"/>
                  </a:cubicBezTo>
                  <a:cubicBezTo>
                    <a:pt x="1122" y="228"/>
                    <a:pt x="1105" y="212"/>
                    <a:pt x="1083" y="198"/>
                  </a:cubicBezTo>
                  <a:cubicBezTo>
                    <a:pt x="912" y="69"/>
                    <a:pt x="700" y="13"/>
                    <a:pt x="491" y="5"/>
                  </a:cubicBezTo>
                  <a:cubicBezTo>
                    <a:pt x="457" y="4"/>
                    <a:pt x="399" y="0"/>
                    <a:pt x="33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145;p51">
              <a:extLst>
                <a:ext uri="{FF2B5EF4-FFF2-40B4-BE49-F238E27FC236}">
                  <a16:creationId xmlns:a16="http://schemas.microsoft.com/office/drawing/2014/main" xmlns="" id="{503EC781-B19D-4E3E-89BC-2742F0EF88DE}"/>
                </a:ext>
              </a:extLst>
            </p:cNvPr>
            <p:cNvSpPr/>
            <p:nvPr/>
          </p:nvSpPr>
          <p:spPr>
            <a:xfrm>
              <a:off x="1422212" y="2362351"/>
              <a:ext cx="62492" cy="55003"/>
            </a:xfrm>
            <a:custGeom>
              <a:avLst/>
              <a:gdLst/>
              <a:ahLst/>
              <a:cxnLst/>
              <a:rect l="l" t="t" r="r" b="b"/>
              <a:pathLst>
                <a:path w="584" h="514" extrusionOk="0">
                  <a:moveTo>
                    <a:pt x="292" y="0"/>
                  </a:moveTo>
                  <a:cubicBezTo>
                    <a:pt x="194" y="0"/>
                    <a:pt x="102" y="54"/>
                    <a:pt x="59" y="147"/>
                  </a:cubicBezTo>
                  <a:cubicBezTo>
                    <a:pt x="1" y="275"/>
                    <a:pt x="54" y="428"/>
                    <a:pt x="182" y="490"/>
                  </a:cubicBezTo>
                  <a:cubicBezTo>
                    <a:pt x="217" y="506"/>
                    <a:pt x="254" y="514"/>
                    <a:pt x="291" y="514"/>
                  </a:cubicBezTo>
                  <a:cubicBezTo>
                    <a:pt x="387" y="514"/>
                    <a:pt x="480" y="460"/>
                    <a:pt x="522" y="367"/>
                  </a:cubicBezTo>
                  <a:cubicBezTo>
                    <a:pt x="584" y="239"/>
                    <a:pt x="531" y="82"/>
                    <a:pt x="402" y="24"/>
                  </a:cubicBezTo>
                  <a:cubicBezTo>
                    <a:pt x="366" y="8"/>
                    <a:pt x="329" y="0"/>
                    <a:pt x="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46;p51">
              <a:extLst>
                <a:ext uri="{FF2B5EF4-FFF2-40B4-BE49-F238E27FC236}">
                  <a16:creationId xmlns:a16="http://schemas.microsoft.com/office/drawing/2014/main" xmlns="" id="{06EF00B3-3582-4406-A27D-7C8276145C99}"/>
                </a:ext>
              </a:extLst>
            </p:cNvPr>
            <p:cNvSpPr/>
            <p:nvPr/>
          </p:nvSpPr>
          <p:spPr>
            <a:xfrm>
              <a:off x="1435909" y="2374550"/>
              <a:ext cx="34242" cy="30498"/>
            </a:xfrm>
            <a:custGeom>
              <a:avLst/>
              <a:gdLst/>
              <a:ahLst/>
              <a:cxnLst/>
              <a:rect l="l" t="t" r="r" b="b"/>
              <a:pathLst>
                <a:path w="320" h="285" extrusionOk="0">
                  <a:moveTo>
                    <a:pt x="158" y="0"/>
                  </a:moveTo>
                  <a:cubicBezTo>
                    <a:pt x="107" y="0"/>
                    <a:pt x="57" y="30"/>
                    <a:pt x="32" y="83"/>
                  </a:cubicBezTo>
                  <a:cubicBezTo>
                    <a:pt x="1" y="153"/>
                    <a:pt x="29" y="236"/>
                    <a:pt x="99" y="270"/>
                  </a:cubicBezTo>
                  <a:cubicBezTo>
                    <a:pt x="118" y="280"/>
                    <a:pt x="139" y="285"/>
                    <a:pt x="159" y="285"/>
                  </a:cubicBezTo>
                  <a:cubicBezTo>
                    <a:pt x="211" y="285"/>
                    <a:pt x="262" y="253"/>
                    <a:pt x="288" y="203"/>
                  </a:cubicBezTo>
                  <a:cubicBezTo>
                    <a:pt x="319" y="133"/>
                    <a:pt x="291" y="49"/>
                    <a:pt x="221" y="16"/>
                  </a:cubicBezTo>
                  <a:cubicBezTo>
                    <a:pt x="201" y="5"/>
                    <a:pt x="179"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47;p51">
              <a:extLst>
                <a:ext uri="{FF2B5EF4-FFF2-40B4-BE49-F238E27FC236}">
                  <a16:creationId xmlns:a16="http://schemas.microsoft.com/office/drawing/2014/main" xmlns="" id="{70FFF7F3-8242-44B1-ABD1-F080185A9854}"/>
                </a:ext>
              </a:extLst>
            </p:cNvPr>
            <p:cNvSpPr/>
            <p:nvPr/>
          </p:nvSpPr>
          <p:spPr>
            <a:xfrm>
              <a:off x="1919592" y="3285746"/>
              <a:ext cx="342210" cy="326166"/>
            </a:xfrm>
            <a:custGeom>
              <a:avLst/>
              <a:gdLst/>
              <a:ahLst/>
              <a:cxnLst/>
              <a:rect l="l" t="t" r="r" b="b"/>
              <a:pathLst>
                <a:path w="3198" h="3048" extrusionOk="0">
                  <a:moveTo>
                    <a:pt x="2458" y="1"/>
                  </a:moveTo>
                  <a:cubicBezTo>
                    <a:pt x="2453" y="1"/>
                    <a:pt x="2447" y="1"/>
                    <a:pt x="2442" y="1"/>
                  </a:cubicBezTo>
                  <a:cubicBezTo>
                    <a:pt x="2338" y="10"/>
                    <a:pt x="2241" y="57"/>
                    <a:pt x="2146" y="110"/>
                  </a:cubicBezTo>
                  <a:cubicBezTo>
                    <a:pt x="2065" y="155"/>
                    <a:pt x="1984" y="197"/>
                    <a:pt x="1914" y="258"/>
                  </a:cubicBezTo>
                  <a:lnTo>
                    <a:pt x="1909" y="264"/>
                  </a:lnTo>
                  <a:cubicBezTo>
                    <a:pt x="1900" y="272"/>
                    <a:pt x="1892" y="278"/>
                    <a:pt x="1884" y="286"/>
                  </a:cubicBezTo>
                  <a:lnTo>
                    <a:pt x="1870" y="300"/>
                  </a:lnTo>
                  <a:lnTo>
                    <a:pt x="1853" y="317"/>
                  </a:lnTo>
                  <a:cubicBezTo>
                    <a:pt x="1842" y="328"/>
                    <a:pt x="1833" y="336"/>
                    <a:pt x="1825" y="350"/>
                  </a:cubicBezTo>
                  <a:cubicBezTo>
                    <a:pt x="1811" y="372"/>
                    <a:pt x="1797" y="392"/>
                    <a:pt x="1786" y="414"/>
                  </a:cubicBezTo>
                  <a:cubicBezTo>
                    <a:pt x="1780" y="428"/>
                    <a:pt x="1775" y="439"/>
                    <a:pt x="1769" y="448"/>
                  </a:cubicBezTo>
                  <a:cubicBezTo>
                    <a:pt x="1744" y="503"/>
                    <a:pt x="1727" y="568"/>
                    <a:pt x="1711" y="626"/>
                  </a:cubicBezTo>
                  <a:cubicBezTo>
                    <a:pt x="1702" y="654"/>
                    <a:pt x="1697" y="690"/>
                    <a:pt x="1683" y="727"/>
                  </a:cubicBezTo>
                  <a:cubicBezTo>
                    <a:pt x="1663" y="554"/>
                    <a:pt x="1591" y="378"/>
                    <a:pt x="1448" y="280"/>
                  </a:cubicBezTo>
                  <a:cubicBezTo>
                    <a:pt x="1287" y="166"/>
                    <a:pt x="1072" y="169"/>
                    <a:pt x="888" y="96"/>
                  </a:cubicBezTo>
                  <a:cubicBezTo>
                    <a:pt x="829" y="71"/>
                    <a:pt x="776" y="43"/>
                    <a:pt x="715" y="40"/>
                  </a:cubicBezTo>
                  <a:cubicBezTo>
                    <a:pt x="712" y="40"/>
                    <a:pt x="709" y="40"/>
                    <a:pt x="707" y="40"/>
                  </a:cubicBezTo>
                  <a:cubicBezTo>
                    <a:pt x="579" y="40"/>
                    <a:pt x="474" y="169"/>
                    <a:pt x="444" y="303"/>
                  </a:cubicBezTo>
                  <a:cubicBezTo>
                    <a:pt x="430" y="439"/>
                    <a:pt x="489" y="570"/>
                    <a:pt x="558" y="685"/>
                  </a:cubicBezTo>
                  <a:cubicBezTo>
                    <a:pt x="642" y="830"/>
                    <a:pt x="740" y="961"/>
                    <a:pt x="849" y="1084"/>
                  </a:cubicBezTo>
                  <a:lnTo>
                    <a:pt x="826" y="1084"/>
                  </a:lnTo>
                  <a:cubicBezTo>
                    <a:pt x="809" y="1084"/>
                    <a:pt x="790" y="1081"/>
                    <a:pt x="770" y="1081"/>
                  </a:cubicBezTo>
                  <a:lnTo>
                    <a:pt x="768" y="1081"/>
                  </a:lnTo>
                  <a:cubicBezTo>
                    <a:pt x="755" y="1081"/>
                    <a:pt x="743" y="1080"/>
                    <a:pt x="731" y="1080"/>
                  </a:cubicBezTo>
                  <a:cubicBezTo>
                    <a:pt x="598" y="1080"/>
                    <a:pt x="465" y="1110"/>
                    <a:pt x="388" y="1212"/>
                  </a:cubicBezTo>
                  <a:cubicBezTo>
                    <a:pt x="338" y="1271"/>
                    <a:pt x="318" y="1352"/>
                    <a:pt x="254" y="1396"/>
                  </a:cubicBezTo>
                  <a:cubicBezTo>
                    <a:pt x="199" y="1438"/>
                    <a:pt x="120" y="1438"/>
                    <a:pt x="65" y="1488"/>
                  </a:cubicBezTo>
                  <a:cubicBezTo>
                    <a:pt x="14" y="1533"/>
                    <a:pt x="0" y="1605"/>
                    <a:pt x="23" y="1670"/>
                  </a:cubicBezTo>
                  <a:cubicBezTo>
                    <a:pt x="45" y="1731"/>
                    <a:pt x="98" y="1781"/>
                    <a:pt x="157" y="1806"/>
                  </a:cubicBezTo>
                  <a:cubicBezTo>
                    <a:pt x="204" y="1823"/>
                    <a:pt x="249" y="1834"/>
                    <a:pt x="288" y="1857"/>
                  </a:cubicBezTo>
                  <a:cubicBezTo>
                    <a:pt x="394" y="1932"/>
                    <a:pt x="374" y="2116"/>
                    <a:pt x="486" y="2189"/>
                  </a:cubicBezTo>
                  <a:cubicBezTo>
                    <a:pt x="514" y="2208"/>
                    <a:pt x="547" y="2216"/>
                    <a:pt x="582" y="2216"/>
                  </a:cubicBezTo>
                  <a:cubicBezTo>
                    <a:pt x="634" y="2216"/>
                    <a:pt x="691" y="2198"/>
                    <a:pt x="740" y="2177"/>
                  </a:cubicBezTo>
                  <a:cubicBezTo>
                    <a:pt x="740" y="2177"/>
                    <a:pt x="743" y="2177"/>
                    <a:pt x="748" y="2175"/>
                  </a:cubicBezTo>
                  <a:cubicBezTo>
                    <a:pt x="832" y="2144"/>
                    <a:pt x="916" y="2105"/>
                    <a:pt x="994" y="2063"/>
                  </a:cubicBezTo>
                  <a:lnTo>
                    <a:pt x="1016" y="2052"/>
                  </a:lnTo>
                  <a:cubicBezTo>
                    <a:pt x="1047" y="2035"/>
                    <a:pt x="1083" y="2018"/>
                    <a:pt x="1114" y="1996"/>
                  </a:cubicBezTo>
                  <a:lnTo>
                    <a:pt x="1114" y="1996"/>
                  </a:lnTo>
                  <a:cubicBezTo>
                    <a:pt x="1091" y="2032"/>
                    <a:pt x="1077" y="2066"/>
                    <a:pt x="1061" y="2102"/>
                  </a:cubicBezTo>
                  <a:cubicBezTo>
                    <a:pt x="1061" y="2102"/>
                    <a:pt x="1061" y="2105"/>
                    <a:pt x="1058" y="2108"/>
                  </a:cubicBezTo>
                  <a:cubicBezTo>
                    <a:pt x="1047" y="2133"/>
                    <a:pt x="1035" y="2161"/>
                    <a:pt x="1027" y="2186"/>
                  </a:cubicBezTo>
                  <a:cubicBezTo>
                    <a:pt x="1027" y="2186"/>
                    <a:pt x="1027" y="2189"/>
                    <a:pt x="1022" y="2191"/>
                  </a:cubicBezTo>
                  <a:cubicBezTo>
                    <a:pt x="963" y="2373"/>
                    <a:pt x="946" y="2565"/>
                    <a:pt x="985" y="2749"/>
                  </a:cubicBezTo>
                  <a:cubicBezTo>
                    <a:pt x="1013" y="2888"/>
                    <a:pt x="1104" y="3048"/>
                    <a:pt x="1247" y="3048"/>
                  </a:cubicBezTo>
                  <a:cubicBezTo>
                    <a:pt x="1248" y="3048"/>
                    <a:pt x="1249" y="3048"/>
                    <a:pt x="1250" y="3048"/>
                  </a:cubicBezTo>
                  <a:cubicBezTo>
                    <a:pt x="1376" y="3048"/>
                    <a:pt x="1460" y="2925"/>
                    <a:pt x="1563" y="2852"/>
                  </a:cubicBezTo>
                  <a:cubicBezTo>
                    <a:pt x="1677" y="2769"/>
                    <a:pt x="1842" y="2733"/>
                    <a:pt x="1914" y="2618"/>
                  </a:cubicBezTo>
                  <a:lnTo>
                    <a:pt x="1925" y="2596"/>
                  </a:lnTo>
                  <a:cubicBezTo>
                    <a:pt x="1939" y="2576"/>
                    <a:pt x="1948" y="2551"/>
                    <a:pt x="1951" y="2526"/>
                  </a:cubicBezTo>
                  <a:cubicBezTo>
                    <a:pt x="1953" y="2504"/>
                    <a:pt x="1956" y="2479"/>
                    <a:pt x="1956" y="2454"/>
                  </a:cubicBezTo>
                  <a:cubicBezTo>
                    <a:pt x="1953" y="2401"/>
                    <a:pt x="1948" y="2353"/>
                    <a:pt x="1937" y="2303"/>
                  </a:cubicBezTo>
                  <a:cubicBezTo>
                    <a:pt x="1923" y="2242"/>
                    <a:pt x="1911" y="2177"/>
                    <a:pt x="1898" y="2113"/>
                  </a:cubicBezTo>
                  <a:cubicBezTo>
                    <a:pt x="1895" y="2088"/>
                    <a:pt x="1886" y="2071"/>
                    <a:pt x="1884" y="2049"/>
                  </a:cubicBezTo>
                  <a:lnTo>
                    <a:pt x="1884" y="2049"/>
                  </a:lnTo>
                  <a:cubicBezTo>
                    <a:pt x="1892" y="2060"/>
                    <a:pt x="1898" y="2066"/>
                    <a:pt x="1906" y="2077"/>
                  </a:cubicBezTo>
                  <a:cubicBezTo>
                    <a:pt x="1951" y="2136"/>
                    <a:pt x="1995" y="2200"/>
                    <a:pt x="2037" y="2258"/>
                  </a:cubicBezTo>
                  <a:cubicBezTo>
                    <a:pt x="2065" y="2300"/>
                    <a:pt x="2096" y="2342"/>
                    <a:pt x="2129" y="2384"/>
                  </a:cubicBezTo>
                  <a:cubicBezTo>
                    <a:pt x="2182" y="2462"/>
                    <a:pt x="2241" y="2537"/>
                    <a:pt x="2319" y="2587"/>
                  </a:cubicBezTo>
                  <a:cubicBezTo>
                    <a:pt x="2381" y="2625"/>
                    <a:pt x="2450" y="2641"/>
                    <a:pt x="2521" y="2641"/>
                  </a:cubicBezTo>
                  <a:cubicBezTo>
                    <a:pt x="2665" y="2641"/>
                    <a:pt x="2816" y="2574"/>
                    <a:pt x="2933" y="2484"/>
                  </a:cubicBezTo>
                  <a:cubicBezTo>
                    <a:pt x="3016" y="2423"/>
                    <a:pt x="3097" y="2342"/>
                    <a:pt x="3133" y="2244"/>
                  </a:cubicBezTo>
                  <a:cubicBezTo>
                    <a:pt x="3198" y="2063"/>
                    <a:pt x="3108" y="1865"/>
                    <a:pt x="2969" y="1728"/>
                  </a:cubicBezTo>
                  <a:cubicBezTo>
                    <a:pt x="2958" y="1723"/>
                    <a:pt x="2946" y="1711"/>
                    <a:pt x="2935" y="1700"/>
                  </a:cubicBezTo>
                  <a:cubicBezTo>
                    <a:pt x="2927" y="1689"/>
                    <a:pt x="2913" y="1684"/>
                    <a:pt x="2902" y="1672"/>
                  </a:cubicBezTo>
                  <a:cubicBezTo>
                    <a:pt x="2774" y="1575"/>
                    <a:pt x="2626" y="1516"/>
                    <a:pt x="2472" y="1480"/>
                  </a:cubicBezTo>
                  <a:cubicBezTo>
                    <a:pt x="2500" y="1474"/>
                    <a:pt x="2522" y="1472"/>
                    <a:pt x="2542" y="1463"/>
                  </a:cubicBezTo>
                  <a:cubicBezTo>
                    <a:pt x="2628" y="1438"/>
                    <a:pt x="2729" y="1396"/>
                    <a:pt x="2748" y="1307"/>
                  </a:cubicBezTo>
                  <a:cubicBezTo>
                    <a:pt x="2748" y="1299"/>
                    <a:pt x="2751" y="1293"/>
                    <a:pt x="2751" y="1282"/>
                  </a:cubicBezTo>
                  <a:lnTo>
                    <a:pt x="2751" y="1276"/>
                  </a:lnTo>
                  <a:cubicBezTo>
                    <a:pt x="2751" y="1271"/>
                    <a:pt x="2748" y="1265"/>
                    <a:pt x="2748" y="1257"/>
                  </a:cubicBezTo>
                  <a:lnTo>
                    <a:pt x="2748" y="1251"/>
                  </a:lnTo>
                  <a:cubicBezTo>
                    <a:pt x="2748" y="1243"/>
                    <a:pt x="2748" y="1237"/>
                    <a:pt x="2746" y="1229"/>
                  </a:cubicBezTo>
                  <a:lnTo>
                    <a:pt x="2746" y="1226"/>
                  </a:lnTo>
                  <a:cubicBezTo>
                    <a:pt x="2737" y="1195"/>
                    <a:pt x="2729" y="1167"/>
                    <a:pt x="2721" y="1137"/>
                  </a:cubicBezTo>
                  <a:cubicBezTo>
                    <a:pt x="2718" y="1123"/>
                    <a:pt x="2712" y="1103"/>
                    <a:pt x="2709" y="1089"/>
                  </a:cubicBezTo>
                  <a:cubicBezTo>
                    <a:pt x="2701" y="986"/>
                    <a:pt x="2765" y="891"/>
                    <a:pt x="2815" y="794"/>
                  </a:cubicBezTo>
                  <a:cubicBezTo>
                    <a:pt x="2891" y="637"/>
                    <a:pt x="2916" y="445"/>
                    <a:pt x="2849" y="280"/>
                  </a:cubicBezTo>
                  <a:cubicBezTo>
                    <a:pt x="2784" y="124"/>
                    <a:pt x="263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48;p51">
              <a:extLst>
                <a:ext uri="{FF2B5EF4-FFF2-40B4-BE49-F238E27FC236}">
                  <a16:creationId xmlns:a16="http://schemas.microsoft.com/office/drawing/2014/main" xmlns="" id="{66EA8B87-B759-4E22-81CE-134E94D5AA98}"/>
                </a:ext>
              </a:extLst>
            </p:cNvPr>
            <p:cNvSpPr/>
            <p:nvPr/>
          </p:nvSpPr>
          <p:spPr>
            <a:xfrm>
              <a:off x="2080748" y="3309716"/>
              <a:ext cx="132154" cy="139862"/>
            </a:xfrm>
            <a:custGeom>
              <a:avLst/>
              <a:gdLst/>
              <a:ahLst/>
              <a:cxnLst/>
              <a:rect l="l" t="t" r="r" b="b"/>
              <a:pathLst>
                <a:path w="1235" h="1307" extrusionOk="0">
                  <a:moveTo>
                    <a:pt x="851" y="0"/>
                  </a:moveTo>
                  <a:cubicBezTo>
                    <a:pt x="846" y="0"/>
                    <a:pt x="840" y="0"/>
                    <a:pt x="835" y="1"/>
                  </a:cubicBezTo>
                  <a:cubicBezTo>
                    <a:pt x="743" y="9"/>
                    <a:pt x="662" y="51"/>
                    <a:pt x="584" y="93"/>
                  </a:cubicBezTo>
                  <a:cubicBezTo>
                    <a:pt x="481" y="148"/>
                    <a:pt x="378" y="204"/>
                    <a:pt x="311" y="299"/>
                  </a:cubicBezTo>
                  <a:cubicBezTo>
                    <a:pt x="263" y="369"/>
                    <a:pt x="238" y="447"/>
                    <a:pt x="213" y="531"/>
                  </a:cubicBezTo>
                  <a:cubicBezTo>
                    <a:pt x="171" y="698"/>
                    <a:pt x="1" y="1116"/>
                    <a:pt x="185" y="1242"/>
                  </a:cubicBezTo>
                  <a:cubicBezTo>
                    <a:pt x="255" y="1289"/>
                    <a:pt x="358" y="1306"/>
                    <a:pt x="468" y="1306"/>
                  </a:cubicBezTo>
                  <a:cubicBezTo>
                    <a:pt x="630" y="1306"/>
                    <a:pt x="809" y="1269"/>
                    <a:pt x="919" y="1239"/>
                  </a:cubicBezTo>
                  <a:cubicBezTo>
                    <a:pt x="991" y="1220"/>
                    <a:pt x="1075" y="1183"/>
                    <a:pt x="1092" y="1108"/>
                  </a:cubicBezTo>
                  <a:cubicBezTo>
                    <a:pt x="1106" y="1044"/>
                    <a:pt x="1067" y="985"/>
                    <a:pt x="1061" y="921"/>
                  </a:cubicBezTo>
                  <a:cubicBezTo>
                    <a:pt x="1050" y="832"/>
                    <a:pt x="1111" y="751"/>
                    <a:pt x="1148" y="670"/>
                  </a:cubicBezTo>
                  <a:cubicBezTo>
                    <a:pt x="1215" y="536"/>
                    <a:pt x="1234" y="374"/>
                    <a:pt x="1181" y="238"/>
                  </a:cubicBezTo>
                  <a:cubicBezTo>
                    <a:pt x="1127" y="103"/>
                    <a:pt x="991" y="0"/>
                    <a:pt x="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6149;p51">
              <a:extLst>
                <a:ext uri="{FF2B5EF4-FFF2-40B4-BE49-F238E27FC236}">
                  <a16:creationId xmlns:a16="http://schemas.microsoft.com/office/drawing/2014/main" xmlns="" id="{E92AE900-194B-43CA-82CE-C8C10540E864}"/>
                </a:ext>
              </a:extLst>
            </p:cNvPr>
            <p:cNvSpPr/>
            <p:nvPr/>
          </p:nvSpPr>
          <p:spPr>
            <a:xfrm>
              <a:off x="2102578" y="3391152"/>
              <a:ext cx="69341" cy="43767"/>
            </a:xfrm>
            <a:custGeom>
              <a:avLst/>
              <a:gdLst/>
              <a:ahLst/>
              <a:cxnLst/>
              <a:rect l="l" t="t" r="r" b="b"/>
              <a:pathLst>
                <a:path w="648" h="409" extrusionOk="0">
                  <a:moveTo>
                    <a:pt x="617" y="1"/>
                  </a:moveTo>
                  <a:cubicBezTo>
                    <a:pt x="610" y="1"/>
                    <a:pt x="604" y="4"/>
                    <a:pt x="600" y="12"/>
                  </a:cubicBezTo>
                  <a:cubicBezTo>
                    <a:pt x="444" y="180"/>
                    <a:pt x="241" y="305"/>
                    <a:pt x="20" y="364"/>
                  </a:cubicBezTo>
                  <a:cubicBezTo>
                    <a:pt x="6" y="367"/>
                    <a:pt x="1" y="381"/>
                    <a:pt x="3" y="394"/>
                  </a:cubicBezTo>
                  <a:cubicBezTo>
                    <a:pt x="6" y="397"/>
                    <a:pt x="9" y="406"/>
                    <a:pt x="17" y="406"/>
                  </a:cubicBezTo>
                  <a:cubicBezTo>
                    <a:pt x="23" y="408"/>
                    <a:pt x="26" y="408"/>
                    <a:pt x="34" y="408"/>
                  </a:cubicBezTo>
                  <a:cubicBezTo>
                    <a:pt x="263" y="350"/>
                    <a:pt x="480" y="222"/>
                    <a:pt x="637" y="43"/>
                  </a:cubicBezTo>
                  <a:cubicBezTo>
                    <a:pt x="648" y="32"/>
                    <a:pt x="648" y="15"/>
                    <a:pt x="634" y="7"/>
                  </a:cubicBezTo>
                  <a:cubicBezTo>
                    <a:pt x="629" y="3"/>
                    <a:pt x="623" y="1"/>
                    <a:pt x="61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6150;p51">
              <a:extLst>
                <a:ext uri="{FF2B5EF4-FFF2-40B4-BE49-F238E27FC236}">
                  <a16:creationId xmlns:a16="http://schemas.microsoft.com/office/drawing/2014/main" xmlns="" id="{E576C3F4-65BB-47A7-9A86-26567D374580}"/>
                </a:ext>
              </a:extLst>
            </p:cNvPr>
            <p:cNvSpPr/>
            <p:nvPr/>
          </p:nvSpPr>
          <p:spPr>
            <a:xfrm>
              <a:off x="2107714" y="3380130"/>
              <a:ext cx="31353" cy="54575"/>
            </a:xfrm>
            <a:custGeom>
              <a:avLst/>
              <a:gdLst/>
              <a:ahLst/>
              <a:cxnLst/>
              <a:rect l="l" t="t" r="r" b="b"/>
              <a:pathLst>
                <a:path w="293" h="510" extrusionOk="0">
                  <a:moveTo>
                    <a:pt x="262" y="1"/>
                  </a:moveTo>
                  <a:cubicBezTo>
                    <a:pt x="255" y="1"/>
                    <a:pt x="249" y="3"/>
                    <a:pt x="246" y="9"/>
                  </a:cubicBezTo>
                  <a:cubicBezTo>
                    <a:pt x="134" y="146"/>
                    <a:pt x="53" y="311"/>
                    <a:pt x="11" y="481"/>
                  </a:cubicBezTo>
                  <a:cubicBezTo>
                    <a:pt x="0" y="492"/>
                    <a:pt x="11" y="500"/>
                    <a:pt x="22" y="503"/>
                  </a:cubicBezTo>
                  <a:cubicBezTo>
                    <a:pt x="25" y="503"/>
                    <a:pt x="25" y="509"/>
                    <a:pt x="28" y="509"/>
                  </a:cubicBezTo>
                  <a:cubicBezTo>
                    <a:pt x="29" y="509"/>
                    <a:pt x="31" y="509"/>
                    <a:pt x="32" y="509"/>
                  </a:cubicBezTo>
                  <a:cubicBezTo>
                    <a:pt x="45" y="509"/>
                    <a:pt x="56" y="499"/>
                    <a:pt x="59" y="492"/>
                  </a:cubicBezTo>
                  <a:cubicBezTo>
                    <a:pt x="98" y="327"/>
                    <a:pt x="176" y="171"/>
                    <a:pt x="282" y="40"/>
                  </a:cubicBezTo>
                  <a:cubicBezTo>
                    <a:pt x="293" y="32"/>
                    <a:pt x="290" y="12"/>
                    <a:pt x="279" y="6"/>
                  </a:cubicBezTo>
                  <a:cubicBezTo>
                    <a:pt x="274" y="3"/>
                    <a:pt x="267" y="1"/>
                    <a:pt x="26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6151;p51">
              <a:extLst>
                <a:ext uri="{FF2B5EF4-FFF2-40B4-BE49-F238E27FC236}">
                  <a16:creationId xmlns:a16="http://schemas.microsoft.com/office/drawing/2014/main" xmlns="" id="{772195E8-98F6-44C3-8DE5-A10F2B2C87BF}"/>
                </a:ext>
              </a:extLst>
            </p:cNvPr>
            <p:cNvSpPr/>
            <p:nvPr/>
          </p:nvSpPr>
          <p:spPr>
            <a:xfrm>
              <a:off x="2095087" y="3344923"/>
              <a:ext cx="89137" cy="94490"/>
            </a:xfrm>
            <a:custGeom>
              <a:avLst/>
              <a:gdLst/>
              <a:ahLst/>
              <a:cxnLst/>
              <a:rect l="l" t="t" r="r" b="b"/>
              <a:pathLst>
                <a:path w="833" h="883" extrusionOk="0">
                  <a:moveTo>
                    <a:pt x="573" y="0"/>
                  </a:moveTo>
                  <a:cubicBezTo>
                    <a:pt x="569" y="0"/>
                    <a:pt x="565" y="0"/>
                    <a:pt x="562" y="1"/>
                  </a:cubicBezTo>
                  <a:cubicBezTo>
                    <a:pt x="500" y="3"/>
                    <a:pt x="444" y="31"/>
                    <a:pt x="394" y="62"/>
                  </a:cubicBezTo>
                  <a:cubicBezTo>
                    <a:pt x="327" y="98"/>
                    <a:pt x="255" y="135"/>
                    <a:pt x="210" y="202"/>
                  </a:cubicBezTo>
                  <a:cubicBezTo>
                    <a:pt x="177" y="246"/>
                    <a:pt x="157" y="302"/>
                    <a:pt x="143" y="358"/>
                  </a:cubicBezTo>
                  <a:cubicBezTo>
                    <a:pt x="115" y="469"/>
                    <a:pt x="1" y="754"/>
                    <a:pt x="124" y="840"/>
                  </a:cubicBezTo>
                  <a:cubicBezTo>
                    <a:pt x="170" y="872"/>
                    <a:pt x="239" y="883"/>
                    <a:pt x="313" y="883"/>
                  </a:cubicBezTo>
                  <a:cubicBezTo>
                    <a:pt x="423" y="883"/>
                    <a:pt x="545" y="858"/>
                    <a:pt x="620" y="838"/>
                  </a:cubicBezTo>
                  <a:cubicBezTo>
                    <a:pt x="670" y="824"/>
                    <a:pt x="723" y="799"/>
                    <a:pt x="735" y="746"/>
                  </a:cubicBezTo>
                  <a:cubicBezTo>
                    <a:pt x="746" y="704"/>
                    <a:pt x="718" y="665"/>
                    <a:pt x="715" y="620"/>
                  </a:cubicBezTo>
                  <a:cubicBezTo>
                    <a:pt x="707" y="561"/>
                    <a:pt x="746" y="506"/>
                    <a:pt x="774" y="453"/>
                  </a:cubicBezTo>
                  <a:cubicBezTo>
                    <a:pt x="815" y="363"/>
                    <a:pt x="832" y="255"/>
                    <a:pt x="793" y="160"/>
                  </a:cubicBezTo>
                  <a:cubicBezTo>
                    <a:pt x="758" y="68"/>
                    <a:pt x="669" y="0"/>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152;p51">
              <a:extLst>
                <a:ext uri="{FF2B5EF4-FFF2-40B4-BE49-F238E27FC236}">
                  <a16:creationId xmlns:a16="http://schemas.microsoft.com/office/drawing/2014/main" xmlns="" id="{0182CDB8-8898-441A-AC53-FC2ACA717AB1}"/>
                </a:ext>
              </a:extLst>
            </p:cNvPr>
            <p:cNvSpPr/>
            <p:nvPr/>
          </p:nvSpPr>
          <p:spPr>
            <a:xfrm>
              <a:off x="2096906" y="3439627"/>
              <a:ext cx="142534" cy="109364"/>
            </a:xfrm>
            <a:custGeom>
              <a:avLst/>
              <a:gdLst/>
              <a:ahLst/>
              <a:cxnLst/>
              <a:rect l="l" t="t" r="r" b="b"/>
              <a:pathLst>
                <a:path w="1332" h="1022" extrusionOk="0">
                  <a:moveTo>
                    <a:pt x="321" y="1"/>
                  </a:moveTo>
                  <a:cubicBezTo>
                    <a:pt x="182" y="1"/>
                    <a:pt x="16" y="23"/>
                    <a:pt x="6" y="134"/>
                  </a:cubicBezTo>
                  <a:cubicBezTo>
                    <a:pt x="1" y="204"/>
                    <a:pt x="42" y="265"/>
                    <a:pt x="84" y="326"/>
                  </a:cubicBezTo>
                  <a:cubicBezTo>
                    <a:pt x="135" y="396"/>
                    <a:pt x="185" y="469"/>
                    <a:pt x="238" y="538"/>
                  </a:cubicBezTo>
                  <a:cubicBezTo>
                    <a:pt x="299" y="625"/>
                    <a:pt x="363" y="717"/>
                    <a:pt x="425" y="804"/>
                  </a:cubicBezTo>
                  <a:cubicBezTo>
                    <a:pt x="472" y="865"/>
                    <a:pt x="519" y="932"/>
                    <a:pt x="586" y="974"/>
                  </a:cubicBezTo>
                  <a:cubicBezTo>
                    <a:pt x="639" y="1007"/>
                    <a:pt x="696" y="1021"/>
                    <a:pt x="756" y="1021"/>
                  </a:cubicBezTo>
                  <a:cubicBezTo>
                    <a:pt x="876" y="1021"/>
                    <a:pt x="1002" y="964"/>
                    <a:pt x="1103" y="890"/>
                  </a:cubicBezTo>
                  <a:cubicBezTo>
                    <a:pt x="1172" y="837"/>
                    <a:pt x="1236" y="773"/>
                    <a:pt x="1270" y="689"/>
                  </a:cubicBezTo>
                  <a:cubicBezTo>
                    <a:pt x="1331" y="511"/>
                    <a:pt x="1223" y="315"/>
                    <a:pt x="1075" y="201"/>
                  </a:cubicBezTo>
                  <a:cubicBezTo>
                    <a:pt x="904" y="70"/>
                    <a:pt x="690" y="17"/>
                    <a:pt x="483" y="8"/>
                  </a:cubicBezTo>
                  <a:cubicBezTo>
                    <a:pt x="449" y="6"/>
                    <a:pt x="388" y="1"/>
                    <a:pt x="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153;p51">
              <a:extLst>
                <a:ext uri="{FF2B5EF4-FFF2-40B4-BE49-F238E27FC236}">
                  <a16:creationId xmlns:a16="http://schemas.microsoft.com/office/drawing/2014/main" xmlns="" id="{BE69603A-ACBB-4247-968A-8B67F6E335D0}"/>
                </a:ext>
              </a:extLst>
            </p:cNvPr>
            <p:cNvSpPr/>
            <p:nvPr/>
          </p:nvSpPr>
          <p:spPr>
            <a:xfrm>
              <a:off x="2107928" y="3445834"/>
              <a:ext cx="75975" cy="31675"/>
            </a:xfrm>
            <a:custGeom>
              <a:avLst/>
              <a:gdLst/>
              <a:ahLst/>
              <a:cxnLst/>
              <a:rect l="l" t="t" r="r" b="b"/>
              <a:pathLst>
                <a:path w="710" h="296" extrusionOk="0">
                  <a:moveTo>
                    <a:pt x="26" y="1"/>
                  </a:moveTo>
                  <a:cubicBezTo>
                    <a:pt x="12" y="1"/>
                    <a:pt x="1" y="12"/>
                    <a:pt x="1" y="26"/>
                  </a:cubicBezTo>
                  <a:cubicBezTo>
                    <a:pt x="1" y="34"/>
                    <a:pt x="9" y="45"/>
                    <a:pt x="15" y="48"/>
                  </a:cubicBezTo>
                  <a:cubicBezTo>
                    <a:pt x="20" y="51"/>
                    <a:pt x="23" y="51"/>
                    <a:pt x="26" y="51"/>
                  </a:cubicBezTo>
                  <a:cubicBezTo>
                    <a:pt x="260" y="54"/>
                    <a:pt x="486" y="143"/>
                    <a:pt x="665" y="288"/>
                  </a:cubicBezTo>
                  <a:cubicBezTo>
                    <a:pt x="668" y="293"/>
                    <a:pt x="674" y="295"/>
                    <a:pt x="680" y="295"/>
                  </a:cubicBezTo>
                  <a:cubicBezTo>
                    <a:pt x="688" y="295"/>
                    <a:pt x="695" y="291"/>
                    <a:pt x="698" y="285"/>
                  </a:cubicBezTo>
                  <a:cubicBezTo>
                    <a:pt x="709" y="274"/>
                    <a:pt x="707" y="257"/>
                    <a:pt x="695" y="249"/>
                  </a:cubicBezTo>
                  <a:cubicBezTo>
                    <a:pt x="509" y="93"/>
                    <a:pt x="271" y="6"/>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154;p51">
              <a:extLst>
                <a:ext uri="{FF2B5EF4-FFF2-40B4-BE49-F238E27FC236}">
                  <a16:creationId xmlns:a16="http://schemas.microsoft.com/office/drawing/2014/main" xmlns="" id="{29E30A60-3A89-4807-8F4A-1F2295FD587F}"/>
                </a:ext>
              </a:extLst>
            </p:cNvPr>
            <p:cNvSpPr/>
            <p:nvPr/>
          </p:nvSpPr>
          <p:spPr>
            <a:xfrm>
              <a:off x="2107928" y="3457177"/>
              <a:ext cx="49973" cy="52328"/>
            </a:xfrm>
            <a:custGeom>
              <a:avLst/>
              <a:gdLst/>
              <a:ahLst/>
              <a:cxnLst/>
              <a:rect l="l" t="t" r="r" b="b"/>
              <a:pathLst>
                <a:path w="467" h="489" extrusionOk="0">
                  <a:moveTo>
                    <a:pt x="31" y="1"/>
                  </a:moveTo>
                  <a:cubicBezTo>
                    <a:pt x="27" y="1"/>
                    <a:pt x="23" y="2"/>
                    <a:pt x="20" y="3"/>
                  </a:cubicBezTo>
                  <a:cubicBezTo>
                    <a:pt x="6" y="12"/>
                    <a:pt x="1" y="26"/>
                    <a:pt x="9" y="40"/>
                  </a:cubicBezTo>
                  <a:cubicBezTo>
                    <a:pt x="112" y="210"/>
                    <a:pt x="252" y="366"/>
                    <a:pt x="416" y="486"/>
                  </a:cubicBezTo>
                  <a:cubicBezTo>
                    <a:pt x="417" y="484"/>
                    <a:pt x="419" y="484"/>
                    <a:pt x="420" y="484"/>
                  </a:cubicBezTo>
                  <a:cubicBezTo>
                    <a:pt x="422" y="484"/>
                    <a:pt x="425" y="486"/>
                    <a:pt x="425" y="486"/>
                  </a:cubicBezTo>
                  <a:cubicBezTo>
                    <a:pt x="428" y="488"/>
                    <a:pt x="431" y="489"/>
                    <a:pt x="435" y="489"/>
                  </a:cubicBezTo>
                  <a:cubicBezTo>
                    <a:pt x="442" y="489"/>
                    <a:pt x="450" y="485"/>
                    <a:pt x="456" y="478"/>
                  </a:cubicBezTo>
                  <a:cubicBezTo>
                    <a:pt x="467" y="469"/>
                    <a:pt x="461" y="450"/>
                    <a:pt x="447" y="444"/>
                  </a:cubicBezTo>
                  <a:cubicBezTo>
                    <a:pt x="291" y="330"/>
                    <a:pt x="154" y="179"/>
                    <a:pt x="54" y="15"/>
                  </a:cubicBezTo>
                  <a:cubicBezTo>
                    <a:pt x="50" y="5"/>
                    <a:pt x="40" y="1"/>
                    <a:pt x="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155;p51">
              <a:extLst>
                <a:ext uri="{FF2B5EF4-FFF2-40B4-BE49-F238E27FC236}">
                  <a16:creationId xmlns:a16="http://schemas.microsoft.com/office/drawing/2014/main" xmlns="" id="{D4740CBD-71F6-4CBA-A6C0-2D0D79982C8E}"/>
                </a:ext>
              </a:extLst>
            </p:cNvPr>
            <p:cNvSpPr/>
            <p:nvPr/>
          </p:nvSpPr>
          <p:spPr>
            <a:xfrm>
              <a:off x="2108891" y="3445513"/>
              <a:ext cx="94702" cy="72125"/>
            </a:xfrm>
            <a:custGeom>
              <a:avLst/>
              <a:gdLst/>
              <a:ahLst/>
              <a:cxnLst/>
              <a:rect l="l" t="t" r="r" b="b"/>
              <a:pathLst>
                <a:path w="885" h="674" extrusionOk="0">
                  <a:moveTo>
                    <a:pt x="222" y="0"/>
                  </a:moveTo>
                  <a:cubicBezTo>
                    <a:pt x="128" y="0"/>
                    <a:pt x="11" y="13"/>
                    <a:pt x="3" y="87"/>
                  </a:cubicBezTo>
                  <a:cubicBezTo>
                    <a:pt x="0" y="135"/>
                    <a:pt x="28" y="177"/>
                    <a:pt x="56" y="213"/>
                  </a:cubicBezTo>
                  <a:cubicBezTo>
                    <a:pt x="89" y="260"/>
                    <a:pt x="126" y="305"/>
                    <a:pt x="156" y="352"/>
                  </a:cubicBezTo>
                  <a:cubicBezTo>
                    <a:pt x="198" y="414"/>
                    <a:pt x="240" y="470"/>
                    <a:pt x="282" y="528"/>
                  </a:cubicBezTo>
                  <a:cubicBezTo>
                    <a:pt x="313" y="573"/>
                    <a:pt x="346" y="615"/>
                    <a:pt x="391" y="643"/>
                  </a:cubicBezTo>
                  <a:cubicBezTo>
                    <a:pt x="425" y="665"/>
                    <a:pt x="463" y="674"/>
                    <a:pt x="502" y="674"/>
                  </a:cubicBezTo>
                  <a:cubicBezTo>
                    <a:pt x="581" y="674"/>
                    <a:pt x="666" y="635"/>
                    <a:pt x="731" y="587"/>
                  </a:cubicBezTo>
                  <a:cubicBezTo>
                    <a:pt x="781" y="550"/>
                    <a:pt x="823" y="509"/>
                    <a:pt x="843" y="450"/>
                  </a:cubicBezTo>
                  <a:cubicBezTo>
                    <a:pt x="885" y="336"/>
                    <a:pt x="812" y="205"/>
                    <a:pt x="714" y="132"/>
                  </a:cubicBezTo>
                  <a:cubicBezTo>
                    <a:pt x="600" y="43"/>
                    <a:pt x="461" y="9"/>
                    <a:pt x="321" y="4"/>
                  </a:cubicBezTo>
                  <a:cubicBezTo>
                    <a:pt x="299" y="3"/>
                    <a:pt x="263"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156;p51">
              <a:extLst>
                <a:ext uri="{FF2B5EF4-FFF2-40B4-BE49-F238E27FC236}">
                  <a16:creationId xmlns:a16="http://schemas.microsoft.com/office/drawing/2014/main" xmlns="" id="{2FD7C711-78CA-44AE-9E29-E3A1CDCC05F3}"/>
                </a:ext>
              </a:extLst>
            </p:cNvPr>
            <p:cNvSpPr/>
            <p:nvPr/>
          </p:nvSpPr>
          <p:spPr>
            <a:xfrm>
              <a:off x="1987971" y="3312713"/>
              <a:ext cx="113856" cy="126379"/>
            </a:xfrm>
            <a:custGeom>
              <a:avLst/>
              <a:gdLst/>
              <a:ahLst/>
              <a:cxnLst/>
              <a:rect l="l" t="t" r="r" b="b"/>
              <a:pathLst>
                <a:path w="1064" h="1181" extrusionOk="0">
                  <a:moveTo>
                    <a:pt x="221" y="0"/>
                  </a:moveTo>
                  <a:cubicBezTo>
                    <a:pt x="110" y="0"/>
                    <a:pt x="20" y="109"/>
                    <a:pt x="11" y="221"/>
                  </a:cubicBezTo>
                  <a:cubicBezTo>
                    <a:pt x="0" y="335"/>
                    <a:pt x="48" y="447"/>
                    <a:pt x="109" y="544"/>
                  </a:cubicBezTo>
                  <a:cubicBezTo>
                    <a:pt x="198" y="698"/>
                    <a:pt x="310" y="843"/>
                    <a:pt x="436" y="968"/>
                  </a:cubicBezTo>
                  <a:cubicBezTo>
                    <a:pt x="517" y="1048"/>
                    <a:pt x="677" y="1181"/>
                    <a:pt x="815" y="1181"/>
                  </a:cubicBezTo>
                  <a:cubicBezTo>
                    <a:pt x="837" y="1181"/>
                    <a:pt x="858" y="1177"/>
                    <a:pt x="879" y="1169"/>
                  </a:cubicBezTo>
                  <a:cubicBezTo>
                    <a:pt x="1010" y="1122"/>
                    <a:pt x="1049" y="801"/>
                    <a:pt x="1058" y="670"/>
                  </a:cubicBezTo>
                  <a:cubicBezTo>
                    <a:pt x="1063" y="494"/>
                    <a:pt x="1002" y="307"/>
                    <a:pt x="854" y="207"/>
                  </a:cubicBezTo>
                  <a:cubicBezTo>
                    <a:pt x="715" y="109"/>
                    <a:pt x="533" y="112"/>
                    <a:pt x="377" y="51"/>
                  </a:cubicBezTo>
                  <a:cubicBezTo>
                    <a:pt x="327" y="34"/>
                    <a:pt x="282" y="9"/>
                    <a:pt x="229" y="0"/>
                  </a:cubicBezTo>
                  <a:cubicBezTo>
                    <a:pt x="226" y="0"/>
                    <a:pt x="224"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157;p51">
              <a:extLst>
                <a:ext uri="{FF2B5EF4-FFF2-40B4-BE49-F238E27FC236}">
                  <a16:creationId xmlns:a16="http://schemas.microsoft.com/office/drawing/2014/main" xmlns="" id="{9E3EAEE5-FEFB-4B52-85D6-7E00EBF05519}"/>
                </a:ext>
              </a:extLst>
            </p:cNvPr>
            <p:cNvSpPr/>
            <p:nvPr/>
          </p:nvSpPr>
          <p:spPr>
            <a:xfrm>
              <a:off x="2067693" y="3366432"/>
              <a:ext cx="32316" cy="59177"/>
            </a:xfrm>
            <a:custGeom>
              <a:avLst/>
              <a:gdLst/>
              <a:ahLst/>
              <a:cxnLst/>
              <a:rect l="l" t="t" r="r" b="b"/>
              <a:pathLst>
                <a:path w="302" h="553" extrusionOk="0">
                  <a:moveTo>
                    <a:pt x="28" y="0"/>
                  </a:moveTo>
                  <a:cubicBezTo>
                    <a:pt x="22" y="0"/>
                    <a:pt x="17" y="2"/>
                    <a:pt x="11" y="6"/>
                  </a:cubicBezTo>
                  <a:cubicBezTo>
                    <a:pt x="0" y="15"/>
                    <a:pt x="0" y="28"/>
                    <a:pt x="9" y="40"/>
                  </a:cubicBezTo>
                  <a:cubicBezTo>
                    <a:pt x="131" y="179"/>
                    <a:pt x="215" y="349"/>
                    <a:pt x="251" y="531"/>
                  </a:cubicBezTo>
                  <a:cubicBezTo>
                    <a:pt x="251" y="539"/>
                    <a:pt x="260" y="545"/>
                    <a:pt x="262" y="550"/>
                  </a:cubicBezTo>
                  <a:cubicBezTo>
                    <a:pt x="271" y="553"/>
                    <a:pt x="274" y="553"/>
                    <a:pt x="279" y="553"/>
                  </a:cubicBezTo>
                  <a:cubicBezTo>
                    <a:pt x="293" y="550"/>
                    <a:pt x="301" y="536"/>
                    <a:pt x="301" y="522"/>
                  </a:cubicBezTo>
                  <a:cubicBezTo>
                    <a:pt x="262" y="333"/>
                    <a:pt x="176" y="154"/>
                    <a:pt x="48" y="9"/>
                  </a:cubicBezTo>
                  <a:cubicBezTo>
                    <a:pt x="42" y="3"/>
                    <a:pt x="35" y="0"/>
                    <a:pt x="2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158;p51">
              <a:extLst>
                <a:ext uri="{FF2B5EF4-FFF2-40B4-BE49-F238E27FC236}">
                  <a16:creationId xmlns:a16="http://schemas.microsoft.com/office/drawing/2014/main" xmlns="" id="{0CF2E9E9-2BE8-4B58-BF37-6A5142480C0C}"/>
                </a:ext>
              </a:extLst>
            </p:cNvPr>
            <p:cNvSpPr/>
            <p:nvPr/>
          </p:nvSpPr>
          <p:spPr>
            <a:xfrm>
              <a:off x="2047361" y="3386657"/>
              <a:ext cx="43659" cy="42697"/>
            </a:xfrm>
            <a:custGeom>
              <a:avLst/>
              <a:gdLst/>
              <a:ahLst/>
              <a:cxnLst/>
              <a:rect l="l" t="t" r="r" b="b"/>
              <a:pathLst>
                <a:path w="408" h="399" extrusionOk="0">
                  <a:moveTo>
                    <a:pt x="29" y="0"/>
                  </a:moveTo>
                  <a:cubicBezTo>
                    <a:pt x="25" y="0"/>
                    <a:pt x="21" y="1"/>
                    <a:pt x="17" y="4"/>
                  </a:cubicBezTo>
                  <a:cubicBezTo>
                    <a:pt x="3" y="10"/>
                    <a:pt x="0" y="29"/>
                    <a:pt x="6" y="38"/>
                  </a:cubicBezTo>
                  <a:cubicBezTo>
                    <a:pt x="98" y="185"/>
                    <a:pt x="218" y="308"/>
                    <a:pt x="369" y="395"/>
                  </a:cubicBezTo>
                  <a:cubicBezTo>
                    <a:pt x="372" y="397"/>
                    <a:pt x="376" y="399"/>
                    <a:pt x="380" y="399"/>
                  </a:cubicBezTo>
                  <a:cubicBezTo>
                    <a:pt x="388" y="399"/>
                    <a:pt x="396" y="393"/>
                    <a:pt x="399" y="383"/>
                  </a:cubicBezTo>
                  <a:cubicBezTo>
                    <a:pt x="408" y="370"/>
                    <a:pt x="402" y="356"/>
                    <a:pt x="391" y="350"/>
                  </a:cubicBezTo>
                  <a:cubicBezTo>
                    <a:pt x="252" y="269"/>
                    <a:pt x="134" y="152"/>
                    <a:pt x="51" y="15"/>
                  </a:cubicBezTo>
                  <a:cubicBezTo>
                    <a:pt x="47" y="6"/>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159;p51">
              <a:extLst>
                <a:ext uri="{FF2B5EF4-FFF2-40B4-BE49-F238E27FC236}">
                  <a16:creationId xmlns:a16="http://schemas.microsoft.com/office/drawing/2014/main" xmlns="" id="{F7177071-4595-4E5D-88D3-41781AE50B18}"/>
                </a:ext>
              </a:extLst>
            </p:cNvPr>
            <p:cNvSpPr/>
            <p:nvPr/>
          </p:nvSpPr>
          <p:spPr>
            <a:xfrm>
              <a:off x="2014509" y="3343104"/>
              <a:ext cx="84322" cy="97486"/>
            </a:xfrm>
            <a:custGeom>
              <a:avLst/>
              <a:gdLst/>
              <a:ahLst/>
              <a:cxnLst/>
              <a:rect l="l" t="t" r="r" b="b"/>
              <a:pathLst>
                <a:path w="788" h="911" extrusionOk="0">
                  <a:moveTo>
                    <a:pt x="169" y="1"/>
                  </a:moveTo>
                  <a:cubicBezTo>
                    <a:pt x="89" y="1"/>
                    <a:pt x="20" y="93"/>
                    <a:pt x="9" y="177"/>
                  </a:cubicBezTo>
                  <a:cubicBezTo>
                    <a:pt x="1" y="269"/>
                    <a:pt x="34" y="355"/>
                    <a:pt x="76" y="428"/>
                  </a:cubicBezTo>
                  <a:cubicBezTo>
                    <a:pt x="140" y="548"/>
                    <a:pt x="218" y="659"/>
                    <a:pt x="310" y="754"/>
                  </a:cubicBezTo>
                  <a:cubicBezTo>
                    <a:pt x="367" y="813"/>
                    <a:pt x="478" y="911"/>
                    <a:pt x="578" y="911"/>
                  </a:cubicBezTo>
                  <a:cubicBezTo>
                    <a:pt x="597" y="911"/>
                    <a:pt x="616" y="907"/>
                    <a:pt x="634" y="899"/>
                  </a:cubicBezTo>
                  <a:cubicBezTo>
                    <a:pt x="734" y="860"/>
                    <a:pt x="771" y="606"/>
                    <a:pt x="776" y="506"/>
                  </a:cubicBezTo>
                  <a:cubicBezTo>
                    <a:pt x="787" y="366"/>
                    <a:pt x="745" y="221"/>
                    <a:pt x="637" y="146"/>
                  </a:cubicBezTo>
                  <a:cubicBezTo>
                    <a:pt x="536" y="76"/>
                    <a:pt x="400" y="79"/>
                    <a:pt x="285" y="34"/>
                  </a:cubicBezTo>
                  <a:cubicBezTo>
                    <a:pt x="252" y="20"/>
                    <a:pt x="215" y="4"/>
                    <a:pt x="176" y="1"/>
                  </a:cubicBezTo>
                  <a:cubicBezTo>
                    <a:pt x="174" y="1"/>
                    <a:pt x="172"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160;p51">
              <a:extLst>
                <a:ext uri="{FF2B5EF4-FFF2-40B4-BE49-F238E27FC236}">
                  <a16:creationId xmlns:a16="http://schemas.microsoft.com/office/drawing/2014/main" xmlns="" id="{C35B1C12-5669-4007-808B-22EB518ECC9A}"/>
                </a:ext>
              </a:extLst>
            </p:cNvPr>
            <p:cNvSpPr/>
            <p:nvPr/>
          </p:nvSpPr>
          <p:spPr>
            <a:xfrm>
              <a:off x="2030025" y="3451506"/>
              <a:ext cx="98019" cy="133013"/>
            </a:xfrm>
            <a:custGeom>
              <a:avLst/>
              <a:gdLst/>
              <a:ahLst/>
              <a:cxnLst/>
              <a:rect l="l" t="t" r="r" b="b"/>
              <a:pathLst>
                <a:path w="916" h="1243" extrusionOk="0">
                  <a:moveTo>
                    <a:pt x="615" y="1"/>
                  </a:moveTo>
                  <a:cubicBezTo>
                    <a:pt x="557" y="1"/>
                    <a:pt x="491" y="32"/>
                    <a:pt x="425" y="79"/>
                  </a:cubicBezTo>
                  <a:cubicBezTo>
                    <a:pt x="143" y="280"/>
                    <a:pt x="1" y="653"/>
                    <a:pt x="70" y="991"/>
                  </a:cubicBezTo>
                  <a:cubicBezTo>
                    <a:pt x="98" y="1109"/>
                    <a:pt x="171" y="1242"/>
                    <a:pt x="289" y="1242"/>
                  </a:cubicBezTo>
                  <a:cubicBezTo>
                    <a:pt x="292" y="1242"/>
                    <a:pt x="294" y="1242"/>
                    <a:pt x="296" y="1242"/>
                  </a:cubicBezTo>
                  <a:cubicBezTo>
                    <a:pt x="405" y="1242"/>
                    <a:pt x="478" y="1142"/>
                    <a:pt x="564" y="1080"/>
                  </a:cubicBezTo>
                  <a:cubicBezTo>
                    <a:pt x="670" y="1005"/>
                    <a:pt x="818" y="977"/>
                    <a:pt x="877" y="865"/>
                  </a:cubicBezTo>
                  <a:cubicBezTo>
                    <a:pt x="916" y="793"/>
                    <a:pt x="902" y="704"/>
                    <a:pt x="882" y="623"/>
                  </a:cubicBezTo>
                  <a:cubicBezTo>
                    <a:pt x="849" y="458"/>
                    <a:pt x="824" y="277"/>
                    <a:pt x="757" y="118"/>
                  </a:cubicBezTo>
                  <a:cubicBezTo>
                    <a:pt x="726" y="34"/>
                    <a:pt x="675"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161;p51">
              <a:extLst>
                <a:ext uri="{FF2B5EF4-FFF2-40B4-BE49-F238E27FC236}">
                  <a16:creationId xmlns:a16="http://schemas.microsoft.com/office/drawing/2014/main" xmlns="" id="{A5C2048A-BB1D-44F9-B970-0772F2A1A0F4}"/>
                </a:ext>
              </a:extLst>
            </p:cNvPr>
            <p:cNvSpPr/>
            <p:nvPr/>
          </p:nvSpPr>
          <p:spPr>
            <a:xfrm>
              <a:off x="2049715" y="3452469"/>
              <a:ext cx="44622" cy="86357"/>
            </a:xfrm>
            <a:custGeom>
              <a:avLst/>
              <a:gdLst/>
              <a:ahLst/>
              <a:cxnLst/>
              <a:rect l="l" t="t" r="r" b="b"/>
              <a:pathLst>
                <a:path w="417" h="807" extrusionOk="0">
                  <a:moveTo>
                    <a:pt x="388" y="1"/>
                  </a:moveTo>
                  <a:cubicBezTo>
                    <a:pt x="380" y="1"/>
                    <a:pt x="372" y="4"/>
                    <a:pt x="369" y="11"/>
                  </a:cubicBezTo>
                  <a:cubicBezTo>
                    <a:pt x="179" y="226"/>
                    <a:pt x="51" y="494"/>
                    <a:pt x="1" y="778"/>
                  </a:cubicBezTo>
                  <a:cubicBezTo>
                    <a:pt x="1" y="784"/>
                    <a:pt x="9" y="795"/>
                    <a:pt x="20" y="801"/>
                  </a:cubicBezTo>
                  <a:cubicBezTo>
                    <a:pt x="23" y="801"/>
                    <a:pt x="23" y="806"/>
                    <a:pt x="23" y="806"/>
                  </a:cubicBezTo>
                  <a:cubicBezTo>
                    <a:pt x="25" y="807"/>
                    <a:pt x="27" y="807"/>
                    <a:pt x="29" y="807"/>
                  </a:cubicBezTo>
                  <a:cubicBezTo>
                    <a:pt x="40" y="807"/>
                    <a:pt x="49" y="800"/>
                    <a:pt x="54" y="792"/>
                  </a:cubicBezTo>
                  <a:lnTo>
                    <a:pt x="65" y="764"/>
                  </a:lnTo>
                  <a:cubicBezTo>
                    <a:pt x="68" y="756"/>
                    <a:pt x="68" y="750"/>
                    <a:pt x="62" y="742"/>
                  </a:cubicBezTo>
                  <a:cubicBezTo>
                    <a:pt x="112" y="485"/>
                    <a:pt x="232" y="240"/>
                    <a:pt x="405" y="42"/>
                  </a:cubicBezTo>
                  <a:cubicBezTo>
                    <a:pt x="416" y="31"/>
                    <a:pt x="414" y="14"/>
                    <a:pt x="403" y="6"/>
                  </a:cubicBezTo>
                  <a:cubicBezTo>
                    <a:pt x="398" y="2"/>
                    <a:pt x="393" y="1"/>
                    <a:pt x="388"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162;p51">
              <a:extLst>
                <a:ext uri="{FF2B5EF4-FFF2-40B4-BE49-F238E27FC236}">
                  <a16:creationId xmlns:a16="http://schemas.microsoft.com/office/drawing/2014/main" xmlns="" id="{236345D3-0B19-4D1E-B929-ECE70BF7D463}"/>
                </a:ext>
              </a:extLst>
            </p:cNvPr>
            <p:cNvSpPr/>
            <p:nvPr/>
          </p:nvSpPr>
          <p:spPr>
            <a:xfrm>
              <a:off x="2084707" y="3458354"/>
              <a:ext cx="20117" cy="72018"/>
            </a:xfrm>
            <a:custGeom>
              <a:avLst/>
              <a:gdLst/>
              <a:ahLst/>
              <a:cxnLst/>
              <a:rect l="l" t="t" r="r" b="b"/>
              <a:pathLst>
                <a:path w="188" h="673" extrusionOk="0">
                  <a:moveTo>
                    <a:pt x="142" y="1"/>
                  </a:moveTo>
                  <a:cubicBezTo>
                    <a:pt x="129" y="4"/>
                    <a:pt x="117" y="15"/>
                    <a:pt x="117" y="29"/>
                  </a:cubicBezTo>
                  <a:cubicBezTo>
                    <a:pt x="131" y="235"/>
                    <a:pt x="92" y="447"/>
                    <a:pt x="3" y="631"/>
                  </a:cubicBezTo>
                  <a:cubicBezTo>
                    <a:pt x="0" y="645"/>
                    <a:pt x="3" y="662"/>
                    <a:pt x="17" y="670"/>
                  </a:cubicBezTo>
                  <a:cubicBezTo>
                    <a:pt x="21" y="672"/>
                    <a:pt x="24" y="673"/>
                    <a:pt x="28" y="673"/>
                  </a:cubicBezTo>
                  <a:cubicBezTo>
                    <a:pt x="38" y="673"/>
                    <a:pt x="46" y="667"/>
                    <a:pt x="50" y="656"/>
                  </a:cubicBezTo>
                  <a:cubicBezTo>
                    <a:pt x="145" y="461"/>
                    <a:pt x="187" y="241"/>
                    <a:pt x="170" y="26"/>
                  </a:cubicBezTo>
                  <a:cubicBezTo>
                    <a:pt x="168" y="12"/>
                    <a:pt x="156" y="1"/>
                    <a:pt x="14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163;p51">
              <a:extLst>
                <a:ext uri="{FF2B5EF4-FFF2-40B4-BE49-F238E27FC236}">
                  <a16:creationId xmlns:a16="http://schemas.microsoft.com/office/drawing/2014/main" xmlns="" id="{2ACAC64E-F4EB-4247-B9ED-1165A148D0D1}"/>
                </a:ext>
              </a:extLst>
            </p:cNvPr>
            <p:cNvSpPr/>
            <p:nvPr/>
          </p:nvSpPr>
          <p:spPr>
            <a:xfrm>
              <a:off x="2052176" y="3457712"/>
              <a:ext cx="66345" cy="90958"/>
            </a:xfrm>
            <a:custGeom>
              <a:avLst/>
              <a:gdLst/>
              <a:ahLst/>
              <a:cxnLst/>
              <a:rect l="l" t="t" r="r" b="b"/>
              <a:pathLst>
                <a:path w="620" h="850" extrusionOk="0">
                  <a:moveTo>
                    <a:pt x="420" y="1"/>
                  </a:moveTo>
                  <a:cubicBezTo>
                    <a:pt x="379" y="1"/>
                    <a:pt x="333" y="22"/>
                    <a:pt x="287" y="54"/>
                  </a:cubicBezTo>
                  <a:cubicBezTo>
                    <a:pt x="101" y="191"/>
                    <a:pt x="0" y="450"/>
                    <a:pt x="48" y="679"/>
                  </a:cubicBezTo>
                  <a:cubicBezTo>
                    <a:pt x="64" y="758"/>
                    <a:pt x="114" y="850"/>
                    <a:pt x="194" y="850"/>
                  </a:cubicBezTo>
                  <a:cubicBezTo>
                    <a:pt x="196" y="850"/>
                    <a:pt x="199" y="849"/>
                    <a:pt x="201" y="849"/>
                  </a:cubicBezTo>
                  <a:cubicBezTo>
                    <a:pt x="276" y="847"/>
                    <a:pt x="324" y="777"/>
                    <a:pt x="382" y="735"/>
                  </a:cubicBezTo>
                  <a:cubicBezTo>
                    <a:pt x="452" y="688"/>
                    <a:pt x="555" y="665"/>
                    <a:pt x="592" y="590"/>
                  </a:cubicBezTo>
                  <a:cubicBezTo>
                    <a:pt x="619" y="537"/>
                    <a:pt x="611" y="478"/>
                    <a:pt x="600" y="422"/>
                  </a:cubicBezTo>
                  <a:cubicBezTo>
                    <a:pt x="578" y="311"/>
                    <a:pt x="558" y="188"/>
                    <a:pt x="516" y="79"/>
                  </a:cubicBezTo>
                  <a:cubicBezTo>
                    <a:pt x="495" y="23"/>
                    <a:pt x="461" y="1"/>
                    <a:pt x="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164;p51">
              <a:extLst>
                <a:ext uri="{FF2B5EF4-FFF2-40B4-BE49-F238E27FC236}">
                  <a16:creationId xmlns:a16="http://schemas.microsoft.com/office/drawing/2014/main" xmlns="" id="{1CF1D73C-489D-47F4-B209-8A41EECCB5A8}"/>
                </a:ext>
              </a:extLst>
            </p:cNvPr>
            <p:cNvSpPr/>
            <p:nvPr/>
          </p:nvSpPr>
          <p:spPr>
            <a:xfrm>
              <a:off x="1949126" y="3406454"/>
              <a:ext cx="153021" cy="102944"/>
            </a:xfrm>
            <a:custGeom>
              <a:avLst/>
              <a:gdLst/>
              <a:ahLst/>
              <a:cxnLst/>
              <a:rect l="l" t="t" r="r" b="b"/>
              <a:pathLst>
                <a:path w="1430" h="962" extrusionOk="0">
                  <a:moveTo>
                    <a:pt x="653" y="0"/>
                  </a:moveTo>
                  <a:cubicBezTo>
                    <a:pt x="529" y="0"/>
                    <a:pt x="402" y="20"/>
                    <a:pt x="327" y="112"/>
                  </a:cubicBezTo>
                  <a:cubicBezTo>
                    <a:pt x="285" y="162"/>
                    <a:pt x="268" y="232"/>
                    <a:pt x="215" y="268"/>
                  </a:cubicBezTo>
                  <a:cubicBezTo>
                    <a:pt x="168" y="307"/>
                    <a:pt x="98" y="307"/>
                    <a:pt x="54" y="346"/>
                  </a:cubicBezTo>
                  <a:cubicBezTo>
                    <a:pt x="12" y="385"/>
                    <a:pt x="1" y="447"/>
                    <a:pt x="17" y="500"/>
                  </a:cubicBezTo>
                  <a:cubicBezTo>
                    <a:pt x="34" y="547"/>
                    <a:pt x="82" y="589"/>
                    <a:pt x="132" y="611"/>
                  </a:cubicBezTo>
                  <a:cubicBezTo>
                    <a:pt x="168" y="628"/>
                    <a:pt x="210" y="636"/>
                    <a:pt x="241" y="656"/>
                  </a:cubicBezTo>
                  <a:cubicBezTo>
                    <a:pt x="330" y="723"/>
                    <a:pt x="313" y="876"/>
                    <a:pt x="408" y="938"/>
                  </a:cubicBezTo>
                  <a:cubicBezTo>
                    <a:pt x="433" y="955"/>
                    <a:pt x="463" y="962"/>
                    <a:pt x="493" y="962"/>
                  </a:cubicBezTo>
                  <a:cubicBezTo>
                    <a:pt x="536" y="962"/>
                    <a:pt x="582" y="948"/>
                    <a:pt x="623" y="932"/>
                  </a:cubicBezTo>
                  <a:cubicBezTo>
                    <a:pt x="771" y="876"/>
                    <a:pt x="910" y="804"/>
                    <a:pt x="1041" y="712"/>
                  </a:cubicBezTo>
                  <a:cubicBezTo>
                    <a:pt x="1142" y="645"/>
                    <a:pt x="1234" y="567"/>
                    <a:pt x="1284" y="458"/>
                  </a:cubicBezTo>
                  <a:cubicBezTo>
                    <a:pt x="1429" y="115"/>
                    <a:pt x="988" y="28"/>
                    <a:pt x="751" y="3"/>
                  </a:cubicBezTo>
                  <a:cubicBezTo>
                    <a:pt x="719" y="1"/>
                    <a:pt x="686"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165;p51">
              <a:extLst>
                <a:ext uri="{FF2B5EF4-FFF2-40B4-BE49-F238E27FC236}">
                  <a16:creationId xmlns:a16="http://schemas.microsoft.com/office/drawing/2014/main" xmlns="" id="{8A51D71F-27C2-4379-9A40-B7444F993241}"/>
                </a:ext>
              </a:extLst>
            </p:cNvPr>
            <p:cNvSpPr/>
            <p:nvPr/>
          </p:nvSpPr>
          <p:spPr>
            <a:xfrm>
              <a:off x="2031202" y="3434277"/>
              <a:ext cx="62813" cy="36490"/>
            </a:xfrm>
            <a:custGeom>
              <a:avLst/>
              <a:gdLst/>
              <a:ahLst/>
              <a:cxnLst/>
              <a:rect l="l" t="t" r="r" b="b"/>
              <a:pathLst>
                <a:path w="587" h="341" extrusionOk="0">
                  <a:moveTo>
                    <a:pt x="558" y="0"/>
                  </a:moveTo>
                  <a:cubicBezTo>
                    <a:pt x="549" y="0"/>
                    <a:pt x="539" y="7"/>
                    <a:pt x="534" y="17"/>
                  </a:cubicBezTo>
                  <a:cubicBezTo>
                    <a:pt x="437" y="183"/>
                    <a:pt x="241" y="293"/>
                    <a:pt x="50" y="293"/>
                  </a:cubicBezTo>
                  <a:cubicBezTo>
                    <a:pt x="43" y="293"/>
                    <a:pt x="36" y="293"/>
                    <a:pt x="29" y="293"/>
                  </a:cubicBezTo>
                  <a:cubicBezTo>
                    <a:pt x="15" y="293"/>
                    <a:pt x="4" y="301"/>
                    <a:pt x="1" y="315"/>
                  </a:cubicBezTo>
                  <a:cubicBezTo>
                    <a:pt x="1" y="323"/>
                    <a:pt x="4" y="335"/>
                    <a:pt x="15" y="337"/>
                  </a:cubicBezTo>
                  <a:cubicBezTo>
                    <a:pt x="18" y="340"/>
                    <a:pt x="20" y="340"/>
                    <a:pt x="23" y="340"/>
                  </a:cubicBezTo>
                  <a:cubicBezTo>
                    <a:pt x="32" y="341"/>
                    <a:pt x="42" y="341"/>
                    <a:pt x="51" y="341"/>
                  </a:cubicBezTo>
                  <a:cubicBezTo>
                    <a:pt x="262" y="341"/>
                    <a:pt x="471" y="221"/>
                    <a:pt x="578" y="42"/>
                  </a:cubicBezTo>
                  <a:cubicBezTo>
                    <a:pt x="587" y="28"/>
                    <a:pt x="581" y="14"/>
                    <a:pt x="570" y="5"/>
                  </a:cubicBezTo>
                  <a:cubicBezTo>
                    <a:pt x="566" y="2"/>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166;p51">
              <a:extLst>
                <a:ext uri="{FF2B5EF4-FFF2-40B4-BE49-F238E27FC236}">
                  <a16:creationId xmlns:a16="http://schemas.microsoft.com/office/drawing/2014/main" xmlns="" id="{0A97818F-C0EB-4D2D-B3B3-E594C296F20A}"/>
                </a:ext>
              </a:extLst>
            </p:cNvPr>
            <p:cNvSpPr/>
            <p:nvPr/>
          </p:nvSpPr>
          <p:spPr>
            <a:xfrm>
              <a:off x="2030346" y="3433314"/>
              <a:ext cx="54681" cy="12092"/>
            </a:xfrm>
            <a:custGeom>
              <a:avLst/>
              <a:gdLst/>
              <a:ahLst/>
              <a:cxnLst/>
              <a:rect l="l" t="t" r="r" b="b"/>
              <a:pathLst>
                <a:path w="511" h="113" extrusionOk="0">
                  <a:moveTo>
                    <a:pt x="486" y="0"/>
                  </a:moveTo>
                  <a:cubicBezTo>
                    <a:pt x="330" y="0"/>
                    <a:pt x="173" y="23"/>
                    <a:pt x="23" y="65"/>
                  </a:cubicBezTo>
                  <a:cubicBezTo>
                    <a:pt x="9" y="67"/>
                    <a:pt x="0" y="81"/>
                    <a:pt x="6" y="95"/>
                  </a:cubicBezTo>
                  <a:cubicBezTo>
                    <a:pt x="3" y="98"/>
                    <a:pt x="12" y="101"/>
                    <a:pt x="14" y="109"/>
                  </a:cubicBezTo>
                  <a:cubicBezTo>
                    <a:pt x="23" y="112"/>
                    <a:pt x="26" y="112"/>
                    <a:pt x="34" y="112"/>
                  </a:cubicBezTo>
                  <a:cubicBezTo>
                    <a:pt x="179" y="73"/>
                    <a:pt x="332" y="51"/>
                    <a:pt x="486" y="51"/>
                  </a:cubicBezTo>
                  <a:cubicBezTo>
                    <a:pt x="500" y="51"/>
                    <a:pt x="511" y="40"/>
                    <a:pt x="511" y="26"/>
                  </a:cubicBezTo>
                  <a:cubicBezTo>
                    <a:pt x="511" y="12"/>
                    <a:pt x="500" y="0"/>
                    <a:pt x="48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167;p51">
              <a:extLst>
                <a:ext uri="{FF2B5EF4-FFF2-40B4-BE49-F238E27FC236}">
                  <a16:creationId xmlns:a16="http://schemas.microsoft.com/office/drawing/2014/main" xmlns="" id="{CB2BD749-2E7D-4F3F-80EA-7CF0E502B694}"/>
                </a:ext>
              </a:extLst>
            </p:cNvPr>
            <p:cNvSpPr/>
            <p:nvPr/>
          </p:nvSpPr>
          <p:spPr>
            <a:xfrm>
              <a:off x="1988292" y="3413303"/>
              <a:ext cx="113214" cy="75228"/>
            </a:xfrm>
            <a:custGeom>
              <a:avLst/>
              <a:gdLst/>
              <a:ahLst/>
              <a:cxnLst/>
              <a:rect l="l" t="t" r="r" b="b"/>
              <a:pathLst>
                <a:path w="1058" h="703" extrusionOk="0">
                  <a:moveTo>
                    <a:pt x="458" y="1"/>
                  </a:moveTo>
                  <a:cubicBezTo>
                    <a:pt x="373" y="1"/>
                    <a:pt x="291" y="18"/>
                    <a:pt x="240" y="84"/>
                  </a:cubicBezTo>
                  <a:cubicBezTo>
                    <a:pt x="212" y="121"/>
                    <a:pt x="198" y="171"/>
                    <a:pt x="162" y="199"/>
                  </a:cubicBezTo>
                  <a:cubicBezTo>
                    <a:pt x="126" y="227"/>
                    <a:pt x="78" y="227"/>
                    <a:pt x="42" y="254"/>
                  </a:cubicBezTo>
                  <a:cubicBezTo>
                    <a:pt x="11" y="282"/>
                    <a:pt x="0" y="327"/>
                    <a:pt x="14" y="366"/>
                  </a:cubicBezTo>
                  <a:cubicBezTo>
                    <a:pt x="28" y="405"/>
                    <a:pt x="59" y="436"/>
                    <a:pt x="98" y="450"/>
                  </a:cubicBezTo>
                  <a:cubicBezTo>
                    <a:pt x="126" y="461"/>
                    <a:pt x="154" y="464"/>
                    <a:pt x="179" y="480"/>
                  </a:cubicBezTo>
                  <a:cubicBezTo>
                    <a:pt x="246" y="525"/>
                    <a:pt x="232" y="642"/>
                    <a:pt x="301" y="687"/>
                  </a:cubicBezTo>
                  <a:cubicBezTo>
                    <a:pt x="320" y="698"/>
                    <a:pt x="341" y="702"/>
                    <a:pt x="362" y="702"/>
                  </a:cubicBezTo>
                  <a:cubicBezTo>
                    <a:pt x="394" y="702"/>
                    <a:pt x="428" y="692"/>
                    <a:pt x="460" y="678"/>
                  </a:cubicBezTo>
                  <a:cubicBezTo>
                    <a:pt x="572" y="637"/>
                    <a:pt x="672" y="584"/>
                    <a:pt x="770" y="519"/>
                  </a:cubicBezTo>
                  <a:cubicBezTo>
                    <a:pt x="845" y="469"/>
                    <a:pt x="915" y="411"/>
                    <a:pt x="949" y="330"/>
                  </a:cubicBezTo>
                  <a:cubicBezTo>
                    <a:pt x="1057" y="79"/>
                    <a:pt x="728" y="17"/>
                    <a:pt x="552" y="6"/>
                  </a:cubicBezTo>
                  <a:cubicBezTo>
                    <a:pt x="522" y="3"/>
                    <a:pt x="490"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168;p51">
              <a:extLst>
                <a:ext uri="{FF2B5EF4-FFF2-40B4-BE49-F238E27FC236}">
                  <a16:creationId xmlns:a16="http://schemas.microsoft.com/office/drawing/2014/main" xmlns="" id="{1CEFBD9E-AEE5-48F2-BD8A-C79BE1AC9CC1}"/>
                </a:ext>
              </a:extLst>
            </p:cNvPr>
            <p:cNvSpPr/>
            <p:nvPr/>
          </p:nvSpPr>
          <p:spPr>
            <a:xfrm>
              <a:off x="2080534" y="3330048"/>
              <a:ext cx="118243" cy="118888"/>
            </a:xfrm>
            <a:custGeom>
              <a:avLst/>
              <a:gdLst/>
              <a:ahLst/>
              <a:cxnLst/>
              <a:rect l="l" t="t" r="r" b="b"/>
              <a:pathLst>
                <a:path w="1105" h="1111" extrusionOk="0">
                  <a:moveTo>
                    <a:pt x="416" y="0"/>
                  </a:moveTo>
                  <a:cubicBezTo>
                    <a:pt x="377" y="31"/>
                    <a:pt x="338" y="64"/>
                    <a:pt x="310" y="103"/>
                  </a:cubicBezTo>
                  <a:cubicBezTo>
                    <a:pt x="257" y="170"/>
                    <a:pt x="232" y="254"/>
                    <a:pt x="212" y="335"/>
                  </a:cubicBezTo>
                  <a:cubicBezTo>
                    <a:pt x="168" y="502"/>
                    <a:pt x="0" y="921"/>
                    <a:pt x="184" y="1046"/>
                  </a:cubicBezTo>
                  <a:cubicBezTo>
                    <a:pt x="256" y="1094"/>
                    <a:pt x="360" y="1111"/>
                    <a:pt x="471" y="1111"/>
                  </a:cubicBezTo>
                  <a:cubicBezTo>
                    <a:pt x="634" y="1111"/>
                    <a:pt x="811" y="1075"/>
                    <a:pt x="921" y="1046"/>
                  </a:cubicBezTo>
                  <a:cubicBezTo>
                    <a:pt x="993" y="1024"/>
                    <a:pt x="1077" y="988"/>
                    <a:pt x="1094" y="912"/>
                  </a:cubicBezTo>
                  <a:cubicBezTo>
                    <a:pt x="1105" y="865"/>
                    <a:pt x="1085" y="815"/>
                    <a:pt x="1069" y="767"/>
                  </a:cubicBezTo>
                  <a:cubicBezTo>
                    <a:pt x="984" y="788"/>
                    <a:pt x="897" y="798"/>
                    <a:pt x="810" y="798"/>
                  </a:cubicBezTo>
                  <a:cubicBezTo>
                    <a:pt x="705" y="798"/>
                    <a:pt x="599" y="783"/>
                    <a:pt x="497" y="751"/>
                  </a:cubicBezTo>
                  <a:cubicBezTo>
                    <a:pt x="474" y="742"/>
                    <a:pt x="447" y="731"/>
                    <a:pt x="424" y="712"/>
                  </a:cubicBezTo>
                  <a:cubicBezTo>
                    <a:pt x="405" y="695"/>
                    <a:pt x="396" y="667"/>
                    <a:pt x="391" y="639"/>
                  </a:cubicBezTo>
                  <a:cubicBezTo>
                    <a:pt x="338" y="430"/>
                    <a:pt x="349" y="204"/>
                    <a:pt x="41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169;p51">
              <a:extLst>
                <a:ext uri="{FF2B5EF4-FFF2-40B4-BE49-F238E27FC236}">
                  <a16:creationId xmlns:a16="http://schemas.microsoft.com/office/drawing/2014/main" xmlns="" id="{25DE9C26-90BA-419D-AFC1-5F38E7D7EBB6}"/>
                </a:ext>
              </a:extLst>
            </p:cNvPr>
            <p:cNvSpPr/>
            <p:nvPr/>
          </p:nvSpPr>
          <p:spPr>
            <a:xfrm>
              <a:off x="2039335" y="3452148"/>
              <a:ext cx="88388" cy="98877"/>
            </a:xfrm>
            <a:custGeom>
              <a:avLst/>
              <a:gdLst/>
              <a:ahLst/>
              <a:cxnLst/>
              <a:rect l="l" t="t" r="r" b="b"/>
              <a:pathLst>
                <a:path w="826" h="924" extrusionOk="0">
                  <a:moveTo>
                    <a:pt x="531" y="1"/>
                  </a:moveTo>
                  <a:cubicBezTo>
                    <a:pt x="474" y="1"/>
                    <a:pt x="408" y="32"/>
                    <a:pt x="343" y="78"/>
                  </a:cubicBezTo>
                  <a:cubicBezTo>
                    <a:pt x="173" y="201"/>
                    <a:pt x="53" y="388"/>
                    <a:pt x="0" y="592"/>
                  </a:cubicBezTo>
                  <a:cubicBezTo>
                    <a:pt x="67" y="528"/>
                    <a:pt x="140" y="472"/>
                    <a:pt x="218" y="421"/>
                  </a:cubicBezTo>
                  <a:cubicBezTo>
                    <a:pt x="274" y="385"/>
                    <a:pt x="329" y="352"/>
                    <a:pt x="394" y="338"/>
                  </a:cubicBezTo>
                  <a:cubicBezTo>
                    <a:pt x="413" y="334"/>
                    <a:pt x="432" y="331"/>
                    <a:pt x="452" y="331"/>
                  </a:cubicBezTo>
                  <a:cubicBezTo>
                    <a:pt x="499" y="331"/>
                    <a:pt x="546" y="344"/>
                    <a:pt x="583" y="371"/>
                  </a:cubicBezTo>
                  <a:cubicBezTo>
                    <a:pt x="642" y="419"/>
                    <a:pt x="670" y="497"/>
                    <a:pt x="686" y="578"/>
                  </a:cubicBezTo>
                  <a:cubicBezTo>
                    <a:pt x="712" y="689"/>
                    <a:pt x="734" y="806"/>
                    <a:pt x="742" y="924"/>
                  </a:cubicBezTo>
                  <a:cubicBezTo>
                    <a:pt x="762" y="904"/>
                    <a:pt x="779" y="887"/>
                    <a:pt x="790" y="862"/>
                  </a:cubicBezTo>
                  <a:cubicBezTo>
                    <a:pt x="826" y="790"/>
                    <a:pt x="812" y="700"/>
                    <a:pt x="795" y="620"/>
                  </a:cubicBezTo>
                  <a:cubicBezTo>
                    <a:pt x="762" y="455"/>
                    <a:pt x="737" y="274"/>
                    <a:pt x="673" y="117"/>
                  </a:cubicBezTo>
                  <a:cubicBezTo>
                    <a:pt x="641" y="34"/>
                    <a:pt x="591" y="1"/>
                    <a:pt x="53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170;p51">
              <a:extLst>
                <a:ext uri="{FF2B5EF4-FFF2-40B4-BE49-F238E27FC236}">
                  <a16:creationId xmlns:a16="http://schemas.microsoft.com/office/drawing/2014/main" xmlns="" id="{9DFF7042-872D-4D1A-A113-266C03C73CA3}"/>
                </a:ext>
              </a:extLst>
            </p:cNvPr>
            <p:cNvSpPr/>
            <p:nvPr/>
          </p:nvSpPr>
          <p:spPr>
            <a:xfrm>
              <a:off x="1988827" y="3406989"/>
              <a:ext cx="113856" cy="99519"/>
            </a:xfrm>
            <a:custGeom>
              <a:avLst/>
              <a:gdLst/>
              <a:ahLst/>
              <a:cxnLst/>
              <a:rect l="l" t="t" r="r" b="b"/>
              <a:pathLst>
                <a:path w="1064" h="930" extrusionOk="0">
                  <a:moveTo>
                    <a:pt x="261" y="1"/>
                  </a:moveTo>
                  <a:cubicBezTo>
                    <a:pt x="164" y="1"/>
                    <a:pt x="69" y="15"/>
                    <a:pt x="1" y="68"/>
                  </a:cubicBezTo>
                  <a:cubicBezTo>
                    <a:pt x="90" y="101"/>
                    <a:pt x="176" y="135"/>
                    <a:pt x="260" y="171"/>
                  </a:cubicBezTo>
                  <a:cubicBezTo>
                    <a:pt x="352" y="207"/>
                    <a:pt x="444" y="258"/>
                    <a:pt x="494" y="344"/>
                  </a:cubicBezTo>
                  <a:cubicBezTo>
                    <a:pt x="556" y="461"/>
                    <a:pt x="506" y="609"/>
                    <a:pt x="433" y="729"/>
                  </a:cubicBezTo>
                  <a:cubicBezTo>
                    <a:pt x="383" y="802"/>
                    <a:pt x="322" y="871"/>
                    <a:pt x="257" y="930"/>
                  </a:cubicBezTo>
                  <a:cubicBezTo>
                    <a:pt x="402" y="874"/>
                    <a:pt x="545" y="802"/>
                    <a:pt x="676" y="710"/>
                  </a:cubicBezTo>
                  <a:cubicBezTo>
                    <a:pt x="773" y="643"/>
                    <a:pt x="866" y="565"/>
                    <a:pt x="916" y="456"/>
                  </a:cubicBezTo>
                  <a:cubicBezTo>
                    <a:pt x="1064" y="115"/>
                    <a:pt x="620" y="26"/>
                    <a:pt x="383" y="7"/>
                  </a:cubicBezTo>
                  <a:cubicBezTo>
                    <a:pt x="343" y="3"/>
                    <a:pt x="302" y="1"/>
                    <a:pt x="26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171;p51">
              <a:extLst>
                <a:ext uri="{FF2B5EF4-FFF2-40B4-BE49-F238E27FC236}">
                  <a16:creationId xmlns:a16="http://schemas.microsoft.com/office/drawing/2014/main" xmlns="" id="{7E2B2AEE-D5B3-4D00-A02E-C21E4D00F641}"/>
                </a:ext>
              </a:extLst>
            </p:cNvPr>
            <p:cNvSpPr/>
            <p:nvPr/>
          </p:nvSpPr>
          <p:spPr>
            <a:xfrm>
              <a:off x="2012476" y="3341713"/>
              <a:ext cx="89351" cy="97486"/>
            </a:xfrm>
            <a:custGeom>
              <a:avLst/>
              <a:gdLst/>
              <a:ahLst/>
              <a:cxnLst/>
              <a:rect l="l" t="t" r="r" b="b"/>
              <a:pathLst>
                <a:path w="835" h="911" extrusionOk="0">
                  <a:moveTo>
                    <a:pt x="703" y="0"/>
                  </a:moveTo>
                  <a:cubicBezTo>
                    <a:pt x="695" y="45"/>
                    <a:pt x="684" y="92"/>
                    <a:pt x="678" y="140"/>
                  </a:cubicBezTo>
                  <a:cubicBezTo>
                    <a:pt x="658" y="237"/>
                    <a:pt x="639" y="338"/>
                    <a:pt x="569" y="407"/>
                  </a:cubicBezTo>
                  <a:cubicBezTo>
                    <a:pt x="506" y="468"/>
                    <a:pt x="419" y="488"/>
                    <a:pt x="336" y="488"/>
                  </a:cubicBezTo>
                  <a:cubicBezTo>
                    <a:pt x="309" y="488"/>
                    <a:pt x="282" y="486"/>
                    <a:pt x="257" y="483"/>
                  </a:cubicBezTo>
                  <a:cubicBezTo>
                    <a:pt x="167" y="480"/>
                    <a:pt x="84" y="466"/>
                    <a:pt x="0" y="444"/>
                  </a:cubicBezTo>
                  <a:lnTo>
                    <a:pt x="0" y="444"/>
                  </a:lnTo>
                  <a:cubicBezTo>
                    <a:pt x="64" y="536"/>
                    <a:pt x="137" y="619"/>
                    <a:pt x="215" y="695"/>
                  </a:cubicBezTo>
                  <a:cubicBezTo>
                    <a:pt x="291" y="776"/>
                    <a:pt x="454" y="910"/>
                    <a:pt x="590" y="910"/>
                  </a:cubicBezTo>
                  <a:cubicBezTo>
                    <a:pt x="613" y="910"/>
                    <a:pt x="635" y="907"/>
                    <a:pt x="656" y="898"/>
                  </a:cubicBezTo>
                  <a:cubicBezTo>
                    <a:pt x="790" y="851"/>
                    <a:pt x="823" y="530"/>
                    <a:pt x="831" y="396"/>
                  </a:cubicBezTo>
                  <a:cubicBezTo>
                    <a:pt x="834" y="254"/>
                    <a:pt x="795" y="103"/>
                    <a:pt x="70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172;p51">
              <a:extLst>
                <a:ext uri="{FF2B5EF4-FFF2-40B4-BE49-F238E27FC236}">
                  <a16:creationId xmlns:a16="http://schemas.microsoft.com/office/drawing/2014/main" xmlns="" id="{6B238C95-162D-48DC-9CD0-85445AC27B80}"/>
                </a:ext>
              </a:extLst>
            </p:cNvPr>
            <p:cNvSpPr/>
            <p:nvPr/>
          </p:nvSpPr>
          <p:spPr>
            <a:xfrm>
              <a:off x="2095729" y="3440163"/>
              <a:ext cx="121561" cy="85822"/>
            </a:xfrm>
            <a:custGeom>
              <a:avLst/>
              <a:gdLst/>
              <a:ahLst/>
              <a:cxnLst/>
              <a:rect l="l" t="t" r="r" b="b"/>
              <a:pathLst>
                <a:path w="1136" h="802" extrusionOk="0">
                  <a:moveTo>
                    <a:pt x="326" y="1"/>
                  </a:moveTo>
                  <a:cubicBezTo>
                    <a:pt x="186" y="1"/>
                    <a:pt x="19" y="20"/>
                    <a:pt x="6" y="132"/>
                  </a:cubicBezTo>
                  <a:cubicBezTo>
                    <a:pt x="0" y="202"/>
                    <a:pt x="42" y="263"/>
                    <a:pt x="84" y="324"/>
                  </a:cubicBezTo>
                  <a:cubicBezTo>
                    <a:pt x="137" y="394"/>
                    <a:pt x="185" y="467"/>
                    <a:pt x="238" y="536"/>
                  </a:cubicBezTo>
                  <a:cubicBezTo>
                    <a:pt x="302" y="626"/>
                    <a:pt x="363" y="715"/>
                    <a:pt x="427" y="801"/>
                  </a:cubicBezTo>
                  <a:cubicBezTo>
                    <a:pt x="419" y="757"/>
                    <a:pt x="416" y="715"/>
                    <a:pt x="408" y="667"/>
                  </a:cubicBezTo>
                  <a:cubicBezTo>
                    <a:pt x="402" y="595"/>
                    <a:pt x="391" y="522"/>
                    <a:pt x="413" y="453"/>
                  </a:cubicBezTo>
                  <a:cubicBezTo>
                    <a:pt x="447" y="333"/>
                    <a:pt x="558" y="257"/>
                    <a:pt x="676" y="229"/>
                  </a:cubicBezTo>
                  <a:cubicBezTo>
                    <a:pt x="724" y="219"/>
                    <a:pt x="773" y="216"/>
                    <a:pt x="822" y="216"/>
                  </a:cubicBezTo>
                  <a:cubicBezTo>
                    <a:pt x="896" y="216"/>
                    <a:pt x="969" y="224"/>
                    <a:pt x="1041" y="232"/>
                  </a:cubicBezTo>
                  <a:cubicBezTo>
                    <a:pt x="1072" y="241"/>
                    <a:pt x="1105" y="243"/>
                    <a:pt x="1136" y="246"/>
                  </a:cubicBezTo>
                  <a:cubicBezTo>
                    <a:pt x="1119" y="229"/>
                    <a:pt x="1102" y="213"/>
                    <a:pt x="1083" y="199"/>
                  </a:cubicBezTo>
                  <a:cubicBezTo>
                    <a:pt x="910" y="70"/>
                    <a:pt x="698" y="12"/>
                    <a:pt x="489" y="6"/>
                  </a:cubicBezTo>
                  <a:cubicBezTo>
                    <a:pt x="454" y="5"/>
                    <a:pt x="393" y="1"/>
                    <a:pt x="32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173;p51">
              <a:extLst>
                <a:ext uri="{FF2B5EF4-FFF2-40B4-BE49-F238E27FC236}">
                  <a16:creationId xmlns:a16="http://schemas.microsoft.com/office/drawing/2014/main" xmlns="" id="{C0416985-801A-43DB-B45A-3D467897F967}"/>
                </a:ext>
              </a:extLst>
            </p:cNvPr>
            <p:cNvSpPr/>
            <p:nvPr/>
          </p:nvSpPr>
          <p:spPr>
            <a:xfrm>
              <a:off x="2070689" y="3415443"/>
              <a:ext cx="62492" cy="54896"/>
            </a:xfrm>
            <a:custGeom>
              <a:avLst/>
              <a:gdLst/>
              <a:ahLst/>
              <a:cxnLst/>
              <a:rect l="l" t="t" r="r" b="b"/>
              <a:pathLst>
                <a:path w="584" h="513" extrusionOk="0">
                  <a:moveTo>
                    <a:pt x="294" y="1"/>
                  </a:moveTo>
                  <a:cubicBezTo>
                    <a:pt x="197" y="1"/>
                    <a:pt x="104" y="57"/>
                    <a:pt x="61" y="148"/>
                  </a:cubicBezTo>
                  <a:cubicBezTo>
                    <a:pt x="0" y="276"/>
                    <a:pt x="53" y="430"/>
                    <a:pt x="181" y="488"/>
                  </a:cubicBezTo>
                  <a:cubicBezTo>
                    <a:pt x="218" y="505"/>
                    <a:pt x="256" y="513"/>
                    <a:pt x="293" y="513"/>
                  </a:cubicBezTo>
                  <a:cubicBezTo>
                    <a:pt x="390" y="513"/>
                    <a:pt x="480" y="460"/>
                    <a:pt x="525" y="366"/>
                  </a:cubicBezTo>
                  <a:cubicBezTo>
                    <a:pt x="583" y="237"/>
                    <a:pt x="530" y="84"/>
                    <a:pt x="402" y="25"/>
                  </a:cubicBezTo>
                  <a:cubicBezTo>
                    <a:pt x="367" y="8"/>
                    <a:pt x="330"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174;p51">
              <a:extLst>
                <a:ext uri="{FF2B5EF4-FFF2-40B4-BE49-F238E27FC236}">
                  <a16:creationId xmlns:a16="http://schemas.microsoft.com/office/drawing/2014/main" xmlns="" id="{133AB5E9-5A59-4ADA-B5D3-703D15D50A9F}"/>
                </a:ext>
              </a:extLst>
            </p:cNvPr>
            <p:cNvSpPr/>
            <p:nvPr/>
          </p:nvSpPr>
          <p:spPr>
            <a:xfrm>
              <a:off x="2084707" y="3427642"/>
              <a:ext cx="33814" cy="30391"/>
            </a:xfrm>
            <a:custGeom>
              <a:avLst/>
              <a:gdLst/>
              <a:ahLst/>
              <a:cxnLst/>
              <a:rect l="l" t="t" r="r" b="b"/>
              <a:pathLst>
                <a:path w="316" h="284" extrusionOk="0">
                  <a:moveTo>
                    <a:pt x="158" y="1"/>
                  </a:moveTo>
                  <a:cubicBezTo>
                    <a:pt x="106" y="1"/>
                    <a:pt x="55" y="31"/>
                    <a:pt x="31" y="81"/>
                  </a:cubicBezTo>
                  <a:cubicBezTo>
                    <a:pt x="0" y="151"/>
                    <a:pt x="28" y="235"/>
                    <a:pt x="98" y="268"/>
                  </a:cubicBezTo>
                  <a:cubicBezTo>
                    <a:pt x="118" y="279"/>
                    <a:pt x="139" y="284"/>
                    <a:pt x="160" y="284"/>
                  </a:cubicBezTo>
                  <a:cubicBezTo>
                    <a:pt x="212" y="284"/>
                    <a:pt x="261" y="254"/>
                    <a:pt x="285" y="204"/>
                  </a:cubicBezTo>
                  <a:cubicBezTo>
                    <a:pt x="315" y="134"/>
                    <a:pt x="288" y="51"/>
                    <a:pt x="218" y="14"/>
                  </a:cubicBezTo>
                  <a:cubicBezTo>
                    <a:pt x="199" y="5"/>
                    <a:pt x="178"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175;p51">
              <a:extLst>
                <a:ext uri="{FF2B5EF4-FFF2-40B4-BE49-F238E27FC236}">
                  <a16:creationId xmlns:a16="http://schemas.microsoft.com/office/drawing/2014/main" xmlns="" id="{D439591B-587A-4A0E-9FD2-87F4A9776E07}"/>
                </a:ext>
              </a:extLst>
            </p:cNvPr>
            <p:cNvSpPr/>
            <p:nvPr/>
          </p:nvSpPr>
          <p:spPr>
            <a:xfrm>
              <a:off x="1369992" y="2694084"/>
              <a:ext cx="458313" cy="435103"/>
            </a:xfrm>
            <a:custGeom>
              <a:avLst/>
              <a:gdLst/>
              <a:ahLst/>
              <a:cxnLst/>
              <a:rect l="l" t="t" r="r" b="b"/>
              <a:pathLst>
                <a:path w="4283" h="4066" extrusionOk="0">
                  <a:moveTo>
                    <a:pt x="3292" y="0"/>
                  </a:moveTo>
                  <a:cubicBezTo>
                    <a:pt x="3283" y="0"/>
                    <a:pt x="3274" y="0"/>
                    <a:pt x="3265" y="1"/>
                  </a:cubicBezTo>
                  <a:cubicBezTo>
                    <a:pt x="3119" y="12"/>
                    <a:pt x="2991" y="82"/>
                    <a:pt x="2866" y="146"/>
                  </a:cubicBezTo>
                  <a:cubicBezTo>
                    <a:pt x="2757" y="207"/>
                    <a:pt x="2651" y="266"/>
                    <a:pt x="2556" y="341"/>
                  </a:cubicBezTo>
                  <a:cubicBezTo>
                    <a:pt x="2553" y="341"/>
                    <a:pt x="2548" y="347"/>
                    <a:pt x="2545" y="350"/>
                  </a:cubicBezTo>
                  <a:cubicBezTo>
                    <a:pt x="2531" y="361"/>
                    <a:pt x="2520" y="369"/>
                    <a:pt x="2511" y="380"/>
                  </a:cubicBezTo>
                  <a:cubicBezTo>
                    <a:pt x="2506" y="389"/>
                    <a:pt x="2500" y="394"/>
                    <a:pt x="2492" y="403"/>
                  </a:cubicBezTo>
                  <a:cubicBezTo>
                    <a:pt x="2486" y="408"/>
                    <a:pt x="2478" y="417"/>
                    <a:pt x="2472" y="425"/>
                  </a:cubicBezTo>
                  <a:cubicBezTo>
                    <a:pt x="2458" y="445"/>
                    <a:pt x="2447" y="458"/>
                    <a:pt x="2433" y="475"/>
                  </a:cubicBezTo>
                  <a:cubicBezTo>
                    <a:pt x="2414" y="500"/>
                    <a:pt x="2394" y="531"/>
                    <a:pt x="2380" y="559"/>
                  </a:cubicBezTo>
                  <a:cubicBezTo>
                    <a:pt x="2375" y="573"/>
                    <a:pt x="2366" y="590"/>
                    <a:pt x="2361" y="604"/>
                  </a:cubicBezTo>
                  <a:cubicBezTo>
                    <a:pt x="2324" y="682"/>
                    <a:pt x="2302" y="760"/>
                    <a:pt x="2280" y="841"/>
                  </a:cubicBezTo>
                  <a:cubicBezTo>
                    <a:pt x="2269" y="880"/>
                    <a:pt x="2260" y="924"/>
                    <a:pt x="2243" y="977"/>
                  </a:cubicBezTo>
                  <a:cubicBezTo>
                    <a:pt x="2221" y="740"/>
                    <a:pt x="2121" y="509"/>
                    <a:pt x="1928" y="378"/>
                  </a:cubicBezTo>
                  <a:cubicBezTo>
                    <a:pt x="1708" y="227"/>
                    <a:pt x="1418" y="230"/>
                    <a:pt x="1172" y="132"/>
                  </a:cubicBezTo>
                  <a:cubicBezTo>
                    <a:pt x="1094" y="104"/>
                    <a:pt x="1022" y="68"/>
                    <a:pt x="941" y="60"/>
                  </a:cubicBezTo>
                  <a:cubicBezTo>
                    <a:pt x="935" y="59"/>
                    <a:pt x="930" y="59"/>
                    <a:pt x="925" y="59"/>
                  </a:cubicBezTo>
                  <a:cubicBezTo>
                    <a:pt x="756" y="59"/>
                    <a:pt x="611" y="232"/>
                    <a:pt x="595" y="394"/>
                  </a:cubicBezTo>
                  <a:cubicBezTo>
                    <a:pt x="578" y="576"/>
                    <a:pt x="659" y="751"/>
                    <a:pt x="748" y="908"/>
                  </a:cubicBezTo>
                  <a:cubicBezTo>
                    <a:pt x="857" y="1100"/>
                    <a:pt x="991" y="1273"/>
                    <a:pt x="1136" y="1438"/>
                  </a:cubicBezTo>
                  <a:cubicBezTo>
                    <a:pt x="1130" y="1435"/>
                    <a:pt x="1125" y="1435"/>
                    <a:pt x="1119" y="1435"/>
                  </a:cubicBezTo>
                  <a:lnTo>
                    <a:pt x="1108" y="1435"/>
                  </a:lnTo>
                  <a:cubicBezTo>
                    <a:pt x="1083" y="1435"/>
                    <a:pt x="1055" y="1429"/>
                    <a:pt x="1033" y="1429"/>
                  </a:cubicBezTo>
                  <a:lnTo>
                    <a:pt x="1027" y="1429"/>
                  </a:lnTo>
                  <a:cubicBezTo>
                    <a:pt x="1019" y="1429"/>
                    <a:pt x="1012" y="1429"/>
                    <a:pt x="1004" y="1429"/>
                  </a:cubicBezTo>
                  <a:cubicBezTo>
                    <a:pt x="816" y="1429"/>
                    <a:pt x="629" y="1463"/>
                    <a:pt x="519" y="1608"/>
                  </a:cubicBezTo>
                  <a:cubicBezTo>
                    <a:pt x="455" y="1689"/>
                    <a:pt x="425" y="1798"/>
                    <a:pt x="344" y="1856"/>
                  </a:cubicBezTo>
                  <a:cubicBezTo>
                    <a:pt x="268" y="1912"/>
                    <a:pt x="159" y="1912"/>
                    <a:pt x="87" y="1973"/>
                  </a:cubicBezTo>
                  <a:cubicBezTo>
                    <a:pt x="17" y="2029"/>
                    <a:pt x="0" y="2135"/>
                    <a:pt x="28" y="2216"/>
                  </a:cubicBezTo>
                  <a:cubicBezTo>
                    <a:pt x="56" y="2300"/>
                    <a:pt x="129" y="2364"/>
                    <a:pt x="210" y="2397"/>
                  </a:cubicBezTo>
                  <a:cubicBezTo>
                    <a:pt x="265" y="2420"/>
                    <a:pt x="327" y="2431"/>
                    <a:pt x="380" y="2467"/>
                  </a:cubicBezTo>
                  <a:cubicBezTo>
                    <a:pt x="525" y="2568"/>
                    <a:pt x="497" y="2816"/>
                    <a:pt x="645" y="2914"/>
                  </a:cubicBezTo>
                  <a:cubicBezTo>
                    <a:pt x="683" y="2938"/>
                    <a:pt x="727" y="2947"/>
                    <a:pt x="773" y="2947"/>
                  </a:cubicBezTo>
                  <a:cubicBezTo>
                    <a:pt x="843" y="2947"/>
                    <a:pt x="918" y="2925"/>
                    <a:pt x="985" y="2900"/>
                  </a:cubicBezTo>
                  <a:cubicBezTo>
                    <a:pt x="991" y="2900"/>
                    <a:pt x="994" y="2900"/>
                    <a:pt x="996" y="2894"/>
                  </a:cubicBezTo>
                  <a:cubicBezTo>
                    <a:pt x="1111" y="2852"/>
                    <a:pt x="1220" y="2802"/>
                    <a:pt x="1328" y="2746"/>
                  </a:cubicBezTo>
                  <a:cubicBezTo>
                    <a:pt x="1340" y="2741"/>
                    <a:pt x="1345" y="2738"/>
                    <a:pt x="1356" y="2732"/>
                  </a:cubicBezTo>
                  <a:cubicBezTo>
                    <a:pt x="1401" y="2710"/>
                    <a:pt x="1446" y="2682"/>
                    <a:pt x="1487" y="2657"/>
                  </a:cubicBezTo>
                  <a:lnTo>
                    <a:pt x="1487" y="2657"/>
                  </a:lnTo>
                  <a:cubicBezTo>
                    <a:pt x="1465" y="2704"/>
                    <a:pt x="1440" y="2749"/>
                    <a:pt x="1418" y="2796"/>
                  </a:cubicBezTo>
                  <a:cubicBezTo>
                    <a:pt x="1418" y="2802"/>
                    <a:pt x="1418" y="2805"/>
                    <a:pt x="1415" y="2807"/>
                  </a:cubicBezTo>
                  <a:cubicBezTo>
                    <a:pt x="1401" y="2844"/>
                    <a:pt x="1390" y="2877"/>
                    <a:pt x="1376" y="2914"/>
                  </a:cubicBezTo>
                  <a:cubicBezTo>
                    <a:pt x="1376" y="2916"/>
                    <a:pt x="1376" y="2919"/>
                    <a:pt x="1373" y="2922"/>
                  </a:cubicBezTo>
                  <a:cubicBezTo>
                    <a:pt x="1289" y="3165"/>
                    <a:pt x="1270" y="3421"/>
                    <a:pt x="1320" y="3670"/>
                  </a:cubicBezTo>
                  <a:cubicBezTo>
                    <a:pt x="1359" y="3854"/>
                    <a:pt x="1481" y="4066"/>
                    <a:pt x="1670" y="4066"/>
                  </a:cubicBezTo>
                  <a:cubicBezTo>
                    <a:pt x="1672" y="4066"/>
                    <a:pt x="1675" y="4066"/>
                    <a:pt x="1677" y="4066"/>
                  </a:cubicBezTo>
                  <a:cubicBezTo>
                    <a:pt x="1847" y="4063"/>
                    <a:pt x="1959" y="3904"/>
                    <a:pt x="2098" y="3806"/>
                  </a:cubicBezTo>
                  <a:cubicBezTo>
                    <a:pt x="2252" y="3697"/>
                    <a:pt x="2469" y="3653"/>
                    <a:pt x="2570" y="3494"/>
                  </a:cubicBezTo>
                  <a:cubicBezTo>
                    <a:pt x="2575" y="3485"/>
                    <a:pt x="2581" y="3477"/>
                    <a:pt x="2587" y="3466"/>
                  </a:cubicBezTo>
                  <a:cubicBezTo>
                    <a:pt x="2601" y="3435"/>
                    <a:pt x="2612" y="3405"/>
                    <a:pt x="2617" y="3374"/>
                  </a:cubicBezTo>
                  <a:cubicBezTo>
                    <a:pt x="2623" y="3340"/>
                    <a:pt x="2626" y="3307"/>
                    <a:pt x="2626" y="3276"/>
                  </a:cubicBezTo>
                  <a:cubicBezTo>
                    <a:pt x="2623" y="3209"/>
                    <a:pt x="2612" y="3142"/>
                    <a:pt x="2598" y="3075"/>
                  </a:cubicBezTo>
                  <a:cubicBezTo>
                    <a:pt x="2581" y="2992"/>
                    <a:pt x="2567" y="2908"/>
                    <a:pt x="2548" y="2821"/>
                  </a:cubicBezTo>
                  <a:cubicBezTo>
                    <a:pt x="2542" y="2796"/>
                    <a:pt x="2539" y="2768"/>
                    <a:pt x="2531" y="2741"/>
                  </a:cubicBezTo>
                  <a:lnTo>
                    <a:pt x="2531" y="2741"/>
                  </a:lnTo>
                  <a:cubicBezTo>
                    <a:pt x="2539" y="2752"/>
                    <a:pt x="2545" y="2763"/>
                    <a:pt x="2556" y="2777"/>
                  </a:cubicBezTo>
                  <a:cubicBezTo>
                    <a:pt x="2614" y="2858"/>
                    <a:pt x="2670" y="2941"/>
                    <a:pt x="2729" y="3020"/>
                  </a:cubicBezTo>
                  <a:cubicBezTo>
                    <a:pt x="2771" y="3075"/>
                    <a:pt x="2810" y="3137"/>
                    <a:pt x="2852" y="3192"/>
                  </a:cubicBezTo>
                  <a:cubicBezTo>
                    <a:pt x="2921" y="3293"/>
                    <a:pt x="2999" y="3396"/>
                    <a:pt x="3105" y="3463"/>
                  </a:cubicBezTo>
                  <a:cubicBezTo>
                    <a:pt x="3188" y="3514"/>
                    <a:pt x="3280" y="3536"/>
                    <a:pt x="3375" y="3536"/>
                  </a:cubicBezTo>
                  <a:cubicBezTo>
                    <a:pt x="3567" y="3536"/>
                    <a:pt x="3769" y="3446"/>
                    <a:pt x="3926" y="3326"/>
                  </a:cubicBezTo>
                  <a:cubicBezTo>
                    <a:pt x="4037" y="3243"/>
                    <a:pt x="4143" y="3139"/>
                    <a:pt x="4191" y="3006"/>
                  </a:cubicBezTo>
                  <a:cubicBezTo>
                    <a:pt x="4283" y="2766"/>
                    <a:pt x="4160" y="2501"/>
                    <a:pt x="3970" y="2316"/>
                  </a:cubicBezTo>
                  <a:cubicBezTo>
                    <a:pt x="3956" y="2303"/>
                    <a:pt x="3942" y="2291"/>
                    <a:pt x="3928" y="2277"/>
                  </a:cubicBezTo>
                  <a:cubicBezTo>
                    <a:pt x="3915" y="2266"/>
                    <a:pt x="3901" y="2252"/>
                    <a:pt x="3884" y="2244"/>
                  </a:cubicBezTo>
                  <a:cubicBezTo>
                    <a:pt x="3714" y="2113"/>
                    <a:pt x="3516" y="2035"/>
                    <a:pt x="3309" y="1987"/>
                  </a:cubicBezTo>
                  <a:cubicBezTo>
                    <a:pt x="3343" y="1979"/>
                    <a:pt x="3376" y="1971"/>
                    <a:pt x="3404" y="1965"/>
                  </a:cubicBezTo>
                  <a:cubicBezTo>
                    <a:pt x="3521" y="1932"/>
                    <a:pt x="3655" y="1873"/>
                    <a:pt x="3677" y="1756"/>
                  </a:cubicBezTo>
                  <a:cubicBezTo>
                    <a:pt x="3677" y="1742"/>
                    <a:pt x="3683" y="1731"/>
                    <a:pt x="3683" y="1719"/>
                  </a:cubicBezTo>
                  <a:lnTo>
                    <a:pt x="3683" y="1708"/>
                  </a:lnTo>
                  <a:cubicBezTo>
                    <a:pt x="3683" y="1703"/>
                    <a:pt x="3677" y="1694"/>
                    <a:pt x="3677" y="1686"/>
                  </a:cubicBezTo>
                  <a:cubicBezTo>
                    <a:pt x="3675" y="1680"/>
                    <a:pt x="3675" y="1678"/>
                    <a:pt x="3675" y="1675"/>
                  </a:cubicBezTo>
                  <a:cubicBezTo>
                    <a:pt x="3672" y="1666"/>
                    <a:pt x="3672" y="1658"/>
                    <a:pt x="3669" y="1647"/>
                  </a:cubicBezTo>
                  <a:lnTo>
                    <a:pt x="3669" y="1644"/>
                  </a:lnTo>
                  <a:cubicBezTo>
                    <a:pt x="3658" y="1602"/>
                    <a:pt x="3644" y="1563"/>
                    <a:pt x="3633" y="1521"/>
                  </a:cubicBezTo>
                  <a:cubicBezTo>
                    <a:pt x="3630" y="1499"/>
                    <a:pt x="3627" y="1482"/>
                    <a:pt x="3622" y="1463"/>
                  </a:cubicBezTo>
                  <a:cubicBezTo>
                    <a:pt x="3608" y="1318"/>
                    <a:pt x="3700" y="1192"/>
                    <a:pt x="3761" y="1064"/>
                  </a:cubicBezTo>
                  <a:cubicBezTo>
                    <a:pt x="3867" y="852"/>
                    <a:pt x="3898" y="598"/>
                    <a:pt x="3811" y="378"/>
                  </a:cubicBezTo>
                  <a:cubicBezTo>
                    <a:pt x="3728" y="166"/>
                    <a:pt x="3519" y="0"/>
                    <a:pt x="3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176;p51">
              <a:extLst>
                <a:ext uri="{FF2B5EF4-FFF2-40B4-BE49-F238E27FC236}">
                  <a16:creationId xmlns:a16="http://schemas.microsoft.com/office/drawing/2014/main" xmlns="" id="{B83F0949-6C56-4785-B81B-036B0507631D}"/>
                </a:ext>
              </a:extLst>
            </p:cNvPr>
            <p:cNvSpPr/>
            <p:nvPr/>
          </p:nvSpPr>
          <p:spPr>
            <a:xfrm>
              <a:off x="1584010" y="2725973"/>
              <a:ext cx="177204" cy="187589"/>
            </a:xfrm>
            <a:custGeom>
              <a:avLst/>
              <a:gdLst/>
              <a:ahLst/>
              <a:cxnLst/>
              <a:rect l="l" t="t" r="r" b="b"/>
              <a:pathLst>
                <a:path w="1656" h="1753" extrusionOk="0">
                  <a:moveTo>
                    <a:pt x="1143" y="1"/>
                  </a:moveTo>
                  <a:cubicBezTo>
                    <a:pt x="1134" y="1"/>
                    <a:pt x="1125" y="1"/>
                    <a:pt x="1117" y="1"/>
                  </a:cubicBezTo>
                  <a:cubicBezTo>
                    <a:pt x="999" y="10"/>
                    <a:pt x="888" y="68"/>
                    <a:pt x="779" y="124"/>
                  </a:cubicBezTo>
                  <a:cubicBezTo>
                    <a:pt x="642" y="197"/>
                    <a:pt x="503" y="275"/>
                    <a:pt x="414" y="400"/>
                  </a:cubicBezTo>
                  <a:cubicBezTo>
                    <a:pt x="347" y="492"/>
                    <a:pt x="313" y="601"/>
                    <a:pt x="285" y="713"/>
                  </a:cubicBezTo>
                  <a:cubicBezTo>
                    <a:pt x="224" y="939"/>
                    <a:pt x="1" y="1494"/>
                    <a:pt x="246" y="1664"/>
                  </a:cubicBezTo>
                  <a:cubicBezTo>
                    <a:pt x="340" y="1729"/>
                    <a:pt x="480" y="1752"/>
                    <a:pt x="630" y="1752"/>
                  </a:cubicBezTo>
                  <a:cubicBezTo>
                    <a:pt x="847" y="1752"/>
                    <a:pt x="1085" y="1704"/>
                    <a:pt x="1228" y="1664"/>
                  </a:cubicBezTo>
                  <a:cubicBezTo>
                    <a:pt x="1331" y="1636"/>
                    <a:pt x="1437" y="1589"/>
                    <a:pt x="1463" y="1488"/>
                  </a:cubicBezTo>
                  <a:cubicBezTo>
                    <a:pt x="1479" y="1405"/>
                    <a:pt x="1429" y="1324"/>
                    <a:pt x="1421" y="1240"/>
                  </a:cubicBezTo>
                  <a:cubicBezTo>
                    <a:pt x="1407" y="1120"/>
                    <a:pt x="1482" y="1009"/>
                    <a:pt x="1541" y="903"/>
                  </a:cubicBezTo>
                  <a:cubicBezTo>
                    <a:pt x="1630" y="721"/>
                    <a:pt x="1655" y="504"/>
                    <a:pt x="1583" y="320"/>
                  </a:cubicBezTo>
                  <a:cubicBezTo>
                    <a:pt x="1511" y="143"/>
                    <a:pt x="1334" y="1"/>
                    <a:pt x="1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177;p51">
              <a:extLst>
                <a:ext uri="{FF2B5EF4-FFF2-40B4-BE49-F238E27FC236}">
                  <a16:creationId xmlns:a16="http://schemas.microsoft.com/office/drawing/2014/main" xmlns="" id="{E62CF549-C707-426A-A45E-3BB11777189C}"/>
                </a:ext>
              </a:extLst>
            </p:cNvPr>
            <p:cNvSpPr/>
            <p:nvPr/>
          </p:nvSpPr>
          <p:spPr>
            <a:xfrm>
              <a:off x="1613545" y="2835231"/>
              <a:ext cx="92990" cy="59070"/>
            </a:xfrm>
            <a:custGeom>
              <a:avLst/>
              <a:gdLst/>
              <a:ahLst/>
              <a:cxnLst/>
              <a:rect l="l" t="t" r="r" b="b"/>
              <a:pathLst>
                <a:path w="869" h="552" extrusionOk="0">
                  <a:moveTo>
                    <a:pt x="831" y="1"/>
                  </a:moveTo>
                  <a:cubicBezTo>
                    <a:pt x="821" y="1"/>
                    <a:pt x="812" y="5"/>
                    <a:pt x="804" y="13"/>
                  </a:cubicBezTo>
                  <a:cubicBezTo>
                    <a:pt x="598" y="241"/>
                    <a:pt x="322" y="409"/>
                    <a:pt x="29" y="481"/>
                  </a:cubicBezTo>
                  <a:cubicBezTo>
                    <a:pt x="12" y="487"/>
                    <a:pt x="1" y="506"/>
                    <a:pt x="4" y="523"/>
                  </a:cubicBezTo>
                  <a:cubicBezTo>
                    <a:pt x="4" y="537"/>
                    <a:pt x="12" y="543"/>
                    <a:pt x="23" y="548"/>
                  </a:cubicBezTo>
                  <a:cubicBezTo>
                    <a:pt x="29" y="551"/>
                    <a:pt x="37" y="551"/>
                    <a:pt x="46" y="551"/>
                  </a:cubicBezTo>
                  <a:cubicBezTo>
                    <a:pt x="358" y="473"/>
                    <a:pt x="643" y="300"/>
                    <a:pt x="855" y="60"/>
                  </a:cubicBezTo>
                  <a:cubicBezTo>
                    <a:pt x="869" y="46"/>
                    <a:pt x="866" y="24"/>
                    <a:pt x="852" y="10"/>
                  </a:cubicBezTo>
                  <a:cubicBezTo>
                    <a:pt x="846" y="4"/>
                    <a:pt x="838" y="1"/>
                    <a:pt x="8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178;p51">
              <a:extLst>
                <a:ext uri="{FF2B5EF4-FFF2-40B4-BE49-F238E27FC236}">
                  <a16:creationId xmlns:a16="http://schemas.microsoft.com/office/drawing/2014/main" xmlns="" id="{BB4F2CA1-B394-4479-B670-EC6A25C78002}"/>
                </a:ext>
              </a:extLst>
            </p:cNvPr>
            <p:cNvSpPr/>
            <p:nvPr/>
          </p:nvSpPr>
          <p:spPr>
            <a:xfrm>
              <a:off x="1619858" y="2820463"/>
              <a:ext cx="40984" cy="73516"/>
            </a:xfrm>
            <a:custGeom>
              <a:avLst/>
              <a:gdLst/>
              <a:ahLst/>
              <a:cxnLst/>
              <a:rect l="l" t="t" r="r" b="b"/>
              <a:pathLst>
                <a:path w="383" h="687" extrusionOk="0">
                  <a:moveTo>
                    <a:pt x="340" y="1"/>
                  </a:moveTo>
                  <a:cubicBezTo>
                    <a:pt x="330" y="1"/>
                    <a:pt x="320" y="6"/>
                    <a:pt x="310" y="17"/>
                  </a:cubicBezTo>
                  <a:cubicBezTo>
                    <a:pt x="162" y="201"/>
                    <a:pt x="56" y="416"/>
                    <a:pt x="1" y="647"/>
                  </a:cubicBezTo>
                  <a:cubicBezTo>
                    <a:pt x="3" y="661"/>
                    <a:pt x="14" y="675"/>
                    <a:pt x="26" y="681"/>
                  </a:cubicBezTo>
                  <a:cubicBezTo>
                    <a:pt x="28" y="686"/>
                    <a:pt x="28" y="686"/>
                    <a:pt x="34" y="686"/>
                  </a:cubicBezTo>
                  <a:cubicBezTo>
                    <a:pt x="36" y="687"/>
                    <a:pt x="37" y="687"/>
                    <a:pt x="39" y="687"/>
                  </a:cubicBezTo>
                  <a:cubicBezTo>
                    <a:pt x="54" y="687"/>
                    <a:pt x="68" y="676"/>
                    <a:pt x="70" y="661"/>
                  </a:cubicBezTo>
                  <a:cubicBezTo>
                    <a:pt x="123" y="441"/>
                    <a:pt x="224" y="232"/>
                    <a:pt x="369" y="59"/>
                  </a:cubicBezTo>
                  <a:cubicBezTo>
                    <a:pt x="383" y="45"/>
                    <a:pt x="377" y="22"/>
                    <a:pt x="360" y="8"/>
                  </a:cubicBezTo>
                  <a:cubicBezTo>
                    <a:pt x="354" y="4"/>
                    <a:pt x="347" y="1"/>
                    <a:pt x="34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179;p51">
              <a:extLst>
                <a:ext uri="{FF2B5EF4-FFF2-40B4-BE49-F238E27FC236}">
                  <a16:creationId xmlns:a16="http://schemas.microsoft.com/office/drawing/2014/main" xmlns="" id="{B182B716-0072-4984-BBB4-D5D652639927}"/>
                </a:ext>
              </a:extLst>
            </p:cNvPr>
            <p:cNvSpPr/>
            <p:nvPr/>
          </p:nvSpPr>
          <p:spPr>
            <a:xfrm>
              <a:off x="1603165" y="2774342"/>
              <a:ext cx="119527" cy="125844"/>
            </a:xfrm>
            <a:custGeom>
              <a:avLst/>
              <a:gdLst/>
              <a:ahLst/>
              <a:cxnLst/>
              <a:rect l="l" t="t" r="r" b="b"/>
              <a:pathLst>
                <a:path w="1117" h="1176" extrusionOk="0">
                  <a:moveTo>
                    <a:pt x="775" y="1"/>
                  </a:moveTo>
                  <a:cubicBezTo>
                    <a:pt x="768" y="1"/>
                    <a:pt x="761" y="1"/>
                    <a:pt x="754" y="1"/>
                  </a:cubicBezTo>
                  <a:cubicBezTo>
                    <a:pt x="673" y="7"/>
                    <a:pt x="597" y="46"/>
                    <a:pt x="528" y="80"/>
                  </a:cubicBezTo>
                  <a:cubicBezTo>
                    <a:pt x="435" y="130"/>
                    <a:pt x="343" y="183"/>
                    <a:pt x="279" y="266"/>
                  </a:cubicBezTo>
                  <a:cubicBezTo>
                    <a:pt x="235" y="328"/>
                    <a:pt x="212" y="400"/>
                    <a:pt x="193" y="476"/>
                  </a:cubicBezTo>
                  <a:cubicBezTo>
                    <a:pt x="154" y="629"/>
                    <a:pt x="0" y="1000"/>
                    <a:pt x="168" y="1117"/>
                  </a:cubicBezTo>
                  <a:cubicBezTo>
                    <a:pt x="230" y="1160"/>
                    <a:pt x="322" y="1175"/>
                    <a:pt x="422" y="1175"/>
                  </a:cubicBezTo>
                  <a:cubicBezTo>
                    <a:pt x="569" y="1175"/>
                    <a:pt x="732" y="1142"/>
                    <a:pt x="832" y="1117"/>
                  </a:cubicBezTo>
                  <a:cubicBezTo>
                    <a:pt x="896" y="1098"/>
                    <a:pt x="974" y="1064"/>
                    <a:pt x="988" y="997"/>
                  </a:cubicBezTo>
                  <a:cubicBezTo>
                    <a:pt x="1002" y="942"/>
                    <a:pt x="963" y="886"/>
                    <a:pt x="960" y="830"/>
                  </a:cubicBezTo>
                  <a:cubicBezTo>
                    <a:pt x="949" y="749"/>
                    <a:pt x="1002" y="677"/>
                    <a:pt x="1041" y="604"/>
                  </a:cubicBezTo>
                  <a:cubicBezTo>
                    <a:pt x="1099" y="481"/>
                    <a:pt x="1116" y="336"/>
                    <a:pt x="1066" y="213"/>
                  </a:cubicBezTo>
                  <a:cubicBezTo>
                    <a:pt x="1018" y="94"/>
                    <a:pt x="903"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180;p51">
              <a:extLst>
                <a:ext uri="{FF2B5EF4-FFF2-40B4-BE49-F238E27FC236}">
                  <a16:creationId xmlns:a16="http://schemas.microsoft.com/office/drawing/2014/main" xmlns="" id="{A79F2A0C-8BDC-4C3B-8489-31F273555DFF}"/>
                </a:ext>
              </a:extLst>
            </p:cNvPr>
            <p:cNvSpPr/>
            <p:nvPr/>
          </p:nvSpPr>
          <p:spPr>
            <a:xfrm>
              <a:off x="1605840" y="2901899"/>
              <a:ext cx="191115" cy="145748"/>
            </a:xfrm>
            <a:custGeom>
              <a:avLst/>
              <a:gdLst/>
              <a:ahLst/>
              <a:cxnLst/>
              <a:rect l="l" t="t" r="r" b="b"/>
              <a:pathLst>
                <a:path w="1786" h="1362" extrusionOk="0">
                  <a:moveTo>
                    <a:pt x="439" y="0"/>
                  </a:moveTo>
                  <a:cubicBezTo>
                    <a:pt x="248" y="0"/>
                    <a:pt x="17" y="26"/>
                    <a:pt x="6" y="179"/>
                  </a:cubicBezTo>
                  <a:cubicBezTo>
                    <a:pt x="0" y="268"/>
                    <a:pt x="56" y="355"/>
                    <a:pt x="112" y="433"/>
                  </a:cubicBezTo>
                  <a:cubicBezTo>
                    <a:pt x="182" y="528"/>
                    <a:pt x="246" y="626"/>
                    <a:pt x="316" y="718"/>
                  </a:cubicBezTo>
                  <a:cubicBezTo>
                    <a:pt x="399" y="838"/>
                    <a:pt x="483" y="952"/>
                    <a:pt x="567" y="1072"/>
                  </a:cubicBezTo>
                  <a:cubicBezTo>
                    <a:pt x="628" y="1156"/>
                    <a:pt x="692" y="1245"/>
                    <a:pt x="784" y="1301"/>
                  </a:cubicBezTo>
                  <a:cubicBezTo>
                    <a:pt x="855" y="1343"/>
                    <a:pt x="933" y="1362"/>
                    <a:pt x="1013" y="1362"/>
                  </a:cubicBezTo>
                  <a:cubicBezTo>
                    <a:pt x="1174" y="1362"/>
                    <a:pt x="1345" y="1287"/>
                    <a:pt x="1479" y="1186"/>
                  </a:cubicBezTo>
                  <a:cubicBezTo>
                    <a:pt x="1574" y="1114"/>
                    <a:pt x="1660" y="1022"/>
                    <a:pt x="1702" y="910"/>
                  </a:cubicBezTo>
                  <a:cubicBezTo>
                    <a:pt x="1786" y="673"/>
                    <a:pt x="1635" y="411"/>
                    <a:pt x="1437" y="260"/>
                  </a:cubicBezTo>
                  <a:cubicBezTo>
                    <a:pt x="1206" y="84"/>
                    <a:pt x="924" y="12"/>
                    <a:pt x="648" y="6"/>
                  </a:cubicBezTo>
                  <a:cubicBezTo>
                    <a:pt x="602" y="5"/>
                    <a:pt x="525"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181;p51">
              <a:extLst>
                <a:ext uri="{FF2B5EF4-FFF2-40B4-BE49-F238E27FC236}">
                  <a16:creationId xmlns:a16="http://schemas.microsoft.com/office/drawing/2014/main" xmlns="" id="{96BE8075-483A-4301-8099-DC4DF3E1E057}"/>
                </a:ext>
              </a:extLst>
            </p:cNvPr>
            <p:cNvSpPr/>
            <p:nvPr/>
          </p:nvSpPr>
          <p:spPr>
            <a:xfrm>
              <a:off x="1620501" y="2908747"/>
              <a:ext cx="101871" cy="41948"/>
            </a:xfrm>
            <a:custGeom>
              <a:avLst/>
              <a:gdLst/>
              <a:ahLst/>
              <a:cxnLst/>
              <a:rect l="l" t="t" r="r" b="b"/>
              <a:pathLst>
                <a:path w="952" h="392" extrusionOk="0">
                  <a:moveTo>
                    <a:pt x="34" y="1"/>
                  </a:moveTo>
                  <a:cubicBezTo>
                    <a:pt x="17" y="1"/>
                    <a:pt x="0" y="15"/>
                    <a:pt x="0" y="32"/>
                  </a:cubicBezTo>
                  <a:cubicBezTo>
                    <a:pt x="3" y="45"/>
                    <a:pt x="8" y="59"/>
                    <a:pt x="20" y="62"/>
                  </a:cubicBezTo>
                  <a:cubicBezTo>
                    <a:pt x="22" y="65"/>
                    <a:pt x="31" y="65"/>
                    <a:pt x="34" y="65"/>
                  </a:cubicBezTo>
                  <a:cubicBezTo>
                    <a:pt x="349" y="73"/>
                    <a:pt x="650" y="185"/>
                    <a:pt x="887" y="383"/>
                  </a:cubicBezTo>
                  <a:cubicBezTo>
                    <a:pt x="894" y="388"/>
                    <a:pt x="902" y="391"/>
                    <a:pt x="911" y="391"/>
                  </a:cubicBezTo>
                  <a:cubicBezTo>
                    <a:pt x="920" y="391"/>
                    <a:pt x="930" y="388"/>
                    <a:pt x="937" y="380"/>
                  </a:cubicBezTo>
                  <a:cubicBezTo>
                    <a:pt x="951" y="366"/>
                    <a:pt x="949" y="344"/>
                    <a:pt x="935" y="330"/>
                  </a:cubicBezTo>
                  <a:cubicBezTo>
                    <a:pt x="684" y="121"/>
                    <a:pt x="363" y="4"/>
                    <a:pt x="3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182;p51">
              <a:extLst>
                <a:ext uri="{FF2B5EF4-FFF2-40B4-BE49-F238E27FC236}">
                  <a16:creationId xmlns:a16="http://schemas.microsoft.com/office/drawing/2014/main" xmlns="" id="{4A7A8697-5ED5-4006-BDC2-86D47760961A}"/>
                </a:ext>
              </a:extLst>
            </p:cNvPr>
            <p:cNvSpPr/>
            <p:nvPr/>
          </p:nvSpPr>
          <p:spPr>
            <a:xfrm>
              <a:off x="1620715" y="2923943"/>
              <a:ext cx="66131" cy="70199"/>
            </a:xfrm>
            <a:custGeom>
              <a:avLst/>
              <a:gdLst/>
              <a:ahLst/>
              <a:cxnLst/>
              <a:rect l="l" t="t" r="r" b="b"/>
              <a:pathLst>
                <a:path w="618" h="656" extrusionOk="0">
                  <a:moveTo>
                    <a:pt x="41" y="1"/>
                  </a:moveTo>
                  <a:cubicBezTo>
                    <a:pt x="34" y="1"/>
                    <a:pt x="27" y="3"/>
                    <a:pt x="20" y="7"/>
                  </a:cubicBezTo>
                  <a:cubicBezTo>
                    <a:pt x="4" y="18"/>
                    <a:pt x="1" y="37"/>
                    <a:pt x="12" y="57"/>
                  </a:cubicBezTo>
                  <a:cubicBezTo>
                    <a:pt x="152" y="288"/>
                    <a:pt x="338" y="495"/>
                    <a:pt x="559" y="651"/>
                  </a:cubicBezTo>
                  <a:cubicBezTo>
                    <a:pt x="560" y="650"/>
                    <a:pt x="560" y="650"/>
                    <a:pt x="561" y="650"/>
                  </a:cubicBezTo>
                  <a:cubicBezTo>
                    <a:pt x="562" y="650"/>
                    <a:pt x="563" y="651"/>
                    <a:pt x="564" y="651"/>
                  </a:cubicBezTo>
                  <a:cubicBezTo>
                    <a:pt x="570" y="654"/>
                    <a:pt x="576" y="656"/>
                    <a:pt x="582" y="656"/>
                  </a:cubicBezTo>
                  <a:cubicBezTo>
                    <a:pt x="591" y="656"/>
                    <a:pt x="601" y="651"/>
                    <a:pt x="606" y="643"/>
                  </a:cubicBezTo>
                  <a:cubicBezTo>
                    <a:pt x="617" y="629"/>
                    <a:pt x="615" y="606"/>
                    <a:pt x="601" y="593"/>
                  </a:cubicBezTo>
                  <a:cubicBezTo>
                    <a:pt x="389" y="439"/>
                    <a:pt x="207" y="241"/>
                    <a:pt x="71" y="18"/>
                  </a:cubicBezTo>
                  <a:cubicBezTo>
                    <a:pt x="63" y="7"/>
                    <a:pt x="53" y="1"/>
                    <a:pt x="4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183;p51">
              <a:extLst>
                <a:ext uri="{FF2B5EF4-FFF2-40B4-BE49-F238E27FC236}">
                  <a16:creationId xmlns:a16="http://schemas.microsoft.com/office/drawing/2014/main" xmlns="" id="{35953FC5-6B45-4F15-B9E4-699ED339966C}"/>
                </a:ext>
              </a:extLst>
            </p:cNvPr>
            <p:cNvSpPr/>
            <p:nvPr/>
          </p:nvSpPr>
          <p:spPr>
            <a:xfrm>
              <a:off x="1622213" y="2908105"/>
              <a:ext cx="126697" cy="96309"/>
            </a:xfrm>
            <a:custGeom>
              <a:avLst/>
              <a:gdLst/>
              <a:ahLst/>
              <a:cxnLst/>
              <a:rect l="l" t="t" r="r" b="b"/>
              <a:pathLst>
                <a:path w="1184" h="900" extrusionOk="0">
                  <a:moveTo>
                    <a:pt x="279" y="0"/>
                  </a:moveTo>
                  <a:cubicBezTo>
                    <a:pt x="156" y="0"/>
                    <a:pt x="11" y="19"/>
                    <a:pt x="4" y="118"/>
                  </a:cubicBezTo>
                  <a:cubicBezTo>
                    <a:pt x="1" y="177"/>
                    <a:pt x="40" y="233"/>
                    <a:pt x="73" y="286"/>
                  </a:cubicBezTo>
                  <a:lnTo>
                    <a:pt x="210" y="473"/>
                  </a:lnTo>
                  <a:cubicBezTo>
                    <a:pt x="266" y="554"/>
                    <a:pt x="322" y="629"/>
                    <a:pt x="377" y="707"/>
                  </a:cubicBezTo>
                  <a:cubicBezTo>
                    <a:pt x="419" y="763"/>
                    <a:pt x="461" y="824"/>
                    <a:pt x="520" y="861"/>
                  </a:cubicBezTo>
                  <a:cubicBezTo>
                    <a:pt x="565" y="888"/>
                    <a:pt x="616" y="900"/>
                    <a:pt x="668" y="900"/>
                  </a:cubicBezTo>
                  <a:cubicBezTo>
                    <a:pt x="775" y="900"/>
                    <a:pt x="887" y="850"/>
                    <a:pt x="977" y="782"/>
                  </a:cubicBezTo>
                  <a:cubicBezTo>
                    <a:pt x="1039" y="735"/>
                    <a:pt x="1094" y="676"/>
                    <a:pt x="1122" y="601"/>
                  </a:cubicBezTo>
                  <a:cubicBezTo>
                    <a:pt x="1184" y="448"/>
                    <a:pt x="1086" y="275"/>
                    <a:pt x="952" y="171"/>
                  </a:cubicBezTo>
                  <a:cubicBezTo>
                    <a:pt x="801" y="63"/>
                    <a:pt x="615" y="12"/>
                    <a:pt x="425" y="7"/>
                  </a:cubicBezTo>
                  <a:cubicBezTo>
                    <a:pt x="395" y="5"/>
                    <a:pt x="340"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184;p51">
              <a:extLst>
                <a:ext uri="{FF2B5EF4-FFF2-40B4-BE49-F238E27FC236}">
                  <a16:creationId xmlns:a16="http://schemas.microsoft.com/office/drawing/2014/main" xmlns="" id="{56369D52-F331-400F-99EE-FD8040B7FC3F}"/>
                </a:ext>
              </a:extLst>
            </p:cNvPr>
            <p:cNvSpPr/>
            <p:nvPr/>
          </p:nvSpPr>
          <p:spPr>
            <a:xfrm>
              <a:off x="1459879" y="2730467"/>
              <a:ext cx="152272" cy="170039"/>
            </a:xfrm>
            <a:custGeom>
              <a:avLst/>
              <a:gdLst/>
              <a:ahLst/>
              <a:cxnLst/>
              <a:rect l="l" t="t" r="r" b="b"/>
              <a:pathLst>
                <a:path w="1423" h="1589" extrusionOk="0">
                  <a:moveTo>
                    <a:pt x="294" y="1"/>
                  </a:moveTo>
                  <a:cubicBezTo>
                    <a:pt x="148" y="1"/>
                    <a:pt x="30" y="152"/>
                    <a:pt x="14" y="297"/>
                  </a:cubicBezTo>
                  <a:cubicBezTo>
                    <a:pt x="0" y="450"/>
                    <a:pt x="67" y="598"/>
                    <a:pt x="148" y="735"/>
                  </a:cubicBezTo>
                  <a:cubicBezTo>
                    <a:pt x="268" y="939"/>
                    <a:pt x="416" y="1131"/>
                    <a:pt x="589" y="1304"/>
                  </a:cubicBezTo>
                  <a:cubicBezTo>
                    <a:pt x="697" y="1408"/>
                    <a:pt x="917" y="1589"/>
                    <a:pt x="1100" y="1589"/>
                  </a:cubicBezTo>
                  <a:cubicBezTo>
                    <a:pt x="1129" y="1589"/>
                    <a:pt x="1157" y="1585"/>
                    <a:pt x="1183" y="1575"/>
                  </a:cubicBezTo>
                  <a:cubicBezTo>
                    <a:pt x="1350" y="1502"/>
                    <a:pt x="1406" y="1070"/>
                    <a:pt x="1412" y="894"/>
                  </a:cubicBezTo>
                  <a:cubicBezTo>
                    <a:pt x="1423" y="657"/>
                    <a:pt x="1336" y="406"/>
                    <a:pt x="1144" y="275"/>
                  </a:cubicBezTo>
                  <a:cubicBezTo>
                    <a:pt x="960" y="149"/>
                    <a:pt x="714" y="149"/>
                    <a:pt x="505" y="65"/>
                  </a:cubicBezTo>
                  <a:cubicBezTo>
                    <a:pt x="444" y="40"/>
                    <a:pt x="380" y="7"/>
                    <a:pt x="310" y="1"/>
                  </a:cubicBezTo>
                  <a:cubicBezTo>
                    <a:pt x="305" y="1"/>
                    <a:pt x="299"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185;p51">
              <a:extLst>
                <a:ext uri="{FF2B5EF4-FFF2-40B4-BE49-F238E27FC236}">
                  <a16:creationId xmlns:a16="http://schemas.microsoft.com/office/drawing/2014/main" xmlns="" id="{41BB3880-25C9-42D1-B579-D736AACEC063}"/>
                </a:ext>
              </a:extLst>
            </p:cNvPr>
            <p:cNvSpPr/>
            <p:nvPr/>
          </p:nvSpPr>
          <p:spPr>
            <a:xfrm>
              <a:off x="1565498" y="2802379"/>
              <a:ext cx="44622" cy="79080"/>
            </a:xfrm>
            <a:custGeom>
              <a:avLst/>
              <a:gdLst/>
              <a:ahLst/>
              <a:cxnLst/>
              <a:rect l="l" t="t" r="r" b="b"/>
              <a:pathLst>
                <a:path w="417" h="739" extrusionOk="0">
                  <a:moveTo>
                    <a:pt x="39" y="1"/>
                  </a:moveTo>
                  <a:cubicBezTo>
                    <a:pt x="31" y="1"/>
                    <a:pt x="24" y="4"/>
                    <a:pt x="18" y="10"/>
                  </a:cubicBezTo>
                  <a:cubicBezTo>
                    <a:pt x="4" y="24"/>
                    <a:pt x="1" y="44"/>
                    <a:pt x="15" y="57"/>
                  </a:cubicBezTo>
                  <a:cubicBezTo>
                    <a:pt x="174" y="247"/>
                    <a:pt x="291" y="473"/>
                    <a:pt x="338" y="719"/>
                  </a:cubicBezTo>
                  <a:cubicBezTo>
                    <a:pt x="347" y="721"/>
                    <a:pt x="352" y="733"/>
                    <a:pt x="363" y="735"/>
                  </a:cubicBezTo>
                  <a:cubicBezTo>
                    <a:pt x="369" y="738"/>
                    <a:pt x="377" y="738"/>
                    <a:pt x="383" y="738"/>
                  </a:cubicBezTo>
                  <a:cubicBezTo>
                    <a:pt x="400" y="735"/>
                    <a:pt x="416" y="719"/>
                    <a:pt x="408" y="702"/>
                  </a:cubicBezTo>
                  <a:cubicBezTo>
                    <a:pt x="355" y="445"/>
                    <a:pt x="238" y="208"/>
                    <a:pt x="68" y="13"/>
                  </a:cubicBezTo>
                  <a:cubicBezTo>
                    <a:pt x="59" y="5"/>
                    <a:pt x="48" y="1"/>
                    <a:pt x="3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186;p51">
              <a:extLst>
                <a:ext uri="{FF2B5EF4-FFF2-40B4-BE49-F238E27FC236}">
                  <a16:creationId xmlns:a16="http://schemas.microsoft.com/office/drawing/2014/main" xmlns="" id="{83BF0909-2160-4531-B317-D2FEEFA40E42}"/>
                </a:ext>
              </a:extLst>
            </p:cNvPr>
            <p:cNvSpPr/>
            <p:nvPr/>
          </p:nvSpPr>
          <p:spPr>
            <a:xfrm>
              <a:off x="1538638" y="2829666"/>
              <a:ext cx="58961" cy="57143"/>
            </a:xfrm>
            <a:custGeom>
              <a:avLst/>
              <a:gdLst/>
              <a:ahLst/>
              <a:cxnLst/>
              <a:rect l="l" t="t" r="r" b="b"/>
              <a:pathLst>
                <a:path w="551" h="534" extrusionOk="0">
                  <a:moveTo>
                    <a:pt x="41" y="0"/>
                  </a:moveTo>
                  <a:cubicBezTo>
                    <a:pt x="34" y="0"/>
                    <a:pt x="27" y="2"/>
                    <a:pt x="20" y="6"/>
                  </a:cubicBezTo>
                  <a:cubicBezTo>
                    <a:pt x="3" y="17"/>
                    <a:pt x="1" y="37"/>
                    <a:pt x="12" y="56"/>
                  </a:cubicBezTo>
                  <a:cubicBezTo>
                    <a:pt x="129" y="252"/>
                    <a:pt x="294" y="413"/>
                    <a:pt x="492" y="525"/>
                  </a:cubicBezTo>
                  <a:lnTo>
                    <a:pt x="500" y="531"/>
                  </a:lnTo>
                  <a:cubicBezTo>
                    <a:pt x="505" y="532"/>
                    <a:pt x="510" y="533"/>
                    <a:pt x="515" y="533"/>
                  </a:cubicBezTo>
                  <a:cubicBezTo>
                    <a:pt x="526" y="533"/>
                    <a:pt x="536" y="528"/>
                    <a:pt x="542" y="517"/>
                  </a:cubicBezTo>
                  <a:cubicBezTo>
                    <a:pt x="550" y="497"/>
                    <a:pt x="545" y="480"/>
                    <a:pt x="528" y="466"/>
                  </a:cubicBezTo>
                  <a:cubicBezTo>
                    <a:pt x="338" y="358"/>
                    <a:pt x="185" y="201"/>
                    <a:pt x="70" y="17"/>
                  </a:cubicBezTo>
                  <a:cubicBezTo>
                    <a:pt x="63" y="6"/>
                    <a:pt x="53" y="0"/>
                    <a:pt x="4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6187;p51">
              <a:extLst>
                <a:ext uri="{FF2B5EF4-FFF2-40B4-BE49-F238E27FC236}">
                  <a16:creationId xmlns:a16="http://schemas.microsoft.com/office/drawing/2014/main" xmlns="" id="{D1D6BAF6-00E4-490A-A5D1-F9343E1818FE}"/>
                </a:ext>
              </a:extLst>
            </p:cNvPr>
            <p:cNvSpPr/>
            <p:nvPr/>
          </p:nvSpPr>
          <p:spPr>
            <a:xfrm>
              <a:off x="1495621" y="2771774"/>
              <a:ext cx="113000" cy="130980"/>
            </a:xfrm>
            <a:custGeom>
              <a:avLst/>
              <a:gdLst/>
              <a:ahLst/>
              <a:cxnLst/>
              <a:rect l="l" t="t" r="r" b="b"/>
              <a:pathLst>
                <a:path w="1056" h="1224" extrusionOk="0">
                  <a:moveTo>
                    <a:pt x="233" y="0"/>
                  </a:moveTo>
                  <a:cubicBezTo>
                    <a:pt x="122" y="0"/>
                    <a:pt x="29" y="120"/>
                    <a:pt x="15" y="240"/>
                  </a:cubicBezTo>
                  <a:cubicBezTo>
                    <a:pt x="1" y="357"/>
                    <a:pt x="46" y="477"/>
                    <a:pt x="101" y="578"/>
                  </a:cubicBezTo>
                  <a:cubicBezTo>
                    <a:pt x="185" y="740"/>
                    <a:pt x="294" y="885"/>
                    <a:pt x="417" y="1010"/>
                  </a:cubicBezTo>
                  <a:cubicBezTo>
                    <a:pt x="492" y="1090"/>
                    <a:pt x="642" y="1224"/>
                    <a:pt x="778" y="1224"/>
                  </a:cubicBezTo>
                  <a:cubicBezTo>
                    <a:pt x="803" y="1224"/>
                    <a:pt x="828" y="1219"/>
                    <a:pt x="852" y="1208"/>
                  </a:cubicBezTo>
                  <a:cubicBezTo>
                    <a:pt x="980" y="1150"/>
                    <a:pt x="1030" y="809"/>
                    <a:pt x="1042" y="673"/>
                  </a:cubicBezTo>
                  <a:cubicBezTo>
                    <a:pt x="1055" y="489"/>
                    <a:pt x="1000" y="293"/>
                    <a:pt x="855" y="190"/>
                  </a:cubicBezTo>
                  <a:cubicBezTo>
                    <a:pt x="721" y="92"/>
                    <a:pt x="539" y="104"/>
                    <a:pt x="386" y="45"/>
                  </a:cubicBezTo>
                  <a:cubicBezTo>
                    <a:pt x="336" y="28"/>
                    <a:pt x="291" y="0"/>
                    <a:pt x="241" y="0"/>
                  </a:cubicBezTo>
                  <a:cubicBezTo>
                    <a:pt x="238" y="0"/>
                    <a:pt x="236"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188;p51">
              <a:extLst>
                <a:ext uri="{FF2B5EF4-FFF2-40B4-BE49-F238E27FC236}">
                  <a16:creationId xmlns:a16="http://schemas.microsoft.com/office/drawing/2014/main" xmlns="" id="{C2DFC200-35FB-4B2E-91DE-393D2EFC14D3}"/>
                </a:ext>
              </a:extLst>
            </p:cNvPr>
            <p:cNvSpPr/>
            <p:nvPr/>
          </p:nvSpPr>
          <p:spPr>
            <a:xfrm>
              <a:off x="1516273" y="2916773"/>
              <a:ext cx="131191" cy="178386"/>
            </a:xfrm>
            <a:custGeom>
              <a:avLst/>
              <a:gdLst/>
              <a:ahLst/>
              <a:cxnLst/>
              <a:rect l="l" t="t" r="r" b="b"/>
              <a:pathLst>
                <a:path w="1226" h="1667" extrusionOk="0">
                  <a:moveTo>
                    <a:pt x="825" y="0"/>
                  </a:moveTo>
                  <a:cubicBezTo>
                    <a:pt x="747" y="0"/>
                    <a:pt x="659" y="42"/>
                    <a:pt x="572" y="104"/>
                  </a:cubicBezTo>
                  <a:cubicBezTo>
                    <a:pt x="196" y="378"/>
                    <a:pt x="0" y="877"/>
                    <a:pt x="98" y="1329"/>
                  </a:cubicBezTo>
                  <a:cubicBezTo>
                    <a:pt x="128" y="1488"/>
                    <a:pt x="229" y="1667"/>
                    <a:pt x="389" y="1667"/>
                  </a:cubicBezTo>
                  <a:cubicBezTo>
                    <a:pt x="392" y="1667"/>
                    <a:pt x="394" y="1667"/>
                    <a:pt x="397" y="1667"/>
                  </a:cubicBezTo>
                  <a:cubicBezTo>
                    <a:pt x="544" y="1664"/>
                    <a:pt x="642" y="1524"/>
                    <a:pt x="756" y="1446"/>
                  </a:cubicBezTo>
                  <a:cubicBezTo>
                    <a:pt x="896" y="1346"/>
                    <a:pt x="1094" y="1312"/>
                    <a:pt x="1172" y="1159"/>
                  </a:cubicBezTo>
                  <a:cubicBezTo>
                    <a:pt x="1225" y="1061"/>
                    <a:pt x="1203" y="939"/>
                    <a:pt x="1181" y="833"/>
                  </a:cubicBezTo>
                  <a:cubicBezTo>
                    <a:pt x="1136" y="612"/>
                    <a:pt x="1102" y="367"/>
                    <a:pt x="1019" y="157"/>
                  </a:cubicBezTo>
                  <a:cubicBezTo>
                    <a:pt x="974" y="44"/>
                    <a:pt x="905" y="0"/>
                    <a:pt x="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189;p51">
              <a:extLst>
                <a:ext uri="{FF2B5EF4-FFF2-40B4-BE49-F238E27FC236}">
                  <a16:creationId xmlns:a16="http://schemas.microsoft.com/office/drawing/2014/main" xmlns="" id="{9C837FFC-0A6A-49E0-BCC9-3598D89664D4}"/>
                </a:ext>
              </a:extLst>
            </p:cNvPr>
            <p:cNvSpPr/>
            <p:nvPr/>
          </p:nvSpPr>
          <p:spPr>
            <a:xfrm>
              <a:off x="1542812" y="2917201"/>
              <a:ext cx="59817" cy="116106"/>
            </a:xfrm>
            <a:custGeom>
              <a:avLst/>
              <a:gdLst/>
              <a:ahLst/>
              <a:cxnLst/>
              <a:rect l="l" t="t" r="r" b="b"/>
              <a:pathLst>
                <a:path w="559" h="1085" extrusionOk="0">
                  <a:moveTo>
                    <a:pt x="517" y="0"/>
                  </a:moveTo>
                  <a:cubicBezTo>
                    <a:pt x="508" y="0"/>
                    <a:pt x="499" y="4"/>
                    <a:pt x="492" y="11"/>
                  </a:cubicBezTo>
                  <a:cubicBezTo>
                    <a:pt x="238" y="304"/>
                    <a:pt x="70" y="661"/>
                    <a:pt x="1" y="1041"/>
                  </a:cubicBezTo>
                  <a:cubicBezTo>
                    <a:pt x="1" y="1057"/>
                    <a:pt x="6" y="1071"/>
                    <a:pt x="23" y="1080"/>
                  </a:cubicBezTo>
                  <a:cubicBezTo>
                    <a:pt x="26" y="1080"/>
                    <a:pt x="26" y="1082"/>
                    <a:pt x="31" y="1082"/>
                  </a:cubicBezTo>
                  <a:cubicBezTo>
                    <a:pt x="35" y="1084"/>
                    <a:pt x="38" y="1084"/>
                    <a:pt x="42" y="1084"/>
                  </a:cubicBezTo>
                  <a:cubicBezTo>
                    <a:pt x="55" y="1084"/>
                    <a:pt x="66" y="1076"/>
                    <a:pt x="70" y="1060"/>
                  </a:cubicBezTo>
                  <a:lnTo>
                    <a:pt x="84" y="1027"/>
                  </a:lnTo>
                  <a:cubicBezTo>
                    <a:pt x="87" y="1015"/>
                    <a:pt x="87" y="1004"/>
                    <a:pt x="79" y="999"/>
                  </a:cubicBezTo>
                  <a:cubicBezTo>
                    <a:pt x="149" y="653"/>
                    <a:pt x="310" y="326"/>
                    <a:pt x="545" y="56"/>
                  </a:cubicBezTo>
                  <a:cubicBezTo>
                    <a:pt x="559" y="42"/>
                    <a:pt x="553" y="22"/>
                    <a:pt x="539" y="8"/>
                  </a:cubicBezTo>
                  <a:cubicBezTo>
                    <a:pt x="533" y="3"/>
                    <a:pt x="525" y="0"/>
                    <a:pt x="517"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6190;p51">
              <a:extLst>
                <a:ext uri="{FF2B5EF4-FFF2-40B4-BE49-F238E27FC236}">
                  <a16:creationId xmlns:a16="http://schemas.microsoft.com/office/drawing/2014/main" xmlns="" id="{A7B15CFD-80B8-4A53-A296-67806595526C}"/>
                </a:ext>
              </a:extLst>
            </p:cNvPr>
            <p:cNvSpPr/>
            <p:nvPr/>
          </p:nvSpPr>
          <p:spPr>
            <a:xfrm>
              <a:off x="1589147" y="2926083"/>
              <a:ext cx="26966" cy="95988"/>
            </a:xfrm>
            <a:custGeom>
              <a:avLst/>
              <a:gdLst/>
              <a:ahLst/>
              <a:cxnLst/>
              <a:rect l="l" t="t" r="r" b="b"/>
              <a:pathLst>
                <a:path w="252" h="897" extrusionOk="0">
                  <a:moveTo>
                    <a:pt x="190" y="1"/>
                  </a:moveTo>
                  <a:cubicBezTo>
                    <a:pt x="173" y="6"/>
                    <a:pt x="159" y="20"/>
                    <a:pt x="159" y="37"/>
                  </a:cubicBezTo>
                  <a:cubicBezTo>
                    <a:pt x="179" y="316"/>
                    <a:pt x="128" y="595"/>
                    <a:pt x="6" y="849"/>
                  </a:cubicBezTo>
                  <a:cubicBezTo>
                    <a:pt x="0" y="863"/>
                    <a:pt x="6" y="885"/>
                    <a:pt x="22" y="893"/>
                  </a:cubicBezTo>
                  <a:cubicBezTo>
                    <a:pt x="28" y="896"/>
                    <a:pt x="33" y="897"/>
                    <a:pt x="38" y="897"/>
                  </a:cubicBezTo>
                  <a:cubicBezTo>
                    <a:pt x="51" y="897"/>
                    <a:pt x="62" y="889"/>
                    <a:pt x="70" y="877"/>
                  </a:cubicBezTo>
                  <a:cubicBezTo>
                    <a:pt x="195" y="612"/>
                    <a:pt x="251" y="321"/>
                    <a:pt x="226" y="34"/>
                  </a:cubicBezTo>
                  <a:cubicBezTo>
                    <a:pt x="223" y="15"/>
                    <a:pt x="209" y="1"/>
                    <a:pt x="19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6191;p51">
              <a:extLst>
                <a:ext uri="{FF2B5EF4-FFF2-40B4-BE49-F238E27FC236}">
                  <a16:creationId xmlns:a16="http://schemas.microsoft.com/office/drawing/2014/main" xmlns="" id="{8FBBCF19-67BD-4AFA-8989-00300245634F}"/>
                </a:ext>
              </a:extLst>
            </p:cNvPr>
            <p:cNvSpPr/>
            <p:nvPr/>
          </p:nvSpPr>
          <p:spPr>
            <a:xfrm>
              <a:off x="1545273" y="2924799"/>
              <a:ext cx="89351" cy="121991"/>
            </a:xfrm>
            <a:custGeom>
              <a:avLst/>
              <a:gdLst/>
              <a:ahLst/>
              <a:cxnLst/>
              <a:rect l="l" t="t" r="r" b="b"/>
              <a:pathLst>
                <a:path w="835" h="1140" extrusionOk="0">
                  <a:moveTo>
                    <a:pt x="564" y="1"/>
                  </a:moveTo>
                  <a:cubicBezTo>
                    <a:pt x="511" y="1"/>
                    <a:pt x="450" y="30"/>
                    <a:pt x="391" y="74"/>
                  </a:cubicBezTo>
                  <a:cubicBezTo>
                    <a:pt x="134" y="258"/>
                    <a:pt x="0" y="598"/>
                    <a:pt x="67" y="911"/>
                  </a:cubicBezTo>
                  <a:cubicBezTo>
                    <a:pt x="89" y="1016"/>
                    <a:pt x="160" y="1140"/>
                    <a:pt x="270" y="1140"/>
                  </a:cubicBezTo>
                  <a:cubicBezTo>
                    <a:pt x="271" y="1140"/>
                    <a:pt x="272" y="1140"/>
                    <a:pt x="273" y="1140"/>
                  </a:cubicBezTo>
                  <a:cubicBezTo>
                    <a:pt x="371" y="1137"/>
                    <a:pt x="438" y="1042"/>
                    <a:pt x="516" y="986"/>
                  </a:cubicBezTo>
                  <a:cubicBezTo>
                    <a:pt x="611" y="919"/>
                    <a:pt x="748" y="897"/>
                    <a:pt x="798" y="791"/>
                  </a:cubicBezTo>
                  <a:cubicBezTo>
                    <a:pt x="834" y="721"/>
                    <a:pt x="820" y="638"/>
                    <a:pt x="806" y="565"/>
                  </a:cubicBezTo>
                  <a:cubicBezTo>
                    <a:pt x="778" y="414"/>
                    <a:pt x="753" y="247"/>
                    <a:pt x="698" y="107"/>
                  </a:cubicBezTo>
                  <a:cubicBezTo>
                    <a:pt x="666" y="31"/>
                    <a:pt x="619"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192;p51">
              <a:extLst>
                <a:ext uri="{FF2B5EF4-FFF2-40B4-BE49-F238E27FC236}">
                  <a16:creationId xmlns:a16="http://schemas.microsoft.com/office/drawing/2014/main" xmlns="" id="{0FAF8325-7365-4DBD-A5FA-D689C5BDE5B3}"/>
                </a:ext>
              </a:extLst>
            </p:cNvPr>
            <p:cNvSpPr/>
            <p:nvPr/>
          </p:nvSpPr>
          <p:spPr>
            <a:xfrm>
              <a:off x="1407338" y="2856633"/>
              <a:ext cx="205454" cy="137508"/>
            </a:xfrm>
            <a:custGeom>
              <a:avLst/>
              <a:gdLst/>
              <a:ahLst/>
              <a:cxnLst/>
              <a:rect l="l" t="t" r="r" b="b"/>
              <a:pathLst>
                <a:path w="1920" h="1285" extrusionOk="0">
                  <a:moveTo>
                    <a:pt x="855" y="1"/>
                  </a:moveTo>
                  <a:cubicBezTo>
                    <a:pt x="694" y="1"/>
                    <a:pt x="531" y="31"/>
                    <a:pt x="438" y="153"/>
                  </a:cubicBezTo>
                  <a:cubicBezTo>
                    <a:pt x="388" y="217"/>
                    <a:pt x="363" y="309"/>
                    <a:pt x="293" y="362"/>
                  </a:cubicBezTo>
                  <a:cubicBezTo>
                    <a:pt x="226" y="407"/>
                    <a:pt x="137" y="410"/>
                    <a:pt x="73" y="463"/>
                  </a:cubicBezTo>
                  <a:cubicBezTo>
                    <a:pt x="17" y="507"/>
                    <a:pt x="0" y="594"/>
                    <a:pt x="25" y="664"/>
                  </a:cubicBezTo>
                  <a:cubicBezTo>
                    <a:pt x="48" y="739"/>
                    <a:pt x="109" y="789"/>
                    <a:pt x="179" y="817"/>
                  </a:cubicBezTo>
                  <a:cubicBezTo>
                    <a:pt x="226" y="839"/>
                    <a:pt x="282" y="851"/>
                    <a:pt x="324" y="878"/>
                  </a:cubicBezTo>
                  <a:cubicBezTo>
                    <a:pt x="449" y="962"/>
                    <a:pt x="424" y="1174"/>
                    <a:pt x="550" y="1255"/>
                  </a:cubicBezTo>
                  <a:cubicBezTo>
                    <a:pt x="582" y="1277"/>
                    <a:pt x="619" y="1285"/>
                    <a:pt x="657" y="1285"/>
                  </a:cubicBezTo>
                  <a:cubicBezTo>
                    <a:pt x="717" y="1285"/>
                    <a:pt x="782" y="1264"/>
                    <a:pt x="840" y="1244"/>
                  </a:cubicBezTo>
                  <a:cubicBezTo>
                    <a:pt x="1035" y="1166"/>
                    <a:pt x="1225" y="1068"/>
                    <a:pt x="1401" y="951"/>
                  </a:cubicBezTo>
                  <a:cubicBezTo>
                    <a:pt x="1535" y="859"/>
                    <a:pt x="1663" y="756"/>
                    <a:pt x="1727" y="608"/>
                  </a:cubicBezTo>
                  <a:cubicBezTo>
                    <a:pt x="1920" y="153"/>
                    <a:pt x="1328" y="33"/>
                    <a:pt x="1007" y="8"/>
                  </a:cubicBezTo>
                  <a:cubicBezTo>
                    <a:pt x="958" y="4"/>
                    <a:pt x="907"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6193;p51">
              <a:extLst>
                <a:ext uri="{FF2B5EF4-FFF2-40B4-BE49-F238E27FC236}">
                  <a16:creationId xmlns:a16="http://schemas.microsoft.com/office/drawing/2014/main" xmlns="" id="{0BFE4007-22C6-4BE6-878B-0A9C522B7870}"/>
                </a:ext>
              </a:extLst>
            </p:cNvPr>
            <p:cNvSpPr/>
            <p:nvPr/>
          </p:nvSpPr>
          <p:spPr>
            <a:xfrm>
              <a:off x="1517130" y="2893231"/>
              <a:ext cx="84643" cy="49225"/>
            </a:xfrm>
            <a:custGeom>
              <a:avLst/>
              <a:gdLst/>
              <a:ahLst/>
              <a:cxnLst/>
              <a:rect l="l" t="t" r="r" b="b"/>
              <a:pathLst>
                <a:path w="791" h="460" extrusionOk="0">
                  <a:moveTo>
                    <a:pt x="749" y="1"/>
                  </a:moveTo>
                  <a:cubicBezTo>
                    <a:pt x="739" y="1"/>
                    <a:pt x="727" y="7"/>
                    <a:pt x="718" y="20"/>
                  </a:cubicBezTo>
                  <a:cubicBezTo>
                    <a:pt x="586" y="244"/>
                    <a:pt x="324" y="389"/>
                    <a:pt x="66" y="389"/>
                  </a:cubicBezTo>
                  <a:cubicBezTo>
                    <a:pt x="56" y="389"/>
                    <a:pt x="47" y="389"/>
                    <a:pt x="37" y="389"/>
                  </a:cubicBezTo>
                  <a:cubicBezTo>
                    <a:pt x="20" y="389"/>
                    <a:pt x="1" y="402"/>
                    <a:pt x="1" y="419"/>
                  </a:cubicBezTo>
                  <a:cubicBezTo>
                    <a:pt x="4" y="433"/>
                    <a:pt x="12" y="447"/>
                    <a:pt x="23" y="455"/>
                  </a:cubicBezTo>
                  <a:cubicBezTo>
                    <a:pt x="26" y="458"/>
                    <a:pt x="34" y="458"/>
                    <a:pt x="37" y="458"/>
                  </a:cubicBezTo>
                  <a:cubicBezTo>
                    <a:pt x="49" y="459"/>
                    <a:pt x="60" y="459"/>
                    <a:pt x="72" y="459"/>
                  </a:cubicBezTo>
                  <a:cubicBezTo>
                    <a:pt x="354" y="459"/>
                    <a:pt x="637" y="298"/>
                    <a:pt x="779" y="54"/>
                  </a:cubicBezTo>
                  <a:cubicBezTo>
                    <a:pt x="790" y="37"/>
                    <a:pt x="782" y="20"/>
                    <a:pt x="765" y="6"/>
                  </a:cubicBezTo>
                  <a:cubicBezTo>
                    <a:pt x="760" y="3"/>
                    <a:pt x="755" y="1"/>
                    <a:pt x="74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6194;p51">
              <a:extLst>
                <a:ext uri="{FF2B5EF4-FFF2-40B4-BE49-F238E27FC236}">
                  <a16:creationId xmlns:a16="http://schemas.microsoft.com/office/drawing/2014/main" xmlns="" id="{A1F6DBCA-659F-4C70-8E7C-24D3AF1C5545}"/>
                </a:ext>
              </a:extLst>
            </p:cNvPr>
            <p:cNvSpPr/>
            <p:nvPr/>
          </p:nvSpPr>
          <p:spPr>
            <a:xfrm>
              <a:off x="1516273" y="2891519"/>
              <a:ext cx="73514" cy="16480"/>
            </a:xfrm>
            <a:custGeom>
              <a:avLst/>
              <a:gdLst/>
              <a:ahLst/>
              <a:cxnLst/>
              <a:rect l="l" t="t" r="r" b="b"/>
              <a:pathLst>
                <a:path w="687" h="154" extrusionOk="0">
                  <a:moveTo>
                    <a:pt x="653" y="0"/>
                  </a:moveTo>
                  <a:cubicBezTo>
                    <a:pt x="444" y="3"/>
                    <a:pt x="235" y="28"/>
                    <a:pt x="28" y="84"/>
                  </a:cubicBezTo>
                  <a:cubicBezTo>
                    <a:pt x="12" y="92"/>
                    <a:pt x="0" y="109"/>
                    <a:pt x="3" y="126"/>
                  </a:cubicBezTo>
                  <a:cubicBezTo>
                    <a:pt x="12" y="137"/>
                    <a:pt x="14" y="142"/>
                    <a:pt x="26" y="151"/>
                  </a:cubicBezTo>
                  <a:cubicBezTo>
                    <a:pt x="31" y="153"/>
                    <a:pt x="40" y="153"/>
                    <a:pt x="48" y="153"/>
                  </a:cubicBezTo>
                  <a:cubicBezTo>
                    <a:pt x="249" y="98"/>
                    <a:pt x="450" y="73"/>
                    <a:pt x="653" y="70"/>
                  </a:cubicBezTo>
                  <a:cubicBezTo>
                    <a:pt x="670" y="70"/>
                    <a:pt x="687" y="56"/>
                    <a:pt x="687" y="36"/>
                  </a:cubicBezTo>
                  <a:cubicBezTo>
                    <a:pt x="687" y="17"/>
                    <a:pt x="673" y="0"/>
                    <a:pt x="65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6195;p51">
              <a:extLst>
                <a:ext uri="{FF2B5EF4-FFF2-40B4-BE49-F238E27FC236}">
                  <a16:creationId xmlns:a16="http://schemas.microsoft.com/office/drawing/2014/main" xmlns="" id="{32783098-C6F0-4DC9-A4A6-642D5D283CDD}"/>
                </a:ext>
              </a:extLst>
            </p:cNvPr>
            <p:cNvSpPr/>
            <p:nvPr/>
          </p:nvSpPr>
          <p:spPr>
            <a:xfrm>
              <a:off x="1461057" y="2864552"/>
              <a:ext cx="150560" cy="101552"/>
            </a:xfrm>
            <a:custGeom>
              <a:avLst/>
              <a:gdLst/>
              <a:ahLst/>
              <a:cxnLst/>
              <a:rect l="l" t="t" r="r" b="b"/>
              <a:pathLst>
                <a:path w="1407" h="949" extrusionOk="0">
                  <a:moveTo>
                    <a:pt x="621" y="0"/>
                  </a:moveTo>
                  <a:cubicBezTo>
                    <a:pt x="504" y="0"/>
                    <a:pt x="388" y="23"/>
                    <a:pt x="321" y="113"/>
                  </a:cubicBezTo>
                  <a:cubicBezTo>
                    <a:pt x="282" y="166"/>
                    <a:pt x="265" y="230"/>
                    <a:pt x="212" y="269"/>
                  </a:cubicBezTo>
                  <a:cubicBezTo>
                    <a:pt x="165" y="305"/>
                    <a:pt x="98" y="305"/>
                    <a:pt x="53" y="341"/>
                  </a:cubicBezTo>
                  <a:cubicBezTo>
                    <a:pt x="11" y="378"/>
                    <a:pt x="0" y="439"/>
                    <a:pt x="17" y="492"/>
                  </a:cubicBezTo>
                  <a:cubicBezTo>
                    <a:pt x="34" y="545"/>
                    <a:pt x="76" y="584"/>
                    <a:pt x="129" y="604"/>
                  </a:cubicBezTo>
                  <a:cubicBezTo>
                    <a:pt x="168" y="617"/>
                    <a:pt x="207" y="626"/>
                    <a:pt x="237" y="645"/>
                  </a:cubicBezTo>
                  <a:cubicBezTo>
                    <a:pt x="327" y="710"/>
                    <a:pt x="307" y="866"/>
                    <a:pt x="402" y="924"/>
                  </a:cubicBezTo>
                  <a:cubicBezTo>
                    <a:pt x="428" y="942"/>
                    <a:pt x="456" y="949"/>
                    <a:pt x="486" y="949"/>
                  </a:cubicBezTo>
                  <a:cubicBezTo>
                    <a:pt x="529" y="949"/>
                    <a:pt x="573" y="935"/>
                    <a:pt x="614" y="919"/>
                  </a:cubicBezTo>
                  <a:cubicBezTo>
                    <a:pt x="756" y="863"/>
                    <a:pt x="896" y="788"/>
                    <a:pt x="1024" y="701"/>
                  </a:cubicBezTo>
                  <a:cubicBezTo>
                    <a:pt x="1122" y="637"/>
                    <a:pt x="1217" y="559"/>
                    <a:pt x="1261" y="450"/>
                  </a:cubicBezTo>
                  <a:cubicBezTo>
                    <a:pt x="1406" y="115"/>
                    <a:pt x="968" y="29"/>
                    <a:pt x="740" y="7"/>
                  </a:cubicBezTo>
                  <a:cubicBezTo>
                    <a:pt x="701" y="3"/>
                    <a:pt x="661"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6196;p51">
              <a:extLst>
                <a:ext uri="{FF2B5EF4-FFF2-40B4-BE49-F238E27FC236}">
                  <a16:creationId xmlns:a16="http://schemas.microsoft.com/office/drawing/2014/main" xmlns="" id="{AFEB3EF2-46B3-471E-B30A-860B94912C14}"/>
                </a:ext>
              </a:extLst>
            </p:cNvPr>
            <p:cNvSpPr/>
            <p:nvPr/>
          </p:nvSpPr>
          <p:spPr>
            <a:xfrm>
              <a:off x="1583689" y="2753796"/>
              <a:ext cx="159013" cy="160301"/>
            </a:xfrm>
            <a:custGeom>
              <a:avLst/>
              <a:gdLst/>
              <a:ahLst/>
              <a:cxnLst/>
              <a:rect l="l" t="t" r="r" b="b"/>
              <a:pathLst>
                <a:path w="1486" h="1498" extrusionOk="0">
                  <a:moveTo>
                    <a:pt x="556" y="1"/>
                  </a:moveTo>
                  <a:cubicBezTo>
                    <a:pt x="500" y="43"/>
                    <a:pt x="450" y="85"/>
                    <a:pt x="411" y="140"/>
                  </a:cubicBezTo>
                  <a:cubicBezTo>
                    <a:pt x="347" y="230"/>
                    <a:pt x="311" y="338"/>
                    <a:pt x="286" y="458"/>
                  </a:cubicBezTo>
                  <a:cubicBezTo>
                    <a:pt x="227" y="682"/>
                    <a:pt x="1" y="1240"/>
                    <a:pt x="249" y="1410"/>
                  </a:cubicBezTo>
                  <a:cubicBezTo>
                    <a:pt x="343" y="1475"/>
                    <a:pt x="483" y="1498"/>
                    <a:pt x="633" y="1498"/>
                  </a:cubicBezTo>
                  <a:cubicBezTo>
                    <a:pt x="851" y="1498"/>
                    <a:pt x="1089" y="1449"/>
                    <a:pt x="1234" y="1410"/>
                  </a:cubicBezTo>
                  <a:cubicBezTo>
                    <a:pt x="1332" y="1382"/>
                    <a:pt x="1449" y="1332"/>
                    <a:pt x="1468" y="1231"/>
                  </a:cubicBezTo>
                  <a:cubicBezTo>
                    <a:pt x="1485" y="1170"/>
                    <a:pt x="1454" y="1103"/>
                    <a:pt x="1438" y="1036"/>
                  </a:cubicBezTo>
                  <a:cubicBezTo>
                    <a:pt x="1325" y="1062"/>
                    <a:pt x="1208" y="1076"/>
                    <a:pt x="1092" y="1076"/>
                  </a:cubicBezTo>
                  <a:cubicBezTo>
                    <a:pt x="950" y="1076"/>
                    <a:pt x="807" y="1055"/>
                    <a:pt x="670" y="1011"/>
                  </a:cubicBezTo>
                  <a:cubicBezTo>
                    <a:pt x="631" y="997"/>
                    <a:pt x="592" y="983"/>
                    <a:pt x="570" y="955"/>
                  </a:cubicBezTo>
                  <a:cubicBezTo>
                    <a:pt x="545" y="927"/>
                    <a:pt x="534" y="891"/>
                    <a:pt x="523" y="855"/>
                  </a:cubicBezTo>
                  <a:cubicBezTo>
                    <a:pt x="450" y="576"/>
                    <a:pt x="464" y="277"/>
                    <a:pt x="55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6197;p51">
              <a:extLst>
                <a:ext uri="{FF2B5EF4-FFF2-40B4-BE49-F238E27FC236}">
                  <a16:creationId xmlns:a16="http://schemas.microsoft.com/office/drawing/2014/main" xmlns="" id="{0457098A-C564-4EFE-9FAA-287BCF0719AE}"/>
                </a:ext>
              </a:extLst>
            </p:cNvPr>
            <p:cNvSpPr/>
            <p:nvPr/>
          </p:nvSpPr>
          <p:spPr>
            <a:xfrm>
              <a:off x="1528258" y="2917629"/>
              <a:ext cx="118564" cy="132157"/>
            </a:xfrm>
            <a:custGeom>
              <a:avLst/>
              <a:gdLst/>
              <a:ahLst/>
              <a:cxnLst/>
              <a:rect l="l" t="t" r="r" b="b"/>
              <a:pathLst>
                <a:path w="1108" h="1235" extrusionOk="0">
                  <a:moveTo>
                    <a:pt x="715" y="0"/>
                  </a:moveTo>
                  <a:cubicBezTo>
                    <a:pt x="637" y="0"/>
                    <a:pt x="549" y="43"/>
                    <a:pt x="460" y="105"/>
                  </a:cubicBezTo>
                  <a:cubicBezTo>
                    <a:pt x="229" y="269"/>
                    <a:pt x="70" y="520"/>
                    <a:pt x="0" y="791"/>
                  </a:cubicBezTo>
                  <a:cubicBezTo>
                    <a:pt x="89" y="705"/>
                    <a:pt x="184" y="626"/>
                    <a:pt x="290" y="562"/>
                  </a:cubicBezTo>
                  <a:cubicBezTo>
                    <a:pt x="366" y="512"/>
                    <a:pt x="444" y="467"/>
                    <a:pt x="530" y="451"/>
                  </a:cubicBezTo>
                  <a:cubicBezTo>
                    <a:pt x="557" y="445"/>
                    <a:pt x="586" y="441"/>
                    <a:pt x="614" y="441"/>
                  </a:cubicBezTo>
                  <a:cubicBezTo>
                    <a:pt x="675" y="441"/>
                    <a:pt x="736" y="457"/>
                    <a:pt x="784" y="495"/>
                  </a:cubicBezTo>
                  <a:cubicBezTo>
                    <a:pt x="865" y="559"/>
                    <a:pt x="898" y="665"/>
                    <a:pt x="918" y="769"/>
                  </a:cubicBezTo>
                  <a:cubicBezTo>
                    <a:pt x="954" y="919"/>
                    <a:pt x="976" y="1078"/>
                    <a:pt x="993" y="1235"/>
                  </a:cubicBezTo>
                  <a:cubicBezTo>
                    <a:pt x="1021" y="1215"/>
                    <a:pt x="1038" y="1190"/>
                    <a:pt x="1057" y="1159"/>
                  </a:cubicBezTo>
                  <a:cubicBezTo>
                    <a:pt x="1108" y="1062"/>
                    <a:pt x="1088" y="939"/>
                    <a:pt x="1066" y="830"/>
                  </a:cubicBezTo>
                  <a:cubicBezTo>
                    <a:pt x="1024" y="610"/>
                    <a:pt x="988" y="367"/>
                    <a:pt x="907" y="158"/>
                  </a:cubicBezTo>
                  <a:cubicBezTo>
                    <a:pt x="863" y="45"/>
                    <a:pt x="795" y="0"/>
                    <a:pt x="7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6198;p51">
              <a:extLst>
                <a:ext uri="{FF2B5EF4-FFF2-40B4-BE49-F238E27FC236}">
                  <a16:creationId xmlns:a16="http://schemas.microsoft.com/office/drawing/2014/main" xmlns="" id="{FCDCA4F3-F541-42F9-9DDE-784B92DF6346}"/>
                </a:ext>
              </a:extLst>
            </p:cNvPr>
            <p:cNvSpPr/>
            <p:nvPr/>
          </p:nvSpPr>
          <p:spPr>
            <a:xfrm>
              <a:off x="1461057" y="2856419"/>
              <a:ext cx="151737" cy="133120"/>
            </a:xfrm>
            <a:custGeom>
              <a:avLst/>
              <a:gdLst/>
              <a:ahLst/>
              <a:cxnLst/>
              <a:rect l="l" t="t" r="r" b="b"/>
              <a:pathLst>
                <a:path w="1418" h="1244" extrusionOk="0">
                  <a:moveTo>
                    <a:pt x="356" y="0"/>
                  </a:moveTo>
                  <a:cubicBezTo>
                    <a:pt x="225" y="0"/>
                    <a:pt x="94" y="20"/>
                    <a:pt x="0" y="94"/>
                  </a:cubicBezTo>
                  <a:cubicBezTo>
                    <a:pt x="115" y="136"/>
                    <a:pt x="229" y="183"/>
                    <a:pt x="346" y="230"/>
                  </a:cubicBezTo>
                  <a:cubicBezTo>
                    <a:pt x="466" y="283"/>
                    <a:pt x="597" y="345"/>
                    <a:pt x="659" y="465"/>
                  </a:cubicBezTo>
                  <a:cubicBezTo>
                    <a:pt x="742" y="624"/>
                    <a:pt x="673" y="825"/>
                    <a:pt x="575" y="970"/>
                  </a:cubicBezTo>
                  <a:cubicBezTo>
                    <a:pt x="505" y="1070"/>
                    <a:pt x="427" y="1162"/>
                    <a:pt x="338" y="1243"/>
                  </a:cubicBezTo>
                  <a:cubicBezTo>
                    <a:pt x="533" y="1165"/>
                    <a:pt x="720" y="1067"/>
                    <a:pt x="899" y="950"/>
                  </a:cubicBezTo>
                  <a:cubicBezTo>
                    <a:pt x="1033" y="858"/>
                    <a:pt x="1161" y="755"/>
                    <a:pt x="1222" y="607"/>
                  </a:cubicBezTo>
                  <a:cubicBezTo>
                    <a:pt x="1418" y="149"/>
                    <a:pt x="829" y="32"/>
                    <a:pt x="508" y="7"/>
                  </a:cubicBezTo>
                  <a:cubicBezTo>
                    <a:pt x="459" y="3"/>
                    <a:pt x="408" y="0"/>
                    <a:pt x="35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6199;p51">
              <a:extLst>
                <a:ext uri="{FF2B5EF4-FFF2-40B4-BE49-F238E27FC236}">
                  <a16:creationId xmlns:a16="http://schemas.microsoft.com/office/drawing/2014/main" xmlns="" id="{67EBCBFE-CF73-4BD6-9A94-BF29150EBDC5}"/>
                </a:ext>
              </a:extLst>
            </p:cNvPr>
            <p:cNvSpPr/>
            <p:nvPr/>
          </p:nvSpPr>
          <p:spPr>
            <a:xfrm>
              <a:off x="1491233" y="2769419"/>
              <a:ext cx="120062" cy="130980"/>
            </a:xfrm>
            <a:custGeom>
              <a:avLst/>
              <a:gdLst/>
              <a:ahLst/>
              <a:cxnLst/>
              <a:rect l="l" t="t" r="r" b="b"/>
              <a:pathLst>
                <a:path w="1122" h="1224" extrusionOk="0">
                  <a:moveTo>
                    <a:pt x="946" y="0"/>
                  </a:moveTo>
                  <a:cubicBezTo>
                    <a:pt x="935" y="64"/>
                    <a:pt x="924" y="123"/>
                    <a:pt x="912" y="184"/>
                  </a:cubicBezTo>
                  <a:cubicBezTo>
                    <a:pt x="890" y="315"/>
                    <a:pt x="865" y="455"/>
                    <a:pt x="770" y="544"/>
                  </a:cubicBezTo>
                  <a:cubicBezTo>
                    <a:pt x="681" y="635"/>
                    <a:pt x="545" y="658"/>
                    <a:pt x="413" y="658"/>
                  </a:cubicBezTo>
                  <a:cubicBezTo>
                    <a:pt x="388" y="658"/>
                    <a:pt x="363" y="657"/>
                    <a:pt x="338" y="656"/>
                  </a:cubicBezTo>
                  <a:cubicBezTo>
                    <a:pt x="226" y="644"/>
                    <a:pt x="112" y="628"/>
                    <a:pt x="0" y="600"/>
                  </a:cubicBezTo>
                  <a:lnTo>
                    <a:pt x="0" y="600"/>
                  </a:lnTo>
                  <a:cubicBezTo>
                    <a:pt x="87" y="720"/>
                    <a:pt x="184" y="831"/>
                    <a:pt x="290" y="935"/>
                  </a:cubicBezTo>
                  <a:cubicBezTo>
                    <a:pt x="398" y="1043"/>
                    <a:pt x="612" y="1223"/>
                    <a:pt x="796" y="1223"/>
                  </a:cubicBezTo>
                  <a:cubicBezTo>
                    <a:pt x="825" y="1223"/>
                    <a:pt x="854" y="1218"/>
                    <a:pt x="882" y="1208"/>
                  </a:cubicBezTo>
                  <a:cubicBezTo>
                    <a:pt x="1057" y="1141"/>
                    <a:pt x="1110" y="709"/>
                    <a:pt x="1116" y="533"/>
                  </a:cubicBezTo>
                  <a:cubicBezTo>
                    <a:pt x="1122" y="343"/>
                    <a:pt x="1066" y="142"/>
                    <a:pt x="9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6200;p51">
              <a:extLst>
                <a:ext uri="{FF2B5EF4-FFF2-40B4-BE49-F238E27FC236}">
                  <a16:creationId xmlns:a16="http://schemas.microsoft.com/office/drawing/2014/main" xmlns="" id="{E792DE61-F167-46E9-B2E2-34A67C0EF64B}"/>
                </a:ext>
              </a:extLst>
            </p:cNvPr>
            <p:cNvSpPr/>
            <p:nvPr/>
          </p:nvSpPr>
          <p:spPr>
            <a:xfrm>
              <a:off x="1604663" y="2901150"/>
              <a:ext cx="162758" cy="114608"/>
            </a:xfrm>
            <a:custGeom>
              <a:avLst/>
              <a:gdLst/>
              <a:ahLst/>
              <a:cxnLst/>
              <a:rect l="l" t="t" r="r" b="b"/>
              <a:pathLst>
                <a:path w="1521" h="1071" extrusionOk="0">
                  <a:moveTo>
                    <a:pt x="433" y="1"/>
                  </a:moveTo>
                  <a:cubicBezTo>
                    <a:pt x="245" y="1"/>
                    <a:pt x="21" y="27"/>
                    <a:pt x="6" y="178"/>
                  </a:cubicBezTo>
                  <a:cubicBezTo>
                    <a:pt x="0" y="270"/>
                    <a:pt x="56" y="356"/>
                    <a:pt x="112" y="435"/>
                  </a:cubicBezTo>
                  <a:cubicBezTo>
                    <a:pt x="182" y="527"/>
                    <a:pt x="249" y="624"/>
                    <a:pt x="318" y="719"/>
                  </a:cubicBezTo>
                  <a:cubicBezTo>
                    <a:pt x="402" y="839"/>
                    <a:pt x="486" y="953"/>
                    <a:pt x="569" y="1071"/>
                  </a:cubicBezTo>
                  <a:cubicBezTo>
                    <a:pt x="561" y="1009"/>
                    <a:pt x="553" y="953"/>
                    <a:pt x="544" y="895"/>
                  </a:cubicBezTo>
                  <a:cubicBezTo>
                    <a:pt x="533" y="794"/>
                    <a:pt x="519" y="697"/>
                    <a:pt x="547" y="605"/>
                  </a:cubicBezTo>
                  <a:cubicBezTo>
                    <a:pt x="592" y="451"/>
                    <a:pt x="748" y="342"/>
                    <a:pt x="904" y="306"/>
                  </a:cubicBezTo>
                  <a:cubicBezTo>
                    <a:pt x="969" y="293"/>
                    <a:pt x="1034" y="287"/>
                    <a:pt x="1100" y="287"/>
                  </a:cubicBezTo>
                  <a:cubicBezTo>
                    <a:pt x="1197" y="287"/>
                    <a:pt x="1294" y="299"/>
                    <a:pt x="1390" y="312"/>
                  </a:cubicBezTo>
                  <a:cubicBezTo>
                    <a:pt x="1434" y="317"/>
                    <a:pt x="1479" y="323"/>
                    <a:pt x="1521" y="328"/>
                  </a:cubicBezTo>
                  <a:cubicBezTo>
                    <a:pt x="1496" y="303"/>
                    <a:pt x="1468" y="284"/>
                    <a:pt x="1445" y="262"/>
                  </a:cubicBezTo>
                  <a:cubicBezTo>
                    <a:pt x="1217" y="89"/>
                    <a:pt x="932" y="19"/>
                    <a:pt x="650" y="8"/>
                  </a:cubicBezTo>
                  <a:cubicBezTo>
                    <a:pt x="603" y="7"/>
                    <a:pt x="522" y="1"/>
                    <a:pt x="43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6201;p51">
              <a:extLst>
                <a:ext uri="{FF2B5EF4-FFF2-40B4-BE49-F238E27FC236}">
                  <a16:creationId xmlns:a16="http://schemas.microsoft.com/office/drawing/2014/main" xmlns="" id="{DF703067-2326-4A2A-8C8B-76AF7D224F5C}"/>
                </a:ext>
              </a:extLst>
            </p:cNvPr>
            <p:cNvSpPr/>
            <p:nvPr/>
          </p:nvSpPr>
          <p:spPr>
            <a:xfrm>
              <a:off x="1570313" y="2868190"/>
              <a:ext cx="83680" cy="73516"/>
            </a:xfrm>
            <a:custGeom>
              <a:avLst/>
              <a:gdLst/>
              <a:ahLst/>
              <a:cxnLst/>
              <a:rect l="l" t="t" r="r" b="b"/>
              <a:pathLst>
                <a:path w="782" h="687" extrusionOk="0">
                  <a:moveTo>
                    <a:pt x="389" y="1"/>
                  </a:moveTo>
                  <a:cubicBezTo>
                    <a:pt x="261" y="1"/>
                    <a:pt x="140" y="73"/>
                    <a:pt x="81" y="196"/>
                  </a:cubicBezTo>
                  <a:cubicBezTo>
                    <a:pt x="0" y="369"/>
                    <a:pt x="73" y="575"/>
                    <a:pt x="246" y="653"/>
                  </a:cubicBezTo>
                  <a:cubicBezTo>
                    <a:pt x="293" y="676"/>
                    <a:pt x="343" y="686"/>
                    <a:pt x="393" y="686"/>
                  </a:cubicBezTo>
                  <a:cubicBezTo>
                    <a:pt x="521" y="686"/>
                    <a:pt x="644" y="614"/>
                    <a:pt x="701" y="491"/>
                  </a:cubicBezTo>
                  <a:cubicBezTo>
                    <a:pt x="782" y="318"/>
                    <a:pt x="709" y="115"/>
                    <a:pt x="536" y="34"/>
                  </a:cubicBezTo>
                  <a:cubicBezTo>
                    <a:pt x="488" y="11"/>
                    <a:pt x="438"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6202;p51">
              <a:extLst>
                <a:ext uri="{FF2B5EF4-FFF2-40B4-BE49-F238E27FC236}">
                  <a16:creationId xmlns:a16="http://schemas.microsoft.com/office/drawing/2014/main" xmlns="" id="{1EE7D400-C773-4737-B0BA-A0CAA7E13091}"/>
                </a:ext>
              </a:extLst>
            </p:cNvPr>
            <p:cNvSpPr/>
            <p:nvPr/>
          </p:nvSpPr>
          <p:spPr>
            <a:xfrm>
              <a:off x="1589147" y="2884670"/>
              <a:ext cx="46013" cy="40664"/>
            </a:xfrm>
            <a:custGeom>
              <a:avLst/>
              <a:gdLst/>
              <a:ahLst/>
              <a:cxnLst/>
              <a:rect l="l" t="t" r="r" b="b"/>
              <a:pathLst>
                <a:path w="430" h="380" extrusionOk="0">
                  <a:moveTo>
                    <a:pt x="215" y="0"/>
                  </a:moveTo>
                  <a:cubicBezTo>
                    <a:pt x="143" y="0"/>
                    <a:pt x="75" y="42"/>
                    <a:pt x="45" y="109"/>
                  </a:cubicBezTo>
                  <a:cubicBezTo>
                    <a:pt x="0" y="204"/>
                    <a:pt x="42" y="315"/>
                    <a:pt x="134" y="360"/>
                  </a:cubicBezTo>
                  <a:cubicBezTo>
                    <a:pt x="161" y="373"/>
                    <a:pt x="189" y="379"/>
                    <a:pt x="216" y="379"/>
                  </a:cubicBezTo>
                  <a:cubicBezTo>
                    <a:pt x="286" y="379"/>
                    <a:pt x="353" y="339"/>
                    <a:pt x="385" y="270"/>
                  </a:cubicBezTo>
                  <a:cubicBezTo>
                    <a:pt x="430" y="176"/>
                    <a:pt x="388" y="64"/>
                    <a:pt x="296" y="19"/>
                  </a:cubicBezTo>
                  <a:cubicBezTo>
                    <a:pt x="270" y="6"/>
                    <a:pt x="24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6203;p51">
              <a:extLst>
                <a:ext uri="{FF2B5EF4-FFF2-40B4-BE49-F238E27FC236}">
                  <a16:creationId xmlns:a16="http://schemas.microsoft.com/office/drawing/2014/main" xmlns="" id="{1F5C83C6-4268-4508-864F-F0F6021AEAF3}"/>
                </a:ext>
              </a:extLst>
            </p:cNvPr>
            <p:cNvSpPr/>
            <p:nvPr/>
          </p:nvSpPr>
          <p:spPr>
            <a:xfrm>
              <a:off x="1915739" y="2492262"/>
              <a:ext cx="502507" cy="478442"/>
            </a:xfrm>
            <a:custGeom>
              <a:avLst/>
              <a:gdLst/>
              <a:ahLst/>
              <a:cxnLst/>
              <a:rect l="l" t="t" r="r" b="b"/>
              <a:pathLst>
                <a:path w="4696" h="4471" extrusionOk="0">
                  <a:moveTo>
                    <a:pt x="3601" y="0"/>
                  </a:moveTo>
                  <a:cubicBezTo>
                    <a:pt x="3592" y="0"/>
                    <a:pt x="3583" y="1"/>
                    <a:pt x="3574" y="1"/>
                  </a:cubicBezTo>
                  <a:cubicBezTo>
                    <a:pt x="3415" y="7"/>
                    <a:pt x="3273" y="82"/>
                    <a:pt x="3133" y="157"/>
                  </a:cubicBezTo>
                  <a:cubicBezTo>
                    <a:pt x="3019" y="219"/>
                    <a:pt x="2896" y="286"/>
                    <a:pt x="2796" y="369"/>
                  </a:cubicBezTo>
                  <a:lnTo>
                    <a:pt x="2784" y="380"/>
                  </a:lnTo>
                  <a:cubicBezTo>
                    <a:pt x="2773" y="392"/>
                    <a:pt x="2765" y="400"/>
                    <a:pt x="2751" y="411"/>
                  </a:cubicBezTo>
                  <a:lnTo>
                    <a:pt x="2729" y="433"/>
                  </a:lnTo>
                  <a:cubicBezTo>
                    <a:pt x="2723" y="439"/>
                    <a:pt x="2712" y="447"/>
                    <a:pt x="2703" y="456"/>
                  </a:cubicBezTo>
                  <a:lnTo>
                    <a:pt x="2662" y="509"/>
                  </a:lnTo>
                  <a:cubicBezTo>
                    <a:pt x="2639" y="540"/>
                    <a:pt x="2620" y="573"/>
                    <a:pt x="2603" y="604"/>
                  </a:cubicBezTo>
                  <a:cubicBezTo>
                    <a:pt x="2592" y="620"/>
                    <a:pt x="2586" y="634"/>
                    <a:pt x="2578" y="651"/>
                  </a:cubicBezTo>
                  <a:cubicBezTo>
                    <a:pt x="2542" y="735"/>
                    <a:pt x="2517" y="821"/>
                    <a:pt x="2491" y="913"/>
                  </a:cubicBezTo>
                  <a:cubicBezTo>
                    <a:pt x="2480" y="955"/>
                    <a:pt x="2466" y="1008"/>
                    <a:pt x="2450" y="1064"/>
                  </a:cubicBezTo>
                  <a:cubicBezTo>
                    <a:pt x="2425" y="805"/>
                    <a:pt x="2313" y="551"/>
                    <a:pt x="2104" y="406"/>
                  </a:cubicBezTo>
                  <a:cubicBezTo>
                    <a:pt x="1864" y="241"/>
                    <a:pt x="1546" y="244"/>
                    <a:pt x="1275" y="135"/>
                  </a:cubicBezTo>
                  <a:cubicBezTo>
                    <a:pt x="1194" y="104"/>
                    <a:pt x="1113" y="62"/>
                    <a:pt x="1024" y="57"/>
                  </a:cubicBezTo>
                  <a:cubicBezTo>
                    <a:pt x="1017" y="56"/>
                    <a:pt x="1011" y="56"/>
                    <a:pt x="1004" y="56"/>
                  </a:cubicBezTo>
                  <a:cubicBezTo>
                    <a:pt x="815" y="56"/>
                    <a:pt x="661" y="248"/>
                    <a:pt x="653" y="439"/>
                  </a:cubicBezTo>
                  <a:cubicBezTo>
                    <a:pt x="633" y="634"/>
                    <a:pt x="720" y="830"/>
                    <a:pt x="820" y="1000"/>
                  </a:cubicBezTo>
                  <a:cubicBezTo>
                    <a:pt x="943" y="1209"/>
                    <a:pt x="1085" y="1404"/>
                    <a:pt x="1247" y="1583"/>
                  </a:cubicBezTo>
                  <a:cubicBezTo>
                    <a:pt x="1242" y="1580"/>
                    <a:pt x="1236" y="1580"/>
                    <a:pt x="1228" y="1580"/>
                  </a:cubicBezTo>
                  <a:lnTo>
                    <a:pt x="1219" y="1580"/>
                  </a:lnTo>
                  <a:cubicBezTo>
                    <a:pt x="1191" y="1580"/>
                    <a:pt x="1164" y="1577"/>
                    <a:pt x="1136" y="1577"/>
                  </a:cubicBezTo>
                  <a:lnTo>
                    <a:pt x="1127" y="1577"/>
                  </a:lnTo>
                  <a:cubicBezTo>
                    <a:pt x="1114" y="1577"/>
                    <a:pt x="1100" y="1577"/>
                    <a:pt x="1087" y="1577"/>
                  </a:cubicBezTo>
                  <a:cubicBezTo>
                    <a:pt x="886" y="1577"/>
                    <a:pt x="687" y="1618"/>
                    <a:pt x="569" y="1773"/>
                  </a:cubicBezTo>
                  <a:cubicBezTo>
                    <a:pt x="500" y="1862"/>
                    <a:pt x="469" y="1982"/>
                    <a:pt x="377" y="2046"/>
                  </a:cubicBezTo>
                  <a:cubicBezTo>
                    <a:pt x="293" y="2110"/>
                    <a:pt x="176" y="2110"/>
                    <a:pt x="95" y="2180"/>
                  </a:cubicBezTo>
                  <a:cubicBezTo>
                    <a:pt x="23" y="2241"/>
                    <a:pt x="0" y="2353"/>
                    <a:pt x="34" y="2445"/>
                  </a:cubicBezTo>
                  <a:cubicBezTo>
                    <a:pt x="64" y="2534"/>
                    <a:pt x="142" y="2604"/>
                    <a:pt x="232" y="2640"/>
                  </a:cubicBezTo>
                  <a:cubicBezTo>
                    <a:pt x="296" y="2665"/>
                    <a:pt x="366" y="2674"/>
                    <a:pt x="421" y="2713"/>
                  </a:cubicBezTo>
                  <a:cubicBezTo>
                    <a:pt x="578" y="2822"/>
                    <a:pt x="550" y="3098"/>
                    <a:pt x="709" y="3201"/>
                  </a:cubicBezTo>
                  <a:cubicBezTo>
                    <a:pt x="753" y="3229"/>
                    <a:pt x="803" y="3241"/>
                    <a:pt x="856" y="3241"/>
                  </a:cubicBezTo>
                  <a:cubicBezTo>
                    <a:pt x="932" y="3241"/>
                    <a:pt x="1013" y="3217"/>
                    <a:pt x="1085" y="3187"/>
                  </a:cubicBezTo>
                  <a:cubicBezTo>
                    <a:pt x="1088" y="3187"/>
                    <a:pt x="1094" y="3187"/>
                    <a:pt x="1097" y="3184"/>
                  </a:cubicBezTo>
                  <a:cubicBezTo>
                    <a:pt x="1219" y="3134"/>
                    <a:pt x="1339" y="3084"/>
                    <a:pt x="1459" y="3020"/>
                  </a:cubicBezTo>
                  <a:cubicBezTo>
                    <a:pt x="1468" y="3014"/>
                    <a:pt x="1476" y="3008"/>
                    <a:pt x="1487" y="3003"/>
                  </a:cubicBezTo>
                  <a:cubicBezTo>
                    <a:pt x="1537" y="2978"/>
                    <a:pt x="1585" y="2950"/>
                    <a:pt x="1632" y="2922"/>
                  </a:cubicBezTo>
                  <a:lnTo>
                    <a:pt x="1632" y="2922"/>
                  </a:lnTo>
                  <a:cubicBezTo>
                    <a:pt x="1607" y="2972"/>
                    <a:pt x="1582" y="3022"/>
                    <a:pt x="1557" y="3075"/>
                  </a:cubicBezTo>
                  <a:cubicBezTo>
                    <a:pt x="1554" y="3078"/>
                    <a:pt x="1554" y="3084"/>
                    <a:pt x="1549" y="3087"/>
                  </a:cubicBezTo>
                  <a:cubicBezTo>
                    <a:pt x="1532" y="3126"/>
                    <a:pt x="1518" y="3162"/>
                    <a:pt x="1504" y="3201"/>
                  </a:cubicBezTo>
                  <a:cubicBezTo>
                    <a:pt x="1504" y="3209"/>
                    <a:pt x="1504" y="3212"/>
                    <a:pt x="1501" y="3215"/>
                  </a:cubicBezTo>
                  <a:cubicBezTo>
                    <a:pt x="1415" y="3480"/>
                    <a:pt x="1387" y="3762"/>
                    <a:pt x="1445" y="4035"/>
                  </a:cubicBezTo>
                  <a:cubicBezTo>
                    <a:pt x="1490" y="4240"/>
                    <a:pt x="1622" y="4470"/>
                    <a:pt x="1832" y="4470"/>
                  </a:cubicBezTo>
                  <a:cubicBezTo>
                    <a:pt x="1833" y="4470"/>
                    <a:pt x="1835" y="4470"/>
                    <a:pt x="1836" y="4470"/>
                  </a:cubicBezTo>
                  <a:cubicBezTo>
                    <a:pt x="2020" y="4470"/>
                    <a:pt x="2146" y="4292"/>
                    <a:pt x="2296" y="4186"/>
                  </a:cubicBezTo>
                  <a:cubicBezTo>
                    <a:pt x="2466" y="4066"/>
                    <a:pt x="2703" y="4013"/>
                    <a:pt x="2812" y="3843"/>
                  </a:cubicBezTo>
                  <a:cubicBezTo>
                    <a:pt x="2821" y="3837"/>
                    <a:pt x="2823" y="3826"/>
                    <a:pt x="2829" y="3815"/>
                  </a:cubicBezTo>
                  <a:cubicBezTo>
                    <a:pt x="2849" y="3784"/>
                    <a:pt x="2857" y="3748"/>
                    <a:pt x="2865" y="3714"/>
                  </a:cubicBezTo>
                  <a:cubicBezTo>
                    <a:pt x="2868" y="3678"/>
                    <a:pt x="2871" y="3642"/>
                    <a:pt x="2871" y="3605"/>
                  </a:cubicBezTo>
                  <a:cubicBezTo>
                    <a:pt x="2871" y="3536"/>
                    <a:pt x="2857" y="3460"/>
                    <a:pt x="2843" y="3391"/>
                  </a:cubicBezTo>
                  <a:cubicBezTo>
                    <a:pt x="2823" y="3299"/>
                    <a:pt x="2807" y="3201"/>
                    <a:pt x="2787" y="3106"/>
                  </a:cubicBezTo>
                  <a:cubicBezTo>
                    <a:pt x="2784" y="3075"/>
                    <a:pt x="2779" y="3045"/>
                    <a:pt x="2770" y="3017"/>
                  </a:cubicBezTo>
                  <a:lnTo>
                    <a:pt x="2770" y="3017"/>
                  </a:lnTo>
                  <a:cubicBezTo>
                    <a:pt x="2782" y="3028"/>
                    <a:pt x="2787" y="3042"/>
                    <a:pt x="2798" y="3056"/>
                  </a:cubicBezTo>
                  <a:cubicBezTo>
                    <a:pt x="2865" y="3145"/>
                    <a:pt x="2927" y="3232"/>
                    <a:pt x="2991" y="3324"/>
                  </a:cubicBezTo>
                  <a:lnTo>
                    <a:pt x="3128" y="3511"/>
                  </a:lnTo>
                  <a:cubicBezTo>
                    <a:pt x="3206" y="3622"/>
                    <a:pt x="3289" y="3739"/>
                    <a:pt x="3409" y="3812"/>
                  </a:cubicBezTo>
                  <a:cubicBezTo>
                    <a:pt x="3500" y="3867"/>
                    <a:pt x="3601" y="3891"/>
                    <a:pt x="3705" y="3891"/>
                  </a:cubicBezTo>
                  <a:cubicBezTo>
                    <a:pt x="3915" y="3891"/>
                    <a:pt x="4137" y="3792"/>
                    <a:pt x="4308" y="3661"/>
                  </a:cubicBezTo>
                  <a:cubicBezTo>
                    <a:pt x="4430" y="3564"/>
                    <a:pt x="4545" y="3452"/>
                    <a:pt x="4598" y="3307"/>
                  </a:cubicBezTo>
                  <a:cubicBezTo>
                    <a:pt x="4695" y="3042"/>
                    <a:pt x="4564" y="2749"/>
                    <a:pt x="4358" y="2545"/>
                  </a:cubicBezTo>
                  <a:cubicBezTo>
                    <a:pt x="4341" y="2529"/>
                    <a:pt x="4327" y="2515"/>
                    <a:pt x="4308" y="2501"/>
                  </a:cubicBezTo>
                  <a:cubicBezTo>
                    <a:pt x="4291" y="2490"/>
                    <a:pt x="4274" y="2476"/>
                    <a:pt x="4257" y="2462"/>
                  </a:cubicBezTo>
                  <a:cubicBezTo>
                    <a:pt x="4068" y="2319"/>
                    <a:pt x="3853" y="2227"/>
                    <a:pt x="3624" y="2180"/>
                  </a:cubicBezTo>
                  <a:cubicBezTo>
                    <a:pt x="3660" y="2172"/>
                    <a:pt x="3694" y="2163"/>
                    <a:pt x="3727" y="2155"/>
                  </a:cubicBezTo>
                  <a:cubicBezTo>
                    <a:pt x="3856" y="2121"/>
                    <a:pt x="3998" y="2054"/>
                    <a:pt x="4026" y="1926"/>
                  </a:cubicBezTo>
                  <a:cubicBezTo>
                    <a:pt x="4026" y="1915"/>
                    <a:pt x="4029" y="1904"/>
                    <a:pt x="4029" y="1890"/>
                  </a:cubicBezTo>
                  <a:lnTo>
                    <a:pt x="4029" y="1879"/>
                  </a:lnTo>
                  <a:cubicBezTo>
                    <a:pt x="4029" y="1870"/>
                    <a:pt x="4029" y="1862"/>
                    <a:pt x="4026" y="1851"/>
                  </a:cubicBezTo>
                  <a:cubicBezTo>
                    <a:pt x="4023" y="1848"/>
                    <a:pt x="4023" y="1845"/>
                    <a:pt x="4023" y="1842"/>
                  </a:cubicBezTo>
                  <a:cubicBezTo>
                    <a:pt x="4020" y="1831"/>
                    <a:pt x="4020" y="1820"/>
                    <a:pt x="4015" y="1809"/>
                  </a:cubicBezTo>
                  <a:lnTo>
                    <a:pt x="4015" y="1806"/>
                  </a:lnTo>
                  <a:cubicBezTo>
                    <a:pt x="4006" y="1761"/>
                    <a:pt x="3987" y="1717"/>
                    <a:pt x="3978" y="1669"/>
                  </a:cubicBezTo>
                  <a:cubicBezTo>
                    <a:pt x="3970" y="1647"/>
                    <a:pt x="3967" y="1625"/>
                    <a:pt x="3964" y="1605"/>
                  </a:cubicBezTo>
                  <a:cubicBezTo>
                    <a:pt x="3951" y="1446"/>
                    <a:pt x="4048" y="1304"/>
                    <a:pt x="4118" y="1164"/>
                  </a:cubicBezTo>
                  <a:cubicBezTo>
                    <a:pt x="4232" y="930"/>
                    <a:pt x="4271" y="651"/>
                    <a:pt x="4174" y="411"/>
                  </a:cubicBezTo>
                  <a:cubicBezTo>
                    <a:pt x="4082" y="180"/>
                    <a:pt x="3848" y="0"/>
                    <a:pt x="3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6204;p51">
              <a:extLst>
                <a:ext uri="{FF2B5EF4-FFF2-40B4-BE49-F238E27FC236}">
                  <a16:creationId xmlns:a16="http://schemas.microsoft.com/office/drawing/2014/main" xmlns="" id="{54AF46A5-722E-4197-A2F0-FB40F99B9EDB}"/>
                </a:ext>
              </a:extLst>
            </p:cNvPr>
            <p:cNvSpPr/>
            <p:nvPr/>
          </p:nvSpPr>
          <p:spPr>
            <a:xfrm>
              <a:off x="2148913" y="2525970"/>
              <a:ext cx="194433" cy="205887"/>
            </a:xfrm>
            <a:custGeom>
              <a:avLst/>
              <a:gdLst/>
              <a:ahLst/>
              <a:cxnLst/>
              <a:rect l="l" t="t" r="r" b="b"/>
              <a:pathLst>
                <a:path w="1817" h="1924" extrusionOk="0">
                  <a:moveTo>
                    <a:pt x="1254" y="0"/>
                  </a:moveTo>
                  <a:cubicBezTo>
                    <a:pt x="1245" y="0"/>
                    <a:pt x="1236" y="1"/>
                    <a:pt x="1228" y="1"/>
                  </a:cubicBezTo>
                  <a:cubicBezTo>
                    <a:pt x="1094" y="10"/>
                    <a:pt x="971" y="71"/>
                    <a:pt x="856" y="138"/>
                  </a:cubicBezTo>
                  <a:cubicBezTo>
                    <a:pt x="706" y="219"/>
                    <a:pt x="558" y="303"/>
                    <a:pt x="455" y="437"/>
                  </a:cubicBezTo>
                  <a:cubicBezTo>
                    <a:pt x="382" y="540"/>
                    <a:pt x="343" y="660"/>
                    <a:pt x="312" y="780"/>
                  </a:cubicBezTo>
                  <a:cubicBezTo>
                    <a:pt x="246" y="1028"/>
                    <a:pt x="0" y="1636"/>
                    <a:pt x="271" y="1826"/>
                  </a:cubicBezTo>
                  <a:cubicBezTo>
                    <a:pt x="374" y="1898"/>
                    <a:pt x="527" y="1924"/>
                    <a:pt x="690" y="1924"/>
                  </a:cubicBezTo>
                  <a:cubicBezTo>
                    <a:pt x="930" y="1924"/>
                    <a:pt x="1193" y="1869"/>
                    <a:pt x="1356" y="1826"/>
                  </a:cubicBezTo>
                  <a:cubicBezTo>
                    <a:pt x="1462" y="1798"/>
                    <a:pt x="1585" y="1742"/>
                    <a:pt x="1610" y="1631"/>
                  </a:cubicBezTo>
                  <a:cubicBezTo>
                    <a:pt x="1629" y="1538"/>
                    <a:pt x="1571" y="1449"/>
                    <a:pt x="1560" y="1357"/>
                  </a:cubicBezTo>
                  <a:cubicBezTo>
                    <a:pt x="1546" y="1226"/>
                    <a:pt x="1629" y="1106"/>
                    <a:pt x="1691" y="989"/>
                  </a:cubicBezTo>
                  <a:cubicBezTo>
                    <a:pt x="1788" y="791"/>
                    <a:pt x="1816" y="554"/>
                    <a:pt x="1735" y="350"/>
                  </a:cubicBezTo>
                  <a:cubicBezTo>
                    <a:pt x="1658" y="157"/>
                    <a:pt x="1462" y="0"/>
                    <a:pt x="1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6205;p51">
              <a:extLst>
                <a:ext uri="{FF2B5EF4-FFF2-40B4-BE49-F238E27FC236}">
                  <a16:creationId xmlns:a16="http://schemas.microsoft.com/office/drawing/2014/main" xmlns="" id="{A0E626E0-A11F-40D4-86DC-817E127C2EB0}"/>
                </a:ext>
              </a:extLst>
            </p:cNvPr>
            <p:cNvSpPr/>
            <p:nvPr/>
          </p:nvSpPr>
          <p:spPr>
            <a:xfrm>
              <a:off x="2181658" y="2646785"/>
              <a:ext cx="101978" cy="64313"/>
            </a:xfrm>
            <a:custGeom>
              <a:avLst/>
              <a:gdLst/>
              <a:ahLst/>
              <a:cxnLst/>
              <a:rect l="l" t="t" r="r" b="b"/>
              <a:pathLst>
                <a:path w="953" h="601" extrusionOk="0">
                  <a:moveTo>
                    <a:pt x="910" y="0"/>
                  </a:moveTo>
                  <a:cubicBezTo>
                    <a:pt x="900" y="0"/>
                    <a:pt x="890" y="5"/>
                    <a:pt x="882" y="13"/>
                  </a:cubicBezTo>
                  <a:cubicBezTo>
                    <a:pt x="659" y="262"/>
                    <a:pt x="355" y="446"/>
                    <a:pt x="32" y="527"/>
                  </a:cubicBezTo>
                  <a:cubicBezTo>
                    <a:pt x="9" y="532"/>
                    <a:pt x="1" y="552"/>
                    <a:pt x="4" y="571"/>
                  </a:cubicBezTo>
                  <a:cubicBezTo>
                    <a:pt x="6" y="582"/>
                    <a:pt x="15" y="591"/>
                    <a:pt x="23" y="596"/>
                  </a:cubicBezTo>
                  <a:cubicBezTo>
                    <a:pt x="29" y="598"/>
                    <a:pt x="36" y="600"/>
                    <a:pt x="42" y="600"/>
                  </a:cubicBezTo>
                  <a:cubicBezTo>
                    <a:pt x="45" y="600"/>
                    <a:pt x="47" y="600"/>
                    <a:pt x="48" y="599"/>
                  </a:cubicBezTo>
                  <a:cubicBezTo>
                    <a:pt x="386" y="516"/>
                    <a:pt x="704" y="323"/>
                    <a:pt x="938" y="64"/>
                  </a:cubicBezTo>
                  <a:cubicBezTo>
                    <a:pt x="952" y="50"/>
                    <a:pt x="952" y="25"/>
                    <a:pt x="935" y="11"/>
                  </a:cubicBezTo>
                  <a:cubicBezTo>
                    <a:pt x="929" y="4"/>
                    <a:pt x="920" y="0"/>
                    <a:pt x="91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6206;p51">
              <a:extLst>
                <a:ext uri="{FF2B5EF4-FFF2-40B4-BE49-F238E27FC236}">
                  <a16:creationId xmlns:a16="http://schemas.microsoft.com/office/drawing/2014/main" xmlns="" id="{C296623B-70F5-4012-8D7C-4B803C9029DD}"/>
                </a:ext>
              </a:extLst>
            </p:cNvPr>
            <p:cNvSpPr/>
            <p:nvPr/>
          </p:nvSpPr>
          <p:spPr>
            <a:xfrm>
              <a:off x="2189469" y="2629663"/>
              <a:ext cx="44836" cy="80793"/>
            </a:xfrm>
            <a:custGeom>
              <a:avLst/>
              <a:gdLst/>
              <a:ahLst/>
              <a:cxnLst/>
              <a:rect l="l" t="t" r="r" b="b"/>
              <a:pathLst>
                <a:path w="419" h="755" extrusionOk="0">
                  <a:moveTo>
                    <a:pt x="376" y="1"/>
                  </a:moveTo>
                  <a:cubicBezTo>
                    <a:pt x="365" y="1"/>
                    <a:pt x="355" y="7"/>
                    <a:pt x="346" y="17"/>
                  </a:cubicBezTo>
                  <a:cubicBezTo>
                    <a:pt x="182" y="215"/>
                    <a:pt x="62" y="455"/>
                    <a:pt x="3" y="706"/>
                  </a:cubicBezTo>
                  <a:cubicBezTo>
                    <a:pt x="0" y="726"/>
                    <a:pt x="6" y="742"/>
                    <a:pt x="26" y="748"/>
                  </a:cubicBezTo>
                  <a:cubicBezTo>
                    <a:pt x="28" y="754"/>
                    <a:pt x="31" y="754"/>
                    <a:pt x="31" y="754"/>
                  </a:cubicBezTo>
                  <a:cubicBezTo>
                    <a:pt x="34" y="754"/>
                    <a:pt x="37" y="755"/>
                    <a:pt x="40" y="755"/>
                  </a:cubicBezTo>
                  <a:cubicBezTo>
                    <a:pt x="56" y="755"/>
                    <a:pt x="71" y="742"/>
                    <a:pt x="76" y="726"/>
                  </a:cubicBezTo>
                  <a:cubicBezTo>
                    <a:pt x="132" y="483"/>
                    <a:pt x="243" y="254"/>
                    <a:pt x="405" y="62"/>
                  </a:cubicBezTo>
                  <a:cubicBezTo>
                    <a:pt x="419" y="45"/>
                    <a:pt x="416" y="23"/>
                    <a:pt x="397" y="9"/>
                  </a:cubicBezTo>
                  <a:cubicBezTo>
                    <a:pt x="390" y="3"/>
                    <a:pt x="383" y="1"/>
                    <a:pt x="37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6207;p51">
              <a:extLst>
                <a:ext uri="{FF2B5EF4-FFF2-40B4-BE49-F238E27FC236}">
                  <a16:creationId xmlns:a16="http://schemas.microsoft.com/office/drawing/2014/main" xmlns="" id="{41B0CFF6-7D26-40E0-BDE6-4DF20BF6E9A3}"/>
                </a:ext>
              </a:extLst>
            </p:cNvPr>
            <p:cNvSpPr/>
            <p:nvPr/>
          </p:nvSpPr>
          <p:spPr>
            <a:xfrm>
              <a:off x="2170315" y="2578298"/>
              <a:ext cx="130870" cy="138792"/>
            </a:xfrm>
            <a:custGeom>
              <a:avLst/>
              <a:gdLst/>
              <a:ahLst/>
              <a:cxnLst/>
              <a:rect l="l" t="t" r="r" b="b"/>
              <a:pathLst>
                <a:path w="1223" h="1297" extrusionOk="0">
                  <a:moveTo>
                    <a:pt x="838" y="0"/>
                  </a:moveTo>
                  <a:cubicBezTo>
                    <a:pt x="834" y="0"/>
                    <a:pt x="830" y="0"/>
                    <a:pt x="827" y="1"/>
                  </a:cubicBezTo>
                  <a:cubicBezTo>
                    <a:pt x="737" y="9"/>
                    <a:pt x="656" y="51"/>
                    <a:pt x="581" y="93"/>
                  </a:cubicBezTo>
                  <a:cubicBezTo>
                    <a:pt x="478" y="148"/>
                    <a:pt x="378" y="204"/>
                    <a:pt x="308" y="293"/>
                  </a:cubicBezTo>
                  <a:cubicBezTo>
                    <a:pt x="260" y="360"/>
                    <a:pt x="235" y="444"/>
                    <a:pt x="210" y="525"/>
                  </a:cubicBezTo>
                  <a:cubicBezTo>
                    <a:pt x="168" y="692"/>
                    <a:pt x="1" y="1103"/>
                    <a:pt x="182" y="1228"/>
                  </a:cubicBezTo>
                  <a:cubicBezTo>
                    <a:pt x="252" y="1279"/>
                    <a:pt x="357" y="1297"/>
                    <a:pt x="469" y="1297"/>
                  </a:cubicBezTo>
                  <a:cubicBezTo>
                    <a:pt x="629" y="1297"/>
                    <a:pt x="802" y="1260"/>
                    <a:pt x="910" y="1231"/>
                  </a:cubicBezTo>
                  <a:cubicBezTo>
                    <a:pt x="983" y="1211"/>
                    <a:pt x="1069" y="1175"/>
                    <a:pt x="1083" y="1100"/>
                  </a:cubicBezTo>
                  <a:cubicBezTo>
                    <a:pt x="1097" y="1036"/>
                    <a:pt x="1058" y="977"/>
                    <a:pt x="1050" y="916"/>
                  </a:cubicBezTo>
                  <a:cubicBezTo>
                    <a:pt x="1041" y="824"/>
                    <a:pt x="1100" y="748"/>
                    <a:pt x="1139" y="667"/>
                  </a:cubicBezTo>
                  <a:cubicBezTo>
                    <a:pt x="1203" y="533"/>
                    <a:pt x="1223" y="374"/>
                    <a:pt x="1170" y="238"/>
                  </a:cubicBezTo>
                  <a:cubicBezTo>
                    <a:pt x="1115" y="102"/>
                    <a:pt x="982"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6208;p51">
              <a:extLst>
                <a:ext uri="{FF2B5EF4-FFF2-40B4-BE49-F238E27FC236}">
                  <a16:creationId xmlns:a16="http://schemas.microsoft.com/office/drawing/2014/main" xmlns="" id="{47DA1B5D-290D-4BE7-82E7-33D4055AAB8E}"/>
                </a:ext>
              </a:extLst>
            </p:cNvPr>
            <p:cNvSpPr/>
            <p:nvPr/>
          </p:nvSpPr>
          <p:spPr>
            <a:xfrm>
              <a:off x="2172455" y="2717947"/>
              <a:ext cx="210912" cy="160836"/>
            </a:xfrm>
            <a:custGeom>
              <a:avLst/>
              <a:gdLst/>
              <a:ahLst/>
              <a:cxnLst/>
              <a:rect l="l" t="t" r="r" b="b"/>
              <a:pathLst>
                <a:path w="1971" h="1503" extrusionOk="0">
                  <a:moveTo>
                    <a:pt x="482" y="0"/>
                  </a:moveTo>
                  <a:cubicBezTo>
                    <a:pt x="272" y="0"/>
                    <a:pt x="20" y="28"/>
                    <a:pt x="9" y="196"/>
                  </a:cubicBezTo>
                  <a:cubicBezTo>
                    <a:pt x="0" y="300"/>
                    <a:pt x="65" y="395"/>
                    <a:pt x="123" y="478"/>
                  </a:cubicBezTo>
                  <a:cubicBezTo>
                    <a:pt x="201" y="584"/>
                    <a:pt x="277" y="687"/>
                    <a:pt x="349" y="793"/>
                  </a:cubicBezTo>
                  <a:cubicBezTo>
                    <a:pt x="444" y="922"/>
                    <a:pt x="536" y="1050"/>
                    <a:pt x="631" y="1178"/>
                  </a:cubicBezTo>
                  <a:cubicBezTo>
                    <a:pt x="695" y="1276"/>
                    <a:pt x="765" y="1371"/>
                    <a:pt x="868" y="1435"/>
                  </a:cubicBezTo>
                  <a:cubicBezTo>
                    <a:pt x="945" y="1483"/>
                    <a:pt x="1032" y="1503"/>
                    <a:pt x="1121" y="1503"/>
                  </a:cubicBezTo>
                  <a:cubicBezTo>
                    <a:pt x="1299" y="1503"/>
                    <a:pt x="1486" y="1421"/>
                    <a:pt x="1630" y="1310"/>
                  </a:cubicBezTo>
                  <a:cubicBezTo>
                    <a:pt x="1733" y="1229"/>
                    <a:pt x="1831" y="1131"/>
                    <a:pt x="1875" y="1008"/>
                  </a:cubicBezTo>
                  <a:cubicBezTo>
                    <a:pt x="1970" y="752"/>
                    <a:pt x="1805" y="461"/>
                    <a:pt x="1585" y="294"/>
                  </a:cubicBezTo>
                  <a:cubicBezTo>
                    <a:pt x="1334" y="102"/>
                    <a:pt x="1021" y="26"/>
                    <a:pt x="715" y="7"/>
                  </a:cubicBezTo>
                  <a:cubicBezTo>
                    <a:pt x="664" y="6"/>
                    <a:pt x="577" y="0"/>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6209;p51">
              <a:extLst>
                <a:ext uri="{FF2B5EF4-FFF2-40B4-BE49-F238E27FC236}">
                  <a16:creationId xmlns:a16="http://schemas.microsoft.com/office/drawing/2014/main" xmlns="" id="{771E0861-645E-4728-AD39-C3644657F720}"/>
                </a:ext>
              </a:extLst>
            </p:cNvPr>
            <p:cNvSpPr/>
            <p:nvPr/>
          </p:nvSpPr>
          <p:spPr>
            <a:xfrm>
              <a:off x="2189148" y="2725759"/>
              <a:ext cx="111502" cy="46656"/>
            </a:xfrm>
            <a:custGeom>
              <a:avLst/>
              <a:gdLst/>
              <a:ahLst/>
              <a:cxnLst/>
              <a:rect l="l" t="t" r="r" b="b"/>
              <a:pathLst>
                <a:path w="1042" h="436" extrusionOk="0">
                  <a:moveTo>
                    <a:pt x="37" y="1"/>
                  </a:moveTo>
                  <a:cubicBezTo>
                    <a:pt x="17" y="1"/>
                    <a:pt x="1" y="17"/>
                    <a:pt x="1" y="37"/>
                  </a:cubicBezTo>
                  <a:cubicBezTo>
                    <a:pt x="3" y="59"/>
                    <a:pt x="15" y="70"/>
                    <a:pt x="23" y="79"/>
                  </a:cubicBezTo>
                  <a:cubicBezTo>
                    <a:pt x="31" y="82"/>
                    <a:pt x="34" y="82"/>
                    <a:pt x="37" y="82"/>
                  </a:cubicBezTo>
                  <a:cubicBezTo>
                    <a:pt x="380" y="87"/>
                    <a:pt x="715" y="210"/>
                    <a:pt x="977" y="428"/>
                  </a:cubicBezTo>
                  <a:cubicBezTo>
                    <a:pt x="984" y="433"/>
                    <a:pt x="991" y="435"/>
                    <a:pt x="997" y="435"/>
                  </a:cubicBezTo>
                  <a:cubicBezTo>
                    <a:pt x="1008" y="435"/>
                    <a:pt x="1019" y="429"/>
                    <a:pt x="1027" y="419"/>
                  </a:cubicBezTo>
                  <a:cubicBezTo>
                    <a:pt x="1041" y="402"/>
                    <a:pt x="1038" y="380"/>
                    <a:pt x="1022" y="366"/>
                  </a:cubicBezTo>
                  <a:cubicBezTo>
                    <a:pt x="746" y="137"/>
                    <a:pt x="394" y="9"/>
                    <a:pt x="3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6210;p51">
              <a:extLst>
                <a:ext uri="{FF2B5EF4-FFF2-40B4-BE49-F238E27FC236}">
                  <a16:creationId xmlns:a16="http://schemas.microsoft.com/office/drawing/2014/main" xmlns="" id="{954EF017-79A0-4BB0-9DA8-D2D401BE6824}"/>
                </a:ext>
              </a:extLst>
            </p:cNvPr>
            <p:cNvSpPr/>
            <p:nvPr/>
          </p:nvSpPr>
          <p:spPr>
            <a:xfrm>
              <a:off x="2189469" y="2743095"/>
              <a:ext cx="72979" cy="77261"/>
            </a:xfrm>
            <a:custGeom>
              <a:avLst/>
              <a:gdLst/>
              <a:ahLst/>
              <a:cxnLst/>
              <a:rect l="l" t="t" r="r" b="b"/>
              <a:pathLst>
                <a:path w="682" h="722" extrusionOk="0">
                  <a:moveTo>
                    <a:pt x="44" y="1"/>
                  </a:moveTo>
                  <a:cubicBezTo>
                    <a:pt x="38" y="1"/>
                    <a:pt x="32" y="3"/>
                    <a:pt x="26" y="6"/>
                  </a:cubicBezTo>
                  <a:cubicBezTo>
                    <a:pt x="6" y="17"/>
                    <a:pt x="0" y="37"/>
                    <a:pt x="12" y="59"/>
                  </a:cubicBezTo>
                  <a:cubicBezTo>
                    <a:pt x="165" y="313"/>
                    <a:pt x="369" y="539"/>
                    <a:pt x="611" y="715"/>
                  </a:cubicBezTo>
                  <a:cubicBezTo>
                    <a:pt x="617" y="717"/>
                    <a:pt x="617" y="717"/>
                    <a:pt x="620" y="717"/>
                  </a:cubicBezTo>
                  <a:cubicBezTo>
                    <a:pt x="626" y="720"/>
                    <a:pt x="632" y="721"/>
                    <a:pt x="637" y="721"/>
                  </a:cubicBezTo>
                  <a:cubicBezTo>
                    <a:pt x="649" y="721"/>
                    <a:pt x="659" y="715"/>
                    <a:pt x="667" y="704"/>
                  </a:cubicBezTo>
                  <a:cubicBezTo>
                    <a:pt x="681" y="687"/>
                    <a:pt x="676" y="664"/>
                    <a:pt x="656" y="651"/>
                  </a:cubicBezTo>
                  <a:cubicBezTo>
                    <a:pt x="422" y="483"/>
                    <a:pt x="224" y="268"/>
                    <a:pt x="76" y="20"/>
                  </a:cubicBezTo>
                  <a:cubicBezTo>
                    <a:pt x="70" y="9"/>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6211;p51">
              <a:extLst>
                <a:ext uri="{FF2B5EF4-FFF2-40B4-BE49-F238E27FC236}">
                  <a16:creationId xmlns:a16="http://schemas.microsoft.com/office/drawing/2014/main" xmlns="" id="{C6DF669B-C7D8-4957-918F-E97FB3AB9E52}"/>
                </a:ext>
              </a:extLst>
            </p:cNvPr>
            <p:cNvSpPr/>
            <p:nvPr/>
          </p:nvSpPr>
          <p:spPr>
            <a:xfrm>
              <a:off x="2191288" y="2726722"/>
              <a:ext cx="138575" cy="105405"/>
            </a:xfrm>
            <a:custGeom>
              <a:avLst/>
              <a:gdLst/>
              <a:ahLst/>
              <a:cxnLst/>
              <a:rect l="l" t="t" r="r" b="b"/>
              <a:pathLst>
                <a:path w="1295" h="985" extrusionOk="0">
                  <a:moveTo>
                    <a:pt x="308" y="0"/>
                  </a:moveTo>
                  <a:cubicBezTo>
                    <a:pt x="173" y="0"/>
                    <a:pt x="12" y="19"/>
                    <a:pt x="3" y="128"/>
                  </a:cubicBezTo>
                  <a:cubicBezTo>
                    <a:pt x="0" y="193"/>
                    <a:pt x="42" y="257"/>
                    <a:pt x="81" y="313"/>
                  </a:cubicBezTo>
                  <a:cubicBezTo>
                    <a:pt x="134" y="379"/>
                    <a:pt x="182" y="449"/>
                    <a:pt x="232" y="519"/>
                  </a:cubicBezTo>
                  <a:cubicBezTo>
                    <a:pt x="293" y="603"/>
                    <a:pt x="352" y="689"/>
                    <a:pt x="416" y="773"/>
                  </a:cubicBezTo>
                  <a:cubicBezTo>
                    <a:pt x="460" y="834"/>
                    <a:pt x="505" y="901"/>
                    <a:pt x="572" y="940"/>
                  </a:cubicBezTo>
                  <a:cubicBezTo>
                    <a:pt x="623" y="971"/>
                    <a:pt x="679" y="985"/>
                    <a:pt x="737" y="985"/>
                  </a:cubicBezTo>
                  <a:cubicBezTo>
                    <a:pt x="855" y="985"/>
                    <a:pt x="979" y="929"/>
                    <a:pt x="1074" y="857"/>
                  </a:cubicBezTo>
                  <a:cubicBezTo>
                    <a:pt x="1141" y="804"/>
                    <a:pt x="1208" y="739"/>
                    <a:pt x="1236" y="658"/>
                  </a:cubicBezTo>
                  <a:cubicBezTo>
                    <a:pt x="1295" y="488"/>
                    <a:pt x="1189" y="299"/>
                    <a:pt x="1044" y="187"/>
                  </a:cubicBezTo>
                  <a:cubicBezTo>
                    <a:pt x="879" y="61"/>
                    <a:pt x="673" y="8"/>
                    <a:pt x="469" y="6"/>
                  </a:cubicBezTo>
                  <a:cubicBezTo>
                    <a:pt x="434" y="5"/>
                    <a:pt x="374" y="0"/>
                    <a:pt x="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6212;p51">
              <a:extLst>
                <a:ext uri="{FF2B5EF4-FFF2-40B4-BE49-F238E27FC236}">
                  <a16:creationId xmlns:a16="http://schemas.microsoft.com/office/drawing/2014/main" xmlns="" id="{E5DBB664-60E5-484D-B9F7-E832CC40042A}"/>
                </a:ext>
              </a:extLst>
            </p:cNvPr>
            <p:cNvSpPr/>
            <p:nvPr/>
          </p:nvSpPr>
          <p:spPr>
            <a:xfrm>
              <a:off x="2012476" y="2531428"/>
              <a:ext cx="167574" cy="185876"/>
            </a:xfrm>
            <a:custGeom>
              <a:avLst/>
              <a:gdLst/>
              <a:ahLst/>
              <a:cxnLst/>
              <a:rect l="l" t="t" r="r" b="b"/>
              <a:pathLst>
                <a:path w="1566" h="1737" extrusionOk="0">
                  <a:moveTo>
                    <a:pt x="327" y="0"/>
                  </a:moveTo>
                  <a:cubicBezTo>
                    <a:pt x="167" y="0"/>
                    <a:pt x="36" y="162"/>
                    <a:pt x="20" y="324"/>
                  </a:cubicBezTo>
                  <a:cubicBezTo>
                    <a:pt x="0" y="492"/>
                    <a:pt x="78" y="656"/>
                    <a:pt x="162" y="801"/>
                  </a:cubicBezTo>
                  <a:cubicBezTo>
                    <a:pt x="293" y="1030"/>
                    <a:pt x="458" y="1239"/>
                    <a:pt x="647" y="1423"/>
                  </a:cubicBezTo>
                  <a:cubicBezTo>
                    <a:pt x="767" y="1541"/>
                    <a:pt x="1002" y="1736"/>
                    <a:pt x="1202" y="1736"/>
                  </a:cubicBezTo>
                  <a:cubicBezTo>
                    <a:pt x="1235" y="1736"/>
                    <a:pt x="1267" y="1731"/>
                    <a:pt x="1297" y="1719"/>
                  </a:cubicBezTo>
                  <a:cubicBezTo>
                    <a:pt x="1490" y="1647"/>
                    <a:pt x="1546" y="1172"/>
                    <a:pt x="1557" y="980"/>
                  </a:cubicBezTo>
                  <a:cubicBezTo>
                    <a:pt x="1565" y="723"/>
                    <a:pt x="1473" y="447"/>
                    <a:pt x="1261" y="299"/>
                  </a:cubicBezTo>
                  <a:cubicBezTo>
                    <a:pt x="1057" y="160"/>
                    <a:pt x="790" y="165"/>
                    <a:pt x="555" y="70"/>
                  </a:cubicBezTo>
                  <a:cubicBezTo>
                    <a:pt x="486" y="42"/>
                    <a:pt x="416" y="3"/>
                    <a:pt x="343" y="1"/>
                  </a:cubicBezTo>
                  <a:cubicBezTo>
                    <a:pt x="338" y="0"/>
                    <a:pt x="333" y="0"/>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6213;p51">
              <a:extLst>
                <a:ext uri="{FF2B5EF4-FFF2-40B4-BE49-F238E27FC236}">
                  <a16:creationId xmlns:a16="http://schemas.microsoft.com/office/drawing/2014/main" xmlns="" id="{6650B7F9-E52C-4EA4-8738-DA5DEC9CA341}"/>
                </a:ext>
              </a:extLst>
            </p:cNvPr>
            <p:cNvSpPr/>
            <p:nvPr/>
          </p:nvSpPr>
          <p:spPr>
            <a:xfrm>
              <a:off x="2129758" y="2609866"/>
              <a:ext cx="47832" cy="87106"/>
            </a:xfrm>
            <a:custGeom>
              <a:avLst/>
              <a:gdLst/>
              <a:ahLst/>
              <a:cxnLst/>
              <a:rect l="l" t="t" r="r" b="b"/>
              <a:pathLst>
                <a:path w="447" h="814" extrusionOk="0">
                  <a:moveTo>
                    <a:pt x="42" y="0"/>
                  </a:moveTo>
                  <a:cubicBezTo>
                    <a:pt x="33" y="0"/>
                    <a:pt x="25" y="3"/>
                    <a:pt x="17" y="10"/>
                  </a:cubicBezTo>
                  <a:cubicBezTo>
                    <a:pt x="0" y="24"/>
                    <a:pt x="0" y="46"/>
                    <a:pt x="14" y="63"/>
                  </a:cubicBezTo>
                  <a:cubicBezTo>
                    <a:pt x="190" y="269"/>
                    <a:pt x="313" y="520"/>
                    <a:pt x="374" y="785"/>
                  </a:cubicBezTo>
                  <a:cubicBezTo>
                    <a:pt x="374" y="794"/>
                    <a:pt x="380" y="805"/>
                    <a:pt x="391" y="808"/>
                  </a:cubicBezTo>
                  <a:cubicBezTo>
                    <a:pt x="397" y="813"/>
                    <a:pt x="405" y="813"/>
                    <a:pt x="416" y="813"/>
                  </a:cubicBezTo>
                  <a:cubicBezTo>
                    <a:pt x="436" y="808"/>
                    <a:pt x="447" y="788"/>
                    <a:pt x="444" y="771"/>
                  </a:cubicBezTo>
                  <a:cubicBezTo>
                    <a:pt x="383" y="492"/>
                    <a:pt x="254" y="230"/>
                    <a:pt x="70" y="12"/>
                  </a:cubicBezTo>
                  <a:cubicBezTo>
                    <a:pt x="63" y="5"/>
                    <a:pt x="52" y="0"/>
                    <a:pt x="4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6214;p51">
              <a:extLst>
                <a:ext uri="{FF2B5EF4-FFF2-40B4-BE49-F238E27FC236}">
                  <a16:creationId xmlns:a16="http://schemas.microsoft.com/office/drawing/2014/main" xmlns="" id="{099CFC2B-FAF5-44A4-9148-31F2214FE553}"/>
                </a:ext>
              </a:extLst>
            </p:cNvPr>
            <p:cNvSpPr/>
            <p:nvPr/>
          </p:nvSpPr>
          <p:spPr>
            <a:xfrm>
              <a:off x="2100224" y="2640150"/>
              <a:ext cx="64312" cy="62173"/>
            </a:xfrm>
            <a:custGeom>
              <a:avLst/>
              <a:gdLst/>
              <a:ahLst/>
              <a:cxnLst/>
              <a:rect l="l" t="t" r="r" b="b"/>
              <a:pathLst>
                <a:path w="601" h="581" extrusionOk="0">
                  <a:moveTo>
                    <a:pt x="44" y="1"/>
                  </a:moveTo>
                  <a:cubicBezTo>
                    <a:pt x="38" y="1"/>
                    <a:pt x="32" y="2"/>
                    <a:pt x="25" y="6"/>
                  </a:cubicBezTo>
                  <a:cubicBezTo>
                    <a:pt x="9" y="17"/>
                    <a:pt x="0" y="36"/>
                    <a:pt x="11" y="59"/>
                  </a:cubicBezTo>
                  <a:cubicBezTo>
                    <a:pt x="140" y="271"/>
                    <a:pt x="321" y="449"/>
                    <a:pt x="536" y="575"/>
                  </a:cubicBezTo>
                  <a:lnTo>
                    <a:pt x="542" y="578"/>
                  </a:lnTo>
                  <a:cubicBezTo>
                    <a:pt x="547" y="579"/>
                    <a:pt x="552" y="580"/>
                    <a:pt x="558" y="580"/>
                  </a:cubicBezTo>
                  <a:cubicBezTo>
                    <a:pt x="570" y="580"/>
                    <a:pt x="583" y="575"/>
                    <a:pt x="589" y="564"/>
                  </a:cubicBezTo>
                  <a:cubicBezTo>
                    <a:pt x="600" y="547"/>
                    <a:pt x="595" y="525"/>
                    <a:pt x="575" y="511"/>
                  </a:cubicBezTo>
                  <a:cubicBezTo>
                    <a:pt x="371" y="393"/>
                    <a:pt x="198" y="223"/>
                    <a:pt x="78" y="20"/>
                  </a:cubicBezTo>
                  <a:cubicBezTo>
                    <a:pt x="71" y="8"/>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6215;p51">
              <a:extLst>
                <a:ext uri="{FF2B5EF4-FFF2-40B4-BE49-F238E27FC236}">
                  <a16:creationId xmlns:a16="http://schemas.microsoft.com/office/drawing/2014/main" xmlns="" id="{5904FC89-A149-4D00-A073-AA43C0563A78}"/>
                </a:ext>
              </a:extLst>
            </p:cNvPr>
            <p:cNvSpPr/>
            <p:nvPr/>
          </p:nvSpPr>
          <p:spPr>
            <a:xfrm>
              <a:off x="2052390" y="2576479"/>
              <a:ext cx="123701" cy="143393"/>
            </a:xfrm>
            <a:custGeom>
              <a:avLst/>
              <a:gdLst/>
              <a:ahLst/>
              <a:cxnLst/>
              <a:rect l="l" t="t" r="r" b="b"/>
              <a:pathLst>
                <a:path w="1156" h="1340" extrusionOk="0">
                  <a:moveTo>
                    <a:pt x="262" y="1"/>
                  </a:moveTo>
                  <a:cubicBezTo>
                    <a:pt x="138" y="1"/>
                    <a:pt x="31" y="133"/>
                    <a:pt x="18" y="263"/>
                  </a:cubicBezTo>
                  <a:cubicBezTo>
                    <a:pt x="1" y="394"/>
                    <a:pt x="54" y="520"/>
                    <a:pt x="113" y="631"/>
                  </a:cubicBezTo>
                  <a:cubicBezTo>
                    <a:pt x="207" y="807"/>
                    <a:pt x="322" y="966"/>
                    <a:pt x="456" y="1106"/>
                  </a:cubicBezTo>
                  <a:cubicBezTo>
                    <a:pt x="540" y="1195"/>
                    <a:pt x="704" y="1340"/>
                    <a:pt x="852" y="1340"/>
                  </a:cubicBezTo>
                  <a:cubicBezTo>
                    <a:pt x="880" y="1340"/>
                    <a:pt x="907" y="1335"/>
                    <a:pt x="933" y="1323"/>
                  </a:cubicBezTo>
                  <a:cubicBezTo>
                    <a:pt x="1075" y="1259"/>
                    <a:pt x="1131" y="888"/>
                    <a:pt x="1142" y="737"/>
                  </a:cubicBezTo>
                  <a:cubicBezTo>
                    <a:pt x="1156" y="534"/>
                    <a:pt x="1092" y="319"/>
                    <a:pt x="938" y="210"/>
                  </a:cubicBezTo>
                  <a:cubicBezTo>
                    <a:pt x="790" y="104"/>
                    <a:pt x="590" y="112"/>
                    <a:pt x="422" y="48"/>
                  </a:cubicBezTo>
                  <a:cubicBezTo>
                    <a:pt x="372" y="29"/>
                    <a:pt x="322" y="1"/>
                    <a:pt x="266" y="1"/>
                  </a:cubicBezTo>
                  <a:cubicBezTo>
                    <a:pt x="265" y="1"/>
                    <a:pt x="263"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6216;p51">
              <a:extLst>
                <a:ext uri="{FF2B5EF4-FFF2-40B4-BE49-F238E27FC236}">
                  <a16:creationId xmlns:a16="http://schemas.microsoft.com/office/drawing/2014/main" xmlns="" id="{D7DC041C-543A-40B1-BBBE-F0073D2461B8}"/>
                </a:ext>
              </a:extLst>
            </p:cNvPr>
            <p:cNvSpPr/>
            <p:nvPr/>
          </p:nvSpPr>
          <p:spPr>
            <a:xfrm>
              <a:off x="2075076" y="2735818"/>
              <a:ext cx="143497" cy="195721"/>
            </a:xfrm>
            <a:custGeom>
              <a:avLst/>
              <a:gdLst/>
              <a:ahLst/>
              <a:cxnLst/>
              <a:rect l="l" t="t" r="r" b="b"/>
              <a:pathLst>
                <a:path w="1341" h="1829" extrusionOk="0">
                  <a:moveTo>
                    <a:pt x="904" y="0"/>
                  </a:moveTo>
                  <a:cubicBezTo>
                    <a:pt x="818" y="0"/>
                    <a:pt x="721" y="47"/>
                    <a:pt x="626" y="116"/>
                  </a:cubicBezTo>
                  <a:cubicBezTo>
                    <a:pt x="213" y="412"/>
                    <a:pt x="1" y="958"/>
                    <a:pt x="107" y="1458"/>
                  </a:cubicBezTo>
                  <a:cubicBezTo>
                    <a:pt x="143" y="1632"/>
                    <a:pt x="256" y="1829"/>
                    <a:pt x="435" y="1829"/>
                  </a:cubicBezTo>
                  <a:cubicBezTo>
                    <a:pt x="436" y="1829"/>
                    <a:pt x="438" y="1829"/>
                    <a:pt x="439" y="1829"/>
                  </a:cubicBezTo>
                  <a:cubicBezTo>
                    <a:pt x="598" y="1823"/>
                    <a:pt x="701" y="1675"/>
                    <a:pt x="832" y="1583"/>
                  </a:cubicBezTo>
                  <a:cubicBezTo>
                    <a:pt x="986" y="1475"/>
                    <a:pt x="1201" y="1438"/>
                    <a:pt x="1284" y="1271"/>
                  </a:cubicBezTo>
                  <a:cubicBezTo>
                    <a:pt x="1340" y="1159"/>
                    <a:pt x="1321" y="1025"/>
                    <a:pt x="1295" y="908"/>
                  </a:cubicBezTo>
                  <a:cubicBezTo>
                    <a:pt x="1248" y="666"/>
                    <a:pt x="1209" y="403"/>
                    <a:pt x="1114" y="172"/>
                  </a:cubicBezTo>
                  <a:cubicBezTo>
                    <a:pt x="1066" y="49"/>
                    <a:pt x="991"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217;p51">
              <a:extLst>
                <a:ext uri="{FF2B5EF4-FFF2-40B4-BE49-F238E27FC236}">
                  <a16:creationId xmlns:a16="http://schemas.microsoft.com/office/drawing/2014/main" xmlns="" id="{24990D11-787A-498F-B7D4-04F32F1A6947}"/>
                </a:ext>
              </a:extLst>
            </p:cNvPr>
            <p:cNvSpPr/>
            <p:nvPr/>
          </p:nvSpPr>
          <p:spPr>
            <a:xfrm>
              <a:off x="2104397" y="2736139"/>
              <a:ext cx="64847" cy="126914"/>
            </a:xfrm>
            <a:custGeom>
              <a:avLst/>
              <a:gdLst/>
              <a:ahLst/>
              <a:cxnLst/>
              <a:rect l="l" t="t" r="r" b="b"/>
              <a:pathLst>
                <a:path w="606" h="1186" extrusionOk="0">
                  <a:moveTo>
                    <a:pt x="566" y="0"/>
                  </a:moveTo>
                  <a:cubicBezTo>
                    <a:pt x="555" y="0"/>
                    <a:pt x="544" y="4"/>
                    <a:pt x="536" y="12"/>
                  </a:cubicBezTo>
                  <a:cubicBezTo>
                    <a:pt x="257" y="333"/>
                    <a:pt x="73" y="724"/>
                    <a:pt x="0" y="1142"/>
                  </a:cubicBezTo>
                  <a:cubicBezTo>
                    <a:pt x="0" y="1156"/>
                    <a:pt x="6" y="1173"/>
                    <a:pt x="20" y="1181"/>
                  </a:cubicBezTo>
                  <a:cubicBezTo>
                    <a:pt x="25" y="1181"/>
                    <a:pt x="25" y="1184"/>
                    <a:pt x="28" y="1184"/>
                  </a:cubicBezTo>
                  <a:cubicBezTo>
                    <a:pt x="31" y="1185"/>
                    <a:pt x="34" y="1185"/>
                    <a:pt x="36" y="1185"/>
                  </a:cubicBezTo>
                  <a:cubicBezTo>
                    <a:pt x="51" y="1185"/>
                    <a:pt x="68" y="1174"/>
                    <a:pt x="73" y="1162"/>
                  </a:cubicBezTo>
                  <a:lnTo>
                    <a:pt x="87" y="1123"/>
                  </a:lnTo>
                  <a:cubicBezTo>
                    <a:pt x="90" y="1114"/>
                    <a:pt x="90" y="1103"/>
                    <a:pt x="84" y="1092"/>
                  </a:cubicBezTo>
                  <a:cubicBezTo>
                    <a:pt x="159" y="713"/>
                    <a:pt x="335" y="356"/>
                    <a:pt x="592" y="60"/>
                  </a:cubicBezTo>
                  <a:cubicBezTo>
                    <a:pt x="606" y="43"/>
                    <a:pt x="603" y="21"/>
                    <a:pt x="589" y="7"/>
                  </a:cubicBezTo>
                  <a:cubicBezTo>
                    <a:pt x="582" y="2"/>
                    <a:pt x="574" y="0"/>
                    <a:pt x="56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218;p51">
              <a:extLst>
                <a:ext uri="{FF2B5EF4-FFF2-40B4-BE49-F238E27FC236}">
                  <a16:creationId xmlns:a16="http://schemas.microsoft.com/office/drawing/2014/main" xmlns="" id="{A6A2BA5D-7542-4E48-8EA7-1CB89B65D3B9}"/>
                </a:ext>
              </a:extLst>
            </p:cNvPr>
            <p:cNvSpPr/>
            <p:nvPr/>
          </p:nvSpPr>
          <p:spPr>
            <a:xfrm>
              <a:off x="2154798" y="2745449"/>
              <a:ext cx="29427" cy="105619"/>
            </a:xfrm>
            <a:custGeom>
              <a:avLst/>
              <a:gdLst/>
              <a:ahLst/>
              <a:cxnLst/>
              <a:rect l="l" t="t" r="r" b="b"/>
              <a:pathLst>
                <a:path w="275" h="987" extrusionOk="0">
                  <a:moveTo>
                    <a:pt x="213" y="1"/>
                  </a:moveTo>
                  <a:cubicBezTo>
                    <a:pt x="191" y="6"/>
                    <a:pt x="177" y="23"/>
                    <a:pt x="177" y="40"/>
                  </a:cubicBezTo>
                  <a:cubicBezTo>
                    <a:pt x="199" y="347"/>
                    <a:pt x="143" y="654"/>
                    <a:pt x="9" y="930"/>
                  </a:cubicBezTo>
                  <a:cubicBezTo>
                    <a:pt x="1" y="949"/>
                    <a:pt x="9" y="972"/>
                    <a:pt x="26" y="983"/>
                  </a:cubicBezTo>
                  <a:cubicBezTo>
                    <a:pt x="31" y="985"/>
                    <a:pt x="36" y="986"/>
                    <a:pt x="41" y="986"/>
                  </a:cubicBezTo>
                  <a:cubicBezTo>
                    <a:pt x="55" y="986"/>
                    <a:pt x="68" y="978"/>
                    <a:pt x="76" y="963"/>
                  </a:cubicBezTo>
                  <a:cubicBezTo>
                    <a:pt x="216" y="676"/>
                    <a:pt x="274" y="358"/>
                    <a:pt x="252" y="37"/>
                  </a:cubicBezTo>
                  <a:cubicBezTo>
                    <a:pt x="246" y="15"/>
                    <a:pt x="230" y="1"/>
                    <a:pt x="21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219;p51">
              <a:extLst>
                <a:ext uri="{FF2B5EF4-FFF2-40B4-BE49-F238E27FC236}">
                  <a16:creationId xmlns:a16="http://schemas.microsoft.com/office/drawing/2014/main" xmlns="" id="{5F3CB082-CCD5-46CD-9797-EAA56F6AEF9F}"/>
                </a:ext>
              </a:extLst>
            </p:cNvPr>
            <p:cNvSpPr/>
            <p:nvPr/>
          </p:nvSpPr>
          <p:spPr>
            <a:xfrm>
              <a:off x="2107393" y="2743951"/>
              <a:ext cx="97698" cy="133870"/>
            </a:xfrm>
            <a:custGeom>
              <a:avLst/>
              <a:gdLst/>
              <a:ahLst/>
              <a:cxnLst/>
              <a:rect l="l" t="t" r="r" b="b"/>
              <a:pathLst>
                <a:path w="913" h="1251" extrusionOk="0">
                  <a:moveTo>
                    <a:pt x="616" y="0"/>
                  </a:moveTo>
                  <a:cubicBezTo>
                    <a:pt x="557" y="0"/>
                    <a:pt x="491" y="32"/>
                    <a:pt x="424" y="79"/>
                  </a:cubicBezTo>
                  <a:cubicBezTo>
                    <a:pt x="143" y="285"/>
                    <a:pt x="0" y="662"/>
                    <a:pt x="70" y="1000"/>
                  </a:cubicBezTo>
                  <a:cubicBezTo>
                    <a:pt x="98" y="1116"/>
                    <a:pt x="172" y="1251"/>
                    <a:pt x="292" y="1251"/>
                  </a:cubicBezTo>
                  <a:cubicBezTo>
                    <a:pt x="293" y="1251"/>
                    <a:pt x="295" y="1251"/>
                    <a:pt x="296" y="1251"/>
                  </a:cubicBezTo>
                  <a:cubicBezTo>
                    <a:pt x="405" y="1248"/>
                    <a:pt x="477" y="1145"/>
                    <a:pt x="564" y="1083"/>
                  </a:cubicBezTo>
                  <a:cubicBezTo>
                    <a:pt x="670" y="1014"/>
                    <a:pt x="815" y="986"/>
                    <a:pt x="876" y="871"/>
                  </a:cubicBezTo>
                  <a:cubicBezTo>
                    <a:pt x="912" y="793"/>
                    <a:pt x="899" y="704"/>
                    <a:pt x="882" y="623"/>
                  </a:cubicBezTo>
                  <a:cubicBezTo>
                    <a:pt x="851" y="458"/>
                    <a:pt x="823" y="277"/>
                    <a:pt x="759" y="118"/>
                  </a:cubicBezTo>
                  <a:cubicBezTo>
                    <a:pt x="727" y="33"/>
                    <a:pt x="676" y="0"/>
                    <a:pt x="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220;p51">
              <a:extLst>
                <a:ext uri="{FF2B5EF4-FFF2-40B4-BE49-F238E27FC236}">
                  <a16:creationId xmlns:a16="http://schemas.microsoft.com/office/drawing/2014/main" xmlns="" id="{712EE61D-318E-45DA-90CA-82248B1D0905}"/>
                </a:ext>
              </a:extLst>
            </p:cNvPr>
            <p:cNvSpPr/>
            <p:nvPr/>
          </p:nvSpPr>
          <p:spPr>
            <a:xfrm>
              <a:off x="1955119" y="2669899"/>
              <a:ext cx="225786" cy="151205"/>
            </a:xfrm>
            <a:custGeom>
              <a:avLst/>
              <a:gdLst/>
              <a:ahLst/>
              <a:cxnLst/>
              <a:rect l="l" t="t" r="r" b="b"/>
              <a:pathLst>
                <a:path w="2110" h="1413" extrusionOk="0">
                  <a:moveTo>
                    <a:pt x="934" y="1"/>
                  </a:moveTo>
                  <a:cubicBezTo>
                    <a:pt x="758" y="1"/>
                    <a:pt x="583" y="34"/>
                    <a:pt x="480" y="168"/>
                  </a:cubicBezTo>
                  <a:cubicBezTo>
                    <a:pt x="424" y="244"/>
                    <a:pt x="397" y="344"/>
                    <a:pt x="321" y="400"/>
                  </a:cubicBezTo>
                  <a:cubicBezTo>
                    <a:pt x="249" y="453"/>
                    <a:pt x="146" y="453"/>
                    <a:pt x="81" y="512"/>
                  </a:cubicBezTo>
                  <a:cubicBezTo>
                    <a:pt x="17" y="565"/>
                    <a:pt x="0" y="659"/>
                    <a:pt x="28" y="735"/>
                  </a:cubicBezTo>
                  <a:cubicBezTo>
                    <a:pt x="53" y="813"/>
                    <a:pt x="118" y="871"/>
                    <a:pt x="196" y="902"/>
                  </a:cubicBezTo>
                  <a:cubicBezTo>
                    <a:pt x="249" y="924"/>
                    <a:pt x="307" y="936"/>
                    <a:pt x="355" y="966"/>
                  </a:cubicBezTo>
                  <a:cubicBezTo>
                    <a:pt x="491" y="1061"/>
                    <a:pt x="466" y="1290"/>
                    <a:pt x="603" y="1382"/>
                  </a:cubicBezTo>
                  <a:cubicBezTo>
                    <a:pt x="637" y="1404"/>
                    <a:pt x="676" y="1413"/>
                    <a:pt x="717" y="1413"/>
                  </a:cubicBezTo>
                  <a:cubicBezTo>
                    <a:pt x="784" y="1413"/>
                    <a:pt x="856" y="1390"/>
                    <a:pt x="921" y="1368"/>
                  </a:cubicBezTo>
                  <a:cubicBezTo>
                    <a:pt x="1136" y="1282"/>
                    <a:pt x="1345" y="1176"/>
                    <a:pt x="1538" y="1042"/>
                  </a:cubicBezTo>
                  <a:cubicBezTo>
                    <a:pt x="1683" y="944"/>
                    <a:pt x="1822" y="827"/>
                    <a:pt x="1892" y="665"/>
                  </a:cubicBezTo>
                  <a:cubicBezTo>
                    <a:pt x="2110" y="160"/>
                    <a:pt x="1462" y="32"/>
                    <a:pt x="1105" y="9"/>
                  </a:cubicBezTo>
                  <a:cubicBezTo>
                    <a:pt x="1050" y="5"/>
                    <a:pt x="992"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221;p51">
              <a:extLst>
                <a:ext uri="{FF2B5EF4-FFF2-40B4-BE49-F238E27FC236}">
                  <a16:creationId xmlns:a16="http://schemas.microsoft.com/office/drawing/2014/main" xmlns="" id="{9616985A-6668-4BBB-9E3B-3DA3BC17CCC8}"/>
                </a:ext>
              </a:extLst>
            </p:cNvPr>
            <p:cNvSpPr/>
            <p:nvPr/>
          </p:nvSpPr>
          <p:spPr>
            <a:xfrm>
              <a:off x="2076039" y="2709493"/>
              <a:ext cx="92347" cy="53826"/>
            </a:xfrm>
            <a:custGeom>
              <a:avLst/>
              <a:gdLst/>
              <a:ahLst/>
              <a:cxnLst/>
              <a:rect l="l" t="t" r="r" b="b"/>
              <a:pathLst>
                <a:path w="863" h="503" extrusionOk="0">
                  <a:moveTo>
                    <a:pt x="819" y="1"/>
                  </a:moveTo>
                  <a:cubicBezTo>
                    <a:pt x="806" y="1"/>
                    <a:pt x="793" y="9"/>
                    <a:pt x="784" y="22"/>
                  </a:cubicBezTo>
                  <a:cubicBezTo>
                    <a:pt x="640" y="265"/>
                    <a:pt x="358" y="427"/>
                    <a:pt x="74" y="427"/>
                  </a:cubicBezTo>
                  <a:cubicBezTo>
                    <a:pt x="63" y="427"/>
                    <a:pt x="51" y="427"/>
                    <a:pt x="39" y="426"/>
                  </a:cubicBezTo>
                  <a:cubicBezTo>
                    <a:pt x="37" y="425"/>
                    <a:pt x="34" y="425"/>
                    <a:pt x="32" y="425"/>
                  </a:cubicBezTo>
                  <a:cubicBezTo>
                    <a:pt x="13" y="425"/>
                    <a:pt x="0" y="442"/>
                    <a:pt x="0" y="460"/>
                  </a:cubicBezTo>
                  <a:cubicBezTo>
                    <a:pt x="3" y="482"/>
                    <a:pt x="14" y="490"/>
                    <a:pt x="25" y="499"/>
                  </a:cubicBezTo>
                  <a:cubicBezTo>
                    <a:pt x="28" y="501"/>
                    <a:pt x="34" y="501"/>
                    <a:pt x="39" y="501"/>
                  </a:cubicBezTo>
                  <a:cubicBezTo>
                    <a:pt x="51" y="502"/>
                    <a:pt x="63" y="502"/>
                    <a:pt x="75" y="502"/>
                  </a:cubicBezTo>
                  <a:cubicBezTo>
                    <a:pt x="386" y="502"/>
                    <a:pt x="693" y="327"/>
                    <a:pt x="851" y="58"/>
                  </a:cubicBezTo>
                  <a:cubicBezTo>
                    <a:pt x="862" y="41"/>
                    <a:pt x="854" y="22"/>
                    <a:pt x="837" y="8"/>
                  </a:cubicBezTo>
                  <a:cubicBezTo>
                    <a:pt x="832" y="3"/>
                    <a:pt x="825" y="1"/>
                    <a:pt x="81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222;p51">
              <a:extLst>
                <a:ext uri="{FF2B5EF4-FFF2-40B4-BE49-F238E27FC236}">
                  <a16:creationId xmlns:a16="http://schemas.microsoft.com/office/drawing/2014/main" xmlns="" id="{20B14D54-1BD0-4900-AA2E-B120E51CA00B}"/>
                </a:ext>
              </a:extLst>
            </p:cNvPr>
            <p:cNvSpPr/>
            <p:nvPr/>
          </p:nvSpPr>
          <p:spPr>
            <a:xfrm>
              <a:off x="2074862" y="2707888"/>
              <a:ext cx="80684" cy="17764"/>
            </a:xfrm>
            <a:custGeom>
              <a:avLst/>
              <a:gdLst/>
              <a:ahLst/>
              <a:cxnLst/>
              <a:rect l="l" t="t" r="r" b="b"/>
              <a:pathLst>
                <a:path w="754" h="166" extrusionOk="0">
                  <a:moveTo>
                    <a:pt x="714" y="0"/>
                  </a:moveTo>
                  <a:cubicBezTo>
                    <a:pt x="486" y="3"/>
                    <a:pt x="254" y="31"/>
                    <a:pt x="31" y="95"/>
                  </a:cubicBezTo>
                  <a:cubicBezTo>
                    <a:pt x="11" y="101"/>
                    <a:pt x="0" y="117"/>
                    <a:pt x="9" y="140"/>
                  </a:cubicBezTo>
                  <a:cubicBezTo>
                    <a:pt x="11" y="151"/>
                    <a:pt x="17" y="157"/>
                    <a:pt x="28" y="159"/>
                  </a:cubicBezTo>
                  <a:cubicBezTo>
                    <a:pt x="34" y="163"/>
                    <a:pt x="40" y="166"/>
                    <a:pt x="46" y="166"/>
                  </a:cubicBezTo>
                  <a:cubicBezTo>
                    <a:pt x="49" y="166"/>
                    <a:pt x="51" y="166"/>
                    <a:pt x="53" y="165"/>
                  </a:cubicBezTo>
                  <a:cubicBezTo>
                    <a:pt x="268" y="106"/>
                    <a:pt x="491" y="73"/>
                    <a:pt x="720" y="73"/>
                  </a:cubicBezTo>
                  <a:cubicBezTo>
                    <a:pt x="739" y="73"/>
                    <a:pt x="753" y="56"/>
                    <a:pt x="753" y="34"/>
                  </a:cubicBezTo>
                  <a:cubicBezTo>
                    <a:pt x="753" y="14"/>
                    <a:pt x="737" y="0"/>
                    <a:pt x="714"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223;p51">
              <a:extLst>
                <a:ext uri="{FF2B5EF4-FFF2-40B4-BE49-F238E27FC236}">
                  <a16:creationId xmlns:a16="http://schemas.microsoft.com/office/drawing/2014/main" xmlns="" id="{14FCD481-3262-4AC4-B6A1-2D83753B46DB}"/>
                </a:ext>
              </a:extLst>
            </p:cNvPr>
            <p:cNvSpPr/>
            <p:nvPr/>
          </p:nvSpPr>
          <p:spPr>
            <a:xfrm>
              <a:off x="2013974" y="2678567"/>
              <a:ext cx="165434" cy="110862"/>
            </a:xfrm>
            <a:custGeom>
              <a:avLst/>
              <a:gdLst/>
              <a:ahLst/>
              <a:cxnLst/>
              <a:rect l="l" t="t" r="r" b="b"/>
              <a:pathLst>
                <a:path w="1546" h="1036" extrusionOk="0">
                  <a:moveTo>
                    <a:pt x="682" y="0"/>
                  </a:moveTo>
                  <a:cubicBezTo>
                    <a:pt x="557" y="0"/>
                    <a:pt x="432" y="24"/>
                    <a:pt x="357" y="121"/>
                  </a:cubicBezTo>
                  <a:cubicBezTo>
                    <a:pt x="315" y="177"/>
                    <a:pt x="293" y="249"/>
                    <a:pt x="237" y="291"/>
                  </a:cubicBezTo>
                  <a:cubicBezTo>
                    <a:pt x="181" y="330"/>
                    <a:pt x="109" y="330"/>
                    <a:pt x="59" y="372"/>
                  </a:cubicBezTo>
                  <a:cubicBezTo>
                    <a:pt x="14" y="411"/>
                    <a:pt x="0" y="481"/>
                    <a:pt x="22" y="537"/>
                  </a:cubicBezTo>
                  <a:cubicBezTo>
                    <a:pt x="39" y="592"/>
                    <a:pt x="87" y="637"/>
                    <a:pt x="142" y="659"/>
                  </a:cubicBezTo>
                  <a:cubicBezTo>
                    <a:pt x="184" y="676"/>
                    <a:pt x="226" y="682"/>
                    <a:pt x="262" y="707"/>
                  </a:cubicBezTo>
                  <a:cubicBezTo>
                    <a:pt x="363" y="776"/>
                    <a:pt x="343" y="947"/>
                    <a:pt x="444" y="1014"/>
                  </a:cubicBezTo>
                  <a:cubicBezTo>
                    <a:pt x="470" y="1030"/>
                    <a:pt x="499" y="1036"/>
                    <a:pt x="530" y="1036"/>
                  </a:cubicBezTo>
                  <a:cubicBezTo>
                    <a:pt x="578" y="1036"/>
                    <a:pt x="630" y="1020"/>
                    <a:pt x="678" y="1002"/>
                  </a:cubicBezTo>
                  <a:cubicBezTo>
                    <a:pt x="837" y="944"/>
                    <a:pt x="988" y="863"/>
                    <a:pt x="1130" y="765"/>
                  </a:cubicBezTo>
                  <a:cubicBezTo>
                    <a:pt x="1236" y="693"/>
                    <a:pt x="1336" y="609"/>
                    <a:pt x="1389" y="492"/>
                  </a:cubicBezTo>
                  <a:cubicBezTo>
                    <a:pt x="1546" y="121"/>
                    <a:pt x="1069" y="26"/>
                    <a:pt x="812" y="6"/>
                  </a:cubicBezTo>
                  <a:cubicBezTo>
                    <a:pt x="770" y="3"/>
                    <a:pt x="72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224;p51">
              <a:extLst>
                <a:ext uri="{FF2B5EF4-FFF2-40B4-BE49-F238E27FC236}">
                  <a16:creationId xmlns:a16="http://schemas.microsoft.com/office/drawing/2014/main" xmlns="" id="{29D91C89-D334-4FD4-83D9-B01136E3A404}"/>
                </a:ext>
              </a:extLst>
            </p:cNvPr>
            <p:cNvSpPr/>
            <p:nvPr/>
          </p:nvSpPr>
          <p:spPr>
            <a:xfrm>
              <a:off x="2149127" y="2556789"/>
              <a:ext cx="173887" cy="175496"/>
            </a:xfrm>
            <a:custGeom>
              <a:avLst/>
              <a:gdLst/>
              <a:ahLst/>
              <a:cxnLst/>
              <a:rect l="l" t="t" r="r" b="b"/>
              <a:pathLst>
                <a:path w="1625" h="1640" extrusionOk="0">
                  <a:moveTo>
                    <a:pt x="606" y="1"/>
                  </a:moveTo>
                  <a:lnTo>
                    <a:pt x="606" y="1"/>
                  </a:lnTo>
                  <a:cubicBezTo>
                    <a:pt x="550" y="43"/>
                    <a:pt x="495" y="90"/>
                    <a:pt x="453" y="151"/>
                  </a:cubicBezTo>
                  <a:cubicBezTo>
                    <a:pt x="380" y="252"/>
                    <a:pt x="341" y="375"/>
                    <a:pt x="313" y="494"/>
                  </a:cubicBezTo>
                  <a:cubicBezTo>
                    <a:pt x="249" y="743"/>
                    <a:pt x="1" y="1354"/>
                    <a:pt x="271" y="1541"/>
                  </a:cubicBezTo>
                  <a:cubicBezTo>
                    <a:pt x="374" y="1614"/>
                    <a:pt x="528" y="1639"/>
                    <a:pt x="692" y="1639"/>
                  </a:cubicBezTo>
                  <a:cubicBezTo>
                    <a:pt x="931" y="1639"/>
                    <a:pt x="1192" y="1585"/>
                    <a:pt x="1354" y="1541"/>
                  </a:cubicBezTo>
                  <a:cubicBezTo>
                    <a:pt x="1463" y="1510"/>
                    <a:pt x="1583" y="1457"/>
                    <a:pt x="1608" y="1345"/>
                  </a:cubicBezTo>
                  <a:cubicBezTo>
                    <a:pt x="1624" y="1273"/>
                    <a:pt x="1591" y="1203"/>
                    <a:pt x="1574" y="1131"/>
                  </a:cubicBezTo>
                  <a:cubicBezTo>
                    <a:pt x="1450" y="1162"/>
                    <a:pt x="1322" y="1177"/>
                    <a:pt x="1195" y="1177"/>
                  </a:cubicBezTo>
                  <a:cubicBezTo>
                    <a:pt x="1038" y="1177"/>
                    <a:pt x="880" y="1153"/>
                    <a:pt x="729" y="1105"/>
                  </a:cubicBezTo>
                  <a:cubicBezTo>
                    <a:pt x="690" y="1091"/>
                    <a:pt x="648" y="1078"/>
                    <a:pt x="620" y="1047"/>
                  </a:cubicBezTo>
                  <a:cubicBezTo>
                    <a:pt x="592" y="1016"/>
                    <a:pt x="584" y="974"/>
                    <a:pt x="573" y="935"/>
                  </a:cubicBezTo>
                  <a:cubicBezTo>
                    <a:pt x="495" y="628"/>
                    <a:pt x="509" y="299"/>
                    <a:pt x="60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225;p51">
              <a:extLst>
                <a:ext uri="{FF2B5EF4-FFF2-40B4-BE49-F238E27FC236}">
                  <a16:creationId xmlns:a16="http://schemas.microsoft.com/office/drawing/2014/main" xmlns="" id="{62D2BD32-73AB-43DA-B910-F389F9FFF7D7}"/>
                </a:ext>
              </a:extLst>
            </p:cNvPr>
            <p:cNvSpPr/>
            <p:nvPr/>
          </p:nvSpPr>
          <p:spPr>
            <a:xfrm>
              <a:off x="2087917" y="2735390"/>
              <a:ext cx="130014" cy="145106"/>
            </a:xfrm>
            <a:custGeom>
              <a:avLst/>
              <a:gdLst/>
              <a:ahLst/>
              <a:cxnLst/>
              <a:rect l="l" t="t" r="r" b="b"/>
              <a:pathLst>
                <a:path w="1215" h="1356" extrusionOk="0">
                  <a:moveTo>
                    <a:pt x="782" y="1"/>
                  </a:moveTo>
                  <a:cubicBezTo>
                    <a:pt x="696" y="1"/>
                    <a:pt x="599" y="48"/>
                    <a:pt x="503" y="117"/>
                  </a:cubicBezTo>
                  <a:cubicBezTo>
                    <a:pt x="252" y="298"/>
                    <a:pt x="76" y="572"/>
                    <a:pt x="1" y="873"/>
                  </a:cubicBezTo>
                  <a:cubicBezTo>
                    <a:pt x="101" y="778"/>
                    <a:pt x="207" y="695"/>
                    <a:pt x="319" y="622"/>
                  </a:cubicBezTo>
                  <a:cubicBezTo>
                    <a:pt x="400" y="569"/>
                    <a:pt x="489" y="522"/>
                    <a:pt x="581" y="499"/>
                  </a:cubicBezTo>
                  <a:cubicBezTo>
                    <a:pt x="607" y="495"/>
                    <a:pt x="634" y="492"/>
                    <a:pt x="661" y="492"/>
                  </a:cubicBezTo>
                  <a:cubicBezTo>
                    <a:pt x="733" y="492"/>
                    <a:pt x="805" y="510"/>
                    <a:pt x="860" y="552"/>
                  </a:cubicBezTo>
                  <a:cubicBezTo>
                    <a:pt x="952" y="622"/>
                    <a:pt x="988" y="736"/>
                    <a:pt x="1008" y="845"/>
                  </a:cubicBezTo>
                  <a:cubicBezTo>
                    <a:pt x="1047" y="1013"/>
                    <a:pt x="1075" y="1183"/>
                    <a:pt x="1092" y="1356"/>
                  </a:cubicBezTo>
                  <a:cubicBezTo>
                    <a:pt x="1120" y="1333"/>
                    <a:pt x="1142" y="1306"/>
                    <a:pt x="1159" y="1272"/>
                  </a:cubicBezTo>
                  <a:cubicBezTo>
                    <a:pt x="1214" y="1161"/>
                    <a:pt x="1192" y="1027"/>
                    <a:pt x="1170" y="909"/>
                  </a:cubicBezTo>
                  <a:cubicBezTo>
                    <a:pt x="1120" y="667"/>
                    <a:pt x="1081" y="402"/>
                    <a:pt x="991" y="173"/>
                  </a:cubicBezTo>
                  <a:cubicBezTo>
                    <a:pt x="944" y="49"/>
                    <a:pt x="869" y="1"/>
                    <a:pt x="78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226;p51">
              <a:extLst>
                <a:ext uri="{FF2B5EF4-FFF2-40B4-BE49-F238E27FC236}">
                  <a16:creationId xmlns:a16="http://schemas.microsoft.com/office/drawing/2014/main" xmlns="" id="{847CB4B8-BAA9-47FD-8647-07B11B13B629}"/>
                </a:ext>
              </a:extLst>
            </p:cNvPr>
            <p:cNvSpPr/>
            <p:nvPr/>
          </p:nvSpPr>
          <p:spPr>
            <a:xfrm>
              <a:off x="2013974" y="2669364"/>
              <a:ext cx="166932" cy="146390"/>
            </a:xfrm>
            <a:custGeom>
              <a:avLst/>
              <a:gdLst/>
              <a:ahLst/>
              <a:cxnLst/>
              <a:rect l="l" t="t" r="r" b="b"/>
              <a:pathLst>
                <a:path w="1560" h="1368" extrusionOk="0">
                  <a:moveTo>
                    <a:pt x="391" y="1"/>
                  </a:moveTo>
                  <a:cubicBezTo>
                    <a:pt x="248" y="1"/>
                    <a:pt x="106" y="23"/>
                    <a:pt x="0" y="101"/>
                  </a:cubicBezTo>
                  <a:cubicBezTo>
                    <a:pt x="131" y="148"/>
                    <a:pt x="257" y="201"/>
                    <a:pt x="382" y="252"/>
                  </a:cubicBezTo>
                  <a:cubicBezTo>
                    <a:pt x="516" y="307"/>
                    <a:pt x="656" y="377"/>
                    <a:pt x="725" y="508"/>
                  </a:cubicBezTo>
                  <a:cubicBezTo>
                    <a:pt x="820" y="684"/>
                    <a:pt x="745" y="902"/>
                    <a:pt x="628" y="1069"/>
                  </a:cubicBezTo>
                  <a:cubicBezTo>
                    <a:pt x="555" y="1181"/>
                    <a:pt x="469" y="1278"/>
                    <a:pt x="371" y="1367"/>
                  </a:cubicBezTo>
                  <a:cubicBezTo>
                    <a:pt x="586" y="1284"/>
                    <a:pt x="795" y="1178"/>
                    <a:pt x="988" y="1044"/>
                  </a:cubicBezTo>
                  <a:cubicBezTo>
                    <a:pt x="1133" y="946"/>
                    <a:pt x="1272" y="829"/>
                    <a:pt x="1342" y="667"/>
                  </a:cubicBezTo>
                  <a:cubicBezTo>
                    <a:pt x="1560" y="165"/>
                    <a:pt x="907" y="37"/>
                    <a:pt x="558" y="9"/>
                  </a:cubicBezTo>
                  <a:cubicBezTo>
                    <a:pt x="504" y="4"/>
                    <a:pt x="448" y="1"/>
                    <a:pt x="39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227;p51">
              <a:extLst>
                <a:ext uri="{FF2B5EF4-FFF2-40B4-BE49-F238E27FC236}">
                  <a16:creationId xmlns:a16="http://schemas.microsoft.com/office/drawing/2014/main" xmlns="" id="{BEB97F00-A8D9-4D74-859B-ABAD94F25FB8}"/>
                </a:ext>
              </a:extLst>
            </p:cNvPr>
            <p:cNvSpPr/>
            <p:nvPr/>
          </p:nvSpPr>
          <p:spPr>
            <a:xfrm>
              <a:off x="2047682" y="2573804"/>
              <a:ext cx="132047" cy="143500"/>
            </a:xfrm>
            <a:custGeom>
              <a:avLst/>
              <a:gdLst/>
              <a:ahLst/>
              <a:cxnLst/>
              <a:rect l="l" t="t" r="r" b="b"/>
              <a:pathLst>
                <a:path w="1234" h="1341" extrusionOk="0">
                  <a:moveTo>
                    <a:pt x="1038" y="1"/>
                  </a:moveTo>
                  <a:cubicBezTo>
                    <a:pt x="1030" y="68"/>
                    <a:pt x="1016" y="137"/>
                    <a:pt x="1005" y="204"/>
                  </a:cubicBezTo>
                  <a:cubicBezTo>
                    <a:pt x="979" y="347"/>
                    <a:pt x="952" y="497"/>
                    <a:pt x="848" y="598"/>
                  </a:cubicBezTo>
                  <a:cubicBezTo>
                    <a:pt x="751" y="691"/>
                    <a:pt x="613" y="720"/>
                    <a:pt x="478" y="720"/>
                  </a:cubicBezTo>
                  <a:cubicBezTo>
                    <a:pt x="443" y="720"/>
                    <a:pt x="408" y="718"/>
                    <a:pt x="374" y="715"/>
                  </a:cubicBezTo>
                  <a:cubicBezTo>
                    <a:pt x="249" y="709"/>
                    <a:pt x="123" y="687"/>
                    <a:pt x="0" y="656"/>
                  </a:cubicBezTo>
                  <a:lnTo>
                    <a:pt x="0" y="656"/>
                  </a:lnTo>
                  <a:cubicBezTo>
                    <a:pt x="98" y="790"/>
                    <a:pt x="201" y="910"/>
                    <a:pt x="318" y="1027"/>
                  </a:cubicBezTo>
                  <a:cubicBezTo>
                    <a:pt x="438" y="1142"/>
                    <a:pt x="674" y="1340"/>
                    <a:pt x="874" y="1340"/>
                  </a:cubicBezTo>
                  <a:cubicBezTo>
                    <a:pt x="906" y="1340"/>
                    <a:pt x="938" y="1335"/>
                    <a:pt x="968" y="1323"/>
                  </a:cubicBezTo>
                  <a:cubicBezTo>
                    <a:pt x="1161" y="1251"/>
                    <a:pt x="1219" y="776"/>
                    <a:pt x="1228" y="584"/>
                  </a:cubicBezTo>
                  <a:cubicBezTo>
                    <a:pt x="1233" y="375"/>
                    <a:pt x="1175" y="154"/>
                    <a:pt x="1038"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228;p51">
              <a:extLst>
                <a:ext uri="{FF2B5EF4-FFF2-40B4-BE49-F238E27FC236}">
                  <a16:creationId xmlns:a16="http://schemas.microsoft.com/office/drawing/2014/main" xmlns="" id="{317D21C6-8E54-4738-B7D5-2719CC59C835}"/>
                </a:ext>
              </a:extLst>
            </p:cNvPr>
            <p:cNvSpPr/>
            <p:nvPr/>
          </p:nvSpPr>
          <p:spPr>
            <a:xfrm>
              <a:off x="2172776" y="2718482"/>
              <a:ext cx="178274" cy="125951"/>
            </a:xfrm>
            <a:custGeom>
              <a:avLst/>
              <a:gdLst/>
              <a:ahLst/>
              <a:cxnLst/>
              <a:rect l="l" t="t" r="r" b="b"/>
              <a:pathLst>
                <a:path w="1666" h="1177" extrusionOk="0">
                  <a:moveTo>
                    <a:pt x="470" y="1"/>
                  </a:moveTo>
                  <a:cubicBezTo>
                    <a:pt x="264" y="1"/>
                    <a:pt x="17" y="31"/>
                    <a:pt x="6" y="194"/>
                  </a:cubicBezTo>
                  <a:cubicBezTo>
                    <a:pt x="0" y="297"/>
                    <a:pt x="62" y="392"/>
                    <a:pt x="120" y="476"/>
                  </a:cubicBezTo>
                  <a:cubicBezTo>
                    <a:pt x="198" y="582"/>
                    <a:pt x="274" y="685"/>
                    <a:pt x="349" y="791"/>
                  </a:cubicBezTo>
                  <a:cubicBezTo>
                    <a:pt x="438" y="920"/>
                    <a:pt x="530" y="1048"/>
                    <a:pt x="622" y="1176"/>
                  </a:cubicBezTo>
                  <a:cubicBezTo>
                    <a:pt x="617" y="1115"/>
                    <a:pt x="608" y="1048"/>
                    <a:pt x="600" y="987"/>
                  </a:cubicBezTo>
                  <a:cubicBezTo>
                    <a:pt x="586" y="881"/>
                    <a:pt x="572" y="769"/>
                    <a:pt x="603" y="668"/>
                  </a:cubicBezTo>
                  <a:cubicBezTo>
                    <a:pt x="656" y="498"/>
                    <a:pt x="823" y="378"/>
                    <a:pt x="993" y="339"/>
                  </a:cubicBezTo>
                  <a:cubicBezTo>
                    <a:pt x="1062" y="325"/>
                    <a:pt x="1132" y="319"/>
                    <a:pt x="1203" y="319"/>
                  </a:cubicBezTo>
                  <a:cubicBezTo>
                    <a:pt x="1309" y="319"/>
                    <a:pt x="1417" y="332"/>
                    <a:pt x="1523" y="345"/>
                  </a:cubicBezTo>
                  <a:cubicBezTo>
                    <a:pt x="1568" y="348"/>
                    <a:pt x="1618" y="356"/>
                    <a:pt x="1666" y="362"/>
                  </a:cubicBezTo>
                  <a:cubicBezTo>
                    <a:pt x="1638" y="334"/>
                    <a:pt x="1610" y="309"/>
                    <a:pt x="1582" y="289"/>
                  </a:cubicBezTo>
                  <a:cubicBezTo>
                    <a:pt x="1331" y="99"/>
                    <a:pt x="1018" y="21"/>
                    <a:pt x="706" y="10"/>
                  </a:cubicBezTo>
                  <a:cubicBezTo>
                    <a:pt x="655" y="7"/>
                    <a:pt x="567" y="1"/>
                    <a:pt x="47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229;p51">
              <a:extLst>
                <a:ext uri="{FF2B5EF4-FFF2-40B4-BE49-F238E27FC236}">
                  <a16:creationId xmlns:a16="http://schemas.microsoft.com/office/drawing/2014/main" xmlns="" id="{391CC800-1571-4F22-8E79-00EDF6D58A27}"/>
                </a:ext>
              </a:extLst>
            </p:cNvPr>
            <p:cNvSpPr/>
            <p:nvPr/>
          </p:nvSpPr>
          <p:spPr>
            <a:xfrm>
              <a:off x="2133931" y="2682099"/>
              <a:ext cx="92668" cy="80900"/>
            </a:xfrm>
            <a:custGeom>
              <a:avLst/>
              <a:gdLst/>
              <a:ahLst/>
              <a:cxnLst/>
              <a:rect l="l" t="t" r="r" b="b"/>
              <a:pathLst>
                <a:path w="866" h="756" extrusionOk="0">
                  <a:moveTo>
                    <a:pt x="435" y="0"/>
                  </a:moveTo>
                  <a:cubicBezTo>
                    <a:pt x="293" y="0"/>
                    <a:pt x="157" y="80"/>
                    <a:pt x="90" y="216"/>
                  </a:cubicBezTo>
                  <a:cubicBezTo>
                    <a:pt x="1" y="406"/>
                    <a:pt x="81" y="629"/>
                    <a:pt x="271" y="718"/>
                  </a:cubicBezTo>
                  <a:cubicBezTo>
                    <a:pt x="324" y="744"/>
                    <a:pt x="379" y="756"/>
                    <a:pt x="433" y="756"/>
                  </a:cubicBezTo>
                  <a:cubicBezTo>
                    <a:pt x="574" y="756"/>
                    <a:pt x="709" y="674"/>
                    <a:pt x="773" y="537"/>
                  </a:cubicBezTo>
                  <a:cubicBezTo>
                    <a:pt x="865" y="350"/>
                    <a:pt x="782" y="127"/>
                    <a:pt x="592" y="35"/>
                  </a:cubicBezTo>
                  <a:cubicBezTo>
                    <a:pt x="541" y="11"/>
                    <a:pt x="48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230;p51">
              <a:extLst>
                <a:ext uri="{FF2B5EF4-FFF2-40B4-BE49-F238E27FC236}">
                  <a16:creationId xmlns:a16="http://schemas.microsoft.com/office/drawing/2014/main" xmlns="" id="{75D834DB-0B6C-40D0-B7E4-A155648433AF}"/>
                </a:ext>
              </a:extLst>
            </p:cNvPr>
            <p:cNvSpPr/>
            <p:nvPr/>
          </p:nvSpPr>
          <p:spPr>
            <a:xfrm>
              <a:off x="2154798" y="2700183"/>
              <a:ext cx="50936" cy="44623"/>
            </a:xfrm>
            <a:custGeom>
              <a:avLst/>
              <a:gdLst/>
              <a:ahLst/>
              <a:cxnLst/>
              <a:rect l="l" t="t" r="r" b="b"/>
              <a:pathLst>
                <a:path w="476" h="417" extrusionOk="0">
                  <a:moveTo>
                    <a:pt x="237" y="0"/>
                  </a:moveTo>
                  <a:cubicBezTo>
                    <a:pt x="158" y="0"/>
                    <a:pt x="83" y="45"/>
                    <a:pt x="48" y="123"/>
                  </a:cubicBezTo>
                  <a:cubicBezTo>
                    <a:pt x="1" y="226"/>
                    <a:pt x="45" y="351"/>
                    <a:pt x="149" y="396"/>
                  </a:cubicBezTo>
                  <a:cubicBezTo>
                    <a:pt x="178" y="410"/>
                    <a:pt x="209" y="417"/>
                    <a:pt x="240" y="417"/>
                  </a:cubicBezTo>
                  <a:cubicBezTo>
                    <a:pt x="318" y="417"/>
                    <a:pt x="393" y="372"/>
                    <a:pt x="425" y="295"/>
                  </a:cubicBezTo>
                  <a:cubicBezTo>
                    <a:pt x="475" y="192"/>
                    <a:pt x="428" y="64"/>
                    <a:pt x="324" y="19"/>
                  </a:cubicBezTo>
                  <a:cubicBezTo>
                    <a:pt x="296" y="7"/>
                    <a:pt x="266"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231;p51">
              <a:extLst>
                <a:ext uri="{FF2B5EF4-FFF2-40B4-BE49-F238E27FC236}">
                  <a16:creationId xmlns:a16="http://schemas.microsoft.com/office/drawing/2014/main" xmlns="" id="{0E3ACEFF-65BA-4881-84C5-E83F55BA550F}"/>
                </a:ext>
              </a:extLst>
            </p:cNvPr>
            <p:cNvSpPr/>
            <p:nvPr/>
          </p:nvSpPr>
          <p:spPr>
            <a:xfrm>
              <a:off x="282777" y="3228495"/>
              <a:ext cx="2013881" cy="1762455"/>
            </a:xfrm>
            <a:custGeom>
              <a:avLst/>
              <a:gdLst/>
              <a:ahLst/>
              <a:cxnLst/>
              <a:rect l="l" t="t" r="r" b="b"/>
              <a:pathLst>
                <a:path w="18820" h="16470" extrusionOk="0">
                  <a:moveTo>
                    <a:pt x="8551" y="1"/>
                  </a:moveTo>
                  <a:lnTo>
                    <a:pt x="0" y="7321"/>
                  </a:lnTo>
                  <a:lnTo>
                    <a:pt x="444" y="9651"/>
                  </a:lnTo>
                  <a:cubicBezTo>
                    <a:pt x="343" y="9994"/>
                    <a:pt x="488" y="10368"/>
                    <a:pt x="859" y="10616"/>
                  </a:cubicBezTo>
                  <a:lnTo>
                    <a:pt x="9357" y="16234"/>
                  </a:lnTo>
                  <a:cubicBezTo>
                    <a:pt x="9598" y="16393"/>
                    <a:pt x="9891" y="16470"/>
                    <a:pt x="10183" y="16470"/>
                  </a:cubicBezTo>
                  <a:cubicBezTo>
                    <a:pt x="10544" y="16470"/>
                    <a:pt x="10902" y="16352"/>
                    <a:pt x="11156" y="16126"/>
                  </a:cubicBezTo>
                  <a:lnTo>
                    <a:pt x="18424" y="9556"/>
                  </a:lnTo>
                  <a:cubicBezTo>
                    <a:pt x="18773" y="9238"/>
                    <a:pt x="18820" y="8794"/>
                    <a:pt x="18574" y="8445"/>
                  </a:cubicBezTo>
                  <a:lnTo>
                    <a:pt x="18176" y="6068"/>
                  </a:lnTo>
                  <a:lnTo>
                    <a:pt x="85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232;p51">
              <a:extLst>
                <a:ext uri="{FF2B5EF4-FFF2-40B4-BE49-F238E27FC236}">
                  <a16:creationId xmlns:a16="http://schemas.microsoft.com/office/drawing/2014/main" xmlns="" id="{D68E6171-79BC-46FD-AC95-7966437EC320}"/>
                </a:ext>
              </a:extLst>
            </p:cNvPr>
            <p:cNvSpPr/>
            <p:nvPr/>
          </p:nvSpPr>
          <p:spPr>
            <a:xfrm>
              <a:off x="2085028" y="3874840"/>
              <a:ext cx="164257" cy="395081"/>
            </a:xfrm>
            <a:custGeom>
              <a:avLst/>
              <a:gdLst/>
              <a:ahLst/>
              <a:cxnLst/>
              <a:rect l="l" t="t" r="r" b="b"/>
              <a:pathLst>
                <a:path w="1535" h="3692" extrusionOk="0">
                  <a:moveTo>
                    <a:pt x="139" y="1"/>
                  </a:moveTo>
                  <a:lnTo>
                    <a:pt x="0" y="93"/>
                  </a:lnTo>
                  <a:cubicBezTo>
                    <a:pt x="117" y="271"/>
                    <a:pt x="209" y="466"/>
                    <a:pt x="296" y="656"/>
                  </a:cubicBezTo>
                  <a:cubicBezTo>
                    <a:pt x="670" y="1454"/>
                    <a:pt x="1052" y="2280"/>
                    <a:pt x="1269" y="3125"/>
                  </a:cubicBezTo>
                  <a:cubicBezTo>
                    <a:pt x="1317" y="3315"/>
                    <a:pt x="1359" y="3507"/>
                    <a:pt x="1387" y="3691"/>
                  </a:cubicBezTo>
                  <a:lnTo>
                    <a:pt x="1534" y="3558"/>
                  </a:lnTo>
                  <a:cubicBezTo>
                    <a:pt x="1509" y="3401"/>
                    <a:pt x="1476" y="3242"/>
                    <a:pt x="1431" y="3078"/>
                  </a:cubicBezTo>
                  <a:cubicBezTo>
                    <a:pt x="1214" y="2221"/>
                    <a:pt x="826" y="1387"/>
                    <a:pt x="449" y="581"/>
                  </a:cubicBezTo>
                  <a:cubicBezTo>
                    <a:pt x="357" y="391"/>
                    <a:pt x="265" y="187"/>
                    <a:pt x="13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233;p51">
              <a:extLst>
                <a:ext uri="{FF2B5EF4-FFF2-40B4-BE49-F238E27FC236}">
                  <a16:creationId xmlns:a16="http://schemas.microsoft.com/office/drawing/2014/main" xmlns="" id="{5F2E67F1-3B00-4B07-97DD-64335BC15300}"/>
                </a:ext>
              </a:extLst>
            </p:cNvPr>
            <p:cNvSpPr/>
            <p:nvPr/>
          </p:nvSpPr>
          <p:spPr>
            <a:xfrm>
              <a:off x="2055708" y="3911010"/>
              <a:ext cx="104011" cy="440988"/>
            </a:xfrm>
            <a:custGeom>
              <a:avLst/>
              <a:gdLst/>
              <a:ahLst/>
              <a:cxnLst/>
              <a:rect l="l" t="t" r="r" b="b"/>
              <a:pathLst>
                <a:path w="972" h="4121" extrusionOk="0">
                  <a:moveTo>
                    <a:pt x="160" y="0"/>
                  </a:moveTo>
                  <a:lnTo>
                    <a:pt x="1" y="59"/>
                  </a:lnTo>
                  <a:cubicBezTo>
                    <a:pt x="492" y="1389"/>
                    <a:pt x="762" y="2748"/>
                    <a:pt x="807" y="4121"/>
                  </a:cubicBezTo>
                  <a:lnTo>
                    <a:pt x="971" y="3976"/>
                  </a:lnTo>
                  <a:cubicBezTo>
                    <a:pt x="913" y="2636"/>
                    <a:pt x="639" y="1306"/>
                    <a:pt x="16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234;p51">
              <a:extLst>
                <a:ext uri="{FF2B5EF4-FFF2-40B4-BE49-F238E27FC236}">
                  <a16:creationId xmlns:a16="http://schemas.microsoft.com/office/drawing/2014/main" xmlns="" id="{A8CC15F3-0E68-4E4F-B1A0-522406160F20}"/>
                </a:ext>
              </a:extLst>
            </p:cNvPr>
            <p:cNvSpPr/>
            <p:nvPr/>
          </p:nvSpPr>
          <p:spPr>
            <a:xfrm>
              <a:off x="1941957" y="3947714"/>
              <a:ext cx="136007" cy="478335"/>
            </a:xfrm>
            <a:custGeom>
              <a:avLst/>
              <a:gdLst/>
              <a:ahLst/>
              <a:cxnLst/>
              <a:rect l="l" t="t" r="r" b="b"/>
              <a:pathLst>
                <a:path w="1271" h="4470" extrusionOk="0">
                  <a:moveTo>
                    <a:pt x="157" y="0"/>
                  </a:moveTo>
                  <a:lnTo>
                    <a:pt x="1" y="59"/>
                  </a:lnTo>
                  <a:cubicBezTo>
                    <a:pt x="377" y="1088"/>
                    <a:pt x="771" y="2154"/>
                    <a:pt x="969" y="3231"/>
                  </a:cubicBezTo>
                  <a:cubicBezTo>
                    <a:pt x="1050" y="3660"/>
                    <a:pt x="1097" y="4073"/>
                    <a:pt x="1105" y="4470"/>
                  </a:cubicBezTo>
                  <a:lnTo>
                    <a:pt x="1270" y="4324"/>
                  </a:lnTo>
                  <a:cubicBezTo>
                    <a:pt x="1256" y="3962"/>
                    <a:pt x="1211" y="3588"/>
                    <a:pt x="1133" y="3200"/>
                  </a:cubicBezTo>
                  <a:cubicBezTo>
                    <a:pt x="932" y="2109"/>
                    <a:pt x="539" y="1035"/>
                    <a:pt x="1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235;p51">
              <a:extLst>
                <a:ext uri="{FF2B5EF4-FFF2-40B4-BE49-F238E27FC236}">
                  <a16:creationId xmlns:a16="http://schemas.microsoft.com/office/drawing/2014/main" xmlns="" id="{2BD82569-4CE6-4100-8446-4FE156D45944}"/>
                </a:ext>
              </a:extLst>
            </p:cNvPr>
            <p:cNvSpPr/>
            <p:nvPr/>
          </p:nvSpPr>
          <p:spPr>
            <a:xfrm>
              <a:off x="1857205" y="4029149"/>
              <a:ext cx="108185" cy="498453"/>
            </a:xfrm>
            <a:custGeom>
              <a:avLst/>
              <a:gdLst/>
              <a:ahLst/>
              <a:cxnLst/>
              <a:rect l="l" t="t" r="r" b="b"/>
              <a:pathLst>
                <a:path w="1011" h="4658" extrusionOk="0">
                  <a:moveTo>
                    <a:pt x="165" y="1"/>
                  </a:moveTo>
                  <a:lnTo>
                    <a:pt x="0" y="40"/>
                  </a:lnTo>
                  <a:cubicBezTo>
                    <a:pt x="357" y="1546"/>
                    <a:pt x="723" y="3103"/>
                    <a:pt x="851" y="4657"/>
                  </a:cubicBezTo>
                  <a:lnTo>
                    <a:pt x="1010" y="4515"/>
                  </a:lnTo>
                  <a:cubicBezTo>
                    <a:pt x="874" y="2992"/>
                    <a:pt x="514" y="147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236;p51">
              <a:extLst>
                <a:ext uri="{FF2B5EF4-FFF2-40B4-BE49-F238E27FC236}">
                  <a16:creationId xmlns:a16="http://schemas.microsoft.com/office/drawing/2014/main" xmlns="" id="{50502971-D720-4B24-9C94-5096AF7DB960}"/>
                </a:ext>
              </a:extLst>
            </p:cNvPr>
            <p:cNvSpPr/>
            <p:nvPr/>
          </p:nvSpPr>
          <p:spPr>
            <a:xfrm>
              <a:off x="1789468" y="4121179"/>
              <a:ext cx="103690" cy="472984"/>
            </a:xfrm>
            <a:custGeom>
              <a:avLst/>
              <a:gdLst/>
              <a:ahLst/>
              <a:cxnLst/>
              <a:rect l="l" t="t" r="r" b="b"/>
              <a:pathLst>
                <a:path w="969" h="4420" extrusionOk="0">
                  <a:moveTo>
                    <a:pt x="156" y="0"/>
                  </a:moveTo>
                  <a:lnTo>
                    <a:pt x="0" y="62"/>
                  </a:lnTo>
                  <a:cubicBezTo>
                    <a:pt x="555" y="1482"/>
                    <a:pt x="818" y="2943"/>
                    <a:pt x="798" y="4419"/>
                  </a:cubicBezTo>
                  <a:lnTo>
                    <a:pt x="968" y="4266"/>
                  </a:lnTo>
                  <a:cubicBezTo>
                    <a:pt x="968" y="2821"/>
                    <a:pt x="700" y="1387"/>
                    <a:pt x="15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237;p51">
              <a:extLst>
                <a:ext uri="{FF2B5EF4-FFF2-40B4-BE49-F238E27FC236}">
                  <a16:creationId xmlns:a16="http://schemas.microsoft.com/office/drawing/2014/main" xmlns="" id="{786F07C6-D79E-4D6A-9D77-0B16FB79473E}"/>
                </a:ext>
              </a:extLst>
            </p:cNvPr>
            <p:cNvSpPr/>
            <p:nvPr/>
          </p:nvSpPr>
          <p:spPr>
            <a:xfrm>
              <a:off x="1745273" y="4161736"/>
              <a:ext cx="66345" cy="510010"/>
            </a:xfrm>
            <a:custGeom>
              <a:avLst/>
              <a:gdLst/>
              <a:ahLst/>
              <a:cxnLst/>
              <a:rect l="l" t="t" r="r" b="b"/>
              <a:pathLst>
                <a:path w="620" h="4766" extrusionOk="0">
                  <a:moveTo>
                    <a:pt x="165" y="1"/>
                  </a:moveTo>
                  <a:lnTo>
                    <a:pt x="0" y="34"/>
                  </a:lnTo>
                  <a:cubicBezTo>
                    <a:pt x="324" y="1599"/>
                    <a:pt x="461" y="3184"/>
                    <a:pt x="410" y="4766"/>
                  </a:cubicBezTo>
                  <a:lnTo>
                    <a:pt x="583" y="4606"/>
                  </a:lnTo>
                  <a:cubicBezTo>
                    <a:pt x="620" y="3069"/>
                    <a:pt x="480" y="152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238;p51">
              <a:extLst>
                <a:ext uri="{FF2B5EF4-FFF2-40B4-BE49-F238E27FC236}">
                  <a16:creationId xmlns:a16="http://schemas.microsoft.com/office/drawing/2014/main" xmlns="" id="{314EEA07-F178-4D1D-831A-222D3C9A8408}"/>
                </a:ext>
              </a:extLst>
            </p:cNvPr>
            <p:cNvSpPr/>
            <p:nvPr/>
          </p:nvSpPr>
          <p:spPr>
            <a:xfrm>
              <a:off x="1676252" y="4240817"/>
              <a:ext cx="65810" cy="489464"/>
            </a:xfrm>
            <a:custGeom>
              <a:avLst/>
              <a:gdLst/>
              <a:ahLst/>
              <a:cxnLst/>
              <a:rect l="l" t="t" r="r" b="b"/>
              <a:pathLst>
                <a:path w="615" h="4574" extrusionOk="0">
                  <a:moveTo>
                    <a:pt x="168" y="1"/>
                  </a:moveTo>
                  <a:lnTo>
                    <a:pt x="1" y="26"/>
                  </a:lnTo>
                  <a:cubicBezTo>
                    <a:pt x="185" y="1348"/>
                    <a:pt x="324" y="2693"/>
                    <a:pt x="419" y="4021"/>
                  </a:cubicBezTo>
                  <a:cubicBezTo>
                    <a:pt x="433" y="4208"/>
                    <a:pt x="447" y="4392"/>
                    <a:pt x="456" y="4573"/>
                  </a:cubicBezTo>
                  <a:lnTo>
                    <a:pt x="615" y="4425"/>
                  </a:lnTo>
                  <a:cubicBezTo>
                    <a:pt x="603" y="4286"/>
                    <a:pt x="598" y="4146"/>
                    <a:pt x="587" y="4010"/>
                  </a:cubicBezTo>
                  <a:cubicBezTo>
                    <a:pt x="492" y="2676"/>
                    <a:pt x="352" y="1326"/>
                    <a:pt x="16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239;p51">
              <a:extLst>
                <a:ext uri="{FF2B5EF4-FFF2-40B4-BE49-F238E27FC236}">
                  <a16:creationId xmlns:a16="http://schemas.microsoft.com/office/drawing/2014/main" xmlns="" id="{C4C20707-838D-415D-BA27-B5715496AD8D}"/>
                </a:ext>
              </a:extLst>
            </p:cNvPr>
            <p:cNvSpPr/>
            <p:nvPr/>
          </p:nvSpPr>
          <p:spPr>
            <a:xfrm>
              <a:off x="1524620" y="4308340"/>
              <a:ext cx="95665" cy="533873"/>
            </a:xfrm>
            <a:custGeom>
              <a:avLst/>
              <a:gdLst/>
              <a:ahLst/>
              <a:cxnLst/>
              <a:rect l="l" t="t" r="r" b="b"/>
              <a:pathLst>
                <a:path w="894" h="4989" extrusionOk="0">
                  <a:moveTo>
                    <a:pt x="162" y="0"/>
                  </a:moveTo>
                  <a:lnTo>
                    <a:pt x="1" y="53"/>
                  </a:lnTo>
                  <a:cubicBezTo>
                    <a:pt x="427" y="1367"/>
                    <a:pt x="665" y="2720"/>
                    <a:pt x="712" y="4073"/>
                  </a:cubicBezTo>
                  <a:cubicBezTo>
                    <a:pt x="723" y="4352"/>
                    <a:pt x="729" y="4662"/>
                    <a:pt x="709" y="4988"/>
                  </a:cubicBezTo>
                  <a:lnTo>
                    <a:pt x="885" y="4832"/>
                  </a:lnTo>
                  <a:cubicBezTo>
                    <a:pt x="893" y="4559"/>
                    <a:pt x="888" y="4305"/>
                    <a:pt x="879" y="4068"/>
                  </a:cubicBezTo>
                  <a:cubicBezTo>
                    <a:pt x="832" y="2701"/>
                    <a:pt x="586" y="1331"/>
                    <a:pt x="16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240;p51">
              <a:extLst>
                <a:ext uri="{FF2B5EF4-FFF2-40B4-BE49-F238E27FC236}">
                  <a16:creationId xmlns:a16="http://schemas.microsoft.com/office/drawing/2014/main" xmlns="" id="{E09D60F6-04A5-41B2-945C-7980C2228786}"/>
                </a:ext>
              </a:extLst>
            </p:cNvPr>
            <p:cNvSpPr/>
            <p:nvPr/>
          </p:nvSpPr>
          <p:spPr>
            <a:xfrm>
              <a:off x="1455706" y="4346222"/>
              <a:ext cx="79721" cy="584703"/>
            </a:xfrm>
            <a:custGeom>
              <a:avLst/>
              <a:gdLst/>
              <a:ahLst/>
              <a:cxnLst/>
              <a:rect l="l" t="t" r="r" b="b"/>
              <a:pathLst>
                <a:path w="745" h="5464" extrusionOk="0">
                  <a:moveTo>
                    <a:pt x="165" y="1"/>
                  </a:moveTo>
                  <a:lnTo>
                    <a:pt x="0" y="31"/>
                  </a:lnTo>
                  <a:cubicBezTo>
                    <a:pt x="313" y="1675"/>
                    <a:pt x="592" y="3558"/>
                    <a:pt x="438" y="5463"/>
                  </a:cubicBezTo>
                  <a:lnTo>
                    <a:pt x="619" y="5301"/>
                  </a:lnTo>
                  <a:cubicBezTo>
                    <a:pt x="745" y="3435"/>
                    <a:pt x="472" y="1605"/>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6241;p51">
              <a:extLst>
                <a:ext uri="{FF2B5EF4-FFF2-40B4-BE49-F238E27FC236}">
                  <a16:creationId xmlns:a16="http://schemas.microsoft.com/office/drawing/2014/main" xmlns="" id="{F03401C0-9A40-4802-8173-3893E681DBC2}"/>
                </a:ext>
              </a:extLst>
            </p:cNvPr>
            <p:cNvSpPr/>
            <p:nvPr/>
          </p:nvSpPr>
          <p:spPr>
            <a:xfrm>
              <a:off x="1363999" y="4416421"/>
              <a:ext cx="71481" cy="568758"/>
            </a:xfrm>
            <a:custGeom>
              <a:avLst/>
              <a:gdLst/>
              <a:ahLst/>
              <a:cxnLst/>
              <a:rect l="l" t="t" r="r" b="b"/>
              <a:pathLst>
                <a:path w="668" h="5315" extrusionOk="0">
                  <a:moveTo>
                    <a:pt x="168" y="0"/>
                  </a:moveTo>
                  <a:lnTo>
                    <a:pt x="1" y="17"/>
                  </a:lnTo>
                  <a:lnTo>
                    <a:pt x="503" y="5315"/>
                  </a:lnTo>
                  <a:cubicBezTo>
                    <a:pt x="559" y="5301"/>
                    <a:pt x="614" y="5281"/>
                    <a:pt x="667" y="5262"/>
                  </a:cubicBezTo>
                  <a:lnTo>
                    <a:pt x="16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6242;p51">
              <a:extLst>
                <a:ext uri="{FF2B5EF4-FFF2-40B4-BE49-F238E27FC236}">
                  <a16:creationId xmlns:a16="http://schemas.microsoft.com/office/drawing/2014/main" xmlns="" id="{6D787C16-C1D4-4A0A-85B8-5D910446EE45}"/>
                </a:ext>
              </a:extLst>
            </p:cNvPr>
            <p:cNvSpPr/>
            <p:nvPr/>
          </p:nvSpPr>
          <p:spPr>
            <a:xfrm>
              <a:off x="1210548" y="4517867"/>
              <a:ext cx="74798" cy="448800"/>
            </a:xfrm>
            <a:custGeom>
              <a:avLst/>
              <a:gdLst/>
              <a:ahLst/>
              <a:cxnLst/>
              <a:rect l="l" t="t" r="r" b="b"/>
              <a:pathLst>
                <a:path w="699" h="4194" extrusionOk="0">
                  <a:moveTo>
                    <a:pt x="196" y="1"/>
                  </a:moveTo>
                  <a:cubicBezTo>
                    <a:pt x="1" y="1334"/>
                    <a:pt x="168" y="2632"/>
                    <a:pt x="492" y="4060"/>
                  </a:cubicBezTo>
                  <a:lnTo>
                    <a:pt x="687" y="4188"/>
                  </a:lnTo>
                  <a:cubicBezTo>
                    <a:pt x="690" y="4191"/>
                    <a:pt x="695" y="4191"/>
                    <a:pt x="698" y="4194"/>
                  </a:cubicBezTo>
                  <a:cubicBezTo>
                    <a:pt x="352" y="2715"/>
                    <a:pt x="165" y="1387"/>
                    <a:pt x="363" y="23"/>
                  </a:cubicBezTo>
                  <a:lnTo>
                    <a:pt x="19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6243;p51">
              <a:extLst>
                <a:ext uri="{FF2B5EF4-FFF2-40B4-BE49-F238E27FC236}">
                  <a16:creationId xmlns:a16="http://schemas.microsoft.com/office/drawing/2014/main" xmlns="" id="{01D15ADA-0F55-489A-B275-5BD4183E26BE}"/>
                </a:ext>
              </a:extLst>
            </p:cNvPr>
            <p:cNvSpPr/>
            <p:nvPr/>
          </p:nvSpPr>
          <p:spPr>
            <a:xfrm>
              <a:off x="1149124" y="4446277"/>
              <a:ext cx="49009" cy="462818"/>
            </a:xfrm>
            <a:custGeom>
              <a:avLst/>
              <a:gdLst/>
              <a:ahLst/>
              <a:cxnLst/>
              <a:rect l="l" t="t" r="r" b="b"/>
              <a:pathLst>
                <a:path w="458" h="4325" extrusionOk="0">
                  <a:moveTo>
                    <a:pt x="100" y="0"/>
                  </a:moveTo>
                  <a:lnTo>
                    <a:pt x="100" y="0"/>
                  </a:lnTo>
                  <a:cubicBezTo>
                    <a:pt x="0" y="1398"/>
                    <a:pt x="56" y="2807"/>
                    <a:pt x="265" y="4199"/>
                  </a:cubicBezTo>
                  <a:lnTo>
                    <a:pt x="458" y="4324"/>
                  </a:lnTo>
                  <a:cubicBezTo>
                    <a:pt x="229" y="2893"/>
                    <a:pt x="167" y="1445"/>
                    <a:pt x="268" y="14"/>
                  </a:cubicBezTo>
                  <a:lnTo>
                    <a:pt x="10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6244;p51">
              <a:extLst>
                <a:ext uri="{FF2B5EF4-FFF2-40B4-BE49-F238E27FC236}">
                  <a16:creationId xmlns:a16="http://schemas.microsoft.com/office/drawing/2014/main" xmlns="" id="{D776E6B2-5932-483B-B4D3-411643CCA84E}"/>
                </a:ext>
              </a:extLst>
            </p:cNvPr>
            <p:cNvSpPr/>
            <p:nvPr/>
          </p:nvSpPr>
          <p:spPr>
            <a:xfrm>
              <a:off x="1069937" y="4348041"/>
              <a:ext cx="55644" cy="487859"/>
            </a:xfrm>
            <a:custGeom>
              <a:avLst/>
              <a:gdLst/>
              <a:ahLst/>
              <a:cxnLst/>
              <a:rect l="l" t="t" r="r" b="b"/>
              <a:pathLst>
                <a:path w="520" h="4559" extrusionOk="0">
                  <a:moveTo>
                    <a:pt x="352" y="0"/>
                  </a:moveTo>
                  <a:cubicBezTo>
                    <a:pt x="126" y="1471"/>
                    <a:pt x="6" y="2960"/>
                    <a:pt x="1" y="4447"/>
                  </a:cubicBezTo>
                  <a:lnTo>
                    <a:pt x="168" y="4559"/>
                  </a:lnTo>
                  <a:cubicBezTo>
                    <a:pt x="171" y="3044"/>
                    <a:pt x="291" y="1526"/>
                    <a:pt x="520" y="28"/>
                  </a:cubicBezTo>
                  <a:lnTo>
                    <a:pt x="35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6245;p51">
              <a:extLst>
                <a:ext uri="{FF2B5EF4-FFF2-40B4-BE49-F238E27FC236}">
                  <a16:creationId xmlns:a16="http://schemas.microsoft.com/office/drawing/2014/main" xmlns="" id="{AFE1A81D-C5E6-4637-B9C3-3C7D664A92DE}"/>
                </a:ext>
              </a:extLst>
            </p:cNvPr>
            <p:cNvSpPr/>
            <p:nvPr/>
          </p:nvSpPr>
          <p:spPr>
            <a:xfrm>
              <a:off x="1003378" y="4305344"/>
              <a:ext cx="62171" cy="492032"/>
            </a:xfrm>
            <a:custGeom>
              <a:avLst/>
              <a:gdLst/>
              <a:ahLst/>
              <a:cxnLst/>
              <a:rect l="l" t="t" r="r" b="b"/>
              <a:pathLst>
                <a:path w="581" h="4598" extrusionOk="0">
                  <a:moveTo>
                    <a:pt x="416" y="0"/>
                  </a:moveTo>
                  <a:cubicBezTo>
                    <a:pt x="121" y="1482"/>
                    <a:pt x="1" y="2983"/>
                    <a:pt x="68" y="4481"/>
                  </a:cubicBezTo>
                  <a:lnTo>
                    <a:pt x="243" y="4598"/>
                  </a:lnTo>
                  <a:cubicBezTo>
                    <a:pt x="165" y="3075"/>
                    <a:pt x="280" y="1543"/>
                    <a:pt x="581" y="31"/>
                  </a:cubicBezTo>
                  <a:lnTo>
                    <a:pt x="4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6246;p51">
              <a:extLst>
                <a:ext uri="{FF2B5EF4-FFF2-40B4-BE49-F238E27FC236}">
                  <a16:creationId xmlns:a16="http://schemas.microsoft.com/office/drawing/2014/main" xmlns="" id="{0EAE0F6C-1CA0-4616-B1E3-125661747680}"/>
                </a:ext>
              </a:extLst>
            </p:cNvPr>
            <p:cNvSpPr/>
            <p:nvPr/>
          </p:nvSpPr>
          <p:spPr>
            <a:xfrm>
              <a:off x="880959" y="4252160"/>
              <a:ext cx="62278" cy="458966"/>
            </a:xfrm>
            <a:custGeom>
              <a:avLst/>
              <a:gdLst/>
              <a:ahLst/>
              <a:cxnLst/>
              <a:rect l="l" t="t" r="r" b="b"/>
              <a:pathLst>
                <a:path w="582" h="4289" extrusionOk="0">
                  <a:moveTo>
                    <a:pt x="414" y="1"/>
                  </a:moveTo>
                  <a:cubicBezTo>
                    <a:pt x="202" y="1385"/>
                    <a:pt x="62" y="2782"/>
                    <a:pt x="1" y="4180"/>
                  </a:cubicBezTo>
                  <a:lnTo>
                    <a:pt x="165" y="4289"/>
                  </a:lnTo>
                  <a:cubicBezTo>
                    <a:pt x="221" y="2863"/>
                    <a:pt x="361" y="1438"/>
                    <a:pt x="581" y="23"/>
                  </a:cubicBezTo>
                  <a:lnTo>
                    <a:pt x="41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6247;p51">
              <a:extLst>
                <a:ext uri="{FF2B5EF4-FFF2-40B4-BE49-F238E27FC236}">
                  <a16:creationId xmlns:a16="http://schemas.microsoft.com/office/drawing/2014/main" xmlns="" id="{E5E0574A-83B4-4DA6-8AA6-EF94A24FCAF4}"/>
                </a:ext>
              </a:extLst>
            </p:cNvPr>
            <p:cNvSpPr/>
            <p:nvPr/>
          </p:nvSpPr>
          <p:spPr>
            <a:xfrm>
              <a:off x="777053" y="4199082"/>
              <a:ext cx="75119" cy="443128"/>
            </a:xfrm>
            <a:custGeom>
              <a:avLst/>
              <a:gdLst/>
              <a:ahLst/>
              <a:cxnLst/>
              <a:rect l="l" t="t" r="r" b="b"/>
              <a:pathLst>
                <a:path w="702" h="4141" extrusionOk="0">
                  <a:moveTo>
                    <a:pt x="534" y="0"/>
                  </a:moveTo>
                  <a:cubicBezTo>
                    <a:pt x="205" y="1328"/>
                    <a:pt x="29" y="2678"/>
                    <a:pt x="1" y="4029"/>
                  </a:cubicBezTo>
                  <a:lnTo>
                    <a:pt x="168" y="4140"/>
                  </a:lnTo>
                  <a:cubicBezTo>
                    <a:pt x="188" y="2765"/>
                    <a:pt x="366" y="1395"/>
                    <a:pt x="701" y="42"/>
                  </a:cubicBezTo>
                  <a:lnTo>
                    <a:pt x="5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6248;p51">
              <a:extLst>
                <a:ext uri="{FF2B5EF4-FFF2-40B4-BE49-F238E27FC236}">
                  <a16:creationId xmlns:a16="http://schemas.microsoft.com/office/drawing/2014/main" xmlns="" id="{431E690D-8B6E-4A41-8B58-32995588FA21}"/>
                </a:ext>
              </a:extLst>
            </p:cNvPr>
            <p:cNvSpPr/>
            <p:nvPr/>
          </p:nvSpPr>
          <p:spPr>
            <a:xfrm>
              <a:off x="692943" y="4185278"/>
              <a:ext cx="55002" cy="401395"/>
            </a:xfrm>
            <a:custGeom>
              <a:avLst/>
              <a:gdLst/>
              <a:ahLst/>
              <a:cxnLst/>
              <a:rect l="l" t="t" r="r" b="b"/>
              <a:pathLst>
                <a:path w="514" h="3751" extrusionOk="0">
                  <a:moveTo>
                    <a:pt x="346" y="1"/>
                  </a:moveTo>
                  <a:cubicBezTo>
                    <a:pt x="154" y="1203"/>
                    <a:pt x="39" y="2425"/>
                    <a:pt x="0" y="3642"/>
                  </a:cubicBezTo>
                  <a:lnTo>
                    <a:pt x="165" y="3750"/>
                  </a:lnTo>
                  <a:cubicBezTo>
                    <a:pt x="201" y="2503"/>
                    <a:pt x="315" y="1259"/>
                    <a:pt x="514" y="29"/>
                  </a:cubicBezTo>
                  <a:lnTo>
                    <a:pt x="34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6249;p51">
              <a:extLst>
                <a:ext uri="{FF2B5EF4-FFF2-40B4-BE49-F238E27FC236}">
                  <a16:creationId xmlns:a16="http://schemas.microsoft.com/office/drawing/2014/main" xmlns="" id="{33D4D900-0D8A-4A64-B2FB-104D3F4AD72B}"/>
                </a:ext>
              </a:extLst>
            </p:cNvPr>
            <p:cNvSpPr/>
            <p:nvPr/>
          </p:nvSpPr>
          <p:spPr>
            <a:xfrm>
              <a:off x="630236" y="4140869"/>
              <a:ext cx="51685" cy="404284"/>
            </a:xfrm>
            <a:custGeom>
              <a:avLst/>
              <a:gdLst/>
              <a:ahLst/>
              <a:cxnLst/>
              <a:rect l="l" t="t" r="r" b="b"/>
              <a:pathLst>
                <a:path w="483" h="3778" extrusionOk="0">
                  <a:moveTo>
                    <a:pt x="316" y="0"/>
                  </a:moveTo>
                  <a:cubicBezTo>
                    <a:pt x="123" y="1214"/>
                    <a:pt x="20" y="2439"/>
                    <a:pt x="0" y="3666"/>
                  </a:cubicBezTo>
                  <a:lnTo>
                    <a:pt x="168" y="3778"/>
                  </a:lnTo>
                  <a:cubicBezTo>
                    <a:pt x="182" y="2525"/>
                    <a:pt x="288" y="1270"/>
                    <a:pt x="483" y="28"/>
                  </a:cubicBezTo>
                  <a:lnTo>
                    <a:pt x="3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6250;p51">
              <a:extLst>
                <a:ext uri="{FF2B5EF4-FFF2-40B4-BE49-F238E27FC236}">
                  <a16:creationId xmlns:a16="http://schemas.microsoft.com/office/drawing/2014/main" xmlns="" id="{DAE14473-DA6B-48C8-85E0-6C142F3405F6}"/>
                </a:ext>
              </a:extLst>
            </p:cNvPr>
            <p:cNvSpPr/>
            <p:nvPr/>
          </p:nvSpPr>
          <p:spPr>
            <a:xfrm>
              <a:off x="477106" y="4015131"/>
              <a:ext cx="49330" cy="432748"/>
            </a:xfrm>
            <a:custGeom>
              <a:avLst/>
              <a:gdLst/>
              <a:ahLst/>
              <a:cxnLst/>
              <a:rect l="l" t="t" r="r" b="b"/>
              <a:pathLst>
                <a:path w="461" h="4044" extrusionOk="0">
                  <a:moveTo>
                    <a:pt x="293" y="1"/>
                  </a:moveTo>
                  <a:cubicBezTo>
                    <a:pt x="84" y="1301"/>
                    <a:pt x="0" y="2615"/>
                    <a:pt x="48" y="3926"/>
                  </a:cubicBezTo>
                  <a:lnTo>
                    <a:pt x="223" y="4043"/>
                  </a:lnTo>
                  <a:cubicBezTo>
                    <a:pt x="168" y="2704"/>
                    <a:pt x="243" y="1357"/>
                    <a:pt x="461" y="29"/>
                  </a:cubicBezTo>
                  <a:lnTo>
                    <a:pt x="2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6251;p51">
              <a:extLst>
                <a:ext uri="{FF2B5EF4-FFF2-40B4-BE49-F238E27FC236}">
                  <a16:creationId xmlns:a16="http://schemas.microsoft.com/office/drawing/2014/main" xmlns="" id="{A31A19BE-67A0-428D-8D89-437AA52FEC54}"/>
                </a:ext>
              </a:extLst>
            </p:cNvPr>
            <p:cNvSpPr/>
            <p:nvPr/>
          </p:nvSpPr>
          <p:spPr>
            <a:xfrm>
              <a:off x="380690" y="3917216"/>
              <a:ext cx="89672" cy="463460"/>
            </a:xfrm>
            <a:custGeom>
              <a:avLst/>
              <a:gdLst/>
              <a:ahLst/>
              <a:cxnLst/>
              <a:rect l="l" t="t" r="r" b="b"/>
              <a:pathLst>
                <a:path w="838" h="4331" extrusionOk="0">
                  <a:moveTo>
                    <a:pt x="670" y="1"/>
                  </a:moveTo>
                  <a:cubicBezTo>
                    <a:pt x="335" y="1228"/>
                    <a:pt x="120" y="2489"/>
                    <a:pt x="28" y="3745"/>
                  </a:cubicBezTo>
                  <a:cubicBezTo>
                    <a:pt x="17" y="3898"/>
                    <a:pt x="8" y="4054"/>
                    <a:pt x="0" y="4219"/>
                  </a:cubicBezTo>
                  <a:lnTo>
                    <a:pt x="167" y="4330"/>
                  </a:lnTo>
                  <a:cubicBezTo>
                    <a:pt x="176" y="4130"/>
                    <a:pt x="184" y="3940"/>
                    <a:pt x="198" y="3753"/>
                  </a:cubicBezTo>
                  <a:cubicBezTo>
                    <a:pt x="290" y="2509"/>
                    <a:pt x="505" y="1262"/>
                    <a:pt x="837" y="43"/>
                  </a:cubicBezTo>
                  <a:lnTo>
                    <a:pt x="6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6252;p51">
              <a:extLst>
                <a:ext uri="{FF2B5EF4-FFF2-40B4-BE49-F238E27FC236}">
                  <a16:creationId xmlns:a16="http://schemas.microsoft.com/office/drawing/2014/main" xmlns="" id="{CB874DFE-D737-4701-BD75-A5522E1FC525}"/>
                </a:ext>
              </a:extLst>
            </p:cNvPr>
            <p:cNvSpPr/>
            <p:nvPr/>
          </p:nvSpPr>
          <p:spPr>
            <a:xfrm>
              <a:off x="302466" y="3893353"/>
              <a:ext cx="51150" cy="298023"/>
            </a:xfrm>
            <a:custGeom>
              <a:avLst/>
              <a:gdLst/>
              <a:ahLst/>
              <a:cxnLst/>
              <a:rect l="l" t="t" r="r" b="b"/>
              <a:pathLst>
                <a:path w="478" h="2785" extrusionOk="0">
                  <a:moveTo>
                    <a:pt x="313" y="1"/>
                  </a:moveTo>
                  <a:cubicBezTo>
                    <a:pt x="251" y="263"/>
                    <a:pt x="198" y="525"/>
                    <a:pt x="154" y="790"/>
                  </a:cubicBezTo>
                  <a:cubicBezTo>
                    <a:pt x="84" y="1214"/>
                    <a:pt x="31" y="1641"/>
                    <a:pt x="0" y="2068"/>
                  </a:cubicBezTo>
                  <a:lnTo>
                    <a:pt x="134" y="2785"/>
                  </a:lnTo>
                  <a:cubicBezTo>
                    <a:pt x="145" y="2051"/>
                    <a:pt x="223" y="1320"/>
                    <a:pt x="357" y="589"/>
                  </a:cubicBezTo>
                  <a:cubicBezTo>
                    <a:pt x="394" y="405"/>
                    <a:pt x="435" y="221"/>
                    <a:pt x="477" y="37"/>
                  </a:cubicBezTo>
                  <a:lnTo>
                    <a:pt x="3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6253;p51">
              <a:extLst>
                <a:ext uri="{FF2B5EF4-FFF2-40B4-BE49-F238E27FC236}">
                  <a16:creationId xmlns:a16="http://schemas.microsoft.com/office/drawing/2014/main" xmlns="" id="{00AC0ED1-CAE9-4A6C-9261-E16730905795}"/>
                </a:ext>
              </a:extLst>
            </p:cNvPr>
            <p:cNvSpPr/>
            <p:nvPr/>
          </p:nvSpPr>
          <p:spPr>
            <a:xfrm>
              <a:off x="319481" y="4113688"/>
              <a:ext cx="1977178" cy="878124"/>
            </a:xfrm>
            <a:custGeom>
              <a:avLst/>
              <a:gdLst/>
              <a:ahLst/>
              <a:cxnLst/>
              <a:rect l="l" t="t" r="r" b="b"/>
              <a:pathLst>
                <a:path w="18477" h="8206" extrusionOk="0">
                  <a:moveTo>
                    <a:pt x="18204" y="0"/>
                  </a:moveTo>
                  <a:cubicBezTo>
                    <a:pt x="18170" y="48"/>
                    <a:pt x="18128" y="95"/>
                    <a:pt x="18078" y="134"/>
                  </a:cubicBezTo>
                  <a:lnTo>
                    <a:pt x="10721" y="6688"/>
                  </a:lnTo>
                  <a:cubicBezTo>
                    <a:pt x="10466" y="6913"/>
                    <a:pt x="10106" y="7029"/>
                    <a:pt x="9742" y="7029"/>
                  </a:cubicBezTo>
                  <a:cubicBezTo>
                    <a:pt x="9440" y="7029"/>
                    <a:pt x="9136" y="6950"/>
                    <a:pt x="8886" y="6788"/>
                  </a:cubicBezTo>
                  <a:lnTo>
                    <a:pt x="190" y="1130"/>
                  </a:lnTo>
                  <a:cubicBezTo>
                    <a:pt x="129" y="1091"/>
                    <a:pt x="81" y="1049"/>
                    <a:pt x="31" y="1008"/>
                  </a:cubicBezTo>
                  <a:lnTo>
                    <a:pt x="31" y="1008"/>
                  </a:lnTo>
                  <a:lnTo>
                    <a:pt x="101" y="1384"/>
                  </a:lnTo>
                  <a:cubicBezTo>
                    <a:pt x="0" y="1730"/>
                    <a:pt x="148" y="2101"/>
                    <a:pt x="516" y="2349"/>
                  </a:cubicBezTo>
                  <a:lnTo>
                    <a:pt x="9014" y="7968"/>
                  </a:lnTo>
                  <a:cubicBezTo>
                    <a:pt x="9256" y="8127"/>
                    <a:pt x="9551" y="8205"/>
                    <a:pt x="9844" y="8205"/>
                  </a:cubicBezTo>
                  <a:cubicBezTo>
                    <a:pt x="10203" y="8205"/>
                    <a:pt x="10560" y="8088"/>
                    <a:pt x="10813" y="7859"/>
                  </a:cubicBezTo>
                  <a:lnTo>
                    <a:pt x="18081" y="1289"/>
                  </a:lnTo>
                  <a:cubicBezTo>
                    <a:pt x="18430" y="966"/>
                    <a:pt x="18477" y="522"/>
                    <a:pt x="18231" y="173"/>
                  </a:cubicBezTo>
                  <a:lnTo>
                    <a:pt x="1820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6254;p51">
              <a:extLst>
                <a:ext uri="{FF2B5EF4-FFF2-40B4-BE49-F238E27FC236}">
                  <a16:creationId xmlns:a16="http://schemas.microsoft.com/office/drawing/2014/main" xmlns="" id="{7E40926A-89B3-4C0C-8293-D6E51498B7B3}"/>
                </a:ext>
              </a:extLst>
            </p:cNvPr>
            <p:cNvSpPr/>
            <p:nvPr/>
          </p:nvSpPr>
          <p:spPr>
            <a:xfrm>
              <a:off x="282991" y="3337218"/>
              <a:ext cx="1118763" cy="1654054"/>
            </a:xfrm>
            <a:custGeom>
              <a:avLst/>
              <a:gdLst/>
              <a:ahLst/>
              <a:cxnLst/>
              <a:rect l="l" t="t" r="r" b="b"/>
              <a:pathLst>
                <a:path w="10455" h="15457" extrusionOk="0">
                  <a:moveTo>
                    <a:pt x="6585" y="0"/>
                  </a:moveTo>
                  <a:lnTo>
                    <a:pt x="1" y="6308"/>
                  </a:lnTo>
                  <a:lnTo>
                    <a:pt x="442" y="8637"/>
                  </a:lnTo>
                  <a:cubicBezTo>
                    <a:pt x="341" y="8983"/>
                    <a:pt x="489" y="9354"/>
                    <a:pt x="857" y="9603"/>
                  </a:cubicBezTo>
                  <a:lnTo>
                    <a:pt x="9355" y="15221"/>
                  </a:lnTo>
                  <a:cubicBezTo>
                    <a:pt x="9594" y="15380"/>
                    <a:pt x="9886" y="15457"/>
                    <a:pt x="10177" y="15457"/>
                  </a:cubicBezTo>
                  <a:cubicBezTo>
                    <a:pt x="10270" y="15457"/>
                    <a:pt x="10363" y="15449"/>
                    <a:pt x="10454" y="15433"/>
                  </a:cubicBezTo>
                  <a:lnTo>
                    <a:pt x="658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6255;p51">
              <a:extLst>
                <a:ext uri="{FF2B5EF4-FFF2-40B4-BE49-F238E27FC236}">
                  <a16:creationId xmlns:a16="http://schemas.microsoft.com/office/drawing/2014/main" xmlns="" id="{F7AEB24C-9480-4E3A-8AB6-DDE752587F88}"/>
                </a:ext>
              </a:extLst>
            </p:cNvPr>
            <p:cNvSpPr/>
            <p:nvPr/>
          </p:nvSpPr>
          <p:spPr>
            <a:xfrm>
              <a:off x="264264" y="3188473"/>
              <a:ext cx="1978676" cy="1500280"/>
            </a:xfrm>
            <a:custGeom>
              <a:avLst/>
              <a:gdLst/>
              <a:ahLst/>
              <a:cxnLst/>
              <a:rect l="l" t="t" r="r" b="b"/>
              <a:pathLst>
                <a:path w="18491" h="14020" extrusionOk="0">
                  <a:moveTo>
                    <a:pt x="8660" y="0"/>
                  </a:moveTo>
                  <a:cubicBezTo>
                    <a:pt x="8235" y="0"/>
                    <a:pt x="7812" y="139"/>
                    <a:pt x="7510" y="408"/>
                  </a:cubicBezTo>
                  <a:lnTo>
                    <a:pt x="544" y="6710"/>
                  </a:lnTo>
                  <a:cubicBezTo>
                    <a:pt x="0" y="7198"/>
                    <a:pt x="75" y="7935"/>
                    <a:pt x="709" y="8353"/>
                  </a:cubicBezTo>
                  <a:lnTo>
                    <a:pt x="8855" y="13741"/>
                  </a:lnTo>
                  <a:cubicBezTo>
                    <a:pt x="9138" y="13928"/>
                    <a:pt x="9485" y="14020"/>
                    <a:pt x="9831" y="14020"/>
                  </a:cubicBezTo>
                  <a:cubicBezTo>
                    <a:pt x="10256" y="14020"/>
                    <a:pt x="10679" y="13881"/>
                    <a:pt x="10978" y="13612"/>
                  </a:cubicBezTo>
                  <a:lnTo>
                    <a:pt x="17947" y="7310"/>
                  </a:lnTo>
                  <a:cubicBezTo>
                    <a:pt x="18491" y="6822"/>
                    <a:pt x="18413" y="6085"/>
                    <a:pt x="17782" y="5667"/>
                  </a:cubicBezTo>
                  <a:lnTo>
                    <a:pt x="9636" y="280"/>
                  </a:lnTo>
                  <a:cubicBezTo>
                    <a:pt x="9353" y="92"/>
                    <a:pt x="9006" y="0"/>
                    <a:pt x="8660"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6256;p51">
              <a:extLst>
                <a:ext uri="{FF2B5EF4-FFF2-40B4-BE49-F238E27FC236}">
                  <a16:creationId xmlns:a16="http://schemas.microsoft.com/office/drawing/2014/main" xmlns="" id="{B062135D-AA02-404F-9E84-DBD5D8F2CD83}"/>
                </a:ext>
              </a:extLst>
            </p:cNvPr>
            <p:cNvSpPr/>
            <p:nvPr/>
          </p:nvSpPr>
          <p:spPr>
            <a:xfrm>
              <a:off x="1066085" y="4042633"/>
              <a:ext cx="244940" cy="530021"/>
            </a:xfrm>
            <a:custGeom>
              <a:avLst/>
              <a:gdLst/>
              <a:ahLst/>
              <a:cxnLst/>
              <a:rect l="l" t="t" r="r" b="b"/>
              <a:pathLst>
                <a:path w="2289" h="4953" extrusionOk="0">
                  <a:moveTo>
                    <a:pt x="2146" y="0"/>
                  </a:moveTo>
                  <a:cubicBezTo>
                    <a:pt x="1172" y="1546"/>
                    <a:pt x="533" y="3200"/>
                    <a:pt x="0" y="4855"/>
                  </a:cubicBezTo>
                  <a:lnTo>
                    <a:pt x="148" y="4952"/>
                  </a:lnTo>
                  <a:cubicBezTo>
                    <a:pt x="681" y="3292"/>
                    <a:pt x="1320" y="1635"/>
                    <a:pt x="2288" y="92"/>
                  </a:cubicBezTo>
                  <a:lnTo>
                    <a:pt x="214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6257;p51">
              <a:extLst>
                <a:ext uri="{FF2B5EF4-FFF2-40B4-BE49-F238E27FC236}">
                  <a16:creationId xmlns:a16="http://schemas.microsoft.com/office/drawing/2014/main" xmlns="" id="{465726D6-5478-460B-9734-CB366AED80FC}"/>
                </a:ext>
              </a:extLst>
            </p:cNvPr>
            <p:cNvSpPr/>
            <p:nvPr/>
          </p:nvSpPr>
          <p:spPr>
            <a:xfrm>
              <a:off x="888128" y="3999293"/>
              <a:ext cx="342210" cy="455114"/>
            </a:xfrm>
            <a:custGeom>
              <a:avLst/>
              <a:gdLst/>
              <a:ahLst/>
              <a:cxnLst/>
              <a:rect l="l" t="t" r="r" b="b"/>
              <a:pathLst>
                <a:path w="3198" h="4253" extrusionOk="0">
                  <a:moveTo>
                    <a:pt x="3064" y="1"/>
                  </a:moveTo>
                  <a:lnTo>
                    <a:pt x="1" y="4163"/>
                  </a:lnTo>
                  <a:lnTo>
                    <a:pt x="143" y="4253"/>
                  </a:lnTo>
                  <a:lnTo>
                    <a:pt x="3198" y="104"/>
                  </a:lnTo>
                  <a:lnTo>
                    <a:pt x="306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6258;p51">
              <a:extLst>
                <a:ext uri="{FF2B5EF4-FFF2-40B4-BE49-F238E27FC236}">
                  <a16:creationId xmlns:a16="http://schemas.microsoft.com/office/drawing/2014/main" xmlns="" id="{5B4936B3-AFE4-4101-B672-034072E85C58}"/>
                </a:ext>
              </a:extLst>
            </p:cNvPr>
            <p:cNvSpPr/>
            <p:nvPr/>
          </p:nvSpPr>
          <p:spPr>
            <a:xfrm>
              <a:off x="726972" y="3948035"/>
              <a:ext cx="473508" cy="400431"/>
            </a:xfrm>
            <a:custGeom>
              <a:avLst/>
              <a:gdLst/>
              <a:ahLst/>
              <a:cxnLst/>
              <a:rect l="l" t="t" r="r" b="b"/>
              <a:pathLst>
                <a:path w="4425" h="3742" extrusionOk="0">
                  <a:moveTo>
                    <a:pt x="4319" y="0"/>
                  </a:moveTo>
                  <a:lnTo>
                    <a:pt x="0" y="3644"/>
                  </a:lnTo>
                  <a:lnTo>
                    <a:pt x="148" y="3741"/>
                  </a:lnTo>
                  <a:lnTo>
                    <a:pt x="4425" y="128"/>
                  </a:lnTo>
                  <a:lnTo>
                    <a:pt x="431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6259;p51">
              <a:extLst>
                <a:ext uri="{FF2B5EF4-FFF2-40B4-BE49-F238E27FC236}">
                  <a16:creationId xmlns:a16="http://schemas.microsoft.com/office/drawing/2014/main" xmlns="" id="{F176C2C2-F2B3-45E2-9A21-40919330067A}"/>
                </a:ext>
              </a:extLst>
            </p:cNvPr>
            <p:cNvSpPr/>
            <p:nvPr/>
          </p:nvSpPr>
          <p:spPr>
            <a:xfrm>
              <a:off x="359502" y="3887360"/>
              <a:ext cx="887306" cy="342860"/>
            </a:xfrm>
            <a:custGeom>
              <a:avLst/>
              <a:gdLst/>
              <a:ahLst/>
              <a:cxnLst/>
              <a:rect l="l" t="t" r="r" b="b"/>
              <a:pathLst>
                <a:path w="8292" h="3204" extrusionOk="0">
                  <a:moveTo>
                    <a:pt x="7870" y="1"/>
                  </a:moveTo>
                  <a:cubicBezTo>
                    <a:pt x="7772" y="51"/>
                    <a:pt x="7678" y="98"/>
                    <a:pt x="7580" y="149"/>
                  </a:cubicBezTo>
                  <a:cubicBezTo>
                    <a:pt x="5024" y="520"/>
                    <a:pt x="2581" y="1167"/>
                    <a:pt x="0" y="1934"/>
                  </a:cubicBezTo>
                  <a:lnTo>
                    <a:pt x="184" y="2054"/>
                  </a:lnTo>
                  <a:cubicBezTo>
                    <a:pt x="2536" y="1357"/>
                    <a:pt x="4782" y="765"/>
                    <a:pt x="7100" y="391"/>
                  </a:cubicBezTo>
                  <a:lnTo>
                    <a:pt x="7100" y="391"/>
                  </a:lnTo>
                  <a:cubicBezTo>
                    <a:pt x="5326" y="1292"/>
                    <a:pt x="3540" y="2199"/>
                    <a:pt x="1758" y="3095"/>
                  </a:cubicBezTo>
                  <a:lnTo>
                    <a:pt x="1922" y="3203"/>
                  </a:lnTo>
                  <a:cubicBezTo>
                    <a:pt x="3828" y="2241"/>
                    <a:pt x="5739" y="1273"/>
                    <a:pt x="7636" y="308"/>
                  </a:cubicBezTo>
                  <a:cubicBezTo>
                    <a:pt x="7850" y="280"/>
                    <a:pt x="8068" y="249"/>
                    <a:pt x="8291" y="221"/>
                  </a:cubicBezTo>
                  <a:lnTo>
                    <a:pt x="8272" y="54"/>
                  </a:lnTo>
                  <a:cubicBezTo>
                    <a:pt x="8152" y="68"/>
                    <a:pt x="8035" y="84"/>
                    <a:pt x="7920" y="98"/>
                  </a:cubicBezTo>
                  <a:lnTo>
                    <a:pt x="78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6260;p51">
              <a:extLst>
                <a:ext uri="{FF2B5EF4-FFF2-40B4-BE49-F238E27FC236}">
                  <a16:creationId xmlns:a16="http://schemas.microsoft.com/office/drawing/2014/main" xmlns="" id="{0898D0B0-2EA9-432E-9F0B-58D7CE131D10}"/>
                </a:ext>
              </a:extLst>
            </p:cNvPr>
            <p:cNvSpPr/>
            <p:nvPr/>
          </p:nvSpPr>
          <p:spPr>
            <a:xfrm>
              <a:off x="285131" y="3835781"/>
              <a:ext cx="1003195" cy="129589"/>
            </a:xfrm>
            <a:custGeom>
              <a:avLst/>
              <a:gdLst/>
              <a:ahLst/>
              <a:cxnLst/>
              <a:rect l="l" t="t" r="r" b="b"/>
              <a:pathLst>
                <a:path w="9375" h="1211" extrusionOk="0">
                  <a:moveTo>
                    <a:pt x="8057" y="0"/>
                  </a:moveTo>
                  <a:cubicBezTo>
                    <a:pt x="7457" y="0"/>
                    <a:pt x="6863" y="48"/>
                    <a:pt x="6291" y="106"/>
                  </a:cubicBezTo>
                  <a:cubicBezTo>
                    <a:pt x="4545" y="285"/>
                    <a:pt x="2793" y="578"/>
                    <a:pt x="1100" y="859"/>
                  </a:cubicBezTo>
                  <a:cubicBezTo>
                    <a:pt x="754" y="915"/>
                    <a:pt x="408" y="977"/>
                    <a:pt x="65" y="1030"/>
                  </a:cubicBezTo>
                  <a:cubicBezTo>
                    <a:pt x="37" y="1091"/>
                    <a:pt x="14" y="1149"/>
                    <a:pt x="0" y="1211"/>
                  </a:cubicBezTo>
                  <a:cubicBezTo>
                    <a:pt x="377" y="1149"/>
                    <a:pt x="751" y="1085"/>
                    <a:pt x="1127" y="1024"/>
                  </a:cubicBezTo>
                  <a:cubicBezTo>
                    <a:pt x="2818" y="745"/>
                    <a:pt x="4570" y="452"/>
                    <a:pt x="6308" y="274"/>
                  </a:cubicBezTo>
                  <a:cubicBezTo>
                    <a:pt x="6875" y="216"/>
                    <a:pt x="7463" y="168"/>
                    <a:pt x="8053" y="168"/>
                  </a:cubicBezTo>
                  <a:cubicBezTo>
                    <a:pt x="8486" y="168"/>
                    <a:pt x="8921" y="193"/>
                    <a:pt x="9349" y="260"/>
                  </a:cubicBezTo>
                  <a:lnTo>
                    <a:pt x="9374" y="92"/>
                  </a:lnTo>
                  <a:cubicBezTo>
                    <a:pt x="8937" y="26"/>
                    <a:pt x="8496" y="0"/>
                    <a:pt x="80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6261;p51">
              <a:extLst>
                <a:ext uri="{FF2B5EF4-FFF2-40B4-BE49-F238E27FC236}">
                  <a16:creationId xmlns:a16="http://schemas.microsoft.com/office/drawing/2014/main" xmlns="" id="{77FE58D7-3866-4AC6-B113-2B01B2D386E3}"/>
                </a:ext>
              </a:extLst>
            </p:cNvPr>
            <p:cNvSpPr/>
            <p:nvPr/>
          </p:nvSpPr>
          <p:spPr>
            <a:xfrm>
              <a:off x="406051" y="3785700"/>
              <a:ext cx="762535" cy="46228"/>
            </a:xfrm>
            <a:custGeom>
              <a:avLst/>
              <a:gdLst/>
              <a:ahLst/>
              <a:cxnLst/>
              <a:rect l="l" t="t" r="r" b="b"/>
              <a:pathLst>
                <a:path w="7126" h="432" extrusionOk="0">
                  <a:moveTo>
                    <a:pt x="6480" y="1"/>
                  </a:moveTo>
                  <a:cubicBezTo>
                    <a:pt x="6042" y="1"/>
                    <a:pt x="5603" y="38"/>
                    <a:pt x="5172" y="72"/>
                  </a:cubicBezTo>
                  <a:lnTo>
                    <a:pt x="4988" y="91"/>
                  </a:lnTo>
                  <a:cubicBezTo>
                    <a:pt x="3604" y="206"/>
                    <a:pt x="2203" y="263"/>
                    <a:pt x="808" y="263"/>
                  </a:cubicBezTo>
                  <a:cubicBezTo>
                    <a:pt x="600" y="263"/>
                    <a:pt x="392" y="261"/>
                    <a:pt x="184" y="259"/>
                  </a:cubicBezTo>
                  <a:lnTo>
                    <a:pt x="0" y="426"/>
                  </a:lnTo>
                  <a:cubicBezTo>
                    <a:pt x="279" y="429"/>
                    <a:pt x="558" y="432"/>
                    <a:pt x="837" y="432"/>
                  </a:cubicBezTo>
                  <a:cubicBezTo>
                    <a:pt x="2226" y="432"/>
                    <a:pt x="3621" y="373"/>
                    <a:pt x="5002" y="259"/>
                  </a:cubicBezTo>
                  <a:lnTo>
                    <a:pt x="5186" y="239"/>
                  </a:lnTo>
                  <a:cubicBezTo>
                    <a:pt x="5611" y="206"/>
                    <a:pt x="6044" y="168"/>
                    <a:pt x="6475" y="168"/>
                  </a:cubicBezTo>
                  <a:cubicBezTo>
                    <a:pt x="6687" y="168"/>
                    <a:pt x="6899" y="177"/>
                    <a:pt x="7109" y="200"/>
                  </a:cubicBezTo>
                  <a:lnTo>
                    <a:pt x="7125" y="33"/>
                  </a:lnTo>
                  <a:cubicBezTo>
                    <a:pt x="6911" y="10"/>
                    <a:pt x="6696" y="1"/>
                    <a:pt x="648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6262;p51">
              <a:extLst>
                <a:ext uri="{FF2B5EF4-FFF2-40B4-BE49-F238E27FC236}">
                  <a16:creationId xmlns:a16="http://schemas.microsoft.com/office/drawing/2014/main" xmlns="" id="{92C3AF4E-F7F4-4D27-8807-8C8863929A20}"/>
                </a:ext>
              </a:extLst>
            </p:cNvPr>
            <p:cNvSpPr/>
            <p:nvPr/>
          </p:nvSpPr>
          <p:spPr>
            <a:xfrm>
              <a:off x="564532" y="3670343"/>
              <a:ext cx="628241" cy="78010"/>
            </a:xfrm>
            <a:custGeom>
              <a:avLst/>
              <a:gdLst/>
              <a:ahLst/>
              <a:cxnLst/>
              <a:rect l="l" t="t" r="r" b="b"/>
              <a:pathLst>
                <a:path w="5871" h="729" extrusionOk="0">
                  <a:moveTo>
                    <a:pt x="179" y="1"/>
                  </a:moveTo>
                  <a:lnTo>
                    <a:pt x="1" y="160"/>
                  </a:lnTo>
                  <a:cubicBezTo>
                    <a:pt x="51" y="165"/>
                    <a:pt x="95" y="165"/>
                    <a:pt x="146" y="168"/>
                  </a:cubicBezTo>
                  <a:lnTo>
                    <a:pt x="263" y="171"/>
                  </a:lnTo>
                  <a:cubicBezTo>
                    <a:pt x="2071" y="238"/>
                    <a:pt x="3996" y="349"/>
                    <a:pt x="5837" y="729"/>
                  </a:cubicBezTo>
                  <a:lnTo>
                    <a:pt x="5870" y="564"/>
                  </a:lnTo>
                  <a:cubicBezTo>
                    <a:pt x="4015" y="185"/>
                    <a:pt x="2085" y="70"/>
                    <a:pt x="271" y="3"/>
                  </a:cubicBezTo>
                  <a:lnTo>
                    <a:pt x="17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6263;p51">
              <a:extLst>
                <a:ext uri="{FF2B5EF4-FFF2-40B4-BE49-F238E27FC236}">
                  <a16:creationId xmlns:a16="http://schemas.microsoft.com/office/drawing/2014/main" xmlns="" id="{9FA850CB-FAE5-4F00-9C33-F97A3834F80C}"/>
                </a:ext>
              </a:extLst>
            </p:cNvPr>
            <p:cNvSpPr/>
            <p:nvPr/>
          </p:nvSpPr>
          <p:spPr>
            <a:xfrm>
              <a:off x="732965" y="3521063"/>
              <a:ext cx="423322" cy="173570"/>
            </a:xfrm>
            <a:custGeom>
              <a:avLst/>
              <a:gdLst/>
              <a:ahLst/>
              <a:cxnLst/>
              <a:rect l="l" t="t" r="r" b="b"/>
              <a:pathLst>
                <a:path w="3956" h="1622" extrusionOk="0">
                  <a:moveTo>
                    <a:pt x="148" y="1"/>
                  </a:moveTo>
                  <a:lnTo>
                    <a:pt x="0" y="132"/>
                  </a:lnTo>
                  <a:cubicBezTo>
                    <a:pt x="1348" y="542"/>
                    <a:pt x="2648" y="1038"/>
                    <a:pt x="3886" y="1622"/>
                  </a:cubicBezTo>
                  <a:lnTo>
                    <a:pt x="3956" y="1468"/>
                  </a:lnTo>
                  <a:cubicBezTo>
                    <a:pt x="2742" y="896"/>
                    <a:pt x="1465" y="405"/>
                    <a:pt x="14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6264;p51">
              <a:extLst>
                <a:ext uri="{FF2B5EF4-FFF2-40B4-BE49-F238E27FC236}">
                  <a16:creationId xmlns:a16="http://schemas.microsoft.com/office/drawing/2014/main" xmlns="" id="{08A45C09-ABFF-4CD4-9D8A-F4AF6F368F33}"/>
                </a:ext>
              </a:extLst>
            </p:cNvPr>
            <p:cNvSpPr/>
            <p:nvPr/>
          </p:nvSpPr>
          <p:spPr>
            <a:xfrm>
              <a:off x="886309" y="3384303"/>
              <a:ext cx="339000" cy="299307"/>
            </a:xfrm>
            <a:custGeom>
              <a:avLst/>
              <a:gdLst/>
              <a:ahLst/>
              <a:cxnLst/>
              <a:rect l="l" t="t" r="r" b="b"/>
              <a:pathLst>
                <a:path w="3168" h="2797" extrusionOk="0">
                  <a:moveTo>
                    <a:pt x="127" y="1"/>
                  </a:moveTo>
                  <a:lnTo>
                    <a:pt x="1" y="118"/>
                  </a:lnTo>
                  <a:cubicBezTo>
                    <a:pt x="1053" y="986"/>
                    <a:pt x="2077" y="1881"/>
                    <a:pt x="3053" y="2796"/>
                  </a:cubicBezTo>
                  <a:lnTo>
                    <a:pt x="3167" y="2671"/>
                  </a:lnTo>
                  <a:cubicBezTo>
                    <a:pt x="2194" y="1759"/>
                    <a:pt x="1175" y="866"/>
                    <a:pt x="1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6265;p51">
              <a:extLst>
                <a:ext uri="{FF2B5EF4-FFF2-40B4-BE49-F238E27FC236}">
                  <a16:creationId xmlns:a16="http://schemas.microsoft.com/office/drawing/2014/main" xmlns="" id="{5E3C30C2-73FB-4F76-9056-13940221CD67}"/>
                </a:ext>
              </a:extLst>
            </p:cNvPr>
            <p:cNvSpPr/>
            <p:nvPr/>
          </p:nvSpPr>
          <p:spPr>
            <a:xfrm>
              <a:off x="961644" y="3194466"/>
              <a:ext cx="369604" cy="570363"/>
            </a:xfrm>
            <a:custGeom>
              <a:avLst/>
              <a:gdLst/>
              <a:ahLst/>
              <a:cxnLst/>
              <a:rect l="l" t="t" r="r" b="b"/>
              <a:pathLst>
                <a:path w="3454" h="5330" extrusionOk="0">
                  <a:moveTo>
                    <a:pt x="2642" y="1"/>
                  </a:moveTo>
                  <a:lnTo>
                    <a:pt x="2642" y="1"/>
                  </a:lnTo>
                  <a:cubicBezTo>
                    <a:pt x="3049" y="1591"/>
                    <a:pt x="3247" y="3209"/>
                    <a:pt x="3233" y="4830"/>
                  </a:cubicBezTo>
                  <a:cubicBezTo>
                    <a:pt x="2784" y="3226"/>
                    <a:pt x="2129" y="1655"/>
                    <a:pt x="1283" y="149"/>
                  </a:cubicBezTo>
                  <a:cubicBezTo>
                    <a:pt x="1236" y="176"/>
                    <a:pt x="1186" y="204"/>
                    <a:pt x="1141" y="238"/>
                  </a:cubicBezTo>
                  <a:cubicBezTo>
                    <a:pt x="1869" y="1538"/>
                    <a:pt x="2455" y="2888"/>
                    <a:pt x="2887" y="4266"/>
                  </a:cubicBezTo>
                  <a:cubicBezTo>
                    <a:pt x="2109" y="3153"/>
                    <a:pt x="1186" y="2107"/>
                    <a:pt x="126" y="1144"/>
                  </a:cubicBezTo>
                  <a:lnTo>
                    <a:pt x="0" y="1256"/>
                  </a:lnTo>
                  <a:cubicBezTo>
                    <a:pt x="1116" y="2272"/>
                    <a:pt x="2087" y="3379"/>
                    <a:pt x="2887" y="4562"/>
                  </a:cubicBezTo>
                  <a:lnTo>
                    <a:pt x="2963" y="4515"/>
                  </a:lnTo>
                  <a:cubicBezTo>
                    <a:pt x="3016" y="4696"/>
                    <a:pt x="3069" y="4877"/>
                    <a:pt x="3119" y="5059"/>
                  </a:cubicBezTo>
                  <a:lnTo>
                    <a:pt x="3231" y="5025"/>
                  </a:lnTo>
                  <a:lnTo>
                    <a:pt x="3231" y="5025"/>
                  </a:lnTo>
                  <a:cubicBezTo>
                    <a:pt x="3228" y="5123"/>
                    <a:pt x="3228" y="5220"/>
                    <a:pt x="3222" y="5324"/>
                  </a:cubicBezTo>
                  <a:lnTo>
                    <a:pt x="3390" y="5329"/>
                  </a:lnTo>
                  <a:cubicBezTo>
                    <a:pt x="3454" y="3566"/>
                    <a:pt x="3264" y="1800"/>
                    <a:pt x="2832" y="68"/>
                  </a:cubicBezTo>
                  <a:cubicBezTo>
                    <a:pt x="2770" y="42"/>
                    <a:pt x="2706" y="23"/>
                    <a:pt x="264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6266;p51">
              <a:extLst>
                <a:ext uri="{FF2B5EF4-FFF2-40B4-BE49-F238E27FC236}">
                  <a16:creationId xmlns:a16="http://schemas.microsoft.com/office/drawing/2014/main" xmlns="" id="{477CB526-4662-49FE-9BAB-5F2F6FA0A8C0}"/>
                </a:ext>
              </a:extLst>
            </p:cNvPr>
            <p:cNvSpPr/>
            <p:nvPr/>
          </p:nvSpPr>
          <p:spPr>
            <a:xfrm>
              <a:off x="1244042" y="3285853"/>
              <a:ext cx="978691" cy="1397230"/>
            </a:xfrm>
            <a:custGeom>
              <a:avLst/>
              <a:gdLst/>
              <a:ahLst/>
              <a:cxnLst/>
              <a:rect l="l" t="t" r="r" b="b"/>
              <a:pathLst>
                <a:path w="9146" h="13057" extrusionOk="0">
                  <a:moveTo>
                    <a:pt x="1317" y="4637"/>
                  </a:moveTo>
                  <a:cubicBezTo>
                    <a:pt x="1342" y="4654"/>
                    <a:pt x="1362" y="4670"/>
                    <a:pt x="1384" y="4687"/>
                  </a:cubicBezTo>
                  <a:cubicBezTo>
                    <a:pt x="1320" y="4768"/>
                    <a:pt x="1258" y="4849"/>
                    <a:pt x="1197" y="4933"/>
                  </a:cubicBezTo>
                  <a:cubicBezTo>
                    <a:pt x="1205" y="4880"/>
                    <a:pt x="1217" y="4827"/>
                    <a:pt x="1222" y="4771"/>
                  </a:cubicBezTo>
                  <a:cubicBezTo>
                    <a:pt x="1258" y="4729"/>
                    <a:pt x="1283" y="4684"/>
                    <a:pt x="1317" y="4637"/>
                  </a:cubicBezTo>
                  <a:close/>
                  <a:moveTo>
                    <a:pt x="1512" y="4796"/>
                  </a:moveTo>
                  <a:cubicBezTo>
                    <a:pt x="1602" y="4860"/>
                    <a:pt x="1685" y="4930"/>
                    <a:pt x="1766" y="5000"/>
                  </a:cubicBezTo>
                  <a:cubicBezTo>
                    <a:pt x="1624" y="5044"/>
                    <a:pt x="1476" y="5092"/>
                    <a:pt x="1331" y="5142"/>
                  </a:cubicBezTo>
                  <a:lnTo>
                    <a:pt x="1384" y="5301"/>
                  </a:lnTo>
                  <a:cubicBezTo>
                    <a:pt x="1565" y="5242"/>
                    <a:pt x="1741" y="5184"/>
                    <a:pt x="1920" y="5128"/>
                  </a:cubicBezTo>
                  <a:cubicBezTo>
                    <a:pt x="1970" y="5170"/>
                    <a:pt x="2017" y="5209"/>
                    <a:pt x="2062" y="5251"/>
                  </a:cubicBezTo>
                  <a:cubicBezTo>
                    <a:pt x="2067" y="5270"/>
                    <a:pt x="2070" y="5295"/>
                    <a:pt x="2070" y="5315"/>
                  </a:cubicBezTo>
                  <a:cubicBezTo>
                    <a:pt x="1741" y="5379"/>
                    <a:pt x="1420" y="5440"/>
                    <a:pt x="1108" y="5505"/>
                  </a:cubicBezTo>
                  <a:lnTo>
                    <a:pt x="1161" y="5170"/>
                  </a:lnTo>
                  <a:lnTo>
                    <a:pt x="1208" y="5203"/>
                  </a:lnTo>
                  <a:cubicBezTo>
                    <a:pt x="1306" y="5064"/>
                    <a:pt x="1406" y="4930"/>
                    <a:pt x="1512" y="4796"/>
                  </a:cubicBezTo>
                  <a:close/>
                  <a:moveTo>
                    <a:pt x="2628" y="5382"/>
                  </a:moveTo>
                  <a:cubicBezTo>
                    <a:pt x="2648" y="5449"/>
                    <a:pt x="2670" y="5516"/>
                    <a:pt x="2687" y="5580"/>
                  </a:cubicBezTo>
                  <a:cubicBezTo>
                    <a:pt x="2625" y="5521"/>
                    <a:pt x="2561" y="5466"/>
                    <a:pt x="2497" y="5407"/>
                  </a:cubicBezTo>
                  <a:cubicBezTo>
                    <a:pt x="2539" y="5399"/>
                    <a:pt x="2584" y="5393"/>
                    <a:pt x="2628" y="5382"/>
                  </a:cubicBezTo>
                  <a:close/>
                  <a:moveTo>
                    <a:pt x="2293" y="5446"/>
                  </a:moveTo>
                  <a:cubicBezTo>
                    <a:pt x="2430" y="5566"/>
                    <a:pt x="2564" y="5691"/>
                    <a:pt x="2698" y="5817"/>
                  </a:cubicBezTo>
                  <a:cubicBezTo>
                    <a:pt x="2564" y="5831"/>
                    <a:pt x="2436" y="5848"/>
                    <a:pt x="2307" y="5864"/>
                  </a:cubicBezTo>
                  <a:cubicBezTo>
                    <a:pt x="2293" y="5725"/>
                    <a:pt x="2277" y="5588"/>
                    <a:pt x="2263" y="5452"/>
                  </a:cubicBezTo>
                  <a:cubicBezTo>
                    <a:pt x="2271" y="5449"/>
                    <a:pt x="2282" y="5449"/>
                    <a:pt x="2293" y="5446"/>
                  </a:cubicBezTo>
                  <a:close/>
                  <a:moveTo>
                    <a:pt x="2095" y="5482"/>
                  </a:moveTo>
                  <a:cubicBezTo>
                    <a:pt x="2109" y="5619"/>
                    <a:pt x="2126" y="5750"/>
                    <a:pt x="2140" y="5884"/>
                  </a:cubicBezTo>
                  <a:cubicBezTo>
                    <a:pt x="2042" y="5898"/>
                    <a:pt x="1945" y="5909"/>
                    <a:pt x="1850" y="5923"/>
                  </a:cubicBezTo>
                  <a:cubicBezTo>
                    <a:pt x="1783" y="5912"/>
                    <a:pt x="1713" y="5906"/>
                    <a:pt x="1649" y="5895"/>
                  </a:cubicBezTo>
                  <a:lnTo>
                    <a:pt x="1649" y="5778"/>
                  </a:lnTo>
                  <a:lnTo>
                    <a:pt x="1482" y="5778"/>
                  </a:lnTo>
                  <a:lnTo>
                    <a:pt x="1482" y="5873"/>
                  </a:lnTo>
                  <a:cubicBezTo>
                    <a:pt x="1401" y="5862"/>
                    <a:pt x="1317" y="5853"/>
                    <a:pt x="1233" y="5842"/>
                  </a:cubicBezTo>
                  <a:lnTo>
                    <a:pt x="1211" y="6010"/>
                  </a:lnTo>
                  <a:cubicBezTo>
                    <a:pt x="1225" y="6012"/>
                    <a:pt x="1244" y="6012"/>
                    <a:pt x="1258" y="6018"/>
                  </a:cubicBezTo>
                  <a:cubicBezTo>
                    <a:pt x="1222" y="6021"/>
                    <a:pt x="1191" y="6026"/>
                    <a:pt x="1161" y="6032"/>
                  </a:cubicBezTo>
                  <a:cubicBezTo>
                    <a:pt x="1175" y="5954"/>
                    <a:pt x="1183" y="5878"/>
                    <a:pt x="1197" y="5800"/>
                  </a:cubicBezTo>
                  <a:lnTo>
                    <a:pt x="1066" y="5778"/>
                  </a:lnTo>
                  <a:cubicBezTo>
                    <a:pt x="1071" y="5744"/>
                    <a:pt x="1074" y="5714"/>
                    <a:pt x="1083" y="5678"/>
                  </a:cubicBezTo>
                  <a:cubicBezTo>
                    <a:pt x="1412" y="5613"/>
                    <a:pt x="1749" y="5546"/>
                    <a:pt x="2095" y="5482"/>
                  </a:cubicBezTo>
                  <a:close/>
                  <a:moveTo>
                    <a:pt x="2809" y="5976"/>
                  </a:moveTo>
                  <a:cubicBezTo>
                    <a:pt x="2818" y="6007"/>
                    <a:pt x="2829" y="6040"/>
                    <a:pt x="2837" y="6074"/>
                  </a:cubicBezTo>
                  <a:cubicBezTo>
                    <a:pt x="2712" y="6054"/>
                    <a:pt x="2586" y="6035"/>
                    <a:pt x="2461" y="6012"/>
                  </a:cubicBezTo>
                  <a:cubicBezTo>
                    <a:pt x="2575" y="5998"/>
                    <a:pt x="2690" y="5984"/>
                    <a:pt x="2809" y="5976"/>
                  </a:cubicBezTo>
                  <a:close/>
                  <a:moveTo>
                    <a:pt x="1442" y="0"/>
                  </a:moveTo>
                  <a:cubicBezTo>
                    <a:pt x="1498" y="1577"/>
                    <a:pt x="1303" y="3158"/>
                    <a:pt x="1063" y="4712"/>
                  </a:cubicBezTo>
                  <a:cubicBezTo>
                    <a:pt x="859" y="5014"/>
                    <a:pt x="650" y="5306"/>
                    <a:pt x="435" y="5599"/>
                  </a:cubicBezTo>
                  <a:lnTo>
                    <a:pt x="566" y="5700"/>
                  </a:lnTo>
                  <a:cubicBezTo>
                    <a:pt x="717" y="5502"/>
                    <a:pt x="859" y="5298"/>
                    <a:pt x="1002" y="5097"/>
                  </a:cubicBezTo>
                  <a:lnTo>
                    <a:pt x="1002" y="5097"/>
                  </a:lnTo>
                  <a:cubicBezTo>
                    <a:pt x="965" y="5343"/>
                    <a:pt x="924" y="5591"/>
                    <a:pt x="885" y="5837"/>
                  </a:cubicBezTo>
                  <a:lnTo>
                    <a:pt x="1016" y="5856"/>
                  </a:lnTo>
                  <a:cubicBezTo>
                    <a:pt x="1004" y="5923"/>
                    <a:pt x="996" y="5990"/>
                    <a:pt x="982" y="6054"/>
                  </a:cubicBezTo>
                  <a:lnTo>
                    <a:pt x="792" y="6088"/>
                  </a:lnTo>
                  <a:lnTo>
                    <a:pt x="823" y="6249"/>
                  </a:lnTo>
                  <a:lnTo>
                    <a:pt x="949" y="6230"/>
                  </a:lnTo>
                  <a:lnTo>
                    <a:pt x="949" y="6230"/>
                  </a:lnTo>
                  <a:cubicBezTo>
                    <a:pt x="857" y="6752"/>
                    <a:pt x="748" y="7276"/>
                    <a:pt x="647" y="7784"/>
                  </a:cubicBezTo>
                  <a:cubicBezTo>
                    <a:pt x="486" y="8565"/>
                    <a:pt x="321" y="9371"/>
                    <a:pt x="204" y="10175"/>
                  </a:cubicBezTo>
                  <a:cubicBezTo>
                    <a:pt x="50" y="11226"/>
                    <a:pt x="0" y="12158"/>
                    <a:pt x="56" y="13006"/>
                  </a:cubicBezTo>
                  <a:cubicBezTo>
                    <a:pt x="112" y="13026"/>
                    <a:pt x="173" y="13043"/>
                    <a:pt x="232" y="13057"/>
                  </a:cubicBezTo>
                  <a:cubicBezTo>
                    <a:pt x="168" y="12206"/>
                    <a:pt x="215" y="11268"/>
                    <a:pt x="371" y="10197"/>
                  </a:cubicBezTo>
                  <a:cubicBezTo>
                    <a:pt x="486" y="9402"/>
                    <a:pt x="650" y="8598"/>
                    <a:pt x="809" y="7820"/>
                  </a:cubicBezTo>
                  <a:cubicBezTo>
                    <a:pt x="918" y="7290"/>
                    <a:pt x="1030" y="6746"/>
                    <a:pt x="1127" y="6202"/>
                  </a:cubicBezTo>
                  <a:cubicBezTo>
                    <a:pt x="1242" y="6185"/>
                    <a:pt x="1359" y="6163"/>
                    <a:pt x="1473" y="6146"/>
                  </a:cubicBezTo>
                  <a:lnTo>
                    <a:pt x="1473" y="6146"/>
                  </a:lnTo>
                  <a:lnTo>
                    <a:pt x="1442" y="9455"/>
                  </a:lnTo>
                  <a:cubicBezTo>
                    <a:pt x="1431" y="10264"/>
                    <a:pt x="1423" y="11101"/>
                    <a:pt x="1498" y="11927"/>
                  </a:cubicBezTo>
                  <a:cubicBezTo>
                    <a:pt x="1521" y="12228"/>
                    <a:pt x="1560" y="12538"/>
                    <a:pt x="1638" y="12847"/>
                  </a:cubicBezTo>
                  <a:cubicBezTo>
                    <a:pt x="1688" y="12814"/>
                    <a:pt x="1738" y="12775"/>
                    <a:pt x="1783" y="12736"/>
                  </a:cubicBezTo>
                  <a:cubicBezTo>
                    <a:pt x="1721" y="12462"/>
                    <a:pt x="1685" y="12183"/>
                    <a:pt x="1666" y="11913"/>
                  </a:cubicBezTo>
                  <a:cubicBezTo>
                    <a:pt x="1596" y="11098"/>
                    <a:pt x="1602" y="10264"/>
                    <a:pt x="1610" y="9458"/>
                  </a:cubicBezTo>
                  <a:lnTo>
                    <a:pt x="1641" y="6121"/>
                  </a:lnTo>
                  <a:cubicBezTo>
                    <a:pt x="1710" y="6110"/>
                    <a:pt x="1777" y="6102"/>
                    <a:pt x="1847" y="6093"/>
                  </a:cubicBezTo>
                  <a:cubicBezTo>
                    <a:pt x="1953" y="6107"/>
                    <a:pt x="2059" y="6124"/>
                    <a:pt x="2168" y="6138"/>
                  </a:cubicBezTo>
                  <a:cubicBezTo>
                    <a:pt x="2380" y="8057"/>
                    <a:pt x="2553" y="9993"/>
                    <a:pt x="2692" y="11918"/>
                  </a:cubicBezTo>
                  <a:lnTo>
                    <a:pt x="2851" y="11773"/>
                  </a:lnTo>
                  <a:cubicBezTo>
                    <a:pt x="2715" y="9904"/>
                    <a:pt x="2544" y="8029"/>
                    <a:pt x="2338" y="6163"/>
                  </a:cubicBezTo>
                  <a:lnTo>
                    <a:pt x="2338" y="6163"/>
                  </a:lnTo>
                  <a:cubicBezTo>
                    <a:pt x="2522" y="6191"/>
                    <a:pt x="2703" y="6219"/>
                    <a:pt x="2888" y="6249"/>
                  </a:cubicBezTo>
                  <a:cubicBezTo>
                    <a:pt x="3326" y="7711"/>
                    <a:pt x="3719" y="9190"/>
                    <a:pt x="4070" y="10666"/>
                  </a:cubicBezTo>
                  <a:lnTo>
                    <a:pt x="4213" y="10537"/>
                  </a:lnTo>
                  <a:cubicBezTo>
                    <a:pt x="3872" y="9115"/>
                    <a:pt x="3493" y="7692"/>
                    <a:pt x="3075" y="6283"/>
                  </a:cubicBezTo>
                  <a:lnTo>
                    <a:pt x="3075" y="6283"/>
                  </a:lnTo>
                  <a:cubicBezTo>
                    <a:pt x="3108" y="6286"/>
                    <a:pt x="3139" y="6291"/>
                    <a:pt x="3175" y="6300"/>
                  </a:cubicBezTo>
                  <a:cubicBezTo>
                    <a:pt x="4096" y="7262"/>
                    <a:pt x="4866" y="8308"/>
                    <a:pt x="5463" y="9410"/>
                  </a:cubicBezTo>
                  <a:lnTo>
                    <a:pt x="5591" y="9296"/>
                  </a:lnTo>
                  <a:cubicBezTo>
                    <a:pt x="5027" y="8253"/>
                    <a:pt x="4305" y="7262"/>
                    <a:pt x="3451" y="6347"/>
                  </a:cubicBezTo>
                  <a:lnTo>
                    <a:pt x="3451" y="6347"/>
                  </a:lnTo>
                  <a:cubicBezTo>
                    <a:pt x="4919" y="6607"/>
                    <a:pt x="6366" y="6927"/>
                    <a:pt x="7781" y="7315"/>
                  </a:cubicBezTo>
                  <a:lnTo>
                    <a:pt x="7929" y="7181"/>
                  </a:lnTo>
                  <a:cubicBezTo>
                    <a:pt x="6400" y="6760"/>
                    <a:pt x="4838" y="6414"/>
                    <a:pt x="3256" y="6146"/>
                  </a:cubicBezTo>
                  <a:cubicBezTo>
                    <a:pt x="3192" y="6079"/>
                    <a:pt x="3130" y="6018"/>
                    <a:pt x="3063" y="5951"/>
                  </a:cubicBezTo>
                  <a:cubicBezTo>
                    <a:pt x="3992" y="5860"/>
                    <a:pt x="4929" y="5815"/>
                    <a:pt x="5864" y="5815"/>
                  </a:cubicBezTo>
                  <a:cubicBezTo>
                    <a:pt x="6945" y="5815"/>
                    <a:pt x="8026" y="5876"/>
                    <a:pt x="9092" y="5998"/>
                  </a:cubicBezTo>
                  <a:cubicBezTo>
                    <a:pt x="9114" y="5948"/>
                    <a:pt x="9131" y="5890"/>
                    <a:pt x="9145" y="5837"/>
                  </a:cubicBezTo>
                  <a:cubicBezTo>
                    <a:pt x="8054" y="5711"/>
                    <a:pt x="6949" y="5648"/>
                    <a:pt x="5845" y="5648"/>
                  </a:cubicBezTo>
                  <a:cubicBezTo>
                    <a:pt x="4870" y="5648"/>
                    <a:pt x="3896" y="5697"/>
                    <a:pt x="2932" y="5795"/>
                  </a:cubicBezTo>
                  <a:lnTo>
                    <a:pt x="2796" y="5354"/>
                  </a:lnTo>
                  <a:cubicBezTo>
                    <a:pt x="4442" y="5058"/>
                    <a:pt x="6219" y="4796"/>
                    <a:pt x="7990" y="4723"/>
                  </a:cubicBezTo>
                  <a:cubicBezTo>
                    <a:pt x="8166" y="4715"/>
                    <a:pt x="8353" y="4709"/>
                    <a:pt x="8551" y="4704"/>
                  </a:cubicBezTo>
                  <a:lnTo>
                    <a:pt x="8305" y="4542"/>
                  </a:lnTo>
                  <a:cubicBezTo>
                    <a:pt x="8194" y="4545"/>
                    <a:pt x="8088" y="4548"/>
                    <a:pt x="7985" y="4553"/>
                  </a:cubicBezTo>
                  <a:cubicBezTo>
                    <a:pt x="6199" y="4626"/>
                    <a:pt x="4402" y="4891"/>
                    <a:pt x="2745" y="5187"/>
                  </a:cubicBezTo>
                  <a:cubicBezTo>
                    <a:pt x="2717" y="5094"/>
                    <a:pt x="2690" y="5005"/>
                    <a:pt x="2662" y="4919"/>
                  </a:cubicBezTo>
                  <a:lnTo>
                    <a:pt x="2503" y="4972"/>
                  </a:lnTo>
                  <a:cubicBezTo>
                    <a:pt x="2531" y="5053"/>
                    <a:pt x="2553" y="5139"/>
                    <a:pt x="2578" y="5217"/>
                  </a:cubicBezTo>
                  <a:cubicBezTo>
                    <a:pt x="2497" y="5231"/>
                    <a:pt x="2422" y="5245"/>
                    <a:pt x="2341" y="5259"/>
                  </a:cubicBezTo>
                  <a:cubicBezTo>
                    <a:pt x="2305" y="5226"/>
                    <a:pt x="2265" y="5195"/>
                    <a:pt x="2226" y="5159"/>
                  </a:cubicBezTo>
                  <a:cubicBezTo>
                    <a:pt x="2224" y="5142"/>
                    <a:pt x="2224" y="5125"/>
                    <a:pt x="2218" y="5106"/>
                  </a:cubicBezTo>
                  <a:lnTo>
                    <a:pt x="2171" y="5114"/>
                  </a:lnTo>
                  <a:cubicBezTo>
                    <a:pt x="2148" y="5097"/>
                    <a:pt x="2132" y="5078"/>
                    <a:pt x="2112" y="5061"/>
                  </a:cubicBezTo>
                  <a:cubicBezTo>
                    <a:pt x="4065" y="4450"/>
                    <a:pt x="5803" y="4087"/>
                    <a:pt x="7429" y="3962"/>
                  </a:cubicBezTo>
                  <a:lnTo>
                    <a:pt x="7203" y="3814"/>
                  </a:lnTo>
                  <a:cubicBezTo>
                    <a:pt x="5711" y="3948"/>
                    <a:pt x="4121" y="4277"/>
                    <a:pt x="2358" y="4810"/>
                  </a:cubicBezTo>
                  <a:cubicBezTo>
                    <a:pt x="2715" y="4506"/>
                    <a:pt x="3097" y="4210"/>
                    <a:pt x="3468" y="3926"/>
                  </a:cubicBezTo>
                  <a:cubicBezTo>
                    <a:pt x="4059" y="3468"/>
                    <a:pt x="4667" y="2999"/>
                    <a:pt x="5186" y="2480"/>
                  </a:cubicBezTo>
                  <a:lnTo>
                    <a:pt x="5044" y="2386"/>
                  </a:lnTo>
                  <a:cubicBezTo>
                    <a:pt x="4534" y="2888"/>
                    <a:pt x="3945" y="3345"/>
                    <a:pt x="3367" y="3792"/>
                  </a:cubicBezTo>
                  <a:cubicBezTo>
                    <a:pt x="2893" y="4157"/>
                    <a:pt x="2399" y="4534"/>
                    <a:pt x="1964" y="4935"/>
                  </a:cubicBezTo>
                  <a:lnTo>
                    <a:pt x="1961" y="4935"/>
                  </a:lnTo>
                  <a:cubicBezTo>
                    <a:pt x="1850" y="4841"/>
                    <a:pt x="1738" y="4751"/>
                    <a:pt x="1624" y="4659"/>
                  </a:cubicBezTo>
                  <a:cubicBezTo>
                    <a:pt x="1947" y="4255"/>
                    <a:pt x="2296" y="3861"/>
                    <a:pt x="2642" y="3479"/>
                  </a:cubicBezTo>
                  <a:cubicBezTo>
                    <a:pt x="3139" y="2921"/>
                    <a:pt x="3646" y="2349"/>
                    <a:pt x="4070" y="1741"/>
                  </a:cubicBezTo>
                  <a:lnTo>
                    <a:pt x="3928" y="1646"/>
                  </a:lnTo>
                  <a:cubicBezTo>
                    <a:pt x="3510" y="2243"/>
                    <a:pt x="3005" y="2812"/>
                    <a:pt x="2514" y="3362"/>
                  </a:cubicBezTo>
                  <a:cubicBezTo>
                    <a:pt x="2171" y="3750"/>
                    <a:pt x="1816" y="4149"/>
                    <a:pt x="1490" y="4553"/>
                  </a:cubicBezTo>
                  <a:cubicBezTo>
                    <a:pt x="1462" y="4531"/>
                    <a:pt x="1440" y="4511"/>
                    <a:pt x="1412" y="4489"/>
                  </a:cubicBezTo>
                  <a:cubicBezTo>
                    <a:pt x="2112" y="3418"/>
                    <a:pt x="2715" y="2310"/>
                    <a:pt x="3217" y="1172"/>
                  </a:cubicBezTo>
                  <a:lnTo>
                    <a:pt x="3075" y="1080"/>
                  </a:lnTo>
                  <a:cubicBezTo>
                    <a:pt x="2578" y="2210"/>
                    <a:pt x="1984" y="3312"/>
                    <a:pt x="1286" y="4377"/>
                  </a:cubicBezTo>
                  <a:cubicBezTo>
                    <a:pt x="1495" y="2969"/>
                    <a:pt x="1655" y="1543"/>
                    <a:pt x="1615" y="117"/>
                  </a:cubicBezTo>
                  <a:lnTo>
                    <a:pt x="144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6267;p51">
              <a:extLst>
                <a:ext uri="{FF2B5EF4-FFF2-40B4-BE49-F238E27FC236}">
                  <a16:creationId xmlns:a16="http://schemas.microsoft.com/office/drawing/2014/main" xmlns="" id="{AEC096B1-F8A3-4AB2-AEE0-703EB0867081}"/>
                </a:ext>
              </a:extLst>
            </p:cNvPr>
            <p:cNvSpPr/>
            <p:nvPr/>
          </p:nvSpPr>
          <p:spPr>
            <a:xfrm>
              <a:off x="729969" y="3530052"/>
              <a:ext cx="1010900" cy="781387"/>
            </a:xfrm>
            <a:custGeom>
              <a:avLst/>
              <a:gdLst/>
              <a:ahLst/>
              <a:cxnLst/>
              <a:rect l="l" t="t" r="r" b="b"/>
              <a:pathLst>
                <a:path w="9447" h="7302" extrusionOk="0">
                  <a:moveTo>
                    <a:pt x="8760" y="0"/>
                  </a:moveTo>
                  <a:lnTo>
                    <a:pt x="0" y="528"/>
                  </a:lnTo>
                  <a:lnTo>
                    <a:pt x="684" y="7301"/>
                  </a:lnTo>
                  <a:lnTo>
                    <a:pt x="9446" y="6771"/>
                  </a:lnTo>
                  <a:lnTo>
                    <a:pt x="8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6268;p51">
              <a:extLst>
                <a:ext uri="{FF2B5EF4-FFF2-40B4-BE49-F238E27FC236}">
                  <a16:creationId xmlns:a16="http://schemas.microsoft.com/office/drawing/2014/main" xmlns="" id="{85B28F44-2771-45C9-9BCD-389D0070DDF9}"/>
                </a:ext>
              </a:extLst>
            </p:cNvPr>
            <p:cNvSpPr/>
            <p:nvPr/>
          </p:nvSpPr>
          <p:spPr>
            <a:xfrm>
              <a:off x="791178" y="3576922"/>
              <a:ext cx="888483" cy="687325"/>
            </a:xfrm>
            <a:custGeom>
              <a:avLst/>
              <a:gdLst/>
              <a:ahLst/>
              <a:cxnLst/>
              <a:rect l="l" t="t" r="r" b="b"/>
              <a:pathLst>
                <a:path w="8303" h="6423" extrusionOk="0">
                  <a:moveTo>
                    <a:pt x="7700" y="0"/>
                  </a:moveTo>
                  <a:lnTo>
                    <a:pt x="0" y="469"/>
                  </a:lnTo>
                  <a:lnTo>
                    <a:pt x="600" y="6422"/>
                  </a:lnTo>
                  <a:lnTo>
                    <a:pt x="8302" y="5957"/>
                  </a:lnTo>
                  <a:lnTo>
                    <a:pt x="77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6269;p51">
              <a:extLst>
                <a:ext uri="{FF2B5EF4-FFF2-40B4-BE49-F238E27FC236}">
                  <a16:creationId xmlns:a16="http://schemas.microsoft.com/office/drawing/2014/main" xmlns="" id="{D067FF86-CE46-4CE3-87D6-2AC38CC83E36}"/>
                </a:ext>
              </a:extLst>
            </p:cNvPr>
            <p:cNvSpPr/>
            <p:nvPr/>
          </p:nvSpPr>
          <p:spPr>
            <a:xfrm>
              <a:off x="856775" y="3627645"/>
              <a:ext cx="759860" cy="587592"/>
            </a:xfrm>
            <a:custGeom>
              <a:avLst/>
              <a:gdLst/>
              <a:ahLst/>
              <a:cxnLst/>
              <a:rect l="l" t="t" r="r" b="b"/>
              <a:pathLst>
                <a:path w="7101" h="5491" extrusionOk="0">
                  <a:moveTo>
                    <a:pt x="5645" y="1"/>
                  </a:moveTo>
                  <a:lnTo>
                    <a:pt x="818" y="291"/>
                  </a:lnTo>
                  <a:cubicBezTo>
                    <a:pt x="849" y="486"/>
                    <a:pt x="779" y="690"/>
                    <a:pt x="603" y="846"/>
                  </a:cubicBezTo>
                  <a:cubicBezTo>
                    <a:pt x="444" y="988"/>
                    <a:pt x="227" y="1072"/>
                    <a:pt x="1" y="1089"/>
                  </a:cubicBezTo>
                  <a:lnTo>
                    <a:pt x="377" y="4821"/>
                  </a:lnTo>
                  <a:cubicBezTo>
                    <a:pt x="392" y="4821"/>
                    <a:pt x="407" y="4821"/>
                    <a:pt x="422" y="4821"/>
                  </a:cubicBezTo>
                  <a:cubicBezTo>
                    <a:pt x="633" y="4821"/>
                    <a:pt x="847" y="4877"/>
                    <a:pt x="1022" y="4992"/>
                  </a:cubicBezTo>
                  <a:cubicBezTo>
                    <a:pt x="1223" y="5125"/>
                    <a:pt x="1329" y="5304"/>
                    <a:pt x="1345" y="5491"/>
                  </a:cubicBezTo>
                  <a:lnTo>
                    <a:pt x="6169" y="5201"/>
                  </a:lnTo>
                  <a:cubicBezTo>
                    <a:pt x="6150" y="5017"/>
                    <a:pt x="6219" y="4824"/>
                    <a:pt x="6387" y="4668"/>
                  </a:cubicBezTo>
                  <a:cubicBezTo>
                    <a:pt x="6571" y="4501"/>
                    <a:pt x="6836" y="4417"/>
                    <a:pt x="7101" y="4417"/>
                  </a:cubicBezTo>
                  <a:lnTo>
                    <a:pt x="6724" y="681"/>
                  </a:lnTo>
                  <a:cubicBezTo>
                    <a:pt x="6672" y="688"/>
                    <a:pt x="6620" y="691"/>
                    <a:pt x="6568" y="691"/>
                  </a:cubicBezTo>
                  <a:cubicBezTo>
                    <a:pt x="6354" y="691"/>
                    <a:pt x="6141" y="636"/>
                    <a:pt x="5968" y="520"/>
                  </a:cubicBezTo>
                  <a:cubicBezTo>
                    <a:pt x="5762" y="386"/>
                    <a:pt x="5653" y="193"/>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6270;p51">
              <a:extLst>
                <a:ext uri="{FF2B5EF4-FFF2-40B4-BE49-F238E27FC236}">
                  <a16:creationId xmlns:a16="http://schemas.microsoft.com/office/drawing/2014/main" xmlns="" id="{81880BEF-7DCE-41DD-874C-B20FC0610852}"/>
                </a:ext>
              </a:extLst>
            </p:cNvPr>
            <p:cNvSpPr/>
            <p:nvPr/>
          </p:nvSpPr>
          <p:spPr>
            <a:xfrm>
              <a:off x="1077428" y="3790944"/>
              <a:ext cx="186728" cy="150242"/>
            </a:xfrm>
            <a:custGeom>
              <a:avLst/>
              <a:gdLst/>
              <a:ahLst/>
              <a:cxnLst/>
              <a:rect l="l" t="t" r="r" b="b"/>
              <a:pathLst>
                <a:path w="1745" h="1404" extrusionOk="0">
                  <a:moveTo>
                    <a:pt x="756" y="1"/>
                  </a:moveTo>
                  <a:lnTo>
                    <a:pt x="500" y="232"/>
                  </a:lnTo>
                  <a:lnTo>
                    <a:pt x="550" y="263"/>
                  </a:lnTo>
                  <a:cubicBezTo>
                    <a:pt x="586" y="263"/>
                    <a:pt x="620" y="260"/>
                    <a:pt x="659" y="252"/>
                  </a:cubicBezTo>
                  <a:cubicBezTo>
                    <a:pt x="751" y="227"/>
                    <a:pt x="826" y="188"/>
                    <a:pt x="885" y="135"/>
                  </a:cubicBezTo>
                  <a:lnTo>
                    <a:pt x="1080" y="263"/>
                  </a:lnTo>
                  <a:lnTo>
                    <a:pt x="151" y="1108"/>
                  </a:lnTo>
                  <a:lnTo>
                    <a:pt x="28" y="1058"/>
                  </a:lnTo>
                  <a:lnTo>
                    <a:pt x="0" y="1089"/>
                  </a:lnTo>
                  <a:lnTo>
                    <a:pt x="480" y="1404"/>
                  </a:lnTo>
                  <a:lnTo>
                    <a:pt x="503" y="1384"/>
                  </a:lnTo>
                  <a:lnTo>
                    <a:pt x="422" y="1298"/>
                  </a:lnTo>
                  <a:lnTo>
                    <a:pt x="1354" y="453"/>
                  </a:lnTo>
                  <a:lnTo>
                    <a:pt x="1549" y="581"/>
                  </a:lnTo>
                  <a:cubicBezTo>
                    <a:pt x="1487" y="634"/>
                    <a:pt x="1451" y="701"/>
                    <a:pt x="1432" y="771"/>
                  </a:cubicBezTo>
                  <a:cubicBezTo>
                    <a:pt x="1426" y="801"/>
                    <a:pt x="1426" y="829"/>
                    <a:pt x="1432" y="857"/>
                  </a:cubicBezTo>
                  <a:lnTo>
                    <a:pt x="1485" y="888"/>
                  </a:lnTo>
                  <a:lnTo>
                    <a:pt x="1744" y="656"/>
                  </a:lnTo>
                  <a:lnTo>
                    <a:pt x="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6271;p51">
              <a:extLst>
                <a:ext uri="{FF2B5EF4-FFF2-40B4-BE49-F238E27FC236}">
                  <a16:creationId xmlns:a16="http://schemas.microsoft.com/office/drawing/2014/main" xmlns="" id="{A0AAE33B-9931-4A15-B9D7-D20948D16D39}"/>
                </a:ext>
              </a:extLst>
            </p:cNvPr>
            <p:cNvSpPr/>
            <p:nvPr/>
          </p:nvSpPr>
          <p:spPr>
            <a:xfrm>
              <a:off x="1179515" y="3888858"/>
              <a:ext cx="135043" cy="115892"/>
            </a:xfrm>
            <a:custGeom>
              <a:avLst/>
              <a:gdLst/>
              <a:ahLst/>
              <a:cxnLst/>
              <a:rect l="l" t="t" r="r" b="b"/>
              <a:pathLst>
                <a:path w="1262" h="1083" extrusionOk="0">
                  <a:moveTo>
                    <a:pt x="1253" y="1"/>
                  </a:moveTo>
                  <a:lnTo>
                    <a:pt x="768" y="54"/>
                  </a:lnTo>
                  <a:lnTo>
                    <a:pt x="832" y="96"/>
                  </a:lnTo>
                  <a:lnTo>
                    <a:pt x="1116" y="126"/>
                  </a:lnTo>
                  <a:lnTo>
                    <a:pt x="1200" y="341"/>
                  </a:lnTo>
                  <a:lnTo>
                    <a:pt x="1262" y="377"/>
                  </a:lnTo>
                  <a:lnTo>
                    <a:pt x="1253" y="1"/>
                  </a:lnTo>
                  <a:close/>
                  <a:moveTo>
                    <a:pt x="874" y="276"/>
                  </a:moveTo>
                  <a:cubicBezTo>
                    <a:pt x="898" y="276"/>
                    <a:pt x="918" y="282"/>
                    <a:pt x="935" y="294"/>
                  </a:cubicBezTo>
                  <a:cubicBezTo>
                    <a:pt x="974" y="316"/>
                    <a:pt x="985" y="355"/>
                    <a:pt x="971" y="402"/>
                  </a:cubicBezTo>
                  <a:cubicBezTo>
                    <a:pt x="957" y="455"/>
                    <a:pt x="913" y="514"/>
                    <a:pt x="832" y="587"/>
                  </a:cubicBezTo>
                  <a:cubicBezTo>
                    <a:pt x="807" y="612"/>
                    <a:pt x="776" y="634"/>
                    <a:pt x="748" y="651"/>
                  </a:cubicBezTo>
                  <a:cubicBezTo>
                    <a:pt x="731" y="665"/>
                    <a:pt x="718" y="670"/>
                    <a:pt x="709" y="676"/>
                  </a:cubicBezTo>
                  <a:cubicBezTo>
                    <a:pt x="684" y="665"/>
                    <a:pt x="665" y="651"/>
                    <a:pt x="642" y="640"/>
                  </a:cubicBezTo>
                  <a:cubicBezTo>
                    <a:pt x="595" y="614"/>
                    <a:pt x="536" y="578"/>
                    <a:pt x="455" y="531"/>
                  </a:cubicBezTo>
                  <a:cubicBezTo>
                    <a:pt x="644" y="362"/>
                    <a:pt x="783" y="276"/>
                    <a:pt x="874" y="276"/>
                  </a:cubicBezTo>
                  <a:close/>
                  <a:moveTo>
                    <a:pt x="629" y="161"/>
                  </a:moveTo>
                  <a:cubicBezTo>
                    <a:pt x="563" y="161"/>
                    <a:pt x="498" y="170"/>
                    <a:pt x="430" y="190"/>
                  </a:cubicBezTo>
                  <a:cubicBezTo>
                    <a:pt x="341" y="221"/>
                    <a:pt x="252" y="271"/>
                    <a:pt x="176" y="341"/>
                  </a:cubicBezTo>
                  <a:cubicBezTo>
                    <a:pt x="56" y="444"/>
                    <a:pt x="1" y="556"/>
                    <a:pt x="15" y="670"/>
                  </a:cubicBezTo>
                  <a:cubicBezTo>
                    <a:pt x="26" y="787"/>
                    <a:pt x="107" y="891"/>
                    <a:pt x="249" y="991"/>
                  </a:cubicBezTo>
                  <a:cubicBezTo>
                    <a:pt x="310" y="1033"/>
                    <a:pt x="377" y="1058"/>
                    <a:pt x="447" y="1072"/>
                  </a:cubicBezTo>
                  <a:cubicBezTo>
                    <a:pt x="482" y="1079"/>
                    <a:pt x="515" y="1082"/>
                    <a:pt x="548" y="1082"/>
                  </a:cubicBezTo>
                  <a:cubicBezTo>
                    <a:pt x="580" y="1082"/>
                    <a:pt x="612" y="1079"/>
                    <a:pt x="642" y="1072"/>
                  </a:cubicBezTo>
                  <a:cubicBezTo>
                    <a:pt x="701" y="1058"/>
                    <a:pt x="754" y="1033"/>
                    <a:pt x="793" y="999"/>
                  </a:cubicBezTo>
                  <a:lnTo>
                    <a:pt x="751" y="972"/>
                  </a:lnTo>
                  <a:cubicBezTo>
                    <a:pt x="723" y="999"/>
                    <a:pt x="681" y="1016"/>
                    <a:pt x="628" y="1030"/>
                  </a:cubicBezTo>
                  <a:cubicBezTo>
                    <a:pt x="595" y="1039"/>
                    <a:pt x="563" y="1043"/>
                    <a:pt x="530" y="1043"/>
                  </a:cubicBezTo>
                  <a:cubicBezTo>
                    <a:pt x="510" y="1043"/>
                    <a:pt x="490" y="1042"/>
                    <a:pt x="469" y="1038"/>
                  </a:cubicBezTo>
                  <a:cubicBezTo>
                    <a:pt x="413" y="1030"/>
                    <a:pt x="360" y="1011"/>
                    <a:pt x="319" y="980"/>
                  </a:cubicBezTo>
                  <a:cubicBezTo>
                    <a:pt x="257" y="941"/>
                    <a:pt x="232" y="882"/>
                    <a:pt x="240" y="818"/>
                  </a:cubicBezTo>
                  <a:cubicBezTo>
                    <a:pt x="254" y="751"/>
                    <a:pt x="316" y="667"/>
                    <a:pt x="427" y="567"/>
                  </a:cubicBezTo>
                  <a:cubicBezTo>
                    <a:pt x="547" y="642"/>
                    <a:pt x="676" y="718"/>
                    <a:pt x="807" y="782"/>
                  </a:cubicBezTo>
                  <a:cubicBezTo>
                    <a:pt x="868" y="813"/>
                    <a:pt x="930" y="840"/>
                    <a:pt x="985" y="866"/>
                  </a:cubicBezTo>
                  <a:lnTo>
                    <a:pt x="1016" y="849"/>
                  </a:lnTo>
                  <a:cubicBezTo>
                    <a:pt x="1036" y="835"/>
                    <a:pt x="1061" y="818"/>
                    <a:pt x="1086" y="796"/>
                  </a:cubicBezTo>
                  <a:cubicBezTo>
                    <a:pt x="1139" y="748"/>
                    <a:pt x="1169" y="695"/>
                    <a:pt x="1181" y="631"/>
                  </a:cubicBezTo>
                  <a:cubicBezTo>
                    <a:pt x="1195" y="570"/>
                    <a:pt x="1181" y="508"/>
                    <a:pt x="1144" y="444"/>
                  </a:cubicBezTo>
                  <a:cubicBezTo>
                    <a:pt x="1111" y="377"/>
                    <a:pt x="1050" y="322"/>
                    <a:pt x="971" y="266"/>
                  </a:cubicBezTo>
                  <a:cubicBezTo>
                    <a:pt x="891" y="213"/>
                    <a:pt x="804" y="179"/>
                    <a:pt x="709" y="165"/>
                  </a:cubicBezTo>
                  <a:cubicBezTo>
                    <a:pt x="682" y="162"/>
                    <a:pt x="655" y="161"/>
                    <a:pt x="629" y="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6272;p51">
              <a:extLst>
                <a:ext uri="{FF2B5EF4-FFF2-40B4-BE49-F238E27FC236}">
                  <a16:creationId xmlns:a16="http://schemas.microsoft.com/office/drawing/2014/main" xmlns="" id="{1BB44B1B-7D46-4761-A43F-CF4B6116A6CC}"/>
                </a:ext>
              </a:extLst>
            </p:cNvPr>
            <p:cNvSpPr/>
            <p:nvPr/>
          </p:nvSpPr>
          <p:spPr>
            <a:xfrm>
              <a:off x="1283956" y="3949105"/>
              <a:ext cx="116638" cy="117390"/>
            </a:xfrm>
            <a:custGeom>
              <a:avLst/>
              <a:gdLst/>
              <a:ahLst/>
              <a:cxnLst/>
              <a:rect l="l" t="t" r="r" b="b"/>
              <a:pathLst>
                <a:path w="1090" h="1097" extrusionOk="0">
                  <a:moveTo>
                    <a:pt x="802" y="0"/>
                  </a:moveTo>
                  <a:cubicBezTo>
                    <a:pt x="750" y="0"/>
                    <a:pt x="701" y="22"/>
                    <a:pt x="654" y="63"/>
                  </a:cubicBezTo>
                  <a:lnTo>
                    <a:pt x="581" y="130"/>
                  </a:lnTo>
                  <a:lnTo>
                    <a:pt x="461" y="51"/>
                  </a:lnTo>
                  <a:lnTo>
                    <a:pt x="428" y="85"/>
                  </a:lnTo>
                  <a:lnTo>
                    <a:pt x="545" y="160"/>
                  </a:lnTo>
                  <a:lnTo>
                    <a:pt x="107" y="559"/>
                  </a:lnTo>
                  <a:cubicBezTo>
                    <a:pt x="54" y="604"/>
                    <a:pt x="23" y="657"/>
                    <a:pt x="12" y="713"/>
                  </a:cubicBezTo>
                  <a:cubicBezTo>
                    <a:pt x="1" y="768"/>
                    <a:pt x="12" y="824"/>
                    <a:pt x="43" y="880"/>
                  </a:cubicBezTo>
                  <a:cubicBezTo>
                    <a:pt x="71" y="936"/>
                    <a:pt x="127" y="986"/>
                    <a:pt x="207" y="1039"/>
                  </a:cubicBezTo>
                  <a:cubicBezTo>
                    <a:pt x="264" y="1077"/>
                    <a:pt x="327" y="1097"/>
                    <a:pt x="394" y="1097"/>
                  </a:cubicBezTo>
                  <a:cubicBezTo>
                    <a:pt x="406" y="1097"/>
                    <a:pt x="418" y="1096"/>
                    <a:pt x="431" y="1095"/>
                  </a:cubicBezTo>
                  <a:cubicBezTo>
                    <a:pt x="512" y="1089"/>
                    <a:pt x="587" y="1050"/>
                    <a:pt x="657" y="986"/>
                  </a:cubicBezTo>
                  <a:lnTo>
                    <a:pt x="615" y="958"/>
                  </a:lnTo>
                  <a:cubicBezTo>
                    <a:pt x="556" y="1011"/>
                    <a:pt x="492" y="1042"/>
                    <a:pt x="431" y="1053"/>
                  </a:cubicBezTo>
                  <a:cubicBezTo>
                    <a:pt x="413" y="1056"/>
                    <a:pt x="396" y="1058"/>
                    <a:pt x="379" y="1058"/>
                  </a:cubicBezTo>
                  <a:cubicBezTo>
                    <a:pt x="338" y="1058"/>
                    <a:pt x="300" y="1048"/>
                    <a:pt x="274" y="1028"/>
                  </a:cubicBezTo>
                  <a:cubicBezTo>
                    <a:pt x="233" y="1000"/>
                    <a:pt x="219" y="964"/>
                    <a:pt x="230" y="922"/>
                  </a:cubicBezTo>
                  <a:cubicBezTo>
                    <a:pt x="238" y="880"/>
                    <a:pt x="288" y="816"/>
                    <a:pt x="378" y="735"/>
                  </a:cubicBezTo>
                  <a:lnTo>
                    <a:pt x="818" y="339"/>
                  </a:lnTo>
                  <a:lnTo>
                    <a:pt x="1056" y="495"/>
                  </a:lnTo>
                  <a:lnTo>
                    <a:pt x="1089" y="464"/>
                  </a:lnTo>
                  <a:lnTo>
                    <a:pt x="852" y="308"/>
                  </a:lnTo>
                  <a:lnTo>
                    <a:pt x="1056" y="121"/>
                  </a:lnTo>
                  <a:lnTo>
                    <a:pt x="936" y="46"/>
                  </a:lnTo>
                  <a:cubicBezTo>
                    <a:pt x="890" y="15"/>
                    <a:pt x="845"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6273;p51">
              <a:extLst>
                <a:ext uri="{FF2B5EF4-FFF2-40B4-BE49-F238E27FC236}">
                  <a16:creationId xmlns:a16="http://schemas.microsoft.com/office/drawing/2014/main" xmlns="" id="{D3C93D1D-5729-4EE8-984A-03A8496D0BA4}"/>
                </a:ext>
              </a:extLst>
            </p:cNvPr>
            <p:cNvSpPr/>
            <p:nvPr/>
          </p:nvSpPr>
          <p:spPr>
            <a:xfrm>
              <a:off x="1532432" y="3624328"/>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274;p51">
              <a:extLst>
                <a:ext uri="{FF2B5EF4-FFF2-40B4-BE49-F238E27FC236}">
                  <a16:creationId xmlns:a16="http://schemas.microsoft.com/office/drawing/2014/main" xmlns="" id="{7FA0A2CC-970B-4346-92B5-812B2893943B}"/>
                </a:ext>
              </a:extLst>
            </p:cNvPr>
            <p:cNvSpPr/>
            <p:nvPr/>
          </p:nvSpPr>
          <p:spPr>
            <a:xfrm>
              <a:off x="901933" y="4191271"/>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275;p51">
              <a:extLst>
                <a:ext uri="{FF2B5EF4-FFF2-40B4-BE49-F238E27FC236}">
                  <a16:creationId xmlns:a16="http://schemas.microsoft.com/office/drawing/2014/main" xmlns="" id="{58C106B2-F33F-4534-8322-C187A788E3E0}"/>
                </a:ext>
              </a:extLst>
            </p:cNvPr>
            <p:cNvSpPr/>
            <p:nvPr/>
          </p:nvSpPr>
          <p:spPr>
            <a:xfrm>
              <a:off x="1585187" y="4152747"/>
              <a:ext cx="33279" cy="25789"/>
            </a:xfrm>
            <a:custGeom>
              <a:avLst/>
              <a:gdLst/>
              <a:ahLst/>
              <a:cxnLst/>
              <a:rect l="l" t="t" r="r" b="b"/>
              <a:pathLst>
                <a:path w="311" h="241" extrusionOk="0">
                  <a:moveTo>
                    <a:pt x="1" y="1"/>
                  </a:moveTo>
                  <a:lnTo>
                    <a:pt x="1" y="241"/>
                  </a:lnTo>
                  <a:lnTo>
                    <a:pt x="311" y="241"/>
                  </a:lnTo>
                  <a:lnTo>
                    <a:pt x="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276;p51">
              <a:extLst>
                <a:ext uri="{FF2B5EF4-FFF2-40B4-BE49-F238E27FC236}">
                  <a16:creationId xmlns:a16="http://schemas.microsoft.com/office/drawing/2014/main" xmlns="" id="{C1811DC3-4FFE-44D9-BEBF-130F4DD43229}"/>
                </a:ext>
              </a:extLst>
            </p:cNvPr>
            <p:cNvSpPr/>
            <p:nvPr/>
          </p:nvSpPr>
          <p:spPr>
            <a:xfrm>
              <a:off x="848428" y="3665848"/>
              <a:ext cx="33600" cy="25789"/>
            </a:xfrm>
            <a:custGeom>
              <a:avLst/>
              <a:gdLst/>
              <a:ahLst/>
              <a:cxnLst/>
              <a:rect l="l" t="t" r="r" b="b"/>
              <a:pathLst>
                <a:path w="314" h="241" extrusionOk="0">
                  <a:moveTo>
                    <a:pt x="1" y="1"/>
                  </a:moveTo>
                  <a:lnTo>
                    <a:pt x="1" y="241"/>
                  </a:lnTo>
                  <a:lnTo>
                    <a:pt x="313" y="241"/>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277;p51">
              <a:extLst>
                <a:ext uri="{FF2B5EF4-FFF2-40B4-BE49-F238E27FC236}">
                  <a16:creationId xmlns:a16="http://schemas.microsoft.com/office/drawing/2014/main" xmlns="" id="{7E7D3179-0EF0-4B58-B2B1-3613BCF6E6E2}"/>
                </a:ext>
              </a:extLst>
            </p:cNvPr>
            <p:cNvSpPr/>
            <p:nvPr/>
          </p:nvSpPr>
          <p:spPr>
            <a:xfrm>
              <a:off x="914988" y="3596184"/>
              <a:ext cx="1011007" cy="1194874"/>
            </a:xfrm>
            <a:custGeom>
              <a:avLst/>
              <a:gdLst/>
              <a:ahLst/>
              <a:cxnLst/>
              <a:rect l="l" t="t" r="r" b="b"/>
              <a:pathLst>
                <a:path w="9448" h="11166" extrusionOk="0">
                  <a:moveTo>
                    <a:pt x="9177" y="1"/>
                  </a:moveTo>
                  <a:cubicBezTo>
                    <a:pt x="9109" y="1"/>
                    <a:pt x="9040" y="23"/>
                    <a:pt x="8992" y="66"/>
                  </a:cubicBezTo>
                  <a:lnTo>
                    <a:pt x="68" y="8134"/>
                  </a:lnTo>
                  <a:cubicBezTo>
                    <a:pt x="26" y="8176"/>
                    <a:pt x="1" y="8229"/>
                    <a:pt x="12" y="8282"/>
                  </a:cubicBezTo>
                  <a:lnTo>
                    <a:pt x="450" y="11002"/>
                  </a:lnTo>
                  <a:cubicBezTo>
                    <a:pt x="464" y="11077"/>
                    <a:pt x="534" y="11139"/>
                    <a:pt x="629" y="11158"/>
                  </a:cubicBezTo>
                  <a:cubicBezTo>
                    <a:pt x="646" y="11163"/>
                    <a:pt x="663" y="11166"/>
                    <a:pt x="681" y="11166"/>
                  </a:cubicBezTo>
                  <a:cubicBezTo>
                    <a:pt x="694" y="11166"/>
                    <a:pt x="708" y="11164"/>
                    <a:pt x="723" y="11161"/>
                  </a:cubicBezTo>
                  <a:cubicBezTo>
                    <a:pt x="854" y="11147"/>
                    <a:pt x="949" y="11058"/>
                    <a:pt x="933" y="10952"/>
                  </a:cubicBezTo>
                  <a:lnTo>
                    <a:pt x="506" y="8315"/>
                  </a:lnTo>
                  <a:lnTo>
                    <a:pt x="9361" y="309"/>
                  </a:lnTo>
                  <a:cubicBezTo>
                    <a:pt x="9447" y="230"/>
                    <a:pt x="9433" y="111"/>
                    <a:pt x="9333" y="44"/>
                  </a:cubicBezTo>
                  <a:cubicBezTo>
                    <a:pt x="9288" y="15"/>
                    <a:pt x="9232" y="1"/>
                    <a:pt x="9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278;p51">
              <a:extLst>
                <a:ext uri="{FF2B5EF4-FFF2-40B4-BE49-F238E27FC236}">
                  <a16:creationId xmlns:a16="http://schemas.microsoft.com/office/drawing/2014/main" xmlns="" id="{FD5FCBF9-34B9-457E-9FBE-19BDD6ED5CCD}"/>
                </a:ext>
              </a:extLst>
            </p:cNvPr>
            <p:cNvSpPr/>
            <p:nvPr/>
          </p:nvSpPr>
          <p:spPr>
            <a:xfrm>
              <a:off x="561536" y="3362259"/>
              <a:ext cx="1010686" cy="1163841"/>
            </a:xfrm>
            <a:custGeom>
              <a:avLst/>
              <a:gdLst/>
              <a:ahLst/>
              <a:cxnLst/>
              <a:rect l="l" t="t" r="r" b="b"/>
              <a:pathLst>
                <a:path w="9445" h="10876" extrusionOk="0">
                  <a:moveTo>
                    <a:pt x="9177" y="0"/>
                  </a:moveTo>
                  <a:cubicBezTo>
                    <a:pt x="9107" y="0"/>
                    <a:pt x="9038" y="23"/>
                    <a:pt x="8989" y="65"/>
                  </a:cubicBezTo>
                  <a:lnTo>
                    <a:pt x="121" y="8085"/>
                  </a:lnTo>
                  <a:cubicBezTo>
                    <a:pt x="82" y="8122"/>
                    <a:pt x="65" y="8163"/>
                    <a:pt x="62" y="8202"/>
                  </a:cubicBezTo>
                  <a:lnTo>
                    <a:pt x="6" y="10683"/>
                  </a:lnTo>
                  <a:cubicBezTo>
                    <a:pt x="1" y="10772"/>
                    <a:pt x="79" y="10847"/>
                    <a:pt x="182" y="10870"/>
                  </a:cubicBezTo>
                  <a:cubicBezTo>
                    <a:pt x="204" y="10872"/>
                    <a:pt x="224" y="10875"/>
                    <a:pt x="243" y="10875"/>
                  </a:cubicBezTo>
                  <a:cubicBezTo>
                    <a:pt x="377" y="10875"/>
                    <a:pt x="486" y="10794"/>
                    <a:pt x="489" y="10691"/>
                  </a:cubicBezTo>
                  <a:lnTo>
                    <a:pt x="545" y="8278"/>
                  </a:lnTo>
                  <a:lnTo>
                    <a:pt x="9358" y="310"/>
                  </a:lnTo>
                  <a:cubicBezTo>
                    <a:pt x="9444" y="229"/>
                    <a:pt x="9430" y="109"/>
                    <a:pt x="9330" y="42"/>
                  </a:cubicBezTo>
                  <a:cubicBezTo>
                    <a:pt x="9286" y="14"/>
                    <a:pt x="9231" y="0"/>
                    <a:pt x="9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6279;p51">
              <a:extLst>
                <a:ext uri="{FF2B5EF4-FFF2-40B4-BE49-F238E27FC236}">
                  <a16:creationId xmlns:a16="http://schemas.microsoft.com/office/drawing/2014/main" xmlns="" id="{73767DEC-7878-4ECC-ABE8-BAF713C27EEA}"/>
                </a:ext>
              </a:extLst>
            </p:cNvPr>
            <p:cNvSpPr/>
            <p:nvPr/>
          </p:nvSpPr>
          <p:spPr>
            <a:xfrm>
              <a:off x="503965" y="3678582"/>
              <a:ext cx="1226092" cy="1091502"/>
            </a:xfrm>
            <a:custGeom>
              <a:avLst/>
              <a:gdLst/>
              <a:ahLst/>
              <a:cxnLst/>
              <a:rect l="l" t="t" r="r" b="b"/>
              <a:pathLst>
                <a:path w="11458" h="10200" extrusionOk="0">
                  <a:moveTo>
                    <a:pt x="272" y="1"/>
                  </a:moveTo>
                  <a:cubicBezTo>
                    <a:pt x="203" y="1"/>
                    <a:pt x="135" y="23"/>
                    <a:pt x="87" y="66"/>
                  </a:cubicBezTo>
                  <a:cubicBezTo>
                    <a:pt x="0" y="147"/>
                    <a:pt x="14" y="264"/>
                    <a:pt x="115" y="331"/>
                  </a:cubicBezTo>
                  <a:lnTo>
                    <a:pt x="10479" y="7188"/>
                  </a:lnTo>
                  <a:lnTo>
                    <a:pt x="10959" y="10037"/>
                  </a:lnTo>
                  <a:cubicBezTo>
                    <a:pt x="10973" y="10112"/>
                    <a:pt x="11048" y="10170"/>
                    <a:pt x="11137" y="10193"/>
                  </a:cubicBezTo>
                  <a:cubicBezTo>
                    <a:pt x="11155" y="10196"/>
                    <a:pt x="11174" y="10200"/>
                    <a:pt x="11194" y="10200"/>
                  </a:cubicBezTo>
                  <a:cubicBezTo>
                    <a:pt x="11206" y="10200"/>
                    <a:pt x="11219" y="10199"/>
                    <a:pt x="11232" y="10196"/>
                  </a:cubicBezTo>
                  <a:cubicBezTo>
                    <a:pt x="11363" y="10182"/>
                    <a:pt x="11458" y="10092"/>
                    <a:pt x="11441" y="9986"/>
                  </a:cubicBezTo>
                  <a:lnTo>
                    <a:pt x="10950" y="7065"/>
                  </a:lnTo>
                  <a:cubicBezTo>
                    <a:pt x="10939" y="7018"/>
                    <a:pt x="10911" y="6976"/>
                    <a:pt x="10867" y="6945"/>
                  </a:cubicBezTo>
                  <a:lnTo>
                    <a:pt x="427" y="44"/>
                  </a:lnTo>
                  <a:cubicBezTo>
                    <a:pt x="382" y="15"/>
                    <a:pt x="327"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280;p51">
              <a:extLst>
                <a:ext uri="{FF2B5EF4-FFF2-40B4-BE49-F238E27FC236}">
                  <a16:creationId xmlns:a16="http://schemas.microsoft.com/office/drawing/2014/main" xmlns="" id="{D3CAD2AE-428B-46AE-BF91-0C6CBD5AD91F}"/>
                </a:ext>
              </a:extLst>
            </p:cNvPr>
            <p:cNvSpPr/>
            <p:nvPr/>
          </p:nvSpPr>
          <p:spPr>
            <a:xfrm>
              <a:off x="813222" y="3409450"/>
              <a:ext cx="1218066" cy="1088185"/>
            </a:xfrm>
            <a:custGeom>
              <a:avLst/>
              <a:gdLst/>
              <a:ahLst/>
              <a:cxnLst/>
              <a:rect l="l" t="t" r="r" b="b"/>
              <a:pathLst>
                <a:path w="11383" h="10169" extrusionOk="0">
                  <a:moveTo>
                    <a:pt x="274" y="1"/>
                  </a:moveTo>
                  <a:cubicBezTo>
                    <a:pt x="204" y="1"/>
                    <a:pt x="135" y="24"/>
                    <a:pt x="87" y="67"/>
                  </a:cubicBezTo>
                  <a:cubicBezTo>
                    <a:pt x="0" y="145"/>
                    <a:pt x="14" y="265"/>
                    <a:pt x="115" y="332"/>
                  </a:cubicBezTo>
                  <a:lnTo>
                    <a:pt x="10418" y="7142"/>
                  </a:lnTo>
                  <a:lnTo>
                    <a:pt x="10883" y="10004"/>
                  </a:lnTo>
                  <a:cubicBezTo>
                    <a:pt x="10897" y="10083"/>
                    <a:pt x="10967" y="10141"/>
                    <a:pt x="11062" y="10163"/>
                  </a:cubicBezTo>
                  <a:cubicBezTo>
                    <a:pt x="11080" y="10167"/>
                    <a:pt x="11098" y="10168"/>
                    <a:pt x="11117" y="10168"/>
                  </a:cubicBezTo>
                  <a:cubicBezTo>
                    <a:pt x="11130" y="10168"/>
                    <a:pt x="11143" y="10167"/>
                    <a:pt x="11157" y="10166"/>
                  </a:cubicBezTo>
                  <a:cubicBezTo>
                    <a:pt x="11288" y="10152"/>
                    <a:pt x="11383" y="10060"/>
                    <a:pt x="11366" y="9957"/>
                  </a:cubicBezTo>
                  <a:lnTo>
                    <a:pt x="10883" y="7022"/>
                  </a:lnTo>
                  <a:cubicBezTo>
                    <a:pt x="10878" y="6978"/>
                    <a:pt x="10844" y="6936"/>
                    <a:pt x="10800" y="6905"/>
                  </a:cubicBezTo>
                  <a:lnTo>
                    <a:pt x="430" y="45"/>
                  </a:lnTo>
                  <a:cubicBezTo>
                    <a:pt x="384" y="15"/>
                    <a:pt x="329" y="1"/>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281;p51">
              <a:extLst>
                <a:ext uri="{FF2B5EF4-FFF2-40B4-BE49-F238E27FC236}">
                  <a16:creationId xmlns:a16="http://schemas.microsoft.com/office/drawing/2014/main" xmlns="" id="{EB958066-E35E-4B2F-93F3-EEBC8517CF74}"/>
                </a:ext>
              </a:extLst>
            </p:cNvPr>
            <p:cNvSpPr/>
            <p:nvPr/>
          </p:nvSpPr>
          <p:spPr>
            <a:xfrm>
              <a:off x="942168" y="3601642"/>
              <a:ext cx="983827" cy="1189523"/>
            </a:xfrm>
            <a:custGeom>
              <a:avLst/>
              <a:gdLst/>
              <a:ahLst/>
              <a:cxnLst/>
              <a:rect l="l" t="t" r="r" b="b"/>
              <a:pathLst>
                <a:path w="9194" h="11116" extrusionOk="0">
                  <a:moveTo>
                    <a:pt x="9090" y="1"/>
                  </a:moveTo>
                  <a:lnTo>
                    <a:pt x="1" y="8208"/>
                  </a:lnTo>
                  <a:lnTo>
                    <a:pt x="461" y="11115"/>
                  </a:lnTo>
                  <a:lnTo>
                    <a:pt x="469" y="11115"/>
                  </a:lnTo>
                  <a:cubicBezTo>
                    <a:pt x="600" y="11101"/>
                    <a:pt x="695" y="11007"/>
                    <a:pt x="679" y="10906"/>
                  </a:cubicBezTo>
                  <a:lnTo>
                    <a:pt x="252" y="8267"/>
                  </a:lnTo>
                  <a:lnTo>
                    <a:pt x="9107" y="260"/>
                  </a:lnTo>
                  <a:cubicBezTo>
                    <a:pt x="9193" y="182"/>
                    <a:pt x="9187" y="71"/>
                    <a:pt x="909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282;p51">
              <a:extLst>
                <a:ext uri="{FF2B5EF4-FFF2-40B4-BE49-F238E27FC236}">
                  <a16:creationId xmlns:a16="http://schemas.microsoft.com/office/drawing/2014/main" xmlns="" id="{42C43060-960C-49E1-80F4-F99AE9FDDD8D}"/>
                </a:ext>
              </a:extLst>
            </p:cNvPr>
            <p:cNvSpPr/>
            <p:nvPr/>
          </p:nvSpPr>
          <p:spPr>
            <a:xfrm>
              <a:off x="594067" y="3367288"/>
              <a:ext cx="977835" cy="1158169"/>
            </a:xfrm>
            <a:custGeom>
              <a:avLst/>
              <a:gdLst/>
              <a:ahLst/>
              <a:cxnLst/>
              <a:rect l="l" t="t" r="r" b="b"/>
              <a:pathLst>
                <a:path w="9138" h="10823" extrusionOk="0">
                  <a:moveTo>
                    <a:pt x="9031" y="1"/>
                  </a:moveTo>
                  <a:lnTo>
                    <a:pt x="1" y="8161"/>
                  </a:lnTo>
                  <a:lnTo>
                    <a:pt x="9" y="10823"/>
                  </a:lnTo>
                  <a:cubicBezTo>
                    <a:pt x="110" y="10800"/>
                    <a:pt x="190" y="10730"/>
                    <a:pt x="190" y="10644"/>
                  </a:cubicBezTo>
                  <a:lnTo>
                    <a:pt x="246" y="8231"/>
                  </a:lnTo>
                  <a:lnTo>
                    <a:pt x="9056" y="263"/>
                  </a:lnTo>
                  <a:cubicBezTo>
                    <a:pt x="9137" y="185"/>
                    <a:pt x="9126" y="71"/>
                    <a:pt x="903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283;p51">
              <a:extLst>
                <a:ext uri="{FF2B5EF4-FFF2-40B4-BE49-F238E27FC236}">
                  <a16:creationId xmlns:a16="http://schemas.microsoft.com/office/drawing/2014/main" xmlns="" id="{E3F1F7EC-B0E8-47A9-9E08-64A9854B1829}"/>
                </a:ext>
              </a:extLst>
            </p:cNvPr>
            <p:cNvSpPr/>
            <p:nvPr/>
          </p:nvSpPr>
          <p:spPr>
            <a:xfrm>
              <a:off x="503965" y="3685003"/>
              <a:ext cx="1201373" cy="1085509"/>
            </a:xfrm>
            <a:custGeom>
              <a:avLst/>
              <a:gdLst/>
              <a:ahLst/>
              <a:cxnLst/>
              <a:rect l="l" t="t" r="r" b="b"/>
              <a:pathLst>
                <a:path w="11227" h="10144" extrusionOk="0">
                  <a:moveTo>
                    <a:pt x="101" y="0"/>
                  </a:moveTo>
                  <a:cubicBezTo>
                    <a:pt x="98" y="3"/>
                    <a:pt x="90" y="6"/>
                    <a:pt x="87" y="9"/>
                  </a:cubicBezTo>
                  <a:cubicBezTo>
                    <a:pt x="0" y="87"/>
                    <a:pt x="14" y="210"/>
                    <a:pt x="115" y="274"/>
                  </a:cubicBezTo>
                  <a:lnTo>
                    <a:pt x="10479" y="7131"/>
                  </a:lnTo>
                  <a:lnTo>
                    <a:pt x="10959" y="9979"/>
                  </a:lnTo>
                  <a:cubicBezTo>
                    <a:pt x="10973" y="10057"/>
                    <a:pt x="11042" y="10119"/>
                    <a:pt x="11137" y="10136"/>
                  </a:cubicBezTo>
                  <a:cubicBezTo>
                    <a:pt x="11165" y="10144"/>
                    <a:pt x="11196" y="10144"/>
                    <a:pt x="11226" y="10144"/>
                  </a:cubicBezTo>
                  <a:lnTo>
                    <a:pt x="10710" y="7036"/>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284;p51">
              <a:extLst>
                <a:ext uri="{FF2B5EF4-FFF2-40B4-BE49-F238E27FC236}">
                  <a16:creationId xmlns:a16="http://schemas.microsoft.com/office/drawing/2014/main" xmlns="" id="{69BF5C1E-F9AE-470E-825D-2E16F48861E6}"/>
                </a:ext>
              </a:extLst>
            </p:cNvPr>
            <p:cNvSpPr/>
            <p:nvPr/>
          </p:nvSpPr>
          <p:spPr>
            <a:xfrm>
              <a:off x="813543" y="3415443"/>
              <a:ext cx="1193348" cy="1082299"/>
            </a:xfrm>
            <a:custGeom>
              <a:avLst/>
              <a:gdLst/>
              <a:ahLst/>
              <a:cxnLst/>
              <a:rect l="l" t="t" r="r" b="b"/>
              <a:pathLst>
                <a:path w="11152" h="10114" extrusionOk="0">
                  <a:moveTo>
                    <a:pt x="101" y="0"/>
                  </a:moveTo>
                  <a:cubicBezTo>
                    <a:pt x="98" y="3"/>
                    <a:pt x="92" y="6"/>
                    <a:pt x="87" y="11"/>
                  </a:cubicBezTo>
                  <a:cubicBezTo>
                    <a:pt x="0" y="87"/>
                    <a:pt x="14" y="209"/>
                    <a:pt x="115" y="276"/>
                  </a:cubicBezTo>
                  <a:lnTo>
                    <a:pt x="10417" y="7086"/>
                  </a:lnTo>
                  <a:lnTo>
                    <a:pt x="10883" y="9948"/>
                  </a:lnTo>
                  <a:cubicBezTo>
                    <a:pt x="10897" y="10027"/>
                    <a:pt x="10967" y="10088"/>
                    <a:pt x="11062" y="10107"/>
                  </a:cubicBezTo>
                  <a:cubicBezTo>
                    <a:pt x="11090" y="10113"/>
                    <a:pt x="11120" y="10113"/>
                    <a:pt x="11151" y="10113"/>
                  </a:cubicBezTo>
                  <a:lnTo>
                    <a:pt x="10646" y="6991"/>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1" name="Picture 520">
            <a:extLst>
              <a:ext uri="{FF2B5EF4-FFF2-40B4-BE49-F238E27FC236}">
                <a16:creationId xmlns:a16="http://schemas.microsoft.com/office/drawing/2014/main" xmlns="" id="{5BEF2C8A-CF2D-42DC-8B70-55AACD352202}"/>
              </a:ext>
            </a:extLst>
          </p:cNvPr>
          <p:cNvPicPr>
            <a:picLocks noChangeAspect="1"/>
          </p:cNvPicPr>
          <p:nvPr/>
        </p:nvPicPr>
        <p:blipFill>
          <a:blip r:embed="rId2"/>
          <a:stretch>
            <a:fillRect/>
          </a:stretch>
        </p:blipFill>
        <p:spPr>
          <a:xfrm>
            <a:off x="903320" y="983387"/>
            <a:ext cx="7917126" cy="1091279"/>
          </a:xfrm>
          <a:prstGeom prst="rect">
            <a:avLst/>
          </a:prstGeom>
        </p:spPr>
      </p:pic>
    </p:spTree>
    <p:extLst>
      <p:ext uri="{BB962C8B-B14F-4D97-AF65-F5344CB8AC3E}">
        <p14:creationId xmlns:p14="http://schemas.microsoft.com/office/powerpoint/2010/main" val="35110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circle(in)">
                                      <p:cBhvr>
                                        <p:cTn id="7" dur="2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4"/>
        <p:cNvGrpSpPr/>
        <p:nvPr/>
      </p:nvGrpSpPr>
      <p:grpSpPr>
        <a:xfrm>
          <a:off x="0" y="0"/>
          <a:ext cx="0" cy="0"/>
          <a:chOff x="0" y="0"/>
          <a:chExt cx="0" cy="0"/>
        </a:xfrm>
      </p:grpSpPr>
      <p:sp>
        <p:nvSpPr>
          <p:cNvPr id="4476" name="Google Shape;4476;p41"/>
          <p:cNvSpPr txBox="1">
            <a:spLocks noGrp="1"/>
          </p:cNvSpPr>
          <p:nvPr>
            <p:ph type="ctrTitle"/>
          </p:nvPr>
        </p:nvSpPr>
        <p:spPr>
          <a:xfrm>
            <a:off x="411775" y="589081"/>
            <a:ext cx="8170146" cy="2143800"/>
          </a:xfrm>
          <a:prstGeom prst="rect">
            <a:avLst/>
          </a:prstGeom>
        </p:spPr>
        <p:txBody>
          <a:bodyPr spcFirstLastPara="1" wrap="square" lIns="91425" tIns="91425" rIns="91425" bIns="91425" anchor="t" anchorCtr="0">
            <a:noAutofit/>
          </a:bodyPr>
          <a:lstStyle/>
          <a:p>
            <a:pPr lvl="0">
              <a:buClr>
                <a:schemeClr val="dk1"/>
              </a:buClr>
              <a:buSzPts val="1100"/>
            </a:pP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15 : </a:t>
            </a:r>
            <a:r>
              <a:rPr lang="en-US" sz="4800" b="1" dirty="0" err="1">
                <a:latin typeface="Times New Roman" panose="02020603050405020304" pitchFamily="18" charset="0"/>
                <a:cs typeface="Times New Roman" panose="02020603050405020304" pitchFamily="18" charset="0"/>
              </a:rPr>
              <a:t>Sắp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xếp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cửa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gọn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gàng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Tết</a:t>
            </a:r>
            <a:r>
              <a:rPr lang="en-US" sz="4800" b="1" dirty="0">
                <a:latin typeface="Times New Roman" panose="02020603050405020304" pitchFamily="18" charset="0"/>
                <a:cs typeface="Times New Roman" panose="02020603050405020304" pitchFamily="18" charset="0"/>
              </a:rPr>
              <a:t> ( </a:t>
            </a:r>
            <a:r>
              <a:rPr lang="en-US" sz="4800" b="1" dirty="0" err="1">
                <a:latin typeface="Times New Roman" panose="02020603050405020304" pitchFamily="18" charset="0"/>
                <a:cs typeface="Times New Roman" panose="02020603050405020304" pitchFamily="18" charset="0"/>
              </a:rPr>
              <a:t>tiếp</a:t>
            </a:r>
            <a:r>
              <a:rPr lang="en-US" sz="4800" b="1" dirty="0">
                <a:latin typeface="Times New Roman" panose="02020603050405020304" pitchFamily="18" charset="0"/>
                <a:cs typeface="Times New Roman" panose="02020603050405020304" pitchFamily="18" charset="0"/>
              </a:rPr>
              <a:t> )</a:t>
            </a:r>
            <a:endParaRPr sz="4800" dirty="0"/>
          </a:p>
        </p:txBody>
      </p:sp>
      <p:grpSp>
        <p:nvGrpSpPr>
          <p:cNvPr id="4787" name="Google Shape;4787;p41"/>
          <p:cNvGrpSpPr/>
          <p:nvPr/>
        </p:nvGrpSpPr>
        <p:grpSpPr>
          <a:xfrm>
            <a:off x="7519585" y="2987839"/>
            <a:ext cx="1307474" cy="1384353"/>
            <a:chOff x="5370525" y="2177975"/>
            <a:chExt cx="2008100" cy="2126175"/>
          </a:xfrm>
        </p:grpSpPr>
        <p:sp>
          <p:nvSpPr>
            <p:cNvPr id="4788" name="Google Shape;4788;p41"/>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1"/>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1"/>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1"/>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1"/>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1"/>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1"/>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1"/>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1"/>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1"/>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1"/>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1"/>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1"/>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1"/>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1"/>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1"/>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1"/>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1"/>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1"/>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1"/>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1"/>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1"/>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1"/>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1"/>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1"/>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1"/>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1"/>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1"/>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1"/>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1"/>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1"/>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1"/>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1"/>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1"/>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1"/>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1"/>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1"/>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1"/>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1"/>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1"/>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1"/>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1"/>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1"/>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1"/>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1"/>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1"/>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1"/>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1"/>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4732;p41">
            <a:extLst>
              <a:ext uri="{FF2B5EF4-FFF2-40B4-BE49-F238E27FC236}">
                <a16:creationId xmlns:a16="http://schemas.microsoft.com/office/drawing/2014/main" xmlns="" id="{14AB936D-8BD0-49BA-AB66-08A3450AB726}"/>
              </a:ext>
            </a:extLst>
          </p:cNvPr>
          <p:cNvGrpSpPr/>
          <p:nvPr/>
        </p:nvGrpSpPr>
        <p:grpSpPr>
          <a:xfrm>
            <a:off x="7189054" y="3938982"/>
            <a:ext cx="788336" cy="917074"/>
            <a:chOff x="4404825" y="3446250"/>
            <a:chExt cx="1210775" cy="1408500"/>
          </a:xfrm>
        </p:grpSpPr>
        <p:sp>
          <p:nvSpPr>
            <p:cNvPr id="729" name="Google Shape;4733;p41">
              <a:extLst>
                <a:ext uri="{FF2B5EF4-FFF2-40B4-BE49-F238E27FC236}">
                  <a16:creationId xmlns:a16="http://schemas.microsoft.com/office/drawing/2014/main" xmlns="" id="{2D7CD621-44C9-41BF-8227-ABAA1F001DCC}"/>
                </a:ext>
              </a:extLst>
            </p:cNvPr>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734;p41">
              <a:extLst>
                <a:ext uri="{FF2B5EF4-FFF2-40B4-BE49-F238E27FC236}">
                  <a16:creationId xmlns:a16="http://schemas.microsoft.com/office/drawing/2014/main" xmlns="" id="{474CF172-69FF-401B-BB2E-B735C3D57A91}"/>
                </a:ext>
              </a:extLst>
            </p:cNvPr>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735;p41">
              <a:extLst>
                <a:ext uri="{FF2B5EF4-FFF2-40B4-BE49-F238E27FC236}">
                  <a16:creationId xmlns:a16="http://schemas.microsoft.com/office/drawing/2014/main" xmlns="" id="{1A62A037-F891-413D-9C0E-95E9D170E3A5}"/>
                </a:ext>
              </a:extLst>
            </p:cNvPr>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736;p41">
              <a:extLst>
                <a:ext uri="{FF2B5EF4-FFF2-40B4-BE49-F238E27FC236}">
                  <a16:creationId xmlns:a16="http://schemas.microsoft.com/office/drawing/2014/main" xmlns="" id="{EED4F999-D95B-4157-B698-644BD62666FA}"/>
                </a:ext>
              </a:extLst>
            </p:cNvPr>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737;p41">
              <a:extLst>
                <a:ext uri="{FF2B5EF4-FFF2-40B4-BE49-F238E27FC236}">
                  <a16:creationId xmlns:a16="http://schemas.microsoft.com/office/drawing/2014/main" xmlns="" id="{AE47F57A-1B93-4731-9916-076EF3E30E69}"/>
                </a:ext>
              </a:extLst>
            </p:cNvPr>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738;p41">
              <a:extLst>
                <a:ext uri="{FF2B5EF4-FFF2-40B4-BE49-F238E27FC236}">
                  <a16:creationId xmlns:a16="http://schemas.microsoft.com/office/drawing/2014/main" xmlns="" id="{E6E5F9AF-63E4-436D-A891-76BBE0163DFE}"/>
                </a:ext>
              </a:extLst>
            </p:cNvPr>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739;p41">
              <a:extLst>
                <a:ext uri="{FF2B5EF4-FFF2-40B4-BE49-F238E27FC236}">
                  <a16:creationId xmlns:a16="http://schemas.microsoft.com/office/drawing/2014/main" xmlns="" id="{EFC4A286-CB87-4551-9BF2-6BC5D75D4A61}"/>
                </a:ext>
              </a:extLst>
            </p:cNvPr>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740;p41">
              <a:extLst>
                <a:ext uri="{FF2B5EF4-FFF2-40B4-BE49-F238E27FC236}">
                  <a16:creationId xmlns:a16="http://schemas.microsoft.com/office/drawing/2014/main" xmlns="" id="{F31E6AA4-5068-4F0B-BA52-CA6ECD55A036}"/>
                </a:ext>
              </a:extLst>
            </p:cNvPr>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741;p41">
              <a:extLst>
                <a:ext uri="{FF2B5EF4-FFF2-40B4-BE49-F238E27FC236}">
                  <a16:creationId xmlns:a16="http://schemas.microsoft.com/office/drawing/2014/main" xmlns="" id="{397EBABD-6F8E-4969-9E38-1874CD5DD62C}"/>
                </a:ext>
              </a:extLst>
            </p:cNvPr>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742;p41">
              <a:extLst>
                <a:ext uri="{FF2B5EF4-FFF2-40B4-BE49-F238E27FC236}">
                  <a16:creationId xmlns:a16="http://schemas.microsoft.com/office/drawing/2014/main" xmlns="" id="{959D3CDE-CFF8-4E11-AC28-B9A509E36AB2}"/>
                </a:ext>
              </a:extLst>
            </p:cNvPr>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743;p41">
              <a:extLst>
                <a:ext uri="{FF2B5EF4-FFF2-40B4-BE49-F238E27FC236}">
                  <a16:creationId xmlns:a16="http://schemas.microsoft.com/office/drawing/2014/main" xmlns="" id="{F192667A-C401-415B-B172-FCBE260F3BFF}"/>
                </a:ext>
              </a:extLst>
            </p:cNvPr>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744;p41">
              <a:extLst>
                <a:ext uri="{FF2B5EF4-FFF2-40B4-BE49-F238E27FC236}">
                  <a16:creationId xmlns:a16="http://schemas.microsoft.com/office/drawing/2014/main" xmlns="" id="{CF49836E-92A9-484B-8E5F-77000BFC3DDC}"/>
                </a:ext>
              </a:extLst>
            </p:cNvPr>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745;p41">
              <a:extLst>
                <a:ext uri="{FF2B5EF4-FFF2-40B4-BE49-F238E27FC236}">
                  <a16:creationId xmlns:a16="http://schemas.microsoft.com/office/drawing/2014/main" xmlns="" id="{AE665F2A-2D3D-4149-8196-ABC882FDC292}"/>
                </a:ext>
              </a:extLst>
            </p:cNvPr>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746;p41">
              <a:extLst>
                <a:ext uri="{FF2B5EF4-FFF2-40B4-BE49-F238E27FC236}">
                  <a16:creationId xmlns:a16="http://schemas.microsoft.com/office/drawing/2014/main" xmlns="" id="{76535FAC-272C-4B0A-A4B9-27867A9584DD}"/>
                </a:ext>
              </a:extLst>
            </p:cNvPr>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747;p41">
              <a:extLst>
                <a:ext uri="{FF2B5EF4-FFF2-40B4-BE49-F238E27FC236}">
                  <a16:creationId xmlns:a16="http://schemas.microsoft.com/office/drawing/2014/main" xmlns="" id="{6B640F76-4E07-44CC-80C0-794C3D0211A6}"/>
                </a:ext>
              </a:extLst>
            </p:cNvPr>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748;p41">
              <a:extLst>
                <a:ext uri="{FF2B5EF4-FFF2-40B4-BE49-F238E27FC236}">
                  <a16:creationId xmlns:a16="http://schemas.microsoft.com/office/drawing/2014/main" xmlns="" id="{F68A7A12-9689-4FCB-9DD2-8FA4270DA42F}"/>
                </a:ext>
              </a:extLst>
            </p:cNvPr>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749;p41">
              <a:extLst>
                <a:ext uri="{FF2B5EF4-FFF2-40B4-BE49-F238E27FC236}">
                  <a16:creationId xmlns:a16="http://schemas.microsoft.com/office/drawing/2014/main" xmlns="" id="{92A11BDE-EA7C-43DD-8409-AD5A9F460CF5}"/>
                </a:ext>
              </a:extLst>
            </p:cNvPr>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750;p41">
              <a:extLst>
                <a:ext uri="{FF2B5EF4-FFF2-40B4-BE49-F238E27FC236}">
                  <a16:creationId xmlns:a16="http://schemas.microsoft.com/office/drawing/2014/main" xmlns="" id="{FCDF3536-AFCE-4817-B8C5-E28F6FF06B26}"/>
                </a:ext>
              </a:extLst>
            </p:cNvPr>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751;p41">
              <a:extLst>
                <a:ext uri="{FF2B5EF4-FFF2-40B4-BE49-F238E27FC236}">
                  <a16:creationId xmlns:a16="http://schemas.microsoft.com/office/drawing/2014/main" xmlns="" id="{B39D14B6-EF9B-47DF-A8B6-06E65B458CBE}"/>
                </a:ext>
              </a:extLst>
            </p:cNvPr>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752;p41">
              <a:extLst>
                <a:ext uri="{FF2B5EF4-FFF2-40B4-BE49-F238E27FC236}">
                  <a16:creationId xmlns:a16="http://schemas.microsoft.com/office/drawing/2014/main" xmlns="" id="{A83F0EE3-EEE5-4AC1-9638-9E0D57E22B5A}"/>
                </a:ext>
              </a:extLst>
            </p:cNvPr>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753;p41">
              <a:extLst>
                <a:ext uri="{FF2B5EF4-FFF2-40B4-BE49-F238E27FC236}">
                  <a16:creationId xmlns:a16="http://schemas.microsoft.com/office/drawing/2014/main" xmlns="" id="{94FEE38C-4C69-4FBB-B349-A4892DE20EB3}"/>
                </a:ext>
              </a:extLst>
            </p:cNvPr>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754;p41">
              <a:extLst>
                <a:ext uri="{FF2B5EF4-FFF2-40B4-BE49-F238E27FC236}">
                  <a16:creationId xmlns:a16="http://schemas.microsoft.com/office/drawing/2014/main" xmlns="" id="{B3EFD834-6D18-4756-8716-373CFC5E3A29}"/>
                </a:ext>
              </a:extLst>
            </p:cNvPr>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755;p41">
              <a:extLst>
                <a:ext uri="{FF2B5EF4-FFF2-40B4-BE49-F238E27FC236}">
                  <a16:creationId xmlns:a16="http://schemas.microsoft.com/office/drawing/2014/main" xmlns="" id="{0E9C46E8-32CF-459F-BEC6-B7E992FD6802}"/>
                </a:ext>
              </a:extLst>
            </p:cNvPr>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756;p41">
              <a:extLst>
                <a:ext uri="{FF2B5EF4-FFF2-40B4-BE49-F238E27FC236}">
                  <a16:creationId xmlns:a16="http://schemas.microsoft.com/office/drawing/2014/main" xmlns="" id="{A6025D09-8392-46DC-83F2-2EA770F9C27C}"/>
                </a:ext>
              </a:extLst>
            </p:cNvPr>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757;p41">
              <a:extLst>
                <a:ext uri="{FF2B5EF4-FFF2-40B4-BE49-F238E27FC236}">
                  <a16:creationId xmlns:a16="http://schemas.microsoft.com/office/drawing/2014/main" xmlns="" id="{8D249A72-9554-4DD4-BE64-9B82B394636B}"/>
                </a:ext>
              </a:extLst>
            </p:cNvPr>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758;p41">
              <a:extLst>
                <a:ext uri="{FF2B5EF4-FFF2-40B4-BE49-F238E27FC236}">
                  <a16:creationId xmlns:a16="http://schemas.microsoft.com/office/drawing/2014/main" xmlns="" id="{4ED9BE9F-3470-4EF8-9062-7805BC57F738}"/>
                </a:ext>
              </a:extLst>
            </p:cNvPr>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759;p41">
              <a:extLst>
                <a:ext uri="{FF2B5EF4-FFF2-40B4-BE49-F238E27FC236}">
                  <a16:creationId xmlns:a16="http://schemas.microsoft.com/office/drawing/2014/main" xmlns="" id="{55A56B77-CD33-4F22-8910-81CD0BBD0B0A}"/>
                </a:ext>
              </a:extLst>
            </p:cNvPr>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760;p41">
              <a:extLst>
                <a:ext uri="{FF2B5EF4-FFF2-40B4-BE49-F238E27FC236}">
                  <a16:creationId xmlns:a16="http://schemas.microsoft.com/office/drawing/2014/main" xmlns="" id="{579B831F-B5CF-4648-A577-1B6B47EAA296}"/>
                </a:ext>
              </a:extLst>
            </p:cNvPr>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761;p41">
              <a:extLst>
                <a:ext uri="{FF2B5EF4-FFF2-40B4-BE49-F238E27FC236}">
                  <a16:creationId xmlns:a16="http://schemas.microsoft.com/office/drawing/2014/main" xmlns="" id="{6E5EAD23-9A48-4E9A-8C9C-D3F7D4921B80}"/>
                </a:ext>
              </a:extLst>
            </p:cNvPr>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762;p41">
              <a:extLst>
                <a:ext uri="{FF2B5EF4-FFF2-40B4-BE49-F238E27FC236}">
                  <a16:creationId xmlns:a16="http://schemas.microsoft.com/office/drawing/2014/main" xmlns="" id="{D7D9F950-D3A4-4203-A377-2DE4EFFED2D0}"/>
                </a:ext>
              </a:extLst>
            </p:cNvPr>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763;p41">
              <a:extLst>
                <a:ext uri="{FF2B5EF4-FFF2-40B4-BE49-F238E27FC236}">
                  <a16:creationId xmlns:a16="http://schemas.microsoft.com/office/drawing/2014/main" xmlns="" id="{1FA663AF-5350-4556-98B2-2083BF8F8C63}"/>
                </a:ext>
              </a:extLst>
            </p:cNvPr>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764;p41">
              <a:extLst>
                <a:ext uri="{FF2B5EF4-FFF2-40B4-BE49-F238E27FC236}">
                  <a16:creationId xmlns:a16="http://schemas.microsoft.com/office/drawing/2014/main" xmlns="" id="{E8B3DA72-EF2D-4C26-989D-35E27DD43784}"/>
                </a:ext>
              </a:extLst>
            </p:cNvPr>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765;p41">
              <a:extLst>
                <a:ext uri="{FF2B5EF4-FFF2-40B4-BE49-F238E27FC236}">
                  <a16:creationId xmlns:a16="http://schemas.microsoft.com/office/drawing/2014/main" xmlns="" id="{ABBB65CE-2F85-4B88-A1A1-96429270CC26}"/>
                </a:ext>
              </a:extLst>
            </p:cNvPr>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766;p41">
              <a:extLst>
                <a:ext uri="{FF2B5EF4-FFF2-40B4-BE49-F238E27FC236}">
                  <a16:creationId xmlns:a16="http://schemas.microsoft.com/office/drawing/2014/main" xmlns="" id="{F9A6D61D-2A19-4882-A883-83781F42D7F0}"/>
                </a:ext>
              </a:extLst>
            </p:cNvPr>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767;p41">
              <a:extLst>
                <a:ext uri="{FF2B5EF4-FFF2-40B4-BE49-F238E27FC236}">
                  <a16:creationId xmlns:a16="http://schemas.microsoft.com/office/drawing/2014/main" xmlns="" id="{D58B694E-5255-461B-AFAE-185E6D99243C}"/>
                </a:ext>
              </a:extLst>
            </p:cNvPr>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768;p41">
              <a:extLst>
                <a:ext uri="{FF2B5EF4-FFF2-40B4-BE49-F238E27FC236}">
                  <a16:creationId xmlns:a16="http://schemas.microsoft.com/office/drawing/2014/main" xmlns="" id="{84FD7388-94B0-4E07-A57D-2EBF3C7B6EA9}"/>
                </a:ext>
              </a:extLst>
            </p:cNvPr>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769;p41">
              <a:extLst>
                <a:ext uri="{FF2B5EF4-FFF2-40B4-BE49-F238E27FC236}">
                  <a16:creationId xmlns:a16="http://schemas.microsoft.com/office/drawing/2014/main" xmlns="" id="{02B3927F-29F2-4A54-9EB8-6D7D066AE6CD}"/>
                </a:ext>
              </a:extLst>
            </p:cNvPr>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770;p41">
              <a:extLst>
                <a:ext uri="{FF2B5EF4-FFF2-40B4-BE49-F238E27FC236}">
                  <a16:creationId xmlns:a16="http://schemas.microsoft.com/office/drawing/2014/main" xmlns="" id="{9E0BB878-A109-48E3-948B-9679CB8BB39B}"/>
                </a:ext>
              </a:extLst>
            </p:cNvPr>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771;p41">
              <a:extLst>
                <a:ext uri="{FF2B5EF4-FFF2-40B4-BE49-F238E27FC236}">
                  <a16:creationId xmlns:a16="http://schemas.microsoft.com/office/drawing/2014/main" xmlns="" id="{B1D044EC-9CC4-47B2-B33F-D5AFF3EF1CFE}"/>
                </a:ext>
              </a:extLst>
            </p:cNvPr>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772;p41">
              <a:extLst>
                <a:ext uri="{FF2B5EF4-FFF2-40B4-BE49-F238E27FC236}">
                  <a16:creationId xmlns:a16="http://schemas.microsoft.com/office/drawing/2014/main" xmlns="" id="{69134A1A-2009-44E7-AA4B-30E91112B86E}"/>
                </a:ext>
              </a:extLst>
            </p:cNvPr>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773;p41">
              <a:extLst>
                <a:ext uri="{FF2B5EF4-FFF2-40B4-BE49-F238E27FC236}">
                  <a16:creationId xmlns:a16="http://schemas.microsoft.com/office/drawing/2014/main" xmlns="" id="{7FD1FF99-AB33-47DE-910B-0368F75555BA}"/>
                </a:ext>
              </a:extLst>
            </p:cNvPr>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774;p41">
              <a:extLst>
                <a:ext uri="{FF2B5EF4-FFF2-40B4-BE49-F238E27FC236}">
                  <a16:creationId xmlns:a16="http://schemas.microsoft.com/office/drawing/2014/main" xmlns="" id="{7F19E839-A999-4ED0-B4E8-DDA534D6C0F5}"/>
                </a:ext>
              </a:extLst>
            </p:cNvPr>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775;p41">
              <a:extLst>
                <a:ext uri="{FF2B5EF4-FFF2-40B4-BE49-F238E27FC236}">
                  <a16:creationId xmlns:a16="http://schemas.microsoft.com/office/drawing/2014/main" xmlns="" id="{D56419C3-072F-420F-A3BE-E2C7CAF1631E}"/>
                </a:ext>
              </a:extLst>
            </p:cNvPr>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776;p41">
              <a:extLst>
                <a:ext uri="{FF2B5EF4-FFF2-40B4-BE49-F238E27FC236}">
                  <a16:creationId xmlns:a16="http://schemas.microsoft.com/office/drawing/2014/main" xmlns="" id="{8F02D277-3E5F-42F1-96BB-ABF727DBC151}"/>
                </a:ext>
              </a:extLst>
            </p:cNvPr>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777;p41">
              <a:extLst>
                <a:ext uri="{FF2B5EF4-FFF2-40B4-BE49-F238E27FC236}">
                  <a16:creationId xmlns:a16="http://schemas.microsoft.com/office/drawing/2014/main" xmlns="" id="{DD7121DC-04C7-41B4-9E89-688CA7C08D9C}"/>
                </a:ext>
              </a:extLst>
            </p:cNvPr>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778;p41">
              <a:extLst>
                <a:ext uri="{FF2B5EF4-FFF2-40B4-BE49-F238E27FC236}">
                  <a16:creationId xmlns:a16="http://schemas.microsoft.com/office/drawing/2014/main" xmlns="" id="{677F8026-5F97-44E7-9CA4-720AB71CF7BD}"/>
                </a:ext>
              </a:extLst>
            </p:cNvPr>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779;p41">
              <a:extLst>
                <a:ext uri="{FF2B5EF4-FFF2-40B4-BE49-F238E27FC236}">
                  <a16:creationId xmlns:a16="http://schemas.microsoft.com/office/drawing/2014/main" xmlns="" id="{E9C1DEC0-424A-4619-B427-08CCB45A251D}"/>
                </a:ext>
              </a:extLst>
            </p:cNvPr>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780;p41">
              <a:extLst>
                <a:ext uri="{FF2B5EF4-FFF2-40B4-BE49-F238E27FC236}">
                  <a16:creationId xmlns:a16="http://schemas.microsoft.com/office/drawing/2014/main" xmlns="" id="{C67CF2DB-DB75-4908-B6DA-F10179D72A67}"/>
                </a:ext>
              </a:extLst>
            </p:cNvPr>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781;p41">
              <a:extLst>
                <a:ext uri="{FF2B5EF4-FFF2-40B4-BE49-F238E27FC236}">
                  <a16:creationId xmlns:a16="http://schemas.microsoft.com/office/drawing/2014/main" xmlns="" id="{F60F9CF7-36E0-4698-853A-39DEBCD5A383}"/>
                </a:ext>
              </a:extLst>
            </p:cNvPr>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782;p41">
              <a:extLst>
                <a:ext uri="{FF2B5EF4-FFF2-40B4-BE49-F238E27FC236}">
                  <a16:creationId xmlns:a16="http://schemas.microsoft.com/office/drawing/2014/main" xmlns="" id="{D346CE76-2A3E-4150-B1C5-19A16BB13F7F}"/>
                </a:ext>
              </a:extLst>
            </p:cNvPr>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783;p41">
              <a:extLst>
                <a:ext uri="{FF2B5EF4-FFF2-40B4-BE49-F238E27FC236}">
                  <a16:creationId xmlns:a16="http://schemas.microsoft.com/office/drawing/2014/main" xmlns="" id="{199AC521-DCEF-4D17-ADAA-3AF539F73AD4}"/>
                </a:ext>
              </a:extLst>
            </p:cNvPr>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784;p41">
              <a:extLst>
                <a:ext uri="{FF2B5EF4-FFF2-40B4-BE49-F238E27FC236}">
                  <a16:creationId xmlns:a16="http://schemas.microsoft.com/office/drawing/2014/main" xmlns="" id="{5E01CF43-030F-4D60-AE9A-2F022BADA53E}"/>
                </a:ext>
              </a:extLst>
            </p:cNvPr>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785;p41">
              <a:extLst>
                <a:ext uri="{FF2B5EF4-FFF2-40B4-BE49-F238E27FC236}">
                  <a16:creationId xmlns:a16="http://schemas.microsoft.com/office/drawing/2014/main" xmlns="" id="{772C6A4E-EB65-4249-8036-31025A2394D0}"/>
                </a:ext>
              </a:extLst>
            </p:cNvPr>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786;p41">
              <a:extLst>
                <a:ext uri="{FF2B5EF4-FFF2-40B4-BE49-F238E27FC236}">
                  <a16:creationId xmlns:a16="http://schemas.microsoft.com/office/drawing/2014/main" xmlns="" id="{8B8A33C4-C0C2-47BE-AD94-453B603A1CD5}"/>
                </a:ext>
              </a:extLst>
            </p:cNvPr>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4842;p41">
            <a:extLst>
              <a:ext uri="{FF2B5EF4-FFF2-40B4-BE49-F238E27FC236}">
                <a16:creationId xmlns:a16="http://schemas.microsoft.com/office/drawing/2014/main" xmlns="" id="{232D2FF0-9270-44F3-989A-B85E9019AA75}"/>
              </a:ext>
            </a:extLst>
          </p:cNvPr>
          <p:cNvGrpSpPr/>
          <p:nvPr/>
        </p:nvGrpSpPr>
        <p:grpSpPr>
          <a:xfrm>
            <a:off x="740267" y="3926008"/>
            <a:ext cx="974400" cy="928568"/>
            <a:chOff x="493900" y="2994525"/>
            <a:chExt cx="2119975" cy="2090650"/>
          </a:xfrm>
        </p:grpSpPr>
        <p:sp>
          <p:nvSpPr>
            <p:cNvPr id="784" name="Google Shape;4843;p41">
              <a:extLst>
                <a:ext uri="{FF2B5EF4-FFF2-40B4-BE49-F238E27FC236}">
                  <a16:creationId xmlns:a16="http://schemas.microsoft.com/office/drawing/2014/main" xmlns="" id="{74E1EE9B-9F3D-4E55-8095-5219ADB1DA0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844;p41">
              <a:extLst>
                <a:ext uri="{FF2B5EF4-FFF2-40B4-BE49-F238E27FC236}">
                  <a16:creationId xmlns:a16="http://schemas.microsoft.com/office/drawing/2014/main" xmlns="" id="{B85E2D7F-0E77-450F-918C-599F8FEA9FB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845;p41">
              <a:extLst>
                <a:ext uri="{FF2B5EF4-FFF2-40B4-BE49-F238E27FC236}">
                  <a16:creationId xmlns:a16="http://schemas.microsoft.com/office/drawing/2014/main" xmlns="" id="{0581D8E1-28EF-4343-9649-75021F51C20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846;p41">
              <a:extLst>
                <a:ext uri="{FF2B5EF4-FFF2-40B4-BE49-F238E27FC236}">
                  <a16:creationId xmlns:a16="http://schemas.microsoft.com/office/drawing/2014/main" xmlns="" id="{1017BB71-5F91-4923-805E-32DDE851590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847;p41">
              <a:extLst>
                <a:ext uri="{FF2B5EF4-FFF2-40B4-BE49-F238E27FC236}">
                  <a16:creationId xmlns:a16="http://schemas.microsoft.com/office/drawing/2014/main" xmlns="" id="{9EEDB6A0-CB18-40A1-A038-279679D78BD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848;p41">
              <a:extLst>
                <a:ext uri="{FF2B5EF4-FFF2-40B4-BE49-F238E27FC236}">
                  <a16:creationId xmlns:a16="http://schemas.microsoft.com/office/drawing/2014/main" xmlns="" id="{7ED9B60B-36BB-4B99-B6FF-D0902698515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849;p41">
              <a:extLst>
                <a:ext uri="{FF2B5EF4-FFF2-40B4-BE49-F238E27FC236}">
                  <a16:creationId xmlns:a16="http://schemas.microsoft.com/office/drawing/2014/main" xmlns="" id="{5D9460B9-E8CF-4831-B2B2-DCF70DDC7D0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850;p41">
              <a:extLst>
                <a:ext uri="{FF2B5EF4-FFF2-40B4-BE49-F238E27FC236}">
                  <a16:creationId xmlns:a16="http://schemas.microsoft.com/office/drawing/2014/main" xmlns="" id="{05DB0D6F-319A-49EA-8155-FC73EAB04A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851;p41">
              <a:extLst>
                <a:ext uri="{FF2B5EF4-FFF2-40B4-BE49-F238E27FC236}">
                  <a16:creationId xmlns:a16="http://schemas.microsoft.com/office/drawing/2014/main" xmlns="" id="{4B6B4FEE-60F7-4F55-A4F4-FB05A478ACD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852;p41">
              <a:extLst>
                <a:ext uri="{FF2B5EF4-FFF2-40B4-BE49-F238E27FC236}">
                  <a16:creationId xmlns:a16="http://schemas.microsoft.com/office/drawing/2014/main" xmlns="" id="{81821DCD-D414-4155-8117-386130065F1C}"/>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853;p41">
              <a:extLst>
                <a:ext uri="{FF2B5EF4-FFF2-40B4-BE49-F238E27FC236}">
                  <a16:creationId xmlns:a16="http://schemas.microsoft.com/office/drawing/2014/main" xmlns="" id="{49A0DB9C-49EA-45DC-9F23-E0017694B29B}"/>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854;p41">
              <a:extLst>
                <a:ext uri="{FF2B5EF4-FFF2-40B4-BE49-F238E27FC236}">
                  <a16:creationId xmlns:a16="http://schemas.microsoft.com/office/drawing/2014/main" xmlns="" id="{EEEAD440-D3D5-4BBF-A19E-388D001CD5B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855;p41">
              <a:extLst>
                <a:ext uri="{FF2B5EF4-FFF2-40B4-BE49-F238E27FC236}">
                  <a16:creationId xmlns:a16="http://schemas.microsoft.com/office/drawing/2014/main" xmlns="" id="{8E512EB1-17C4-4723-B9FA-B7763207BF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856;p41">
              <a:extLst>
                <a:ext uri="{FF2B5EF4-FFF2-40B4-BE49-F238E27FC236}">
                  <a16:creationId xmlns:a16="http://schemas.microsoft.com/office/drawing/2014/main" xmlns="" id="{A49C9A38-7917-4720-8793-EFF8B960C17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857;p41">
              <a:extLst>
                <a:ext uri="{FF2B5EF4-FFF2-40B4-BE49-F238E27FC236}">
                  <a16:creationId xmlns:a16="http://schemas.microsoft.com/office/drawing/2014/main" xmlns="" id="{A640E85C-9ABB-481E-A009-BE910687BF28}"/>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858;p41">
              <a:extLst>
                <a:ext uri="{FF2B5EF4-FFF2-40B4-BE49-F238E27FC236}">
                  <a16:creationId xmlns:a16="http://schemas.microsoft.com/office/drawing/2014/main" xmlns="" id="{A11A8EB9-FDF0-42A5-B90D-CCD26D7C142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859;p41">
              <a:extLst>
                <a:ext uri="{FF2B5EF4-FFF2-40B4-BE49-F238E27FC236}">
                  <a16:creationId xmlns:a16="http://schemas.microsoft.com/office/drawing/2014/main" xmlns="" id="{DDCA8EB5-BF86-4BA3-9B59-0DB95DCA7CD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860;p41">
              <a:extLst>
                <a:ext uri="{FF2B5EF4-FFF2-40B4-BE49-F238E27FC236}">
                  <a16:creationId xmlns:a16="http://schemas.microsoft.com/office/drawing/2014/main" xmlns="" id="{6E5E05C4-154B-4234-9EAA-5D5357CC261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861;p41">
              <a:extLst>
                <a:ext uri="{FF2B5EF4-FFF2-40B4-BE49-F238E27FC236}">
                  <a16:creationId xmlns:a16="http://schemas.microsoft.com/office/drawing/2014/main" xmlns="" id="{AFE7B4D7-94F9-4076-9D1C-D6B778C16A7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862;p41">
              <a:extLst>
                <a:ext uri="{FF2B5EF4-FFF2-40B4-BE49-F238E27FC236}">
                  <a16:creationId xmlns:a16="http://schemas.microsoft.com/office/drawing/2014/main" xmlns="" id="{6F0C663A-F839-478A-88F2-3F687252EB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863;p41">
              <a:extLst>
                <a:ext uri="{FF2B5EF4-FFF2-40B4-BE49-F238E27FC236}">
                  <a16:creationId xmlns:a16="http://schemas.microsoft.com/office/drawing/2014/main" xmlns="" id="{88168BEF-7557-44AD-847A-0CAABEE12C32}"/>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864;p41">
              <a:extLst>
                <a:ext uri="{FF2B5EF4-FFF2-40B4-BE49-F238E27FC236}">
                  <a16:creationId xmlns:a16="http://schemas.microsoft.com/office/drawing/2014/main" xmlns="" id="{340AC7FC-E335-47AE-89A8-38732A015BF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865;p41">
              <a:extLst>
                <a:ext uri="{FF2B5EF4-FFF2-40B4-BE49-F238E27FC236}">
                  <a16:creationId xmlns:a16="http://schemas.microsoft.com/office/drawing/2014/main" xmlns="" id="{9B6E73C4-3A8E-4D02-A09F-308A22859A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866;p41">
              <a:extLst>
                <a:ext uri="{FF2B5EF4-FFF2-40B4-BE49-F238E27FC236}">
                  <a16:creationId xmlns:a16="http://schemas.microsoft.com/office/drawing/2014/main" xmlns="" id="{6195C9C9-0C0A-4816-BBE0-2798FFB3B74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867;p41">
              <a:extLst>
                <a:ext uri="{FF2B5EF4-FFF2-40B4-BE49-F238E27FC236}">
                  <a16:creationId xmlns:a16="http://schemas.microsoft.com/office/drawing/2014/main" xmlns="" id="{9C30C1A3-038B-4CF6-A596-2FAACFC9555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868;p41">
              <a:extLst>
                <a:ext uri="{FF2B5EF4-FFF2-40B4-BE49-F238E27FC236}">
                  <a16:creationId xmlns:a16="http://schemas.microsoft.com/office/drawing/2014/main" xmlns="" id="{FD9288FC-7DA9-4105-93B3-C05AAD3C63A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869;p41">
              <a:extLst>
                <a:ext uri="{FF2B5EF4-FFF2-40B4-BE49-F238E27FC236}">
                  <a16:creationId xmlns:a16="http://schemas.microsoft.com/office/drawing/2014/main" xmlns="" id="{4A48AC2A-BA63-414F-ACB6-7107EF30E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870;p41">
              <a:extLst>
                <a:ext uri="{FF2B5EF4-FFF2-40B4-BE49-F238E27FC236}">
                  <a16:creationId xmlns:a16="http://schemas.microsoft.com/office/drawing/2014/main" xmlns="" id="{8D6B5140-3FF1-4EA2-A756-F7769B316B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871;p41">
              <a:extLst>
                <a:ext uri="{FF2B5EF4-FFF2-40B4-BE49-F238E27FC236}">
                  <a16:creationId xmlns:a16="http://schemas.microsoft.com/office/drawing/2014/main" xmlns="" id="{B0395CD7-A57E-4A67-A598-A52E6622696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872;p41">
              <a:extLst>
                <a:ext uri="{FF2B5EF4-FFF2-40B4-BE49-F238E27FC236}">
                  <a16:creationId xmlns:a16="http://schemas.microsoft.com/office/drawing/2014/main" xmlns="" id="{562D5603-461C-4993-90A2-7C8293931F00}"/>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873;p41">
              <a:extLst>
                <a:ext uri="{FF2B5EF4-FFF2-40B4-BE49-F238E27FC236}">
                  <a16:creationId xmlns:a16="http://schemas.microsoft.com/office/drawing/2014/main" xmlns="" id="{4B9F2D86-B7C3-4FC1-AC6E-D46E7F2F350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874;p41">
              <a:extLst>
                <a:ext uri="{FF2B5EF4-FFF2-40B4-BE49-F238E27FC236}">
                  <a16:creationId xmlns:a16="http://schemas.microsoft.com/office/drawing/2014/main" xmlns="" id="{810EB11D-2A99-43F6-9DDC-05A8184C001B}"/>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875;p41">
              <a:extLst>
                <a:ext uri="{FF2B5EF4-FFF2-40B4-BE49-F238E27FC236}">
                  <a16:creationId xmlns:a16="http://schemas.microsoft.com/office/drawing/2014/main" xmlns="" id="{2C0F1B3C-C8D4-4650-ABC8-8326D041CCB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876;p41">
              <a:extLst>
                <a:ext uri="{FF2B5EF4-FFF2-40B4-BE49-F238E27FC236}">
                  <a16:creationId xmlns:a16="http://schemas.microsoft.com/office/drawing/2014/main" xmlns="" id="{99F01A19-5925-4BC0-B882-D40C0AC39E6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877;p41">
              <a:extLst>
                <a:ext uri="{FF2B5EF4-FFF2-40B4-BE49-F238E27FC236}">
                  <a16:creationId xmlns:a16="http://schemas.microsoft.com/office/drawing/2014/main" xmlns="" id="{C5E9F196-FA15-40E3-A631-C7E8B9B14E0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878;p41">
              <a:extLst>
                <a:ext uri="{FF2B5EF4-FFF2-40B4-BE49-F238E27FC236}">
                  <a16:creationId xmlns:a16="http://schemas.microsoft.com/office/drawing/2014/main" xmlns="" id="{74934A51-2424-4181-B567-EB5A11FF323C}"/>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879;p41">
              <a:extLst>
                <a:ext uri="{FF2B5EF4-FFF2-40B4-BE49-F238E27FC236}">
                  <a16:creationId xmlns:a16="http://schemas.microsoft.com/office/drawing/2014/main" xmlns="" id="{FC7E7A1E-D9F5-4B12-9454-B267BCED165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880;p41">
              <a:extLst>
                <a:ext uri="{FF2B5EF4-FFF2-40B4-BE49-F238E27FC236}">
                  <a16:creationId xmlns:a16="http://schemas.microsoft.com/office/drawing/2014/main" xmlns="" id="{29E75218-D977-4657-9541-E827725EC5BE}"/>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881;p41">
              <a:extLst>
                <a:ext uri="{FF2B5EF4-FFF2-40B4-BE49-F238E27FC236}">
                  <a16:creationId xmlns:a16="http://schemas.microsoft.com/office/drawing/2014/main" xmlns="" id="{4C188B01-DFAD-4720-9668-F5427B203CA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882;p41">
              <a:extLst>
                <a:ext uri="{FF2B5EF4-FFF2-40B4-BE49-F238E27FC236}">
                  <a16:creationId xmlns:a16="http://schemas.microsoft.com/office/drawing/2014/main" xmlns="" id="{75A553E6-30E8-490E-9102-0E1BD3EB8DC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883;p41">
              <a:extLst>
                <a:ext uri="{FF2B5EF4-FFF2-40B4-BE49-F238E27FC236}">
                  <a16:creationId xmlns:a16="http://schemas.microsoft.com/office/drawing/2014/main" xmlns="" id="{32398574-05FF-42D2-AC8A-29D3D91886C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884;p41">
              <a:extLst>
                <a:ext uri="{FF2B5EF4-FFF2-40B4-BE49-F238E27FC236}">
                  <a16:creationId xmlns:a16="http://schemas.microsoft.com/office/drawing/2014/main" xmlns="" id="{74E84B0D-AA4B-45AD-B085-CE178D26FF6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885;p41">
              <a:extLst>
                <a:ext uri="{FF2B5EF4-FFF2-40B4-BE49-F238E27FC236}">
                  <a16:creationId xmlns:a16="http://schemas.microsoft.com/office/drawing/2014/main" xmlns="" id="{21D64D39-A84F-464D-B46F-2CA19AFE472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886;p41">
              <a:extLst>
                <a:ext uri="{FF2B5EF4-FFF2-40B4-BE49-F238E27FC236}">
                  <a16:creationId xmlns:a16="http://schemas.microsoft.com/office/drawing/2014/main" xmlns="" id="{85342597-34D6-46F6-B53A-7C9E42CEE4F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887;p41">
              <a:extLst>
                <a:ext uri="{FF2B5EF4-FFF2-40B4-BE49-F238E27FC236}">
                  <a16:creationId xmlns:a16="http://schemas.microsoft.com/office/drawing/2014/main" xmlns="" id="{D5659471-65BA-4E32-9C50-AC85D66C1A4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1" name="Picture 2" descr="Mách bạn 10 mẹo vặt giúp công việc dọn dẹp nhà cửa đón Tết thêm dễ dàng">
            <a:extLst>
              <a:ext uri="{FF2B5EF4-FFF2-40B4-BE49-F238E27FC236}">
                <a16:creationId xmlns:a16="http://schemas.microsoft.com/office/drawing/2014/main" xmlns="" id="{96F1D798-9EBC-4421-BA3D-D54BBC5E8C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712" l="4102" r="94922">
                        <a14:foregroundMark x1="27441" y1="26441" x2="31152" y2="69831"/>
                        <a14:foregroundMark x1="9570" y1="48305" x2="9570" y2="48305"/>
                        <a14:foregroundMark x1="9570" y1="48305" x2="15430" y2="42034"/>
                        <a14:foregroundMark x1="15430" y1="42034" x2="15527" y2="42034"/>
                        <a14:foregroundMark x1="7324" y1="46271" x2="7324" y2="46271"/>
                        <a14:foregroundMark x1="7324" y1="46271" x2="8594" y2="56610"/>
                        <a14:foregroundMark x1="8594" y1="56610" x2="8496" y2="57288"/>
                        <a14:foregroundMark x1="25684" y1="22712" x2="26074" y2="24237"/>
                        <a14:foregroundMark x1="4102" y1="46780" x2="6348" y2="53898"/>
                        <a14:foregroundMark x1="48633" y1="54746" x2="47363" y2="74407"/>
                        <a14:foregroundMark x1="47363" y1="74407" x2="47266" y2="60678"/>
                        <a14:foregroundMark x1="47266" y1="60678" x2="48438" y2="62373"/>
                        <a14:foregroundMark x1="45605" y1="89492" x2="46680" y2="89492"/>
                        <a14:foregroundMark x1="62598" y1="59492" x2="61621" y2="86271"/>
                        <a14:foregroundMark x1="62598" y1="51186" x2="67969" y2="52542"/>
                        <a14:foregroundMark x1="66895" y1="64237" x2="65820" y2="65254"/>
                        <a14:foregroundMark x1="66699" y1="47966" x2="62695" y2="48983"/>
                        <a14:foregroundMark x1="61426" y1="93051" x2="68359" y2="92881"/>
                        <a14:foregroundMark x1="68359" y1="92881" x2="68457" y2="92034"/>
                        <a14:foregroundMark x1="55078" y1="39492" x2="57520" y2="46780"/>
                        <a14:foregroundMark x1="51758" y1="83559" x2="54004" y2="87458"/>
                        <a14:foregroundMark x1="90820" y1="22203" x2="88965" y2="28136"/>
                        <a14:foregroundMark x1="91309" y1="69492" x2="91504" y2="82712"/>
                        <a14:foregroundMark x1="91504" y1="82712" x2="91992" y2="85932"/>
                        <a14:foregroundMark x1="94922" y1="77119" x2="93457" y2="75593"/>
                        <a14:foregroundMark x1="43457" y1="42034" x2="41895" y2="51695"/>
                        <a14:foregroundMark x1="41895" y1="51695" x2="41895" y2="51864"/>
                      </a14:backgroundRemoval>
                    </a14:imgEffect>
                  </a14:imgLayer>
                </a14:imgProps>
              </a:ext>
              <a:ext uri="{28A0092B-C50C-407E-A947-70E740481C1C}">
                <a14:useLocalDpi xmlns:a14="http://schemas.microsoft.com/office/drawing/2010/main" val="0"/>
              </a:ext>
            </a:extLst>
          </a:blip>
          <a:srcRect/>
          <a:stretch>
            <a:fillRect/>
          </a:stretch>
        </p:blipFill>
        <p:spPr bwMode="auto">
          <a:xfrm>
            <a:off x="1670672" y="2061403"/>
            <a:ext cx="4923319" cy="2836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76"/>
                                        </p:tgtEl>
                                        <p:attrNameLst>
                                          <p:attrName>style.visibility</p:attrName>
                                        </p:attrNameLst>
                                      </p:cBhvr>
                                      <p:to>
                                        <p:strVal val="visible"/>
                                      </p:to>
                                    </p:set>
                                    <p:animEffect transition="in" filter="wipe(down)">
                                      <p:cBhvr>
                                        <p:cTn id="7" dur="500"/>
                                        <p:tgtEl>
                                          <p:spTgt spid="4476"/>
                                        </p:tgtEl>
                                      </p:cBhvr>
                                    </p:animEffect>
                                  </p:childTnLst>
                                </p:cTn>
                              </p:par>
                              <p:par>
                                <p:cTn id="8" presetID="32" presetClass="emph" presetSubtype="0" fill="hold" nodeType="withEffect">
                                  <p:stCondLst>
                                    <p:cond delay="0"/>
                                  </p:stCondLst>
                                  <p:childTnLst>
                                    <p:animRot by="120000">
                                      <p:cBhvr>
                                        <p:cTn id="9" dur="525" fill="hold">
                                          <p:stCondLst>
                                            <p:cond delay="0"/>
                                          </p:stCondLst>
                                        </p:cTn>
                                        <p:tgtEl>
                                          <p:spTgt spid="728"/>
                                        </p:tgtEl>
                                        <p:attrNameLst>
                                          <p:attrName>r</p:attrName>
                                        </p:attrNameLst>
                                      </p:cBhvr>
                                    </p:animRot>
                                    <p:animRot by="-240000">
                                      <p:cBhvr>
                                        <p:cTn id="10" dur="1050" fill="hold">
                                          <p:stCondLst>
                                            <p:cond delay="1050"/>
                                          </p:stCondLst>
                                        </p:cTn>
                                        <p:tgtEl>
                                          <p:spTgt spid="728"/>
                                        </p:tgtEl>
                                        <p:attrNameLst>
                                          <p:attrName>r</p:attrName>
                                        </p:attrNameLst>
                                      </p:cBhvr>
                                    </p:animRot>
                                    <p:animRot by="240000">
                                      <p:cBhvr>
                                        <p:cTn id="11" dur="1050" fill="hold">
                                          <p:stCondLst>
                                            <p:cond delay="2100"/>
                                          </p:stCondLst>
                                        </p:cTn>
                                        <p:tgtEl>
                                          <p:spTgt spid="728"/>
                                        </p:tgtEl>
                                        <p:attrNameLst>
                                          <p:attrName>r</p:attrName>
                                        </p:attrNameLst>
                                      </p:cBhvr>
                                    </p:animRot>
                                    <p:animRot by="-240000">
                                      <p:cBhvr>
                                        <p:cTn id="12" dur="1050" fill="hold">
                                          <p:stCondLst>
                                            <p:cond delay="3150"/>
                                          </p:stCondLst>
                                        </p:cTn>
                                        <p:tgtEl>
                                          <p:spTgt spid="728"/>
                                        </p:tgtEl>
                                        <p:attrNameLst>
                                          <p:attrName>r</p:attrName>
                                        </p:attrNameLst>
                                      </p:cBhvr>
                                    </p:animRot>
                                    <p:animRot by="120000">
                                      <p:cBhvr>
                                        <p:cTn id="13" dur="1050" fill="hold">
                                          <p:stCondLst>
                                            <p:cond delay="4200"/>
                                          </p:stCondLst>
                                        </p:cTn>
                                        <p:tgtEl>
                                          <p:spTgt spid="728"/>
                                        </p:tgtEl>
                                        <p:attrNameLst>
                                          <p:attrName>r</p:attrName>
                                        </p:attrNameLst>
                                      </p:cBhvr>
                                    </p:animRot>
                                  </p:childTnLst>
                                </p:cTn>
                              </p:par>
                              <p:par>
                                <p:cTn id="14" presetID="32" presetClass="emph" presetSubtype="0" fill="hold" nodeType="withEffect">
                                  <p:stCondLst>
                                    <p:cond delay="0"/>
                                  </p:stCondLst>
                                  <p:childTnLst>
                                    <p:animRot by="120000">
                                      <p:cBhvr>
                                        <p:cTn id="15" dur="525" fill="hold">
                                          <p:stCondLst>
                                            <p:cond delay="0"/>
                                          </p:stCondLst>
                                        </p:cTn>
                                        <p:tgtEl>
                                          <p:spTgt spid="783"/>
                                        </p:tgtEl>
                                        <p:attrNameLst>
                                          <p:attrName>r</p:attrName>
                                        </p:attrNameLst>
                                      </p:cBhvr>
                                    </p:animRot>
                                    <p:animRot by="-240000">
                                      <p:cBhvr>
                                        <p:cTn id="16" dur="1050" fill="hold">
                                          <p:stCondLst>
                                            <p:cond delay="1050"/>
                                          </p:stCondLst>
                                        </p:cTn>
                                        <p:tgtEl>
                                          <p:spTgt spid="783"/>
                                        </p:tgtEl>
                                        <p:attrNameLst>
                                          <p:attrName>r</p:attrName>
                                        </p:attrNameLst>
                                      </p:cBhvr>
                                    </p:animRot>
                                    <p:animRot by="240000">
                                      <p:cBhvr>
                                        <p:cTn id="17" dur="1050" fill="hold">
                                          <p:stCondLst>
                                            <p:cond delay="2100"/>
                                          </p:stCondLst>
                                        </p:cTn>
                                        <p:tgtEl>
                                          <p:spTgt spid="783"/>
                                        </p:tgtEl>
                                        <p:attrNameLst>
                                          <p:attrName>r</p:attrName>
                                        </p:attrNameLst>
                                      </p:cBhvr>
                                    </p:animRot>
                                    <p:animRot by="-240000">
                                      <p:cBhvr>
                                        <p:cTn id="18" dur="1050" fill="hold">
                                          <p:stCondLst>
                                            <p:cond delay="3150"/>
                                          </p:stCondLst>
                                        </p:cTn>
                                        <p:tgtEl>
                                          <p:spTgt spid="783"/>
                                        </p:tgtEl>
                                        <p:attrNameLst>
                                          <p:attrName>r</p:attrName>
                                        </p:attrNameLst>
                                      </p:cBhvr>
                                    </p:animRot>
                                    <p:animRot by="120000">
                                      <p:cBhvr>
                                        <p:cTn id="19" dur="1050" fill="hold">
                                          <p:stCondLst>
                                            <p:cond delay="4200"/>
                                          </p:stCondLst>
                                        </p:cTn>
                                        <p:tgtEl>
                                          <p:spTgt spid="783"/>
                                        </p:tgtEl>
                                        <p:attrNameLst>
                                          <p:attrName>r</p:attrName>
                                        </p:attrNameLst>
                                      </p:cBhvr>
                                    </p:animRot>
                                  </p:childTnLst>
                                </p:cTn>
                              </p:par>
                              <p:par>
                                <p:cTn id="20" presetID="32" presetClass="emph" presetSubtype="0" fill="hold" nodeType="withEffect">
                                  <p:stCondLst>
                                    <p:cond delay="0"/>
                                  </p:stCondLst>
                                  <p:childTnLst>
                                    <p:animRot by="120000">
                                      <p:cBhvr>
                                        <p:cTn id="21" dur="525" fill="hold">
                                          <p:stCondLst>
                                            <p:cond delay="0"/>
                                          </p:stCondLst>
                                        </p:cTn>
                                        <p:tgtEl>
                                          <p:spTgt spid="4787"/>
                                        </p:tgtEl>
                                        <p:attrNameLst>
                                          <p:attrName>r</p:attrName>
                                        </p:attrNameLst>
                                      </p:cBhvr>
                                    </p:animRot>
                                    <p:animRot by="-240000">
                                      <p:cBhvr>
                                        <p:cTn id="22" dur="1050" fill="hold">
                                          <p:stCondLst>
                                            <p:cond delay="1050"/>
                                          </p:stCondLst>
                                        </p:cTn>
                                        <p:tgtEl>
                                          <p:spTgt spid="4787"/>
                                        </p:tgtEl>
                                        <p:attrNameLst>
                                          <p:attrName>r</p:attrName>
                                        </p:attrNameLst>
                                      </p:cBhvr>
                                    </p:animRot>
                                    <p:animRot by="240000">
                                      <p:cBhvr>
                                        <p:cTn id="23" dur="1050" fill="hold">
                                          <p:stCondLst>
                                            <p:cond delay="2100"/>
                                          </p:stCondLst>
                                        </p:cTn>
                                        <p:tgtEl>
                                          <p:spTgt spid="4787"/>
                                        </p:tgtEl>
                                        <p:attrNameLst>
                                          <p:attrName>r</p:attrName>
                                        </p:attrNameLst>
                                      </p:cBhvr>
                                    </p:animRot>
                                    <p:animRot by="-240000">
                                      <p:cBhvr>
                                        <p:cTn id="24" dur="1050" fill="hold">
                                          <p:stCondLst>
                                            <p:cond delay="3150"/>
                                          </p:stCondLst>
                                        </p:cTn>
                                        <p:tgtEl>
                                          <p:spTgt spid="4787"/>
                                        </p:tgtEl>
                                        <p:attrNameLst>
                                          <p:attrName>r</p:attrName>
                                        </p:attrNameLst>
                                      </p:cBhvr>
                                    </p:animRot>
                                    <p:animRot by="120000">
                                      <p:cBhvr>
                                        <p:cTn id="25" dur="1050" fill="hold">
                                          <p:stCondLst>
                                            <p:cond delay="4200"/>
                                          </p:stCondLst>
                                        </p:cTn>
                                        <p:tgtEl>
                                          <p:spTgt spid="4787"/>
                                        </p:tgtEl>
                                        <p:attrNameLst>
                                          <p:attrName>r</p:attrName>
                                        </p:attrNameLst>
                                      </p:cBhvr>
                                    </p:animRot>
                                  </p:childTnLst>
                                </p:cTn>
                              </p:par>
                              <p:par>
                                <p:cTn id="26" presetID="32" presetClass="emph" presetSubtype="0" fill="hold" nodeType="withEffect">
                                  <p:stCondLst>
                                    <p:cond delay="0"/>
                                  </p:stCondLst>
                                  <p:childTnLst>
                                    <p:animRot by="120000">
                                      <p:cBhvr>
                                        <p:cTn id="27" dur="225" fill="hold">
                                          <p:stCondLst>
                                            <p:cond delay="0"/>
                                          </p:stCondLst>
                                        </p:cTn>
                                        <p:tgtEl>
                                          <p:spTgt spid="631"/>
                                        </p:tgtEl>
                                        <p:attrNameLst>
                                          <p:attrName>r</p:attrName>
                                        </p:attrNameLst>
                                      </p:cBhvr>
                                    </p:animRot>
                                    <p:animRot by="-240000">
                                      <p:cBhvr>
                                        <p:cTn id="28" dur="450" fill="hold">
                                          <p:stCondLst>
                                            <p:cond delay="450"/>
                                          </p:stCondLst>
                                        </p:cTn>
                                        <p:tgtEl>
                                          <p:spTgt spid="631"/>
                                        </p:tgtEl>
                                        <p:attrNameLst>
                                          <p:attrName>r</p:attrName>
                                        </p:attrNameLst>
                                      </p:cBhvr>
                                    </p:animRot>
                                    <p:animRot by="240000">
                                      <p:cBhvr>
                                        <p:cTn id="29" dur="450" fill="hold">
                                          <p:stCondLst>
                                            <p:cond delay="900"/>
                                          </p:stCondLst>
                                        </p:cTn>
                                        <p:tgtEl>
                                          <p:spTgt spid="631"/>
                                        </p:tgtEl>
                                        <p:attrNameLst>
                                          <p:attrName>r</p:attrName>
                                        </p:attrNameLst>
                                      </p:cBhvr>
                                    </p:animRot>
                                    <p:animRot by="-240000">
                                      <p:cBhvr>
                                        <p:cTn id="30" dur="450" fill="hold">
                                          <p:stCondLst>
                                            <p:cond delay="1350"/>
                                          </p:stCondLst>
                                        </p:cTn>
                                        <p:tgtEl>
                                          <p:spTgt spid="631"/>
                                        </p:tgtEl>
                                        <p:attrNameLst>
                                          <p:attrName>r</p:attrName>
                                        </p:attrNameLst>
                                      </p:cBhvr>
                                    </p:animRot>
                                    <p:animRot by="120000">
                                      <p:cBhvr>
                                        <p:cTn id="31" dur="450" fill="hold">
                                          <p:stCondLst>
                                            <p:cond delay="1800"/>
                                          </p:stCondLst>
                                        </p:cTn>
                                        <p:tgtEl>
                                          <p:spTgt spid="6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ầy Màu Sắc Vecoter Trẻ Em Trường Học Sinh Nhật Biểu Ngữ Thẻ Hoạt Hình Trò  Chơi Vui Vẻ, Trò Chơi, Hoạt Hình, Trường Học Hình nền Vector để tải xuống  miễn">
            <a:extLst>
              <a:ext uri="{FF2B5EF4-FFF2-40B4-BE49-F238E27FC236}">
                <a16:creationId xmlns:a16="http://schemas.microsoft.com/office/drawing/2014/main" xmlns="" id="{73D0438D-7F0C-4B28-8BF2-2150CE9F1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CA86B6E-2383-46C5-9603-C20AF0A33BDE}"/>
              </a:ext>
            </a:extLst>
          </p:cNvPr>
          <p:cNvSpPr txBox="1"/>
          <p:nvPr/>
        </p:nvSpPr>
        <p:spPr>
          <a:xfrm>
            <a:off x="440267" y="1794934"/>
            <a:ext cx="8105422" cy="1077218"/>
          </a:xfrm>
          <a:prstGeom prst="rect">
            <a:avLst/>
          </a:prstGeom>
          <a:noFill/>
        </p:spPr>
        <p:txBody>
          <a:bodyPr wrap="square" rtlCol="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HOẠT ĐỘNG 3 </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TRÒ CHƠI : </a:t>
            </a:r>
            <a:r>
              <a:rPr lang="en-US" sz="2800" b="1" dirty="0">
                <a:ln w="13462">
                  <a:solidFill>
                    <a:schemeClr val="bg1"/>
                  </a:solidFill>
                  <a:prstDash val="solid"/>
                </a:ln>
                <a:solidFill>
                  <a:srgbClr val="FF0000"/>
                </a:solidFill>
                <a:effectLst>
                  <a:outerShdw dist="38100" dir="2700000" algn="bl" rotWithShape="0">
                    <a:schemeClr val="accent5"/>
                  </a:outerShdw>
                </a:effectLst>
              </a:rPr>
              <a:t>SẮP XẾP NHÀ CỬA GỌN GÀNG</a:t>
            </a:r>
          </a:p>
        </p:txBody>
      </p:sp>
      <p:pic>
        <p:nvPicPr>
          <p:cNvPr id="3" name="Bản ghi Mới 7 (1)">
            <a:hlinkClick r:id="" action="ppaction://media"/>
            <a:extLst>
              <a:ext uri="{FF2B5EF4-FFF2-40B4-BE49-F238E27FC236}">
                <a16:creationId xmlns:a16="http://schemas.microsoft.com/office/drawing/2014/main" xmlns="" id="{FB501C8D-97C2-43D3-B897-4C16E9E307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79467" y="4533900"/>
            <a:ext cx="609600" cy="609600"/>
          </a:xfrm>
          <a:prstGeom prst="rect">
            <a:avLst/>
          </a:prstGeom>
        </p:spPr>
      </p:pic>
    </p:spTree>
    <p:extLst>
      <p:ext uri="{BB962C8B-B14F-4D97-AF65-F5344CB8AC3E}">
        <p14:creationId xmlns:p14="http://schemas.microsoft.com/office/powerpoint/2010/main" val="40104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25" fill="hold">
                                          <p:stCondLst>
                                            <p:cond delay="0"/>
                                          </p:stCondLst>
                                        </p:cTn>
                                        <p:tgtEl>
                                          <p:spTgt spid="2">
                                            <p:txEl>
                                              <p:pRg st="0" end="0"/>
                                            </p:txEl>
                                          </p:spTgt>
                                        </p:tgtEl>
                                        <p:attrNameLst>
                                          <p:attrName>r</p:attrName>
                                        </p:attrNameLst>
                                      </p:cBhvr>
                                    </p:animRot>
                                    <p:animRot by="-240000">
                                      <p:cBhvr>
                                        <p:cTn id="7" dur="450" fill="hold">
                                          <p:stCondLst>
                                            <p:cond delay="450"/>
                                          </p:stCondLst>
                                        </p:cTn>
                                        <p:tgtEl>
                                          <p:spTgt spid="2">
                                            <p:txEl>
                                              <p:pRg st="0" end="0"/>
                                            </p:txEl>
                                          </p:spTgt>
                                        </p:tgtEl>
                                        <p:attrNameLst>
                                          <p:attrName>r</p:attrName>
                                        </p:attrNameLst>
                                      </p:cBhvr>
                                    </p:animRot>
                                    <p:animRot by="240000">
                                      <p:cBhvr>
                                        <p:cTn id="8" dur="450" fill="hold">
                                          <p:stCondLst>
                                            <p:cond delay="900"/>
                                          </p:stCondLst>
                                        </p:cTn>
                                        <p:tgtEl>
                                          <p:spTgt spid="2">
                                            <p:txEl>
                                              <p:pRg st="0" end="0"/>
                                            </p:txEl>
                                          </p:spTgt>
                                        </p:tgtEl>
                                        <p:attrNameLst>
                                          <p:attrName>r</p:attrName>
                                        </p:attrNameLst>
                                      </p:cBhvr>
                                    </p:animRot>
                                    <p:animRot by="-240000">
                                      <p:cBhvr>
                                        <p:cTn id="9" dur="450" fill="hold">
                                          <p:stCondLst>
                                            <p:cond delay="1350"/>
                                          </p:stCondLst>
                                        </p:cTn>
                                        <p:tgtEl>
                                          <p:spTgt spid="2">
                                            <p:txEl>
                                              <p:pRg st="0" end="0"/>
                                            </p:txEl>
                                          </p:spTgt>
                                        </p:tgtEl>
                                        <p:attrNameLst>
                                          <p:attrName>r</p:attrName>
                                        </p:attrNameLst>
                                      </p:cBhvr>
                                    </p:animRot>
                                    <p:animRot by="120000">
                                      <p:cBhvr>
                                        <p:cTn id="10" dur="450" fill="hold">
                                          <p:stCondLst>
                                            <p:cond delay="1800"/>
                                          </p:stCondLst>
                                        </p:cTn>
                                        <p:tgtEl>
                                          <p:spTgt spid="2">
                                            <p:txEl>
                                              <p:pRg st="0" end="0"/>
                                            </p:txEl>
                                          </p:spTgt>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25" fill="hold">
                                          <p:stCondLst>
                                            <p:cond delay="0"/>
                                          </p:stCondLst>
                                        </p:cTn>
                                        <p:tgtEl>
                                          <p:spTgt spid="2">
                                            <p:txEl>
                                              <p:pRg st="1" end="1"/>
                                            </p:txEl>
                                          </p:spTgt>
                                        </p:tgtEl>
                                        <p:attrNameLst>
                                          <p:attrName>r</p:attrName>
                                        </p:attrNameLst>
                                      </p:cBhvr>
                                    </p:animRot>
                                    <p:animRot by="-240000">
                                      <p:cBhvr>
                                        <p:cTn id="13" dur="450" fill="hold">
                                          <p:stCondLst>
                                            <p:cond delay="450"/>
                                          </p:stCondLst>
                                        </p:cTn>
                                        <p:tgtEl>
                                          <p:spTgt spid="2">
                                            <p:txEl>
                                              <p:pRg st="1" end="1"/>
                                            </p:txEl>
                                          </p:spTgt>
                                        </p:tgtEl>
                                        <p:attrNameLst>
                                          <p:attrName>r</p:attrName>
                                        </p:attrNameLst>
                                      </p:cBhvr>
                                    </p:animRot>
                                    <p:animRot by="240000">
                                      <p:cBhvr>
                                        <p:cTn id="14" dur="450" fill="hold">
                                          <p:stCondLst>
                                            <p:cond delay="900"/>
                                          </p:stCondLst>
                                        </p:cTn>
                                        <p:tgtEl>
                                          <p:spTgt spid="2">
                                            <p:txEl>
                                              <p:pRg st="1" end="1"/>
                                            </p:txEl>
                                          </p:spTgt>
                                        </p:tgtEl>
                                        <p:attrNameLst>
                                          <p:attrName>r</p:attrName>
                                        </p:attrNameLst>
                                      </p:cBhvr>
                                    </p:animRot>
                                    <p:animRot by="-240000">
                                      <p:cBhvr>
                                        <p:cTn id="15" dur="450" fill="hold">
                                          <p:stCondLst>
                                            <p:cond delay="1350"/>
                                          </p:stCondLst>
                                        </p:cTn>
                                        <p:tgtEl>
                                          <p:spTgt spid="2">
                                            <p:txEl>
                                              <p:pRg st="1" end="1"/>
                                            </p:txEl>
                                          </p:spTgt>
                                        </p:tgtEl>
                                        <p:attrNameLst>
                                          <p:attrName>r</p:attrName>
                                        </p:attrNameLst>
                                      </p:cBhvr>
                                    </p:animRot>
                                    <p:animRot by="120000">
                                      <p:cBhvr>
                                        <p:cTn id="16" dur="450" fill="hold">
                                          <p:stCondLst>
                                            <p:cond delay="1800"/>
                                          </p:stCondLst>
                                        </p:cTn>
                                        <p:tgtEl>
                                          <p:spTgt spid="2">
                                            <p:txEl>
                                              <p:pRg st="1" end="1"/>
                                            </p:txEl>
                                          </p:spTgt>
                                        </p:tgtEl>
                                        <p:attrNameLst>
                                          <p:attrName>r</p:attrName>
                                        </p:attrNameLst>
                                      </p:cBhvr>
                                    </p:animRot>
                                  </p:childTnLst>
                                </p:cTn>
                              </p:par>
                              <p:par>
                                <p:cTn id="17" presetID="1" presetClass="mediacall" presetSubtype="0" fill="hold" nodeType="withEffect">
                                  <p:stCondLst>
                                    <p:cond delay="0"/>
                                  </p:stCondLst>
                                  <p:childTnLst>
                                    <p:cmd type="call" cmd="playFrom(0.0)">
                                      <p:cBhvr>
                                        <p:cTn id="18" dur="118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phòng ngủ trẻ em bước ra từ phim hoạt hình | ELLE Decoration VN">
            <a:extLst>
              <a:ext uri="{FF2B5EF4-FFF2-40B4-BE49-F238E27FC236}">
                <a16:creationId xmlns:a16="http://schemas.microsoft.com/office/drawing/2014/main" xmlns="" id="{C178AF23-A770-4793-A11B-9A266D7CB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277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ùng rác thông minh Shunda 30L bạc SD-009-B-30L">
            <a:extLst>
              <a:ext uri="{FF2B5EF4-FFF2-40B4-BE49-F238E27FC236}">
                <a16:creationId xmlns:a16="http://schemas.microsoft.com/office/drawing/2014/main" xmlns="" id="{B7D7ECE6-32A2-48A9-9868-0297E614E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932" y="3966365"/>
            <a:ext cx="1523027" cy="109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 món đồ chơi trẻ em giá rẻ nhưng cực an toàn khiến trẻ thích mê |  websosanh.vn">
            <a:extLst>
              <a:ext uri="{FF2B5EF4-FFF2-40B4-BE49-F238E27FC236}">
                <a16:creationId xmlns:a16="http://schemas.microsoft.com/office/drawing/2014/main" xmlns="" id="{0ED42A1E-EC01-418E-BF02-1BDA5A920C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339767" y="4244618"/>
            <a:ext cx="792339" cy="7923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per Background">
            <a:extLst>
              <a:ext uri="{FF2B5EF4-FFF2-40B4-BE49-F238E27FC236}">
                <a16:creationId xmlns:a16="http://schemas.microsoft.com/office/drawing/2014/main" xmlns="" id="{DC2064FB-49D1-41F4-9ADC-D9E53497B5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2111272" y="4429061"/>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aper Background">
            <a:extLst>
              <a:ext uri="{FF2B5EF4-FFF2-40B4-BE49-F238E27FC236}">
                <a16:creationId xmlns:a16="http://schemas.microsoft.com/office/drawing/2014/main" xmlns="" id="{D37343E2-8484-48DF-BFE4-8399F04773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5620916" y="4542048"/>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aper Background">
            <a:extLst>
              <a:ext uri="{FF2B5EF4-FFF2-40B4-BE49-F238E27FC236}">
                <a16:creationId xmlns:a16="http://schemas.microsoft.com/office/drawing/2014/main" xmlns="" id="{51ED89BE-E019-4104-AD4E-AADAAC5D47A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6138780" y="4323995"/>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ách làm trắng răng bằng vỏ chuối | tiplamdep.net">
            <a:extLst>
              <a:ext uri="{FF2B5EF4-FFF2-40B4-BE49-F238E27FC236}">
                <a16:creationId xmlns:a16="http://schemas.microsoft.com/office/drawing/2014/main" xmlns="" id="{D517EF19-F97C-4E42-95F5-C51652DED13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292021" y="4485642"/>
            <a:ext cx="533751"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ặp balo đi học cấp 1 bé trai hình Siêu Nhân GAO T55 giá rẻ, free ship">
            <a:extLst>
              <a:ext uri="{FF2B5EF4-FFF2-40B4-BE49-F238E27FC236}">
                <a16:creationId xmlns:a16="http://schemas.microsoft.com/office/drawing/2014/main" xmlns="" id="{16A61D11-E8EF-45B0-981F-C1539046DC6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500" b="90000" l="10000" r="90000">
                        <a14:foregroundMark x1="36167" y1="8500" x2="45667" y2="8167"/>
                        <a14:foregroundMark x1="45667" y1="8167" x2="45667" y2="8167"/>
                        <a14:foregroundMark x1="59000" y1="7500" x2="63333" y2="7667"/>
                      </a14:backgroundRemoval>
                    </a14:imgEffect>
                  </a14:imgLayer>
                </a14:imgProps>
              </a:ext>
              <a:ext uri="{28A0092B-C50C-407E-A947-70E740481C1C}">
                <a14:useLocalDpi xmlns:a14="http://schemas.microsoft.com/office/drawing/2010/main" val="0"/>
              </a:ext>
            </a:extLst>
          </a:blip>
          <a:srcRect/>
          <a:stretch>
            <a:fillRect/>
          </a:stretch>
        </p:blipFill>
        <p:spPr bwMode="auto">
          <a:xfrm>
            <a:off x="3678777" y="2797889"/>
            <a:ext cx="942612" cy="9426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ốn Sách Hình ảnh | Định dạng hình ảnh PNG 400493308| vn.lovepik.com">
            <a:extLst>
              <a:ext uri="{FF2B5EF4-FFF2-40B4-BE49-F238E27FC236}">
                <a16:creationId xmlns:a16="http://schemas.microsoft.com/office/drawing/2014/main" xmlns="" id="{CF11A5ED-EEB6-4AB4-A015-8E0F2085975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7167" b="91167" l="5698" r="96279">
                        <a14:foregroundMark x1="6860" y1="36667" x2="5698" y2="70000"/>
                        <a14:foregroundMark x1="44070" y1="90667" x2="52791" y2="91167"/>
                        <a14:foregroundMark x1="93488" y1="32667" x2="95349" y2="51000"/>
                        <a14:foregroundMark x1="95581" y1="35167" x2="96395" y2="34000"/>
                        <a14:foregroundMark x1="49884" y1="7167" x2="56744" y2="9667"/>
                      </a14:backgroundRemoval>
                    </a14:imgEffect>
                  </a14:imgLayer>
                </a14:imgProps>
              </a:ext>
              <a:ext uri="{28A0092B-C50C-407E-A947-70E740481C1C}">
                <a14:useLocalDpi xmlns:a14="http://schemas.microsoft.com/office/drawing/2010/main" val="0"/>
              </a:ext>
            </a:extLst>
          </a:blip>
          <a:srcRect/>
          <a:stretch>
            <a:fillRect/>
          </a:stretch>
        </p:blipFill>
        <p:spPr bwMode="auto">
          <a:xfrm>
            <a:off x="3080806" y="4542048"/>
            <a:ext cx="533750"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rẻ Em Dễ Thương Học Sinh Thiết Kế Vector-vector Người-miễn Phí Vector Miễn  Phí Tải Về">
            <a:extLst>
              <a:ext uri="{FF2B5EF4-FFF2-40B4-BE49-F238E27FC236}">
                <a16:creationId xmlns:a16="http://schemas.microsoft.com/office/drawing/2014/main" xmlns="" id="{B6645604-A16B-436A-B715-41289F4531E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4831" b="94203" l="5328" r="88934">
                        <a14:foregroundMark x1="24180" y1="23671" x2="31557" y2="85990"/>
                        <a14:foregroundMark x1="31557" y1="85990" x2="31148" y2="88406"/>
                        <a14:foregroundMark x1="5328" y1="40580" x2="20902" y2="51691"/>
                        <a14:foregroundMark x1="34426" y1="50242" x2="43852" y2="64251"/>
                        <a14:foregroundMark x1="11066" y1="14010" x2="31967" y2="13527"/>
                        <a14:foregroundMark x1="31967" y1="13527" x2="31967" y2="13527"/>
                        <a14:foregroundMark x1="18033" y1="11111" x2="36885" y2="11594"/>
                        <a14:foregroundMark x1="23361" y1="4831" x2="27459" y2="7246"/>
                        <a14:foregroundMark x1="33607" y1="45894" x2="36885" y2="52174"/>
                        <a14:foregroundMark x1="12295" y1="94203" x2="18443" y2="85507"/>
                        <a14:foregroundMark x1="30738" y1="84541" x2="34836" y2="93720"/>
                        <a14:backgroundMark x1="12705" y1="40580" x2="12705" y2="4058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97862" y="2616849"/>
            <a:ext cx="2602441" cy="252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ách làm trắng răng bằng vỏ chuối | tiplamdep.net">
            <a:extLst>
              <a:ext uri="{FF2B5EF4-FFF2-40B4-BE49-F238E27FC236}">
                <a16:creationId xmlns:a16="http://schemas.microsoft.com/office/drawing/2014/main" xmlns="" id="{AF190615-B3EF-4617-BBBD-54C62F402AA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577300" y="4272077"/>
            <a:ext cx="492325" cy="31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19 -0.00926 L 0.03819 -0.00895 C 0.07795 -0.06451 0.06024 -0.04044 0.09114 -0.08179 L 0.10104 -0.09507 C 0.10399 -0.09877 0.10694 -0.10216 0.10972 -0.10587 C 0.1184 -0.11729 0.12326 -0.12408 0.13194 -0.13673 C 0.13698 -0.14383 0.14218 -0.15062 0.1467 -0.15865 C 0.16614 -0.19291 0.15156 -0.16945 0.17274 -0.19815 C 0.18229 -0.21112 0.19079 -0.22686 0.20104 -0.23766 C 0.21215 -0.24939 0.22204 -0.26574 0.23437 -0.27284 C 0.24062 -0.27624 0.2625 -0.2892 0.27031 -0.29013 C 0.2875 -0.2926 0.30486 -0.29167 0.32204 -0.2926 C 0.34531 -0.30062 0.32691 -0.29414 0.37899 -0.31667 C 0.38055 -0.31729 0.38229 -0.31791 0.38385 -0.31883 C 0.38923 -0.32161 0.39704 -0.32562 0.40243 -0.32747 C 0.4052 -0.32871 0.40816 -0.32902 0.41111 -0.32963 C 0.41302 -0.33025 0.4151 -0.33118 0.41718 -0.33179 C 0.41927 -0.33179 0.4434 -0.33056 0.45052 -0.32747 C 0.45277 -0.32655 0.45468 -0.32439 0.45677 -0.32315 C 0.4592 -0.32161 0.46163 -0.32037 0.46406 -0.31883 C 0.46527 -0.31791 0.46666 -0.31791 0.46788 -0.31667 C 0.46909 -0.31513 0.47013 -0.31328 0.47152 -0.31235 C 0.47395 -0.31019 0.47899 -0.30772 0.47899 -0.30741 C 0.4802 -0.30556 0.48159 -0.30371 0.48263 -0.30124 C 0.48645 -0.29291 0.48402 -0.29229 0.49132 -0.28581 C 0.49392 -0.28365 0.49618 -0.28365 0.49878 -0.28365 L 0.49878 -0.28334 " pathEditMode="relative" rAng="0" ptsTypes="AAAAAAAAAAAAAAAAAAAAAAAAAAA">
                                      <p:cBhvr>
                                        <p:cTn id="6" dur="2000" fill="hold"/>
                                        <p:tgtEl>
                                          <p:spTgt spid="2062"/>
                                        </p:tgtEl>
                                        <p:attrNameLst>
                                          <p:attrName>ppt_x</p:attrName>
                                          <p:attrName>ppt_y</p:attrName>
                                        </p:attrNameLst>
                                      </p:cBhvr>
                                      <p:rCtr x="23021" y="-1611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212 -0.02623 L 0.03212 -0.02592 C 0.07344 -0.04753 0.06111 -0.04228 0.13455 -0.06389 C 0.1434 -0.06666 0.1526 -0.06697 0.16163 -0.06821 L 0.26285 -0.06605 C 0.26736 -0.06605 0.27187 -0.06389 0.27639 -0.06389 C 0.29219 -0.06389 0.3724 -0.06759 0.39253 -0.06821 C 0.40278 -0.06759 0.41319 -0.06821 0.42326 -0.06605 C 0.43403 -0.06389 0.43507 -0.05802 0.44427 -0.0574 C 0.46615 -0.05586 0.48802 -0.05586 0.50972 -0.05524 C 0.5125 -0.04784 0.51076 -0.04845 0.51354 -0.04845 L 0.51354 -0.04814 " pathEditMode="relative" rAng="0" ptsTypes="AAAAAAAAAAAA">
                                      <p:cBhvr>
                                        <p:cTn id="10" dur="2000" fill="hold"/>
                                        <p:tgtEl>
                                          <p:spTgt spid="2060"/>
                                        </p:tgtEl>
                                        <p:attrNameLst>
                                          <p:attrName>ppt_x</p:attrName>
                                          <p:attrName>ppt_y</p:attrName>
                                        </p:attrNameLst>
                                      </p:cBhvr>
                                      <p:rCtr x="24062" y="-209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222 0.07593 L 0.02222 0.07624 C 0.20017 -0.01543 0.34062 -0.10031 0.52708 -0.1395 C 0.57656 -0.14969 0.62673 -0.13487 0.67656 -0.13271 C 0.71944 -0.12006 0.71545 -0.13055 0.73819 -0.10864 C 0.74045 -0.10648 0.74236 -0.10432 0.74444 -0.10216 C 0.74913 -0.06018 0.74427 -0.10679 0.74687 -0.00092 C 0.74704 0.00186 0.74774 0.00494 0.74809 0.00772 C 0.74843 0.00988 0.74948 0.0142 0.74948 0.01451 L 0.74948 0.0142 " pathEditMode="relative" rAng="0" ptsTypes="AAAAAAAAAA">
                                      <p:cBhvr>
                                        <p:cTn id="14" dur="2000" fill="hold"/>
                                        <p:tgtEl>
                                          <p:spTgt spid="2058"/>
                                        </p:tgtEl>
                                        <p:attrNameLst>
                                          <p:attrName>ppt_x</p:attrName>
                                          <p:attrName>ppt_y</p:attrName>
                                        </p:attrNameLst>
                                      </p:cBhvr>
                                      <p:rCtr x="36354" y="-10957"/>
                                    </p:animMotion>
                                  </p:childTnLst>
                                </p:cTn>
                              </p:par>
                              <p:par>
                                <p:cTn id="15" presetID="0" presetClass="path" presetSubtype="0" accel="50000" decel="50000" fill="hold" nodeType="withEffect">
                                  <p:stCondLst>
                                    <p:cond delay="0"/>
                                  </p:stCondLst>
                                  <p:childTnLst>
                                    <p:animMotion origin="layout" path="M 0.00399 0.09414 L 0.00399 0.09445 C 0.00764 0.08827 0.01094 0.08117 0.0151 0.07654 C 0.15399 -0.08889 0.1533 -0.11389 0.30521 -0.18241 C 0.32847 -0.1929 0.35295 -0.19136 0.37674 -0.19568 C 0.38906 -0.19475 0.40191 -0.19969 0.41389 -0.19352 C 0.44861 -0.17469 0.48247 -0.15 0.5151 -0.12099 C 0.5191 -0.11728 0.52361 -0.11481 0.52743 -0.11018 C 0.5316 -0.10463 0.53559 -0.09815 0.53854 -0.09043 C 0.54184 -0.08148 0.54288 -0.07685 0.54722 -0.07068 C 0.56094 -0.05062 0.55295 -0.06327 0.56823 -0.0463 C 0.57118 -0.04321 0.57379 -0.03889 0.57674 -0.03549 C 0.57882 -0.03302 0.58108 -0.03148 0.58299 -0.02901 C 0.58438 -0.02716 0.58524 -0.02438 0.58663 -0.02222 C 0.61007 0.01235 0.56424 -0.05864 0.59531 -0.01142 C 0.60365 0.00154 0.5934 -0.0108 0.60521 0.00185 C 0.60642 0.00556 0.60764 0.00926 0.60885 0.01266 C 0.61007 0.01574 0.61146 0.01852 0.61267 0.02161 C 0.61354 0.02438 0.61424 0.02747 0.6151 0.03025 C 0.61701 0.06389 0.61632 0.04506 0.61632 0.08735 L 0.61632 0.08766 " pathEditMode="relative" rAng="0" ptsTypes="AAAAAAAAAAAAAAAAAAAAA">
                                      <p:cBhvr>
                                        <p:cTn id="16" dur="2000" fill="hold"/>
                                        <p:tgtEl>
                                          <p:spTgt spid="13"/>
                                        </p:tgtEl>
                                        <p:attrNameLst>
                                          <p:attrName>ppt_x</p:attrName>
                                          <p:attrName>ppt_y</p:attrName>
                                        </p:attrNameLst>
                                      </p:cBhvr>
                                      <p:rCtr x="30608" y="-14537"/>
                                    </p:animMotion>
                                  </p:childTnLst>
                                </p:cTn>
                              </p:par>
                              <p:par>
                                <p:cTn id="17" presetID="0" presetClass="path" presetSubtype="0" accel="50000" decel="50000" fill="hold" nodeType="withEffect">
                                  <p:stCondLst>
                                    <p:cond delay="0"/>
                                  </p:stCondLst>
                                  <p:childTnLst>
                                    <p:animMotion origin="layout" path="M 0.01059 0.01173 L 0.01059 0.01173 C 0.15955 -0.02994 0.09323 -0.01481 0.33142 -0.04568 C 0.58958 -0.0787 0.37916 -0.04537 0.47604 -0.0608 C 0.49323 -0.05648 0.51059 -0.05308 0.52777 -0.04784 C 0.53941 -0.04413 0.55069 -0.03673 0.56232 -0.03456 C 0.59323 -0.02901 0.55347 -0.03642 0.5908 -0.02808 C 0.60659 -0.02438 0.61163 -0.02531 0.62534 -0.01913 C 0.65104 -0.00771 0.63437 -0.0145 0.65 -0.00586 C 0.65173 -0.00524 0.65347 -0.00494 0.65503 -0.0037 C 0.66614 0.0034 0.66041 0.00062 0.66857 0.0071 C 0.67066 0.00895 0.67274 0.00988 0.67465 0.01173 C 0.68437 0.02006 0.67291 0.01266 0.68211 0.01821 C 0.68611 0.02531 0.68576 0.02161 0.68576 0.02716 L 0.68576 0.02716 " pathEditMode="relative" ptsTypes="AAAAAAAAAAAAAAA">
                                      <p:cBhvr>
                                        <p:cTn id="18" dur="2000" fill="hold"/>
                                        <p:tgtEl>
                                          <p:spTgt spid="205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712 0.01821 L 0.00712 0.01821 C 0.01615 0.00493 0.02396 -0.01142 0.0342 -0.0213 C 0.08368 -0.06852 0.08733 -0.06204 0.13663 -0.07161 C 0.14774 -0.07007 0.16476 -0.07037 0.17604 -0.06081 C 0.1809 -0.05679 0.18542 -0.05124 0.18976 -0.04537 C 0.19948 -0.0321 0.20278 -0.02161 0.2132 -0.0105 C 0.22066 -0.00216 0.22847 0.00555 0.23663 0.01142 C 0.24132 0.01512 0.24653 0.01574 0.25139 0.01821 C 0.27813 0.03117 0.25087 0.02006 0.27361 0.02685 C 0.27535 0.02747 0.27691 0.02808 0.27847 0.02901 C 0.29097 0.0358 0.28559 0.03549 0.29097 0.03549 L 0.29097 0.03549 " pathEditMode="relative" ptsTypes="AAAAAAAAAAAAA">
                                      <p:cBhvr>
                                        <p:cTn id="20" dur="2000" fill="hold"/>
                                        <p:tgtEl>
                                          <p:spTgt spid="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625 0.00124 L -0.00625 0.00124 C 0.01684 -0.00401 0.03576 -0.00864 0.06041 -0.01203 C 0.06979 -0.01358 0.07934 -0.01358 0.08871 -0.01419 C 0.11146 -0.02098 0.10225 -0.01913 0.1467 -0.01419 C 0.15017 -0.01389 0.1533 -0.01111 0.1566 -0.00987 C 0.17344 -0.00401 0.1566 -0.01265 0.1776 -0.00339 C 0.18021 -0.00216 0.18246 -2.71605E-6 0.18507 0.00124 C 0.18698 0.00216 0.18906 0.00247 0.19114 0.0034 C 0.19722 0.00525 0.20139 0.00556 0.20729 0.00988 C 0.21146 0.01297 0.21528 0.0179 0.21962 0.02099 C 0.2217 0.02222 0.22361 0.02408 0.22569 0.02531 C 0.22743 0.02624 0.22899 0.02655 0.23073 0.02747 C 0.23194 0.02809 0.23316 0.02902 0.23437 0.02963 C 0.23698 0.0392 0.23507 0.03827 0.23819 0.03827 L 0.23819 0.03827 " pathEditMode="relative" ptsTypes="AAAAAAAAAAAAAAAA">
                                      <p:cBhvr>
                                        <p:cTn id="22" dur="2000" fill="hold"/>
                                        <p:tgtEl>
                                          <p:spTgt spid="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38889E-6 1.48148E-6 L 1.38889E-6 0.00031 L -0.06858 -0.02901 C -0.10903 -0.04475 -0.0934 -0.03642 -0.13125 -0.04692 C -0.15851 -0.05463 -0.20347 -0.07377 -0.22396 -0.08457 C -0.23802 -0.09198 -0.25208 -0.09877 -0.2658 -0.10679 C -0.28403 -0.11729 -0.30278 -0.12624 -0.32031 -0.14012 C -0.33229 -0.14938 -0.34323 -0.16266 -0.35399 -0.17562 C -0.36059 -0.18333 -0.36632 -0.19383 -0.37257 -0.20185 C -0.37865 -0.20988 -0.3849 -0.21729 -0.39115 -0.22408 C -0.3941 -0.22747 -0.3974 -0.23025 -0.40035 -0.23303 C -0.40313 -0.2358 -0.40573 -0.23951 -0.40851 -0.24198 C -0.41198 -0.24506 -0.4158 -0.24722 -0.4191 -0.25093 C -0.42118 -0.2534 -0.42274 -0.2571 -0.42483 -0.25957 C -0.42639 -0.26173 -0.42795 -0.26266 -0.42952 -0.2642 C -0.43073 -0.26543 -0.4316 -0.26729 -0.43299 -0.26852 C -0.43629 -0.27222 -0.4382 -0.27284 -0.44115 -0.27747 C -0.44271 -0.28025 -0.4441 -0.28364 -0.44566 -0.28642 C -0.44722 -0.28858 -0.44896 -0.29043 -0.45035 -0.2929 C -0.45208 -0.2963 -0.4533 -0.30031 -0.45486 -0.30401 C -0.45677 -0.30803 -0.45903 -0.31111 -0.46077 -0.31512 C -0.46163 -0.31729 -0.46215 -0.31975 -0.46302 -0.32161 C -0.46458 -0.32438 -0.46927 -0.33056 -0.47118 -0.33272 C -0.47205 -0.3358 -0.47274 -0.33889 -0.47361 -0.34167 C -0.47465 -0.34537 -0.47604 -0.34908 -0.47708 -0.35278 C -0.47761 -0.35494 -0.47778 -0.3571 -0.47813 -0.35957 C -0.47934 -0.37377 -0.47934 -0.36821 -0.47934 -0.37469 L -0.47934 -0.37469 " pathEditMode="relative" rAng="0" ptsTypes="AAAAAAAAAAAAAAAAAAAAAAAAAAAA">
                                      <p:cBhvr>
                                        <p:cTn id="26" dur="2000" fill="hold"/>
                                        <p:tgtEl>
                                          <p:spTgt spid="2052"/>
                                        </p:tgtEl>
                                        <p:attrNameLst>
                                          <p:attrName>ppt_x</p:attrName>
                                          <p:attrName>ppt_y</p:attrName>
                                        </p:attrNameLst>
                                      </p:cBhvr>
                                      <p:rCtr x="-23976" y="-187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BF636426-7355-4EB6-9243-0F56B9B954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3" y="10444"/>
            <a:ext cx="9144000" cy="5154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ẽ trẻ em, cô bé dễ thương, cô gái phim hoạt hình Nhật Bản, Bé gái png |  PNGEgg">
            <a:extLst>
              <a:ext uri="{FF2B5EF4-FFF2-40B4-BE49-F238E27FC236}">
                <a16:creationId xmlns:a16="http://schemas.microsoft.com/office/drawing/2014/main" xmlns="" id="{EDC1535C-3C9B-4730-8323-BD95FF3849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375" l="10000" r="90000">
                        <a14:foregroundMark x1="44333" y1="95500" x2="47667" y2="94375"/>
                        <a14:foregroundMark x1="54333" y1="95875" x2="56444" y2="96375"/>
                      </a14:backgroundRemoval>
                    </a14:imgEffect>
                  </a14:imgLayer>
                </a14:imgProps>
              </a:ext>
              <a:ext uri="{28A0092B-C50C-407E-A947-70E740481C1C}">
                <a14:useLocalDpi xmlns:a14="http://schemas.microsoft.com/office/drawing/2010/main" val="0"/>
              </a:ext>
            </a:extLst>
          </a:blip>
          <a:srcRect/>
          <a:stretch>
            <a:fillRect/>
          </a:stretch>
        </p:blipFill>
        <p:spPr bwMode="auto">
          <a:xfrm>
            <a:off x="4139759" y="1885244"/>
            <a:ext cx="2687637" cy="2592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ùng rác lưới dùng trong văn phòng Vietbin VB01 - giá rẻ nhất tphcm">
            <a:extLst>
              <a:ext uri="{FF2B5EF4-FFF2-40B4-BE49-F238E27FC236}">
                <a16:creationId xmlns:a16="http://schemas.microsoft.com/office/drawing/2014/main" xmlns="" id="{61D23574-2062-4AC2-9078-3FCE57A08B4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6600" y="3098662"/>
            <a:ext cx="1600906" cy="1600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ấy tờ Giấy tái chế Thùng Rác Thải Giấy Giỏ - giấy tờ png tải về - Miễn  phí trong suốt Nhựa png Tải về.">
            <a:extLst>
              <a:ext uri="{FF2B5EF4-FFF2-40B4-BE49-F238E27FC236}">
                <a16:creationId xmlns:a16="http://schemas.microsoft.com/office/drawing/2014/main" xmlns="" id="{F646207A-0C38-49A7-9317-7A7ACA9E50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2156908" y="4594578"/>
            <a:ext cx="759176" cy="548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iấy tờ Giấy tái chế Thùng Rác Thải Giấy Giỏ - giấy tờ png tải về - Miễn  phí trong suốt Nhựa png Tải về.">
            <a:extLst>
              <a:ext uri="{FF2B5EF4-FFF2-40B4-BE49-F238E27FC236}">
                <a16:creationId xmlns:a16="http://schemas.microsoft.com/office/drawing/2014/main" xmlns="" id="{BB1CBFCB-6D3C-49DB-8E35-836B5D03E9C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6768992" y="4615682"/>
            <a:ext cx="950057" cy="54892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ai Nước Suối - Duy Tân">
            <a:extLst>
              <a:ext uri="{FF2B5EF4-FFF2-40B4-BE49-F238E27FC236}">
                <a16:creationId xmlns:a16="http://schemas.microsoft.com/office/drawing/2014/main" xmlns="" id="{2472F81A-5ABC-404E-B6BB-91D25D156928}"/>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35619" flipH="1">
            <a:off x="1518373" y="4391377"/>
            <a:ext cx="616382" cy="6163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ình ảnh Treo Quần áo Và Túi Xách Quần áo Của Yếu Tố Hoạt Hình, Nguyên Tố,  Hoạt Hình, Áo Khoác miễn phí tải tập tin PNG PSDComment và Vector">
            <a:extLst>
              <a:ext uri="{FF2B5EF4-FFF2-40B4-BE49-F238E27FC236}">
                <a16:creationId xmlns:a16="http://schemas.microsoft.com/office/drawing/2014/main" xmlns="" id="{E31F0975-9761-4D65-BCA3-3D714AA5DFA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backgroundMark x1="49063" y1="13594" x2="47344" y2="48281"/>
                        <a14:backgroundMark x1="45156" y1="63438" x2="41875" y2="86094"/>
                        <a14:backgroundMark x1="46719" y1="56250" x2="41406" y2="48750"/>
                        <a14:backgroundMark x1="50625" y1="52188" x2="42969" y2="58438"/>
                        <a14:backgroundMark x1="42969" y1="58438" x2="42344" y2="58594"/>
                        <a14:backgroundMark x1="49063" y1="46094" x2="49063" y2="43906"/>
                      </a14:backgroundRemoval>
                    </a14:imgEffect>
                  </a14:imgLayer>
                </a14:imgProps>
              </a:ext>
              <a:ext uri="{28A0092B-C50C-407E-A947-70E740481C1C}">
                <a14:useLocalDpi xmlns:a14="http://schemas.microsoft.com/office/drawing/2010/main" val="0"/>
              </a:ext>
            </a:extLst>
          </a:blip>
          <a:srcRect l="53641"/>
          <a:stretch/>
        </p:blipFill>
        <p:spPr bwMode="auto">
          <a:xfrm rot="152089">
            <a:off x="707769" y="2431602"/>
            <a:ext cx="1626598" cy="184714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uột gối đầu 40x60cm – Chăn Drap Gối Thắng Lợi">
            <a:extLst>
              <a:ext uri="{FF2B5EF4-FFF2-40B4-BE49-F238E27FC236}">
                <a16:creationId xmlns:a16="http://schemas.microsoft.com/office/drawing/2014/main" xmlns="" id="{AFD20D10-21F7-4E9D-A432-126D78BAE48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8000" r="93000">
                        <a14:foregroundMark x1="9500" y1="10333" x2="8000" y2="81000"/>
                        <a14:foregroundMark x1="8500" y1="5000" x2="15000" y2="6333"/>
                        <a14:foregroundMark x1="92750" y1="13333" x2="93000" y2="64000"/>
                      </a14:backgroundRemoval>
                    </a14:imgEffect>
                  </a14:imgLayer>
                </a14:imgProps>
              </a:ext>
              <a:ext uri="{28A0092B-C50C-407E-A947-70E740481C1C}">
                <a14:useLocalDpi xmlns:a14="http://schemas.microsoft.com/office/drawing/2010/main" val="0"/>
              </a:ext>
            </a:extLst>
          </a:blip>
          <a:srcRect/>
          <a:stretch>
            <a:fillRect/>
          </a:stretch>
        </p:blipFill>
        <p:spPr bwMode="auto">
          <a:xfrm rot="20210913" flipH="1">
            <a:off x="7382387" y="4257784"/>
            <a:ext cx="860114" cy="83691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ả gấu bông lớp 5 - Bài văn miêu tả con gấu bông, thú nhồi bông ngắn gọn">
            <a:extLst>
              <a:ext uri="{FF2B5EF4-FFF2-40B4-BE49-F238E27FC236}">
                <a16:creationId xmlns:a16="http://schemas.microsoft.com/office/drawing/2014/main" xmlns="" id="{BA84C863-9C97-4E9B-8D7D-D8B0D239851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804" b="95379" l="7392" r="91492">
                        <a14:foregroundMark x1="32357" y1="9243" x2="41702" y2="12067"/>
                        <a14:foregroundMark x1="54254" y1="7445" x2="47559" y2="6804"/>
                        <a14:foregroundMark x1="7531" y1="50706" x2="8926" y2="57766"/>
                        <a14:foregroundMark x1="20921" y1="91913" x2="24268" y2="91528"/>
                        <a14:foregroundMark x1="66388" y1="93068" x2="73640" y2="95507"/>
                        <a14:foregroundMark x1="91492" y1="57510" x2="91492" y2="57510"/>
                      </a14:backgroundRemoval>
                    </a14:imgEffect>
                  </a14:imgLayer>
                </a14:imgProps>
              </a:ext>
              <a:ext uri="{28A0092B-C50C-407E-A947-70E740481C1C}">
                <a14:useLocalDpi xmlns:a14="http://schemas.microsoft.com/office/drawing/2010/main" val="0"/>
              </a:ext>
            </a:extLst>
          </a:blip>
          <a:srcRect/>
          <a:stretch>
            <a:fillRect/>
          </a:stretch>
        </p:blipFill>
        <p:spPr bwMode="auto">
          <a:xfrm>
            <a:off x="6348188" y="3611564"/>
            <a:ext cx="778757" cy="84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3 0.01914 L -0.00833 0.01914 C 0.09479 -0.05556 0.16059 -0.11358 0.26563 -0.15648 C 0.3033 -0.17191 0.33802 -0.17191 0.37552 -0.17407 C 0.41354 -0.19352 0.40677 -0.19105 0.47066 -0.2071 C 0.48577 -0.2108 0.50104 -0.21142 0.51632 -0.21358 L 0.62743 -0.2071 C 0.6316 -0.20679 0.64427 -0.19907 0.64601 -0.19815 C 0.654 -0.19475 0.65903 -0.19383 0.66702 -0.19167 C 0.67014 -0.19259 0.67361 -0.19198 0.67674 -0.19383 C 0.67952 -0.19568 0.68177 -0.19969 0.6842 -0.20278 L 0.68785 -0.2071 C 0.68924 -0.20864 0.69011 -0.2108 0.69167 -0.21142 C 0.69375 -0.21235 0.69566 -0.21296 0.69775 -0.21358 C 0.69948 -0.2142 0.70104 -0.21543 0.70278 -0.21574 C 0.70556 -0.21667 0.70851 -0.21728 0.71146 -0.2179 C 0.72657 -0.21728 0.74184 -0.21728 0.75712 -0.21574 C 0.75834 -0.21574 0.75973 -0.21512 0.76077 -0.21358 C 0.76233 -0.21142 0.7632 -0.20772 0.76441 -0.20494 C 0.76493 -0.20278 0.76511 -0.20031 0.76563 -0.19815 C 0.76667 -0.19506 0.7691 -0.19321 0.76945 -0.18951 C 0.76997 -0.18457 0.76875 -0.17932 0.76823 -0.17407 C 0.76702 -0.16327 0.76615 -0.17099 0.76563 -0.15648 C 0.76545 -0.14506 0.76563 -0.13333 0.76563 -0.1216 L 0.76563 -0.1216 " pathEditMode="relative" ptsTypes="AAAAAAAAAAAAAAAAAAAAAAAAA">
                                      <p:cBhvr>
                                        <p:cTn id="6" dur="2000" fill="hold"/>
                                        <p:tgtEl>
                                          <p:spTgt spid="3082"/>
                                        </p:tgtEl>
                                        <p:attrNameLst>
                                          <p:attrName>ppt_x</p:attrName>
                                          <p:attrName>ppt_y</p:attrName>
                                        </p:attrNameLst>
                                      </p:cBhvr>
                                    </p:animMotion>
                                  </p:childTnLst>
                                </p:cTn>
                              </p:par>
                              <p:par>
                                <p:cTn id="7" presetID="0" presetClass="path" presetSubtype="0" accel="50000" decel="50000" fill="hold" nodeType="withEffect">
                                  <p:stCondLst>
                                    <p:cond delay="250"/>
                                  </p:stCondLst>
                                  <p:childTnLst>
                                    <p:animMotion origin="layout" path="M -0.00017 0.01914 L -0.00017 0.01945 C 0.08576 -0.05 0.06007 -0.0358 0.15035 -0.08209 C 0.16563 -0.08981 0.21372 -0.11141 0.23299 -0.11697 C 0.23924 -0.11882 0.24549 -0.11851 0.25156 -0.11944 C 0.30868 -0.17314 0.30573 -0.17376 0.36024 -0.21358 C 0.36701 -0.21882 0.37413 -0.22314 0.38125 -0.22685 C 0.43976 -0.25648 0.36181 -0.21141 0.43177 -0.24444 C 0.44583 -0.25092 0.45972 -0.25802 0.47379 -0.26419 C 0.4783 -0.26604 0.48281 -0.2679 0.48733 -0.26851 C 0.50417 -0.27098 0.52118 -0.2716 0.53802 -0.27283 C 0.56094 -0.27222 0.64167 -0.26975 0.66267 -0.26635 C 0.66441 -0.26604 0.66493 -0.26172 0.66632 -0.25987 C 0.66788 -0.25802 0.66962 -0.25679 0.67135 -0.25555 C 0.67552 -0.24783 0.67587 -0.24783 0.68004 -0.23796 C 0.68177 -0.23364 0.6849 -0.22469 0.6849 -0.22438 C 0.68524 -0.22098 0.68576 -0.21728 0.68611 -0.21358 C 0.6882 -0.19783 0.68854 -0.20586 0.68611 -0.18086 C 0.68611 -0.17962 0.68524 -0.17932 0.6849 -0.1787 L 0.6849 -0.17839 " pathEditMode="relative" rAng="0" ptsTypes="AAAAAAAAAAAAAAAAAAAA">
                                      <p:cBhvr>
                                        <p:cTn id="8" dur="2000" fill="hold"/>
                                        <p:tgtEl>
                                          <p:spTgt spid="3080"/>
                                        </p:tgtEl>
                                        <p:attrNameLst>
                                          <p:attrName>ppt_x</p:attrName>
                                          <p:attrName>ppt_y</p:attrName>
                                        </p:attrNameLst>
                                      </p:cBhvr>
                                      <p:rCtr x="34392" y="-14599"/>
                                    </p:animMotion>
                                  </p:childTnLst>
                                </p:cTn>
                              </p:par>
                              <p:par>
                                <p:cTn id="9" presetID="0" presetClass="path" presetSubtype="0" accel="50000" decel="50000" fill="hold" nodeType="withEffect">
                                  <p:stCondLst>
                                    <p:cond delay="250"/>
                                  </p:stCondLst>
                                  <p:childTnLst>
                                    <p:animMotion origin="layout" path="M -0.01771 -0.02346 L -0.01771 -0.02315 C -0.01441 -0.06667 -0.01146 -0.11019 -0.00747 -0.15309 C -0.00486 -0.1784 -0.00209 -0.18241 0.00295 -0.2034 C 0.00746 -0.2213 0.01007 -0.23766 0.01614 -0.25402 C 0.02257 -0.2713 0.0283 -0.28488 0.03715 -0.29784 C 0.04132 -0.30402 0.04583 -0.30988 0.05017 -0.31543 C 0.05469 -0.32068 0.05868 -0.32655 0.06354 -0.33087 C 0.07587 -0.34229 0.08246 -0.3429 0.09618 -0.34815 C 0.10625 -0.34753 0.11632 -0.34784 0.12639 -0.34599 C 0.12916 -0.34568 0.13177 -0.34352 0.1342 -0.34167 C 0.13802 -0.33889 0.14462 -0.33118 0.14739 -0.32624 C 0.15017 -0.32161 0.1526 -0.31605 0.15521 -0.31111 C 0.16857 -0.28642 0.15555 -0.31327 0.16701 -0.2892 C 0.17465 -0.25031 0.17187 -0.26729 0.17639 -0.23858 C 0.17465 -0.19846 0.17482 -0.21667 0.17482 -0.18364 L 0.17482 -0.18334 " pathEditMode="relative" rAng="0" ptsTypes="AAAAAAAAAAAAAAAAA">
                                      <p:cBhvr>
                                        <p:cTn id="10" dur="2000" fill="hold"/>
                                        <p:tgtEl>
                                          <p:spTgt spid="6"/>
                                        </p:tgtEl>
                                        <p:attrNameLst>
                                          <p:attrName>ppt_x</p:attrName>
                                          <p:attrName>ppt_y</p:attrName>
                                        </p:attrNameLst>
                                      </p:cBhvr>
                                      <p:rCtr x="9705" y="-1623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031 0.04105 L 0.02031 0.04136 C 0.01649 0.01234 0.01197 -0.01574 0.0092 -0.04475 C 0.00763 -0.0608 0.00208 -0.15062 0.00052 -0.18303 C 4.44444E-6 -0.19228 0.00017 -0.20216 -0.0007 -0.21142 C -0.00139 -0.21914 -0.00348 -0.22593 -0.00452 -0.23333 C -0.00556 -0.24136 -0.00608 -0.24938 -0.00695 -0.25741 C -0.0073 -0.27068 -0.0073 -0.28395 -0.00816 -0.29691 C -0.00851 -0.30247 -0.01025 -0.3071 -0.01059 -0.31235 C -0.01181 -0.32685 -0.01268 -0.34167 -0.01303 -0.35617 C -0.01355 -0.37685 -0.01303 -0.39722 -0.01303 -0.41759 L -0.01303 -0.41728 " pathEditMode="relative" rAng="0" ptsTypes="AAAAAAAAAAAA">
                                      <p:cBhvr>
                                        <p:cTn id="14" dur="2000" fill="hold"/>
                                        <p:tgtEl>
                                          <p:spTgt spid="3090"/>
                                        </p:tgtEl>
                                        <p:attrNameLst>
                                          <p:attrName>ppt_x</p:attrName>
                                          <p:attrName>ppt_y</p:attrName>
                                        </p:attrNameLst>
                                      </p:cBhvr>
                                      <p:rCtr x="-1684" y="-2293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746 -0.01142 L -0.00746 -0.01142 C -0.06111 -0.09722 -0.03073 -0.05154 -0.17049 -0.18055 C -0.2059 -0.21327 -0.24271 -0.24136 -0.27917 -0.27037 C -0.28837 -0.27778 -0.29774 -0.28549 -0.30746 -0.29012 C -0.3151 -0.29352 -0.32326 -0.2929 -0.33108 -0.29444 C -0.34913 -0.30185 -0.36684 -0.31235 -0.38524 -0.31636 C -0.39201 -0.3179 -0.39965 -0.31975 -0.40625 -0.32068 C -0.41128 -0.3216 -0.41615 -0.32222 -0.42118 -0.32284 C -0.43524 -0.32222 -0.46806 -0.32253 -0.48524 -0.31636 C -0.50052 -0.31111 -0.4816 -0.31759 -0.49896 -0.31204 C -0.50104 -0.31142 -0.50295 -0.31049 -0.50503 -0.30988 C -0.50677 -0.30926 -0.50833 -0.30802 -0.51007 -0.30772 C -0.51337 -0.3071 -0.51667 -0.30772 -0.51979 -0.30772 L -0.51979 -0.30772 " pathEditMode="relative" ptsTypes="AAAAAAAAAAAAAAA">
                                      <p:cBhvr>
                                        <p:cTn id="18" dur="2000" fill="hold"/>
                                        <p:tgtEl>
                                          <p:spTgt spid="308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2014 0.01883 L 0.02014 0.01914 C 0.09861 -0.03704 0.17483 -0.10494 0.2559 -0.14815 C 0.26406 -0.15278 0.34948 -0.15895 0.38177 -0.16142 C 0.41736 -0.17716 0.43542 -0.1858 0.48542 -0.19444 C 0.50521 -0.19784 0.525 -0.1929 0.54479 -0.19228 C 0.56042 -0.18981 0.57587 -0.18518 0.59167 -0.18549 C 0.63038 -0.18642 0.63837 -0.19506 0.67187 -0.20309 C 0.67726 -0.20432 0.68264 -0.20463 0.68785 -0.20525 C 0.70104 -0.20309 0.71441 -0.20309 0.72743 -0.19876 C 0.73437 -0.1963 0.74045 -0.18889 0.74722 -0.18549 L 0.7559 -0.18117 C 0.76406 -0.19228 0.77326 -0.20123 0.78056 -0.2142 C 0.78403 -0.22037 0.78524 -0.22376 0.79045 -0.22716 C 0.79236 -0.2287 0.79444 -0.2287 0.79653 -0.22932 C 0.80156 -0.2287 0.80642 -0.22901 0.81146 -0.22716 C 0.81319 -0.22654 0.81458 -0.22407 0.81632 -0.22284 C 0.81753 -0.22191 0.81875 -0.2213 0.81996 -0.22068 C 0.82083 -0.21852 0.8217 -0.21636 0.82257 -0.2142 C 0.82413 -0.20926 0.82535 -0.20432 0.82621 -0.19876 C 0.82795 -0.18611 0.82674 -0.19012 0.82865 -0.17901 C 0.82934 -0.17438 0.82969 -0.16975 0.83108 -0.16574 L 0.83368 -0.15926 L 0.83368 -0.15895 L 0.83368 -0.15926 " pathEditMode="relative" rAng="0" ptsTypes="AAAAAAAAAAAAAAAAAAAAAAAAA">
                                      <p:cBhvr>
                                        <p:cTn id="22" dur="2000" fill="hold"/>
                                        <p:tgtEl>
                                          <p:spTgt spid="3084"/>
                                        </p:tgtEl>
                                        <p:attrNameLst>
                                          <p:attrName>ppt_x</p:attrName>
                                          <p:attrName>ppt_y</p:attrName>
                                        </p:attrNameLst>
                                      </p:cBhvr>
                                      <p:rCtr x="40677"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302921-601B-4C7C-AB67-41E82584A176}"/>
              </a:ext>
            </a:extLst>
          </p:cNvPr>
          <p:cNvSpPr txBox="1"/>
          <p:nvPr/>
        </p:nvSpPr>
        <p:spPr>
          <a:xfrm>
            <a:off x="489857" y="280265"/>
            <a:ext cx="8324519" cy="954107"/>
          </a:xfrm>
          <a:prstGeom prst="rect">
            <a:avLst/>
          </a:prstGeom>
          <a:solidFill>
            <a:schemeClr val="accent3">
              <a:lumMod val="5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Thực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sắp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xếp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cửa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gọn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gàng</a:t>
            </a:r>
            <a:r>
              <a:rPr lang="en-US" sz="2800" b="1" dirty="0">
                <a:solidFill>
                  <a:schemeClr val="bg1"/>
                </a:solidFill>
                <a:latin typeface="Times New Roman" panose="02020603050405020304" pitchFamily="18" charset="0"/>
                <a:cs typeface="Times New Roman" panose="02020603050405020304" pitchFamily="18" charset="0"/>
              </a:rPr>
              <a:t> ở </a:t>
            </a:r>
            <a:r>
              <a:rPr lang="en-US" sz="2800" b="1" dirty="0" err="1">
                <a:solidFill>
                  <a:schemeClr val="bg1"/>
                </a:solidFill>
                <a:latin typeface="Times New Roman" panose="02020603050405020304" pitchFamily="18" charset="0"/>
                <a:cs typeface="Times New Roman" panose="02020603050405020304" pitchFamily="18" charset="0"/>
              </a:rPr>
              <a:t>gia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đình</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74C8FF4-B845-489C-8484-9E6FBFC50F13}"/>
              </a:ext>
            </a:extLst>
          </p:cNvPr>
          <p:cNvPicPr>
            <a:picLocks noChangeAspect="1"/>
          </p:cNvPicPr>
          <p:nvPr/>
        </p:nvPicPr>
        <p:blipFill rotWithShape="1">
          <a:blip r:embed="rId2"/>
          <a:srcRect l="25465" t="36376" r="51279" b="37771"/>
          <a:stretch/>
        </p:blipFill>
        <p:spPr>
          <a:xfrm>
            <a:off x="97971" y="1655927"/>
            <a:ext cx="5141904" cy="3213693"/>
          </a:xfrm>
          <a:prstGeom prst="rect">
            <a:avLst/>
          </a:prstGeom>
        </p:spPr>
      </p:pic>
      <p:sp>
        <p:nvSpPr>
          <p:cNvPr id="6" name="TextBox 5">
            <a:extLst>
              <a:ext uri="{FF2B5EF4-FFF2-40B4-BE49-F238E27FC236}">
                <a16:creationId xmlns:a16="http://schemas.microsoft.com/office/drawing/2014/main" xmlns="" id="{870335EB-289B-4A96-BFDF-EB086A1B4084}"/>
              </a:ext>
            </a:extLst>
          </p:cNvPr>
          <p:cNvSpPr txBox="1"/>
          <p:nvPr/>
        </p:nvSpPr>
        <p:spPr>
          <a:xfrm>
            <a:off x="5239875" y="1934048"/>
            <a:ext cx="3794818" cy="1938992"/>
          </a:xfrm>
          <a:prstGeom prst="rect">
            <a:avLst/>
          </a:prstGeom>
          <a:noFill/>
        </p:spPr>
        <p:txBody>
          <a:bodyPr wrap="square" rtlCol="0">
            <a:spAutoFit/>
          </a:bodyPr>
          <a:lstStyle/>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gàng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đồ</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400" dirty="0">
                <a:solidFill>
                  <a:schemeClr val="accent2">
                    <a:lumMod val="50000"/>
                  </a:schemeClr>
                </a:solidFill>
                <a:latin typeface="Times New Roman" panose="02020603050405020304" pitchFamily="18" charset="0"/>
                <a:cs typeface="Times New Roman" panose="02020603050405020304" pitchFamily="18" charset="0"/>
              </a:rPr>
              <a:t>.</a:t>
            </a:r>
          </a:p>
          <a:p>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đình</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dẹp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trang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cửa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đón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Tết</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47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2040B0-0CBA-45C2-95AA-99B7C4563196}"/>
              </a:ext>
            </a:extLst>
          </p:cNvPr>
          <p:cNvPicPr>
            <a:picLocks noChangeAspect="1"/>
          </p:cNvPicPr>
          <p:nvPr/>
        </p:nvPicPr>
        <p:blipFill rotWithShape="1">
          <a:blip r:embed="rId2"/>
          <a:srcRect l="12716" r="12838"/>
          <a:stretch/>
        </p:blipFill>
        <p:spPr>
          <a:xfrm>
            <a:off x="1168400" y="1255"/>
            <a:ext cx="6807200" cy="5140990"/>
          </a:xfrm>
          <a:prstGeom prst="rect">
            <a:avLst/>
          </a:prstGeom>
        </p:spPr>
      </p:pic>
    </p:spTree>
    <p:extLst>
      <p:ext uri="{BB962C8B-B14F-4D97-AF65-F5344CB8AC3E}">
        <p14:creationId xmlns:p14="http://schemas.microsoft.com/office/powerpoint/2010/main" val="138721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pic>
        <p:nvPicPr>
          <p:cNvPr id="4" name="Picture 3">
            <a:extLst>
              <a:ext uri="{FF2B5EF4-FFF2-40B4-BE49-F238E27FC236}">
                <a16:creationId xmlns:a16="http://schemas.microsoft.com/office/drawing/2014/main" xmlns="" id="{001E0E60-39C1-4AEE-88FC-14124625B4B6}"/>
              </a:ext>
            </a:extLst>
          </p:cNvPr>
          <p:cNvPicPr>
            <a:picLocks noChangeAspect="1"/>
          </p:cNvPicPr>
          <p:nvPr/>
        </p:nvPicPr>
        <p:blipFill rotWithShape="1">
          <a:blip r:embed="rId2"/>
          <a:srcRect l="26173" t="28522" r="26050"/>
          <a:stretch/>
        </p:blipFill>
        <p:spPr>
          <a:xfrm>
            <a:off x="2620537" y="1660872"/>
            <a:ext cx="4368800" cy="3267427"/>
          </a:xfrm>
          <a:prstGeom prst="rect">
            <a:avLst/>
          </a:prstGeom>
        </p:spPr>
      </p:pic>
      <p:sp>
        <p:nvSpPr>
          <p:cNvPr id="5" name="TextBox 4">
            <a:extLst>
              <a:ext uri="{FF2B5EF4-FFF2-40B4-BE49-F238E27FC236}">
                <a16:creationId xmlns:a16="http://schemas.microsoft.com/office/drawing/2014/main" xmlns=""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accent6"/>
                </a:solidFill>
                <a:latin typeface="Times New Roman" panose="02020603050405020304" pitchFamily="18" charset="0"/>
                <a:cs typeface="Times New Roman" panose="02020603050405020304" pitchFamily="18" charset="0"/>
              </a:rPr>
              <a:t>Bước</a:t>
            </a:r>
            <a:r>
              <a:rPr lang="en-US" sz="2400" b="1" dirty="0">
                <a:solidFill>
                  <a:schemeClr val="accent6"/>
                </a:solidFill>
                <a:latin typeface="Times New Roman" panose="02020603050405020304" pitchFamily="18" charset="0"/>
                <a:cs typeface="Times New Roman" panose="02020603050405020304" pitchFamily="18" charset="0"/>
              </a:rPr>
              <a:t> 1 : </a:t>
            </a:r>
            <a:r>
              <a:rPr lang="en-US" sz="2400" b="1" dirty="0" err="1">
                <a:solidFill>
                  <a:schemeClr val="accent6"/>
                </a:solidFill>
                <a:latin typeface="Times New Roman" panose="02020603050405020304" pitchFamily="18" charset="0"/>
                <a:cs typeface="Times New Roman" panose="02020603050405020304" pitchFamily="18" charset="0"/>
              </a:rPr>
              <a:t>Chuẩn</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bị</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công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và</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dụng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endParaRPr lang="en-US" sz="2400" b="1" dirty="0">
              <a:solidFill>
                <a:schemeClr val="accent6"/>
              </a:solidFill>
              <a:latin typeface="Times New Roman" panose="02020603050405020304" pitchFamily="18" charset="0"/>
              <a:cs typeface="Times New Roman" panose="02020603050405020304" pitchFamily="18" charset="0"/>
            </a:endParaRPr>
          </a:p>
        </p:txBody>
      </p:sp>
      <p:grpSp>
        <p:nvGrpSpPr>
          <p:cNvPr id="8" name="Google Shape;4842;p41">
            <a:extLst>
              <a:ext uri="{FF2B5EF4-FFF2-40B4-BE49-F238E27FC236}">
                <a16:creationId xmlns:a16="http://schemas.microsoft.com/office/drawing/2014/main" xmlns="" id="{ABFDBBB6-21FD-4F89-A570-7135DF5ACDCC}"/>
              </a:ext>
            </a:extLst>
          </p:cNvPr>
          <p:cNvGrpSpPr/>
          <p:nvPr/>
        </p:nvGrpSpPr>
        <p:grpSpPr>
          <a:xfrm rot="19133235">
            <a:off x="-16366" y="124672"/>
            <a:ext cx="600107" cy="589058"/>
            <a:chOff x="493900" y="2994525"/>
            <a:chExt cx="2119975" cy="2090650"/>
          </a:xfrm>
        </p:grpSpPr>
        <p:sp>
          <p:nvSpPr>
            <p:cNvPr id="9" name="Google Shape;4843;p41">
              <a:extLst>
                <a:ext uri="{FF2B5EF4-FFF2-40B4-BE49-F238E27FC236}">
                  <a16:creationId xmlns:a16="http://schemas.microsoft.com/office/drawing/2014/main" xmlns="" id="{A6AE488B-DE02-4E23-A44A-3243C481F25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4;p41">
              <a:extLst>
                <a:ext uri="{FF2B5EF4-FFF2-40B4-BE49-F238E27FC236}">
                  <a16:creationId xmlns:a16="http://schemas.microsoft.com/office/drawing/2014/main" xmlns="" id="{44D1689B-7BFD-4AF8-A263-F1A70A0FB69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5;p41">
              <a:extLst>
                <a:ext uri="{FF2B5EF4-FFF2-40B4-BE49-F238E27FC236}">
                  <a16:creationId xmlns:a16="http://schemas.microsoft.com/office/drawing/2014/main" xmlns="" id="{C849C0D2-CE20-4B94-AABF-D02DD4FE1C3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6;p41">
              <a:extLst>
                <a:ext uri="{FF2B5EF4-FFF2-40B4-BE49-F238E27FC236}">
                  <a16:creationId xmlns:a16="http://schemas.microsoft.com/office/drawing/2014/main" xmlns="" id="{7A7C7082-260C-41BD-B624-A89F4209F93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7;p41">
              <a:extLst>
                <a:ext uri="{FF2B5EF4-FFF2-40B4-BE49-F238E27FC236}">
                  <a16:creationId xmlns:a16="http://schemas.microsoft.com/office/drawing/2014/main" xmlns="" id="{6EE1C2BB-68E1-4B92-A425-9C636032138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8;p41">
              <a:extLst>
                <a:ext uri="{FF2B5EF4-FFF2-40B4-BE49-F238E27FC236}">
                  <a16:creationId xmlns:a16="http://schemas.microsoft.com/office/drawing/2014/main" xmlns="" id="{35833157-FBFD-4C5D-9E16-47721FC8947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49;p41">
              <a:extLst>
                <a:ext uri="{FF2B5EF4-FFF2-40B4-BE49-F238E27FC236}">
                  <a16:creationId xmlns:a16="http://schemas.microsoft.com/office/drawing/2014/main" xmlns="" id="{BA1FD70B-5E09-4919-9DC3-28254E0D817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0;p41">
              <a:extLst>
                <a:ext uri="{FF2B5EF4-FFF2-40B4-BE49-F238E27FC236}">
                  <a16:creationId xmlns:a16="http://schemas.microsoft.com/office/drawing/2014/main" xmlns="" id="{08B016AE-D972-4B74-83D7-110A4076687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1;p41">
              <a:extLst>
                <a:ext uri="{FF2B5EF4-FFF2-40B4-BE49-F238E27FC236}">
                  <a16:creationId xmlns:a16="http://schemas.microsoft.com/office/drawing/2014/main" xmlns="" id="{179C0A7F-6092-4A9C-B3B5-EFC9A3BB722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2;p41">
              <a:extLst>
                <a:ext uri="{FF2B5EF4-FFF2-40B4-BE49-F238E27FC236}">
                  <a16:creationId xmlns:a16="http://schemas.microsoft.com/office/drawing/2014/main" xmlns="" id="{CA707D0B-A37B-4DBB-B3A6-FE2383D8D18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3;p41">
              <a:extLst>
                <a:ext uri="{FF2B5EF4-FFF2-40B4-BE49-F238E27FC236}">
                  <a16:creationId xmlns:a16="http://schemas.microsoft.com/office/drawing/2014/main" xmlns="" id="{B742E291-FF86-4D3A-AEF1-7304408B9FE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4;p41">
              <a:extLst>
                <a:ext uri="{FF2B5EF4-FFF2-40B4-BE49-F238E27FC236}">
                  <a16:creationId xmlns:a16="http://schemas.microsoft.com/office/drawing/2014/main" xmlns="" id="{69169C4C-2218-4D1A-A073-B82857E561FF}"/>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5;p41">
              <a:extLst>
                <a:ext uri="{FF2B5EF4-FFF2-40B4-BE49-F238E27FC236}">
                  <a16:creationId xmlns:a16="http://schemas.microsoft.com/office/drawing/2014/main" xmlns="" id="{1432CD5E-75BF-4CB8-B4A6-FDFA0127C55C}"/>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6;p41">
              <a:extLst>
                <a:ext uri="{FF2B5EF4-FFF2-40B4-BE49-F238E27FC236}">
                  <a16:creationId xmlns:a16="http://schemas.microsoft.com/office/drawing/2014/main" xmlns="" id="{2443338A-8472-4BD1-9C58-4477D641B04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7;p41">
              <a:extLst>
                <a:ext uri="{FF2B5EF4-FFF2-40B4-BE49-F238E27FC236}">
                  <a16:creationId xmlns:a16="http://schemas.microsoft.com/office/drawing/2014/main" xmlns="" id="{962AECCE-7096-46C5-8BE5-0D9588F9C3C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8;p41">
              <a:extLst>
                <a:ext uri="{FF2B5EF4-FFF2-40B4-BE49-F238E27FC236}">
                  <a16:creationId xmlns:a16="http://schemas.microsoft.com/office/drawing/2014/main" xmlns="" id="{FBF29844-08F3-4EC3-A24E-597CC8C479D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59;p41">
              <a:extLst>
                <a:ext uri="{FF2B5EF4-FFF2-40B4-BE49-F238E27FC236}">
                  <a16:creationId xmlns:a16="http://schemas.microsoft.com/office/drawing/2014/main" xmlns="" id="{9352B82F-1644-4239-9F2B-0BF6D76DC36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0;p41">
              <a:extLst>
                <a:ext uri="{FF2B5EF4-FFF2-40B4-BE49-F238E27FC236}">
                  <a16:creationId xmlns:a16="http://schemas.microsoft.com/office/drawing/2014/main" xmlns="" id="{FBC0F190-3378-42C5-AFD4-17D02AE2A55A}"/>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1;p41">
              <a:extLst>
                <a:ext uri="{FF2B5EF4-FFF2-40B4-BE49-F238E27FC236}">
                  <a16:creationId xmlns:a16="http://schemas.microsoft.com/office/drawing/2014/main" xmlns="" id="{F6E13553-9373-4B1B-86D7-7E56C0E48D6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2;p41">
              <a:extLst>
                <a:ext uri="{FF2B5EF4-FFF2-40B4-BE49-F238E27FC236}">
                  <a16:creationId xmlns:a16="http://schemas.microsoft.com/office/drawing/2014/main" xmlns="" id="{3532CAEB-3EB2-4D57-A8F3-5753DE60536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3;p41">
              <a:extLst>
                <a:ext uri="{FF2B5EF4-FFF2-40B4-BE49-F238E27FC236}">
                  <a16:creationId xmlns:a16="http://schemas.microsoft.com/office/drawing/2014/main" xmlns="" id="{329C5FCE-710F-46FC-8BF7-6BD75C442CC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4;p41">
              <a:extLst>
                <a:ext uri="{FF2B5EF4-FFF2-40B4-BE49-F238E27FC236}">
                  <a16:creationId xmlns:a16="http://schemas.microsoft.com/office/drawing/2014/main" xmlns="" id="{C2F4964B-2A51-470D-82AA-E9AC687F9B4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5;p41">
              <a:extLst>
                <a:ext uri="{FF2B5EF4-FFF2-40B4-BE49-F238E27FC236}">
                  <a16:creationId xmlns:a16="http://schemas.microsoft.com/office/drawing/2014/main" xmlns="" id="{B7DF9A86-7ECE-4CA8-A9E7-AAA8E60837B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6;p41">
              <a:extLst>
                <a:ext uri="{FF2B5EF4-FFF2-40B4-BE49-F238E27FC236}">
                  <a16:creationId xmlns:a16="http://schemas.microsoft.com/office/drawing/2014/main" xmlns="" id="{795DEB8B-91C1-44FD-8B78-6B5FA98304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7;p41">
              <a:extLst>
                <a:ext uri="{FF2B5EF4-FFF2-40B4-BE49-F238E27FC236}">
                  <a16:creationId xmlns:a16="http://schemas.microsoft.com/office/drawing/2014/main" xmlns="" id="{025A067A-8245-4638-8CC5-6ED2F91D18A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8;p41">
              <a:extLst>
                <a:ext uri="{FF2B5EF4-FFF2-40B4-BE49-F238E27FC236}">
                  <a16:creationId xmlns:a16="http://schemas.microsoft.com/office/drawing/2014/main" xmlns="" id="{B1BF4E72-022D-4177-8797-C4D125CFE88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69;p41">
              <a:extLst>
                <a:ext uri="{FF2B5EF4-FFF2-40B4-BE49-F238E27FC236}">
                  <a16:creationId xmlns:a16="http://schemas.microsoft.com/office/drawing/2014/main" xmlns="" id="{83106C7C-79D1-4927-9D31-7F569A2AEB6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0;p41">
              <a:extLst>
                <a:ext uri="{FF2B5EF4-FFF2-40B4-BE49-F238E27FC236}">
                  <a16:creationId xmlns:a16="http://schemas.microsoft.com/office/drawing/2014/main" xmlns="" id="{F55D4F01-5AF6-412C-ACCB-86D56B1497E5}"/>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1;p41">
              <a:extLst>
                <a:ext uri="{FF2B5EF4-FFF2-40B4-BE49-F238E27FC236}">
                  <a16:creationId xmlns:a16="http://schemas.microsoft.com/office/drawing/2014/main" xmlns="" id="{317C7857-6DCA-4294-A663-5CBAADB6A2E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2;p41">
              <a:extLst>
                <a:ext uri="{FF2B5EF4-FFF2-40B4-BE49-F238E27FC236}">
                  <a16:creationId xmlns:a16="http://schemas.microsoft.com/office/drawing/2014/main" xmlns="" id="{BE8C3052-6D90-4582-9CBA-5BF51B73443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3;p41">
              <a:extLst>
                <a:ext uri="{FF2B5EF4-FFF2-40B4-BE49-F238E27FC236}">
                  <a16:creationId xmlns:a16="http://schemas.microsoft.com/office/drawing/2014/main" xmlns="" id="{4FC1DFFE-3513-474A-AD71-9A2D8FDC6C4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4;p41">
              <a:extLst>
                <a:ext uri="{FF2B5EF4-FFF2-40B4-BE49-F238E27FC236}">
                  <a16:creationId xmlns:a16="http://schemas.microsoft.com/office/drawing/2014/main" xmlns="" id="{223B3E98-D694-4678-A7E2-F1683A871CE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5;p41">
              <a:extLst>
                <a:ext uri="{FF2B5EF4-FFF2-40B4-BE49-F238E27FC236}">
                  <a16:creationId xmlns:a16="http://schemas.microsoft.com/office/drawing/2014/main" xmlns="" id="{AD12EFD9-CF5F-4A3A-9054-86E79DBB063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6;p41">
              <a:extLst>
                <a:ext uri="{FF2B5EF4-FFF2-40B4-BE49-F238E27FC236}">
                  <a16:creationId xmlns:a16="http://schemas.microsoft.com/office/drawing/2014/main" xmlns="" id="{600DFF3F-6C25-40EF-A984-1E29BD29F55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7;p41">
              <a:extLst>
                <a:ext uri="{FF2B5EF4-FFF2-40B4-BE49-F238E27FC236}">
                  <a16:creationId xmlns:a16="http://schemas.microsoft.com/office/drawing/2014/main" xmlns="" id="{ABB77357-199D-4CF5-9B0C-B625B47A4A5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8;p41">
              <a:extLst>
                <a:ext uri="{FF2B5EF4-FFF2-40B4-BE49-F238E27FC236}">
                  <a16:creationId xmlns:a16="http://schemas.microsoft.com/office/drawing/2014/main" xmlns="" id="{8B7123C1-9152-4C6E-94F6-71963EEDB7E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79;p41">
              <a:extLst>
                <a:ext uri="{FF2B5EF4-FFF2-40B4-BE49-F238E27FC236}">
                  <a16:creationId xmlns:a16="http://schemas.microsoft.com/office/drawing/2014/main" xmlns="" id="{BF45A8C6-6495-4755-A933-D90420816154}"/>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0;p41">
              <a:extLst>
                <a:ext uri="{FF2B5EF4-FFF2-40B4-BE49-F238E27FC236}">
                  <a16:creationId xmlns:a16="http://schemas.microsoft.com/office/drawing/2014/main" xmlns="" id="{69817DEB-8662-4423-A4A1-8F697CCAA50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1;p41">
              <a:extLst>
                <a:ext uri="{FF2B5EF4-FFF2-40B4-BE49-F238E27FC236}">
                  <a16:creationId xmlns:a16="http://schemas.microsoft.com/office/drawing/2014/main" xmlns="" id="{CE3323BD-C567-4B2D-BAB0-6C1E8CC9BE1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2;p41">
              <a:extLst>
                <a:ext uri="{FF2B5EF4-FFF2-40B4-BE49-F238E27FC236}">
                  <a16:creationId xmlns:a16="http://schemas.microsoft.com/office/drawing/2014/main" xmlns="" id="{DBCA71DD-F4CE-43B7-AE1F-7EA27A01B80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3;p41">
              <a:extLst>
                <a:ext uri="{FF2B5EF4-FFF2-40B4-BE49-F238E27FC236}">
                  <a16:creationId xmlns:a16="http://schemas.microsoft.com/office/drawing/2014/main" xmlns="" id="{AFCE5533-DD26-4E9B-9B50-5B6D88F47B5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4;p41">
              <a:extLst>
                <a:ext uri="{FF2B5EF4-FFF2-40B4-BE49-F238E27FC236}">
                  <a16:creationId xmlns:a16="http://schemas.microsoft.com/office/drawing/2014/main" xmlns="" id="{FCBC35E2-039D-4FE9-ACA7-E97515E66D8F}"/>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5;p41">
              <a:extLst>
                <a:ext uri="{FF2B5EF4-FFF2-40B4-BE49-F238E27FC236}">
                  <a16:creationId xmlns:a16="http://schemas.microsoft.com/office/drawing/2014/main" xmlns="" id="{34AB3B5E-2A56-4FF1-AA3F-48CB95BD206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6;p41">
              <a:extLst>
                <a:ext uri="{FF2B5EF4-FFF2-40B4-BE49-F238E27FC236}">
                  <a16:creationId xmlns:a16="http://schemas.microsoft.com/office/drawing/2014/main" xmlns="" id="{3DE0105F-5A58-4171-9027-3B3008B6F27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87;p41">
              <a:extLst>
                <a:ext uri="{FF2B5EF4-FFF2-40B4-BE49-F238E27FC236}">
                  <a16:creationId xmlns:a16="http://schemas.microsoft.com/office/drawing/2014/main" xmlns="" id="{E27400B2-F87E-4197-9904-B78FB517A68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4842;p41">
            <a:extLst>
              <a:ext uri="{FF2B5EF4-FFF2-40B4-BE49-F238E27FC236}">
                <a16:creationId xmlns:a16="http://schemas.microsoft.com/office/drawing/2014/main" xmlns="" id="{AC264051-23AC-4266-8FF1-323449A6694A}"/>
              </a:ext>
            </a:extLst>
          </p:cNvPr>
          <p:cNvGrpSpPr/>
          <p:nvPr/>
        </p:nvGrpSpPr>
        <p:grpSpPr>
          <a:xfrm rot="19133235">
            <a:off x="-14846" y="1552723"/>
            <a:ext cx="600107" cy="589058"/>
            <a:chOff x="493900" y="2994525"/>
            <a:chExt cx="2119975" cy="2090650"/>
          </a:xfrm>
        </p:grpSpPr>
        <p:sp>
          <p:nvSpPr>
            <p:cNvPr id="55" name="Google Shape;4843;p41">
              <a:extLst>
                <a:ext uri="{FF2B5EF4-FFF2-40B4-BE49-F238E27FC236}">
                  <a16:creationId xmlns:a16="http://schemas.microsoft.com/office/drawing/2014/main" xmlns="" id="{AFE4759C-CCB4-4E7A-8ABC-072B90EF788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4;p41">
              <a:extLst>
                <a:ext uri="{FF2B5EF4-FFF2-40B4-BE49-F238E27FC236}">
                  <a16:creationId xmlns:a16="http://schemas.microsoft.com/office/drawing/2014/main" xmlns="" id="{C7CFE318-13A3-453F-9C52-3D541E658447}"/>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5;p41">
              <a:extLst>
                <a:ext uri="{FF2B5EF4-FFF2-40B4-BE49-F238E27FC236}">
                  <a16:creationId xmlns:a16="http://schemas.microsoft.com/office/drawing/2014/main" xmlns="" id="{62A0155B-B68D-4738-BB8A-2FD3BF72D22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6;p41">
              <a:extLst>
                <a:ext uri="{FF2B5EF4-FFF2-40B4-BE49-F238E27FC236}">
                  <a16:creationId xmlns:a16="http://schemas.microsoft.com/office/drawing/2014/main" xmlns="" id="{3C2A3D90-D2BC-43B7-B6E7-4EC81FBA3DD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7;p41">
              <a:extLst>
                <a:ext uri="{FF2B5EF4-FFF2-40B4-BE49-F238E27FC236}">
                  <a16:creationId xmlns:a16="http://schemas.microsoft.com/office/drawing/2014/main" xmlns="" id="{B1BEB3A3-0C4A-4867-8A6E-0BC9E085C26A}"/>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8;p41">
              <a:extLst>
                <a:ext uri="{FF2B5EF4-FFF2-40B4-BE49-F238E27FC236}">
                  <a16:creationId xmlns:a16="http://schemas.microsoft.com/office/drawing/2014/main" xmlns="" id="{5D32BB13-B1A2-444F-B632-623660F540F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49;p41">
              <a:extLst>
                <a:ext uri="{FF2B5EF4-FFF2-40B4-BE49-F238E27FC236}">
                  <a16:creationId xmlns:a16="http://schemas.microsoft.com/office/drawing/2014/main" xmlns="" id="{F730DC67-95BE-4C64-8B70-A95588516DF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0;p41">
              <a:extLst>
                <a:ext uri="{FF2B5EF4-FFF2-40B4-BE49-F238E27FC236}">
                  <a16:creationId xmlns:a16="http://schemas.microsoft.com/office/drawing/2014/main" xmlns="" id="{3A102ED9-E820-47A8-9B08-5101C8BC762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1;p41">
              <a:extLst>
                <a:ext uri="{FF2B5EF4-FFF2-40B4-BE49-F238E27FC236}">
                  <a16:creationId xmlns:a16="http://schemas.microsoft.com/office/drawing/2014/main" xmlns="" id="{71B20B8B-CEA1-40B5-AA08-76B4CA5FD07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2;p41">
              <a:extLst>
                <a:ext uri="{FF2B5EF4-FFF2-40B4-BE49-F238E27FC236}">
                  <a16:creationId xmlns:a16="http://schemas.microsoft.com/office/drawing/2014/main" xmlns="" id="{9A6987B3-2EB2-4473-9A18-5B194A96F26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3;p41">
              <a:extLst>
                <a:ext uri="{FF2B5EF4-FFF2-40B4-BE49-F238E27FC236}">
                  <a16:creationId xmlns:a16="http://schemas.microsoft.com/office/drawing/2014/main" xmlns="" id="{53136567-5A08-4AF6-ADBD-FDEEE91A129F}"/>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4;p41">
              <a:extLst>
                <a:ext uri="{FF2B5EF4-FFF2-40B4-BE49-F238E27FC236}">
                  <a16:creationId xmlns:a16="http://schemas.microsoft.com/office/drawing/2014/main" xmlns="" id="{0ECE1FB7-6D0E-49F7-BD47-C9746519D63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5;p41">
              <a:extLst>
                <a:ext uri="{FF2B5EF4-FFF2-40B4-BE49-F238E27FC236}">
                  <a16:creationId xmlns:a16="http://schemas.microsoft.com/office/drawing/2014/main" xmlns="" id="{4EC5853B-A985-4309-8A57-72F4C2B41C1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6;p41">
              <a:extLst>
                <a:ext uri="{FF2B5EF4-FFF2-40B4-BE49-F238E27FC236}">
                  <a16:creationId xmlns:a16="http://schemas.microsoft.com/office/drawing/2014/main" xmlns="" id="{68212678-7224-483D-9E2A-F56E5DC7FDF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7;p41">
              <a:extLst>
                <a:ext uri="{FF2B5EF4-FFF2-40B4-BE49-F238E27FC236}">
                  <a16:creationId xmlns:a16="http://schemas.microsoft.com/office/drawing/2014/main" xmlns="" id="{DB9833FD-4918-4984-BD5D-5F38D9E591B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8;p41">
              <a:extLst>
                <a:ext uri="{FF2B5EF4-FFF2-40B4-BE49-F238E27FC236}">
                  <a16:creationId xmlns:a16="http://schemas.microsoft.com/office/drawing/2014/main" xmlns="" id="{955234DF-34C0-4CB3-B4B9-EF1C01AC849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59;p41">
              <a:extLst>
                <a:ext uri="{FF2B5EF4-FFF2-40B4-BE49-F238E27FC236}">
                  <a16:creationId xmlns:a16="http://schemas.microsoft.com/office/drawing/2014/main" xmlns="" id="{B59E063E-A571-40D6-A0B9-B3777F0997C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0;p41">
              <a:extLst>
                <a:ext uri="{FF2B5EF4-FFF2-40B4-BE49-F238E27FC236}">
                  <a16:creationId xmlns:a16="http://schemas.microsoft.com/office/drawing/2014/main" xmlns="" id="{40325CD0-42F6-4EA0-BC5A-94613A374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1;p41">
              <a:extLst>
                <a:ext uri="{FF2B5EF4-FFF2-40B4-BE49-F238E27FC236}">
                  <a16:creationId xmlns:a16="http://schemas.microsoft.com/office/drawing/2014/main" xmlns="" id="{74D706C9-9525-4B65-8948-D8046B5DCCA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2;p41">
              <a:extLst>
                <a:ext uri="{FF2B5EF4-FFF2-40B4-BE49-F238E27FC236}">
                  <a16:creationId xmlns:a16="http://schemas.microsoft.com/office/drawing/2014/main" xmlns="" id="{50567ADF-CF03-4E86-BD63-5F884DAC20A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3;p41">
              <a:extLst>
                <a:ext uri="{FF2B5EF4-FFF2-40B4-BE49-F238E27FC236}">
                  <a16:creationId xmlns:a16="http://schemas.microsoft.com/office/drawing/2014/main" xmlns="" id="{71D04244-A617-47DF-9F48-B745203100E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4;p41">
              <a:extLst>
                <a:ext uri="{FF2B5EF4-FFF2-40B4-BE49-F238E27FC236}">
                  <a16:creationId xmlns:a16="http://schemas.microsoft.com/office/drawing/2014/main" xmlns="" id="{2843F2C2-EC66-44FE-A66D-5C812149D89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5;p41">
              <a:extLst>
                <a:ext uri="{FF2B5EF4-FFF2-40B4-BE49-F238E27FC236}">
                  <a16:creationId xmlns:a16="http://schemas.microsoft.com/office/drawing/2014/main" xmlns="" id="{B80FDD14-1213-4193-8B3E-7CAD03950BE1}"/>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6;p41">
              <a:extLst>
                <a:ext uri="{FF2B5EF4-FFF2-40B4-BE49-F238E27FC236}">
                  <a16:creationId xmlns:a16="http://schemas.microsoft.com/office/drawing/2014/main" xmlns="" id="{C9D83F20-3582-4355-92D6-D09C72076C16}"/>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7;p41">
              <a:extLst>
                <a:ext uri="{FF2B5EF4-FFF2-40B4-BE49-F238E27FC236}">
                  <a16:creationId xmlns:a16="http://schemas.microsoft.com/office/drawing/2014/main" xmlns="" id="{B5A20AE0-F170-4A1C-8D32-4EF75862C1B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8;p41">
              <a:extLst>
                <a:ext uri="{FF2B5EF4-FFF2-40B4-BE49-F238E27FC236}">
                  <a16:creationId xmlns:a16="http://schemas.microsoft.com/office/drawing/2014/main" xmlns="" id="{AEA4FD24-EEF9-4BFC-A894-641AFD4192DD}"/>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69;p41">
              <a:extLst>
                <a:ext uri="{FF2B5EF4-FFF2-40B4-BE49-F238E27FC236}">
                  <a16:creationId xmlns:a16="http://schemas.microsoft.com/office/drawing/2014/main" xmlns="" id="{5F95C9BD-7413-4F6E-99CC-CAC66F1B1CB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0;p41">
              <a:extLst>
                <a:ext uri="{FF2B5EF4-FFF2-40B4-BE49-F238E27FC236}">
                  <a16:creationId xmlns:a16="http://schemas.microsoft.com/office/drawing/2014/main" xmlns="" id="{6A459D02-8E7E-408A-9CE3-8655E256975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1;p41">
              <a:extLst>
                <a:ext uri="{FF2B5EF4-FFF2-40B4-BE49-F238E27FC236}">
                  <a16:creationId xmlns:a16="http://schemas.microsoft.com/office/drawing/2014/main" xmlns="" id="{9900849F-2AD2-4FC3-98B1-FB9BDFAC7E6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2;p41">
              <a:extLst>
                <a:ext uri="{FF2B5EF4-FFF2-40B4-BE49-F238E27FC236}">
                  <a16:creationId xmlns:a16="http://schemas.microsoft.com/office/drawing/2014/main" xmlns="" id="{E8896AF6-17DA-468E-8F39-088BDB93870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3;p41">
              <a:extLst>
                <a:ext uri="{FF2B5EF4-FFF2-40B4-BE49-F238E27FC236}">
                  <a16:creationId xmlns:a16="http://schemas.microsoft.com/office/drawing/2014/main" xmlns="" id="{57CDE597-894B-4411-B10B-F6939A19E03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4;p41">
              <a:extLst>
                <a:ext uri="{FF2B5EF4-FFF2-40B4-BE49-F238E27FC236}">
                  <a16:creationId xmlns:a16="http://schemas.microsoft.com/office/drawing/2014/main" xmlns="" id="{9891853B-562A-4CA3-8985-C4EE9A1B1E8E}"/>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5;p41">
              <a:extLst>
                <a:ext uri="{FF2B5EF4-FFF2-40B4-BE49-F238E27FC236}">
                  <a16:creationId xmlns:a16="http://schemas.microsoft.com/office/drawing/2014/main" xmlns="" id="{CE470C1B-0FEA-4FEE-B4E4-5A1647C952E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6;p41">
              <a:extLst>
                <a:ext uri="{FF2B5EF4-FFF2-40B4-BE49-F238E27FC236}">
                  <a16:creationId xmlns:a16="http://schemas.microsoft.com/office/drawing/2014/main" xmlns="" id="{EA011B4A-40F1-426B-AD5F-0941D275E71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7;p41">
              <a:extLst>
                <a:ext uri="{FF2B5EF4-FFF2-40B4-BE49-F238E27FC236}">
                  <a16:creationId xmlns:a16="http://schemas.microsoft.com/office/drawing/2014/main" xmlns="" id="{165EAB66-621C-40FE-A127-0200311F143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8;p41">
              <a:extLst>
                <a:ext uri="{FF2B5EF4-FFF2-40B4-BE49-F238E27FC236}">
                  <a16:creationId xmlns:a16="http://schemas.microsoft.com/office/drawing/2014/main" xmlns="" id="{48681CFE-B90B-4E3B-A953-61259AF0B75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79;p41">
              <a:extLst>
                <a:ext uri="{FF2B5EF4-FFF2-40B4-BE49-F238E27FC236}">
                  <a16:creationId xmlns:a16="http://schemas.microsoft.com/office/drawing/2014/main" xmlns="" id="{6836ABC4-B9C5-42A0-8B01-67EFD2A3F69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0;p41">
              <a:extLst>
                <a:ext uri="{FF2B5EF4-FFF2-40B4-BE49-F238E27FC236}">
                  <a16:creationId xmlns:a16="http://schemas.microsoft.com/office/drawing/2014/main" xmlns="" id="{BA872234-8160-46E2-8CED-8C341B3005C9}"/>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1;p41">
              <a:extLst>
                <a:ext uri="{FF2B5EF4-FFF2-40B4-BE49-F238E27FC236}">
                  <a16:creationId xmlns:a16="http://schemas.microsoft.com/office/drawing/2014/main" xmlns="" id="{0287FFA5-C327-4B43-AFFC-4D3DE3A8B415}"/>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2;p41">
              <a:extLst>
                <a:ext uri="{FF2B5EF4-FFF2-40B4-BE49-F238E27FC236}">
                  <a16:creationId xmlns:a16="http://schemas.microsoft.com/office/drawing/2014/main" xmlns="" id="{C7AEE9AE-1449-47BE-9BD1-59A85BBC2C9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3;p41">
              <a:extLst>
                <a:ext uri="{FF2B5EF4-FFF2-40B4-BE49-F238E27FC236}">
                  <a16:creationId xmlns:a16="http://schemas.microsoft.com/office/drawing/2014/main" xmlns="" id="{9C6BBDE0-2870-4CF0-A513-36FBFA100AA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4;p41">
              <a:extLst>
                <a:ext uri="{FF2B5EF4-FFF2-40B4-BE49-F238E27FC236}">
                  <a16:creationId xmlns:a16="http://schemas.microsoft.com/office/drawing/2014/main" xmlns="" id="{36C92DD4-73D5-4876-BCD3-B1FEC52FD74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5;p41">
              <a:extLst>
                <a:ext uri="{FF2B5EF4-FFF2-40B4-BE49-F238E27FC236}">
                  <a16:creationId xmlns:a16="http://schemas.microsoft.com/office/drawing/2014/main" xmlns="" id="{E33C329D-EB32-4783-B021-9C429053A00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6;p41">
              <a:extLst>
                <a:ext uri="{FF2B5EF4-FFF2-40B4-BE49-F238E27FC236}">
                  <a16:creationId xmlns:a16="http://schemas.microsoft.com/office/drawing/2014/main" xmlns="" id="{307A030B-5786-487D-9171-66DD93E7E9B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87;p41">
              <a:extLst>
                <a:ext uri="{FF2B5EF4-FFF2-40B4-BE49-F238E27FC236}">
                  <a16:creationId xmlns:a16="http://schemas.microsoft.com/office/drawing/2014/main" xmlns="" id="{5860AE0D-B8C9-4130-8C1F-4995EE1F256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4842;p41">
            <a:extLst>
              <a:ext uri="{FF2B5EF4-FFF2-40B4-BE49-F238E27FC236}">
                <a16:creationId xmlns:a16="http://schemas.microsoft.com/office/drawing/2014/main" xmlns="" id="{4CBEEF78-88D4-49FE-B0E9-E8E598E7439B}"/>
              </a:ext>
            </a:extLst>
          </p:cNvPr>
          <p:cNvGrpSpPr/>
          <p:nvPr/>
        </p:nvGrpSpPr>
        <p:grpSpPr>
          <a:xfrm rot="19133235">
            <a:off x="-30537" y="2990445"/>
            <a:ext cx="600107" cy="589058"/>
            <a:chOff x="493900" y="2994525"/>
            <a:chExt cx="2119975" cy="2090650"/>
          </a:xfrm>
        </p:grpSpPr>
        <p:sp>
          <p:nvSpPr>
            <p:cNvPr id="101" name="Google Shape;4843;p41">
              <a:extLst>
                <a:ext uri="{FF2B5EF4-FFF2-40B4-BE49-F238E27FC236}">
                  <a16:creationId xmlns:a16="http://schemas.microsoft.com/office/drawing/2014/main" xmlns="" id="{8DFAD4E5-B3C4-4D2F-85A7-85AEE0D2A2BE}"/>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4;p41">
              <a:extLst>
                <a:ext uri="{FF2B5EF4-FFF2-40B4-BE49-F238E27FC236}">
                  <a16:creationId xmlns:a16="http://schemas.microsoft.com/office/drawing/2014/main" xmlns="" id="{2D684FA7-BD5C-4F6D-8D53-2F5E8F72B91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5;p41">
              <a:extLst>
                <a:ext uri="{FF2B5EF4-FFF2-40B4-BE49-F238E27FC236}">
                  <a16:creationId xmlns:a16="http://schemas.microsoft.com/office/drawing/2014/main" xmlns="" id="{B9FB1609-917C-4809-B5AD-8C5E07147D9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6;p41">
              <a:extLst>
                <a:ext uri="{FF2B5EF4-FFF2-40B4-BE49-F238E27FC236}">
                  <a16:creationId xmlns:a16="http://schemas.microsoft.com/office/drawing/2014/main" xmlns="" id="{4E83A239-09BA-4A6B-AFE1-66607D5345F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7;p41">
              <a:extLst>
                <a:ext uri="{FF2B5EF4-FFF2-40B4-BE49-F238E27FC236}">
                  <a16:creationId xmlns:a16="http://schemas.microsoft.com/office/drawing/2014/main" xmlns="" id="{4B5CA500-FF14-4E05-9D57-ECB953CD8AD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8;p41">
              <a:extLst>
                <a:ext uri="{FF2B5EF4-FFF2-40B4-BE49-F238E27FC236}">
                  <a16:creationId xmlns:a16="http://schemas.microsoft.com/office/drawing/2014/main" xmlns="" id="{C2064898-DB87-4FAA-8704-EFBCE9433D2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49;p41">
              <a:extLst>
                <a:ext uri="{FF2B5EF4-FFF2-40B4-BE49-F238E27FC236}">
                  <a16:creationId xmlns:a16="http://schemas.microsoft.com/office/drawing/2014/main" xmlns="" id="{A69005DD-5CAF-418D-B383-80F6B360C31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0;p41">
              <a:extLst>
                <a:ext uri="{FF2B5EF4-FFF2-40B4-BE49-F238E27FC236}">
                  <a16:creationId xmlns:a16="http://schemas.microsoft.com/office/drawing/2014/main" xmlns="" id="{5EF160EE-6D4B-478A-9BEE-EBCCD9F8D2D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1;p41">
              <a:extLst>
                <a:ext uri="{FF2B5EF4-FFF2-40B4-BE49-F238E27FC236}">
                  <a16:creationId xmlns:a16="http://schemas.microsoft.com/office/drawing/2014/main" xmlns="" id="{6987CAF4-9C7B-4223-81FF-51FBA07E4FD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2;p41">
              <a:extLst>
                <a:ext uri="{FF2B5EF4-FFF2-40B4-BE49-F238E27FC236}">
                  <a16:creationId xmlns:a16="http://schemas.microsoft.com/office/drawing/2014/main" xmlns="" id="{003661CC-12BF-466E-8A8D-24C18C6B1C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3;p41">
              <a:extLst>
                <a:ext uri="{FF2B5EF4-FFF2-40B4-BE49-F238E27FC236}">
                  <a16:creationId xmlns:a16="http://schemas.microsoft.com/office/drawing/2014/main" xmlns="" id="{B3907B81-DEAD-4172-9C03-120C7AD570F4}"/>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4;p41">
              <a:extLst>
                <a:ext uri="{FF2B5EF4-FFF2-40B4-BE49-F238E27FC236}">
                  <a16:creationId xmlns:a16="http://schemas.microsoft.com/office/drawing/2014/main" xmlns="" id="{DDD8DDCF-9428-43FC-8690-EFD933CE5E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5;p41">
              <a:extLst>
                <a:ext uri="{FF2B5EF4-FFF2-40B4-BE49-F238E27FC236}">
                  <a16:creationId xmlns:a16="http://schemas.microsoft.com/office/drawing/2014/main" xmlns="" id="{241B333B-89C1-45DB-BDA0-CA5ADAE0D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6;p41">
              <a:extLst>
                <a:ext uri="{FF2B5EF4-FFF2-40B4-BE49-F238E27FC236}">
                  <a16:creationId xmlns:a16="http://schemas.microsoft.com/office/drawing/2014/main" xmlns="" id="{C2C62C1A-FDD4-46A5-AB09-8556AD83D64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7;p41">
              <a:extLst>
                <a:ext uri="{FF2B5EF4-FFF2-40B4-BE49-F238E27FC236}">
                  <a16:creationId xmlns:a16="http://schemas.microsoft.com/office/drawing/2014/main" xmlns="" id="{2361DAB1-0130-4140-89C7-C1AB63D0922D}"/>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8;p41">
              <a:extLst>
                <a:ext uri="{FF2B5EF4-FFF2-40B4-BE49-F238E27FC236}">
                  <a16:creationId xmlns:a16="http://schemas.microsoft.com/office/drawing/2014/main" xmlns="" id="{03455575-8B39-4BE4-8072-4F3E4B33F8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59;p41">
              <a:extLst>
                <a:ext uri="{FF2B5EF4-FFF2-40B4-BE49-F238E27FC236}">
                  <a16:creationId xmlns:a16="http://schemas.microsoft.com/office/drawing/2014/main" xmlns="" id="{437B803D-F1E5-4379-9346-1EC73B61807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0;p41">
              <a:extLst>
                <a:ext uri="{FF2B5EF4-FFF2-40B4-BE49-F238E27FC236}">
                  <a16:creationId xmlns:a16="http://schemas.microsoft.com/office/drawing/2014/main" xmlns="" id="{F26ED5EC-A361-4700-A711-D62EC62ED0A1}"/>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1;p41">
              <a:extLst>
                <a:ext uri="{FF2B5EF4-FFF2-40B4-BE49-F238E27FC236}">
                  <a16:creationId xmlns:a16="http://schemas.microsoft.com/office/drawing/2014/main" xmlns="" id="{B02C3E96-5343-449A-B340-FE63359626E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2;p41">
              <a:extLst>
                <a:ext uri="{FF2B5EF4-FFF2-40B4-BE49-F238E27FC236}">
                  <a16:creationId xmlns:a16="http://schemas.microsoft.com/office/drawing/2014/main" xmlns="" id="{2337EEB0-DAC5-4F82-8BC9-14CFA7E7732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3;p41">
              <a:extLst>
                <a:ext uri="{FF2B5EF4-FFF2-40B4-BE49-F238E27FC236}">
                  <a16:creationId xmlns:a16="http://schemas.microsoft.com/office/drawing/2014/main" xmlns="" id="{D8436826-0196-406A-87B6-FD915668AFB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4;p41">
              <a:extLst>
                <a:ext uri="{FF2B5EF4-FFF2-40B4-BE49-F238E27FC236}">
                  <a16:creationId xmlns:a16="http://schemas.microsoft.com/office/drawing/2014/main" xmlns="" id="{E8912627-DD8B-4E50-82D9-9E6217C00A2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5;p41">
              <a:extLst>
                <a:ext uri="{FF2B5EF4-FFF2-40B4-BE49-F238E27FC236}">
                  <a16:creationId xmlns:a16="http://schemas.microsoft.com/office/drawing/2014/main" xmlns="" id="{D3601324-F6C7-4E51-BD1B-093861A7251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6;p41">
              <a:extLst>
                <a:ext uri="{FF2B5EF4-FFF2-40B4-BE49-F238E27FC236}">
                  <a16:creationId xmlns:a16="http://schemas.microsoft.com/office/drawing/2014/main" xmlns="" id="{26EF50CA-D4D0-4AED-BABF-FEFED194BF2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7;p41">
              <a:extLst>
                <a:ext uri="{FF2B5EF4-FFF2-40B4-BE49-F238E27FC236}">
                  <a16:creationId xmlns:a16="http://schemas.microsoft.com/office/drawing/2014/main" xmlns="" id="{CB0AC50E-6BB3-4FDD-B998-3988850743E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8;p41">
              <a:extLst>
                <a:ext uri="{FF2B5EF4-FFF2-40B4-BE49-F238E27FC236}">
                  <a16:creationId xmlns:a16="http://schemas.microsoft.com/office/drawing/2014/main" xmlns="" id="{30AB7C33-A7D4-4C29-9944-53348F837F1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69;p41">
              <a:extLst>
                <a:ext uri="{FF2B5EF4-FFF2-40B4-BE49-F238E27FC236}">
                  <a16:creationId xmlns:a16="http://schemas.microsoft.com/office/drawing/2014/main" xmlns="" id="{46524CCB-2B35-4D68-B446-1F58867E7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0;p41">
              <a:extLst>
                <a:ext uri="{FF2B5EF4-FFF2-40B4-BE49-F238E27FC236}">
                  <a16:creationId xmlns:a16="http://schemas.microsoft.com/office/drawing/2014/main" xmlns="" id="{CE7319CC-7F14-4110-B523-EACE0B1043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1;p41">
              <a:extLst>
                <a:ext uri="{FF2B5EF4-FFF2-40B4-BE49-F238E27FC236}">
                  <a16:creationId xmlns:a16="http://schemas.microsoft.com/office/drawing/2014/main" xmlns="" id="{B79D4B94-A814-4F7B-9D57-CD5F2122B05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2;p41">
              <a:extLst>
                <a:ext uri="{FF2B5EF4-FFF2-40B4-BE49-F238E27FC236}">
                  <a16:creationId xmlns:a16="http://schemas.microsoft.com/office/drawing/2014/main" xmlns="" id="{759B883F-FC36-4F52-A31B-E41DD63F89A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3;p41">
              <a:extLst>
                <a:ext uri="{FF2B5EF4-FFF2-40B4-BE49-F238E27FC236}">
                  <a16:creationId xmlns:a16="http://schemas.microsoft.com/office/drawing/2014/main" xmlns="" id="{5F41E066-6250-41DD-A13F-BA1A13454F2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4;p41">
              <a:extLst>
                <a:ext uri="{FF2B5EF4-FFF2-40B4-BE49-F238E27FC236}">
                  <a16:creationId xmlns:a16="http://schemas.microsoft.com/office/drawing/2014/main" xmlns="" id="{DEAC98E6-52BB-4511-BFC6-8E934014701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5;p41">
              <a:extLst>
                <a:ext uri="{FF2B5EF4-FFF2-40B4-BE49-F238E27FC236}">
                  <a16:creationId xmlns:a16="http://schemas.microsoft.com/office/drawing/2014/main" xmlns="" id="{4A04C68B-0193-474A-AA93-A9CFBEE353A7}"/>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6;p41">
              <a:extLst>
                <a:ext uri="{FF2B5EF4-FFF2-40B4-BE49-F238E27FC236}">
                  <a16:creationId xmlns:a16="http://schemas.microsoft.com/office/drawing/2014/main" xmlns="" id="{2A110B95-A3DA-4B11-A76A-4A770AD3E675}"/>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7;p41">
              <a:extLst>
                <a:ext uri="{FF2B5EF4-FFF2-40B4-BE49-F238E27FC236}">
                  <a16:creationId xmlns:a16="http://schemas.microsoft.com/office/drawing/2014/main" xmlns="" id="{1344E14C-90B0-4E1C-B4D8-7CCD51D536C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8;p41">
              <a:extLst>
                <a:ext uri="{FF2B5EF4-FFF2-40B4-BE49-F238E27FC236}">
                  <a16:creationId xmlns:a16="http://schemas.microsoft.com/office/drawing/2014/main" xmlns="" id="{6000E245-6173-43C5-93F9-351FC9637D18}"/>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79;p41">
              <a:extLst>
                <a:ext uri="{FF2B5EF4-FFF2-40B4-BE49-F238E27FC236}">
                  <a16:creationId xmlns:a16="http://schemas.microsoft.com/office/drawing/2014/main" xmlns="" id="{1ABE639C-7D40-4719-89AB-64AAF7AF0E6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0;p41">
              <a:extLst>
                <a:ext uri="{FF2B5EF4-FFF2-40B4-BE49-F238E27FC236}">
                  <a16:creationId xmlns:a16="http://schemas.microsoft.com/office/drawing/2014/main" xmlns="" id="{BE87B2AE-A659-4FD9-BC3F-3BEADDA86784}"/>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1;p41">
              <a:extLst>
                <a:ext uri="{FF2B5EF4-FFF2-40B4-BE49-F238E27FC236}">
                  <a16:creationId xmlns:a16="http://schemas.microsoft.com/office/drawing/2014/main" xmlns="" id="{22B97221-5EDB-45AA-8344-E5FE465E961D}"/>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2;p41">
              <a:extLst>
                <a:ext uri="{FF2B5EF4-FFF2-40B4-BE49-F238E27FC236}">
                  <a16:creationId xmlns:a16="http://schemas.microsoft.com/office/drawing/2014/main" xmlns="" id="{89CBE0A0-2DC6-4C72-A36D-6AA825DBE9D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3;p41">
              <a:extLst>
                <a:ext uri="{FF2B5EF4-FFF2-40B4-BE49-F238E27FC236}">
                  <a16:creationId xmlns:a16="http://schemas.microsoft.com/office/drawing/2014/main" xmlns="" id="{37D03EA0-5E6B-48CE-BE64-5C9C8E6283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4;p41">
              <a:extLst>
                <a:ext uri="{FF2B5EF4-FFF2-40B4-BE49-F238E27FC236}">
                  <a16:creationId xmlns:a16="http://schemas.microsoft.com/office/drawing/2014/main" xmlns="" id="{97769166-5A3C-47AE-A240-7CCEC22134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5;p41">
              <a:extLst>
                <a:ext uri="{FF2B5EF4-FFF2-40B4-BE49-F238E27FC236}">
                  <a16:creationId xmlns:a16="http://schemas.microsoft.com/office/drawing/2014/main" xmlns="" id="{F9C25189-9493-4F91-940F-4DF53D904AE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6;p41">
              <a:extLst>
                <a:ext uri="{FF2B5EF4-FFF2-40B4-BE49-F238E27FC236}">
                  <a16:creationId xmlns:a16="http://schemas.microsoft.com/office/drawing/2014/main" xmlns="" id="{97FE4740-A13C-4EFB-8C02-571F5DCD850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87;p41">
              <a:extLst>
                <a:ext uri="{FF2B5EF4-FFF2-40B4-BE49-F238E27FC236}">
                  <a16:creationId xmlns:a16="http://schemas.microsoft.com/office/drawing/2014/main" xmlns="" id="{C23F68D0-61BE-48EE-BDF4-07740925847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4842;p41">
            <a:extLst>
              <a:ext uri="{FF2B5EF4-FFF2-40B4-BE49-F238E27FC236}">
                <a16:creationId xmlns:a16="http://schemas.microsoft.com/office/drawing/2014/main" xmlns="" id="{EDEF1309-DDC9-4EAE-80ED-5BB042B68CCE}"/>
              </a:ext>
            </a:extLst>
          </p:cNvPr>
          <p:cNvGrpSpPr/>
          <p:nvPr/>
        </p:nvGrpSpPr>
        <p:grpSpPr>
          <a:xfrm rot="19133235">
            <a:off x="-10437" y="4548483"/>
            <a:ext cx="600107" cy="589058"/>
            <a:chOff x="493900" y="2994525"/>
            <a:chExt cx="2119975" cy="2090650"/>
          </a:xfrm>
        </p:grpSpPr>
        <p:sp>
          <p:nvSpPr>
            <p:cNvPr id="147" name="Google Shape;4843;p41">
              <a:extLst>
                <a:ext uri="{FF2B5EF4-FFF2-40B4-BE49-F238E27FC236}">
                  <a16:creationId xmlns:a16="http://schemas.microsoft.com/office/drawing/2014/main" xmlns="" id="{0078CC11-2231-46FD-A49B-E196609B6B05}"/>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4;p41">
              <a:extLst>
                <a:ext uri="{FF2B5EF4-FFF2-40B4-BE49-F238E27FC236}">
                  <a16:creationId xmlns:a16="http://schemas.microsoft.com/office/drawing/2014/main" xmlns="" id="{30D17134-30FF-49A9-B71B-103EAE30029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5;p41">
              <a:extLst>
                <a:ext uri="{FF2B5EF4-FFF2-40B4-BE49-F238E27FC236}">
                  <a16:creationId xmlns:a16="http://schemas.microsoft.com/office/drawing/2014/main" xmlns="" id="{695E5EFE-9D55-4D66-AD07-429F33605951}"/>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6;p41">
              <a:extLst>
                <a:ext uri="{FF2B5EF4-FFF2-40B4-BE49-F238E27FC236}">
                  <a16:creationId xmlns:a16="http://schemas.microsoft.com/office/drawing/2014/main" xmlns="" id="{9008DF89-02FB-4364-B9E9-AA4DC1E7126C}"/>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7;p41">
              <a:extLst>
                <a:ext uri="{FF2B5EF4-FFF2-40B4-BE49-F238E27FC236}">
                  <a16:creationId xmlns:a16="http://schemas.microsoft.com/office/drawing/2014/main" xmlns="" id="{8025507A-DD60-44B0-B084-9CB3F12F127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8;p41">
              <a:extLst>
                <a:ext uri="{FF2B5EF4-FFF2-40B4-BE49-F238E27FC236}">
                  <a16:creationId xmlns:a16="http://schemas.microsoft.com/office/drawing/2014/main" xmlns="" id="{D868507F-F1FC-408C-92C7-97EAD06342C2}"/>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49;p41">
              <a:extLst>
                <a:ext uri="{FF2B5EF4-FFF2-40B4-BE49-F238E27FC236}">
                  <a16:creationId xmlns:a16="http://schemas.microsoft.com/office/drawing/2014/main" xmlns="" id="{978B459F-4D17-4F6C-99FA-A5B88291736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0;p41">
              <a:extLst>
                <a:ext uri="{FF2B5EF4-FFF2-40B4-BE49-F238E27FC236}">
                  <a16:creationId xmlns:a16="http://schemas.microsoft.com/office/drawing/2014/main" xmlns="" id="{A5B386CB-581C-48B0-87CE-F5A0C9F5D9C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1;p41">
              <a:extLst>
                <a:ext uri="{FF2B5EF4-FFF2-40B4-BE49-F238E27FC236}">
                  <a16:creationId xmlns:a16="http://schemas.microsoft.com/office/drawing/2014/main" xmlns="" id="{4F257577-FF29-443C-8A01-A74A8F7FEFC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2;p41">
              <a:extLst>
                <a:ext uri="{FF2B5EF4-FFF2-40B4-BE49-F238E27FC236}">
                  <a16:creationId xmlns:a16="http://schemas.microsoft.com/office/drawing/2014/main" xmlns="" id="{FA74E73C-4132-46AE-A160-54FB5D3EC17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3;p41">
              <a:extLst>
                <a:ext uri="{FF2B5EF4-FFF2-40B4-BE49-F238E27FC236}">
                  <a16:creationId xmlns:a16="http://schemas.microsoft.com/office/drawing/2014/main" xmlns="" id="{0544C09B-90FF-4093-B288-0CC45F58CC2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4;p41">
              <a:extLst>
                <a:ext uri="{FF2B5EF4-FFF2-40B4-BE49-F238E27FC236}">
                  <a16:creationId xmlns:a16="http://schemas.microsoft.com/office/drawing/2014/main" xmlns="" id="{AF081F37-FCDA-452D-BC18-8AAD15F2110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5;p41">
              <a:extLst>
                <a:ext uri="{FF2B5EF4-FFF2-40B4-BE49-F238E27FC236}">
                  <a16:creationId xmlns:a16="http://schemas.microsoft.com/office/drawing/2014/main" xmlns="" id="{3581CC22-E874-45B0-9C1F-EC2D3D02304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6;p41">
              <a:extLst>
                <a:ext uri="{FF2B5EF4-FFF2-40B4-BE49-F238E27FC236}">
                  <a16:creationId xmlns:a16="http://schemas.microsoft.com/office/drawing/2014/main" xmlns="" id="{9CB319C5-0B0B-4376-ABA7-B660AF582BDC}"/>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7;p41">
              <a:extLst>
                <a:ext uri="{FF2B5EF4-FFF2-40B4-BE49-F238E27FC236}">
                  <a16:creationId xmlns:a16="http://schemas.microsoft.com/office/drawing/2014/main" xmlns="" id="{5F3F9FB5-3225-4B98-B207-ABB19751732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8;p41">
              <a:extLst>
                <a:ext uri="{FF2B5EF4-FFF2-40B4-BE49-F238E27FC236}">
                  <a16:creationId xmlns:a16="http://schemas.microsoft.com/office/drawing/2014/main" xmlns="" id="{34299C75-6C63-4ED5-AAD7-5183C2637C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59;p41">
              <a:extLst>
                <a:ext uri="{FF2B5EF4-FFF2-40B4-BE49-F238E27FC236}">
                  <a16:creationId xmlns:a16="http://schemas.microsoft.com/office/drawing/2014/main" xmlns="" id="{AF455985-2A53-486F-BB03-252FD6EB942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0;p41">
              <a:extLst>
                <a:ext uri="{FF2B5EF4-FFF2-40B4-BE49-F238E27FC236}">
                  <a16:creationId xmlns:a16="http://schemas.microsoft.com/office/drawing/2014/main" xmlns="" id="{6105C499-AA8B-4187-933F-5BD73CF3C38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1;p41">
              <a:extLst>
                <a:ext uri="{FF2B5EF4-FFF2-40B4-BE49-F238E27FC236}">
                  <a16:creationId xmlns:a16="http://schemas.microsoft.com/office/drawing/2014/main" xmlns="" id="{976FDF64-CAA2-4408-AE7D-16D7EF85D1A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2;p41">
              <a:extLst>
                <a:ext uri="{FF2B5EF4-FFF2-40B4-BE49-F238E27FC236}">
                  <a16:creationId xmlns:a16="http://schemas.microsoft.com/office/drawing/2014/main" xmlns="" id="{815F2ED7-A63F-43F2-8BB8-7D2B98017E6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3;p41">
              <a:extLst>
                <a:ext uri="{FF2B5EF4-FFF2-40B4-BE49-F238E27FC236}">
                  <a16:creationId xmlns:a16="http://schemas.microsoft.com/office/drawing/2014/main" xmlns="" id="{D93EFB4D-4209-4021-83CA-13A6DEC2544D}"/>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4;p41">
              <a:extLst>
                <a:ext uri="{FF2B5EF4-FFF2-40B4-BE49-F238E27FC236}">
                  <a16:creationId xmlns:a16="http://schemas.microsoft.com/office/drawing/2014/main" xmlns="" id="{6965EA6A-994A-4DE8-881F-9DD0B26C23D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5;p41">
              <a:extLst>
                <a:ext uri="{FF2B5EF4-FFF2-40B4-BE49-F238E27FC236}">
                  <a16:creationId xmlns:a16="http://schemas.microsoft.com/office/drawing/2014/main" xmlns="" id="{6307CD9E-6669-4230-8179-1D3441AF692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6;p41">
              <a:extLst>
                <a:ext uri="{FF2B5EF4-FFF2-40B4-BE49-F238E27FC236}">
                  <a16:creationId xmlns:a16="http://schemas.microsoft.com/office/drawing/2014/main" xmlns="" id="{1E9ACEC3-F9B5-4CA5-B03D-9FC9AB68D61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7;p41">
              <a:extLst>
                <a:ext uri="{FF2B5EF4-FFF2-40B4-BE49-F238E27FC236}">
                  <a16:creationId xmlns:a16="http://schemas.microsoft.com/office/drawing/2014/main" xmlns="" id="{2360ABE8-6788-4803-9152-B68E1BDFD5E6}"/>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8;p41">
              <a:extLst>
                <a:ext uri="{FF2B5EF4-FFF2-40B4-BE49-F238E27FC236}">
                  <a16:creationId xmlns:a16="http://schemas.microsoft.com/office/drawing/2014/main" xmlns="" id="{F91F3B3D-C27F-4DB2-8A1E-7D3B468C473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69;p41">
              <a:extLst>
                <a:ext uri="{FF2B5EF4-FFF2-40B4-BE49-F238E27FC236}">
                  <a16:creationId xmlns:a16="http://schemas.microsoft.com/office/drawing/2014/main" xmlns="" id="{F14F4960-7032-4AF5-A81A-DC967CAE0805}"/>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0;p41">
              <a:extLst>
                <a:ext uri="{FF2B5EF4-FFF2-40B4-BE49-F238E27FC236}">
                  <a16:creationId xmlns:a16="http://schemas.microsoft.com/office/drawing/2014/main" xmlns="" id="{2A4CB5EE-443B-4831-B66F-097E29EBEE0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1;p41">
              <a:extLst>
                <a:ext uri="{FF2B5EF4-FFF2-40B4-BE49-F238E27FC236}">
                  <a16:creationId xmlns:a16="http://schemas.microsoft.com/office/drawing/2014/main" xmlns="" id="{5E1352BA-3D61-4C21-9906-AB30DF913244}"/>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2;p41">
              <a:extLst>
                <a:ext uri="{FF2B5EF4-FFF2-40B4-BE49-F238E27FC236}">
                  <a16:creationId xmlns:a16="http://schemas.microsoft.com/office/drawing/2014/main" xmlns="" id="{9ED91008-29DD-402B-9F9D-F5D294F4A77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3;p41">
              <a:extLst>
                <a:ext uri="{FF2B5EF4-FFF2-40B4-BE49-F238E27FC236}">
                  <a16:creationId xmlns:a16="http://schemas.microsoft.com/office/drawing/2014/main" xmlns="" id="{B5C09949-6163-45FF-B41A-427264C58D2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4;p41">
              <a:extLst>
                <a:ext uri="{FF2B5EF4-FFF2-40B4-BE49-F238E27FC236}">
                  <a16:creationId xmlns:a16="http://schemas.microsoft.com/office/drawing/2014/main" xmlns="" id="{AD1A5762-9155-4E09-BF9B-183BD6C7950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5;p41">
              <a:extLst>
                <a:ext uri="{FF2B5EF4-FFF2-40B4-BE49-F238E27FC236}">
                  <a16:creationId xmlns:a16="http://schemas.microsoft.com/office/drawing/2014/main" xmlns="" id="{8FFCD3CC-B3FF-4F3C-B874-26E271427DF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6;p41">
              <a:extLst>
                <a:ext uri="{FF2B5EF4-FFF2-40B4-BE49-F238E27FC236}">
                  <a16:creationId xmlns:a16="http://schemas.microsoft.com/office/drawing/2014/main" xmlns="" id="{0E336E66-3DE0-4A08-B19C-D9CA114E0BE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7;p41">
              <a:extLst>
                <a:ext uri="{FF2B5EF4-FFF2-40B4-BE49-F238E27FC236}">
                  <a16:creationId xmlns:a16="http://schemas.microsoft.com/office/drawing/2014/main" xmlns="" id="{AD2797A3-F4D6-442A-BFF7-DCFB368F9C7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8;p41">
              <a:extLst>
                <a:ext uri="{FF2B5EF4-FFF2-40B4-BE49-F238E27FC236}">
                  <a16:creationId xmlns:a16="http://schemas.microsoft.com/office/drawing/2014/main" xmlns="" id="{E1D2EB70-E425-4CBD-B3F6-2242DAE8270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79;p41">
              <a:extLst>
                <a:ext uri="{FF2B5EF4-FFF2-40B4-BE49-F238E27FC236}">
                  <a16:creationId xmlns:a16="http://schemas.microsoft.com/office/drawing/2014/main" xmlns="" id="{A3600BC4-C378-43C1-8D4B-85FB67FE20F7}"/>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0;p41">
              <a:extLst>
                <a:ext uri="{FF2B5EF4-FFF2-40B4-BE49-F238E27FC236}">
                  <a16:creationId xmlns:a16="http://schemas.microsoft.com/office/drawing/2014/main" xmlns="" id="{158B6C3F-721A-44D5-9DA9-D653BCD64B6A}"/>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1;p41">
              <a:extLst>
                <a:ext uri="{FF2B5EF4-FFF2-40B4-BE49-F238E27FC236}">
                  <a16:creationId xmlns:a16="http://schemas.microsoft.com/office/drawing/2014/main" xmlns="" id="{7B8A4E43-5301-4863-A8E0-1F51BD4EF646}"/>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2;p41">
              <a:extLst>
                <a:ext uri="{FF2B5EF4-FFF2-40B4-BE49-F238E27FC236}">
                  <a16:creationId xmlns:a16="http://schemas.microsoft.com/office/drawing/2014/main" xmlns="" id="{CA1A4F51-FFC7-4F3A-912F-C5180ED160A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3;p41">
              <a:extLst>
                <a:ext uri="{FF2B5EF4-FFF2-40B4-BE49-F238E27FC236}">
                  <a16:creationId xmlns:a16="http://schemas.microsoft.com/office/drawing/2014/main" xmlns="" id="{641AA9C1-70B6-4864-939F-840B0A9B74B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4;p41">
              <a:extLst>
                <a:ext uri="{FF2B5EF4-FFF2-40B4-BE49-F238E27FC236}">
                  <a16:creationId xmlns:a16="http://schemas.microsoft.com/office/drawing/2014/main" xmlns="" id="{D4D0BD42-D19A-43E1-AF1F-CF5F0F935595}"/>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5;p41">
              <a:extLst>
                <a:ext uri="{FF2B5EF4-FFF2-40B4-BE49-F238E27FC236}">
                  <a16:creationId xmlns:a16="http://schemas.microsoft.com/office/drawing/2014/main" xmlns="" id="{C96E06F0-755D-4BA3-9510-9307B07E479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6;p41">
              <a:extLst>
                <a:ext uri="{FF2B5EF4-FFF2-40B4-BE49-F238E27FC236}">
                  <a16:creationId xmlns:a16="http://schemas.microsoft.com/office/drawing/2014/main" xmlns="" id="{54F8E079-5511-4851-BE97-05066C6B5F08}"/>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87;p41">
              <a:extLst>
                <a:ext uri="{FF2B5EF4-FFF2-40B4-BE49-F238E27FC236}">
                  <a16:creationId xmlns:a16="http://schemas.microsoft.com/office/drawing/2014/main" xmlns="" id="{F0331537-494A-400C-91DE-74969D690F24}"/>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4842;p41">
            <a:extLst>
              <a:ext uri="{FF2B5EF4-FFF2-40B4-BE49-F238E27FC236}">
                <a16:creationId xmlns:a16="http://schemas.microsoft.com/office/drawing/2014/main" xmlns="" id="{1A8E2A14-E16B-4612-AA48-2F2833CC5B4D}"/>
              </a:ext>
            </a:extLst>
          </p:cNvPr>
          <p:cNvGrpSpPr/>
          <p:nvPr/>
        </p:nvGrpSpPr>
        <p:grpSpPr>
          <a:xfrm rot="19133235">
            <a:off x="8559422" y="124672"/>
            <a:ext cx="600107" cy="589058"/>
            <a:chOff x="493900" y="2994525"/>
            <a:chExt cx="2119975" cy="2090650"/>
          </a:xfrm>
        </p:grpSpPr>
        <p:sp>
          <p:nvSpPr>
            <p:cNvPr id="377" name="Google Shape;4843;p41">
              <a:extLst>
                <a:ext uri="{FF2B5EF4-FFF2-40B4-BE49-F238E27FC236}">
                  <a16:creationId xmlns:a16="http://schemas.microsoft.com/office/drawing/2014/main" xmlns="" id="{121DA75C-1D76-43E3-811E-96EE06B0CE6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844;p41">
              <a:extLst>
                <a:ext uri="{FF2B5EF4-FFF2-40B4-BE49-F238E27FC236}">
                  <a16:creationId xmlns:a16="http://schemas.microsoft.com/office/drawing/2014/main" xmlns="" id="{C7E2042F-D2F7-4A71-83D8-8CB588655AF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845;p41">
              <a:extLst>
                <a:ext uri="{FF2B5EF4-FFF2-40B4-BE49-F238E27FC236}">
                  <a16:creationId xmlns:a16="http://schemas.microsoft.com/office/drawing/2014/main" xmlns="" id="{CD63BCD2-A857-46DF-9B74-E31BAD3B8EBA}"/>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846;p41">
              <a:extLst>
                <a:ext uri="{FF2B5EF4-FFF2-40B4-BE49-F238E27FC236}">
                  <a16:creationId xmlns:a16="http://schemas.microsoft.com/office/drawing/2014/main" xmlns="" id="{65969103-408D-4338-AA69-3ED6ABA0247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847;p41">
              <a:extLst>
                <a:ext uri="{FF2B5EF4-FFF2-40B4-BE49-F238E27FC236}">
                  <a16:creationId xmlns:a16="http://schemas.microsoft.com/office/drawing/2014/main" xmlns="" id="{948F3F74-9718-48A9-BEE0-D92EC9E50B3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848;p41">
              <a:extLst>
                <a:ext uri="{FF2B5EF4-FFF2-40B4-BE49-F238E27FC236}">
                  <a16:creationId xmlns:a16="http://schemas.microsoft.com/office/drawing/2014/main" xmlns="" id="{252F5A86-0E01-49D9-BE51-3658E9ED1CC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849;p41">
              <a:extLst>
                <a:ext uri="{FF2B5EF4-FFF2-40B4-BE49-F238E27FC236}">
                  <a16:creationId xmlns:a16="http://schemas.microsoft.com/office/drawing/2014/main" xmlns="" id="{2DD8C6F2-8C6F-497D-8AE9-C300F5CB1B0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850;p41">
              <a:extLst>
                <a:ext uri="{FF2B5EF4-FFF2-40B4-BE49-F238E27FC236}">
                  <a16:creationId xmlns:a16="http://schemas.microsoft.com/office/drawing/2014/main" xmlns="" id="{08577D21-FAA9-4B5B-A968-B656AF14454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851;p41">
              <a:extLst>
                <a:ext uri="{FF2B5EF4-FFF2-40B4-BE49-F238E27FC236}">
                  <a16:creationId xmlns:a16="http://schemas.microsoft.com/office/drawing/2014/main" xmlns="" id="{14F5551F-CEDB-41B5-A250-A63184EDF7A0}"/>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852;p41">
              <a:extLst>
                <a:ext uri="{FF2B5EF4-FFF2-40B4-BE49-F238E27FC236}">
                  <a16:creationId xmlns:a16="http://schemas.microsoft.com/office/drawing/2014/main" xmlns="" id="{E48E2C45-B044-4BBF-8F94-83FC97FBC9C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853;p41">
              <a:extLst>
                <a:ext uri="{FF2B5EF4-FFF2-40B4-BE49-F238E27FC236}">
                  <a16:creationId xmlns:a16="http://schemas.microsoft.com/office/drawing/2014/main" xmlns="" id="{3D0A951A-4906-46E5-891A-5481B67845E9}"/>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854;p41">
              <a:extLst>
                <a:ext uri="{FF2B5EF4-FFF2-40B4-BE49-F238E27FC236}">
                  <a16:creationId xmlns:a16="http://schemas.microsoft.com/office/drawing/2014/main" xmlns="" id="{9F9D3E8D-656B-445D-9B92-DAB6CF7C94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855;p41">
              <a:extLst>
                <a:ext uri="{FF2B5EF4-FFF2-40B4-BE49-F238E27FC236}">
                  <a16:creationId xmlns:a16="http://schemas.microsoft.com/office/drawing/2014/main" xmlns="" id="{44E4AE08-B196-4A17-8816-F0143968100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856;p41">
              <a:extLst>
                <a:ext uri="{FF2B5EF4-FFF2-40B4-BE49-F238E27FC236}">
                  <a16:creationId xmlns:a16="http://schemas.microsoft.com/office/drawing/2014/main" xmlns="" id="{847F4D2D-6563-4D01-88FB-829A34D12112}"/>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857;p41">
              <a:extLst>
                <a:ext uri="{FF2B5EF4-FFF2-40B4-BE49-F238E27FC236}">
                  <a16:creationId xmlns:a16="http://schemas.microsoft.com/office/drawing/2014/main" xmlns="" id="{8DE1D71A-6F73-4BFF-B8E2-699366B7D810}"/>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858;p41">
              <a:extLst>
                <a:ext uri="{FF2B5EF4-FFF2-40B4-BE49-F238E27FC236}">
                  <a16:creationId xmlns:a16="http://schemas.microsoft.com/office/drawing/2014/main" xmlns="" id="{F907FA88-B102-490D-A9B1-16027845A8B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859;p41">
              <a:extLst>
                <a:ext uri="{FF2B5EF4-FFF2-40B4-BE49-F238E27FC236}">
                  <a16:creationId xmlns:a16="http://schemas.microsoft.com/office/drawing/2014/main" xmlns="" id="{BECAA430-626D-408D-A4B4-0BBB58DAE3B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860;p41">
              <a:extLst>
                <a:ext uri="{FF2B5EF4-FFF2-40B4-BE49-F238E27FC236}">
                  <a16:creationId xmlns:a16="http://schemas.microsoft.com/office/drawing/2014/main" xmlns="" id="{9BE0272F-9059-4329-899A-79B713077B6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861;p41">
              <a:extLst>
                <a:ext uri="{FF2B5EF4-FFF2-40B4-BE49-F238E27FC236}">
                  <a16:creationId xmlns:a16="http://schemas.microsoft.com/office/drawing/2014/main" xmlns="" id="{2EBD48B9-41CE-4A3A-9136-EBF6ED8FE95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862;p41">
              <a:extLst>
                <a:ext uri="{FF2B5EF4-FFF2-40B4-BE49-F238E27FC236}">
                  <a16:creationId xmlns:a16="http://schemas.microsoft.com/office/drawing/2014/main" xmlns="" id="{BC0C5FF0-D1F4-40FE-9633-B18FB8C7FBD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863;p41">
              <a:extLst>
                <a:ext uri="{FF2B5EF4-FFF2-40B4-BE49-F238E27FC236}">
                  <a16:creationId xmlns:a16="http://schemas.microsoft.com/office/drawing/2014/main" xmlns="" id="{18AF096A-9A8E-403B-B25C-137B6907ECC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864;p41">
              <a:extLst>
                <a:ext uri="{FF2B5EF4-FFF2-40B4-BE49-F238E27FC236}">
                  <a16:creationId xmlns:a16="http://schemas.microsoft.com/office/drawing/2014/main" xmlns="" id="{051A3C5B-2D99-472F-B288-2DF4EFC95F7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865;p41">
              <a:extLst>
                <a:ext uri="{FF2B5EF4-FFF2-40B4-BE49-F238E27FC236}">
                  <a16:creationId xmlns:a16="http://schemas.microsoft.com/office/drawing/2014/main" xmlns="" id="{29E687AF-4342-46F8-B1D3-E234204FA68D}"/>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866;p41">
              <a:extLst>
                <a:ext uri="{FF2B5EF4-FFF2-40B4-BE49-F238E27FC236}">
                  <a16:creationId xmlns:a16="http://schemas.microsoft.com/office/drawing/2014/main" xmlns="" id="{55E50A97-C069-427B-94F0-292412E97AA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867;p41">
              <a:extLst>
                <a:ext uri="{FF2B5EF4-FFF2-40B4-BE49-F238E27FC236}">
                  <a16:creationId xmlns:a16="http://schemas.microsoft.com/office/drawing/2014/main" xmlns="" id="{5ADB5B9C-3B9F-4E9D-B5EA-41D470950E3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868;p41">
              <a:extLst>
                <a:ext uri="{FF2B5EF4-FFF2-40B4-BE49-F238E27FC236}">
                  <a16:creationId xmlns:a16="http://schemas.microsoft.com/office/drawing/2014/main" xmlns="" id="{A70F2DFE-D0DE-4B21-8C4C-86775495F2C2}"/>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869;p41">
              <a:extLst>
                <a:ext uri="{FF2B5EF4-FFF2-40B4-BE49-F238E27FC236}">
                  <a16:creationId xmlns:a16="http://schemas.microsoft.com/office/drawing/2014/main" xmlns="" id="{C4ED3779-6BB4-4ECA-8EC7-E8268DD751DD}"/>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870;p41">
              <a:extLst>
                <a:ext uri="{FF2B5EF4-FFF2-40B4-BE49-F238E27FC236}">
                  <a16:creationId xmlns:a16="http://schemas.microsoft.com/office/drawing/2014/main" xmlns="" id="{4B1AB894-86C7-41F5-9C4D-6EC7230833F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871;p41">
              <a:extLst>
                <a:ext uri="{FF2B5EF4-FFF2-40B4-BE49-F238E27FC236}">
                  <a16:creationId xmlns:a16="http://schemas.microsoft.com/office/drawing/2014/main" xmlns="" id="{3241EEDB-B37E-49BC-8980-6109C2F9413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872;p41">
              <a:extLst>
                <a:ext uri="{FF2B5EF4-FFF2-40B4-BE49-F238E27FC236}">
                  <a16:creationId xmlns:a16="http://schemas.microsoft.com/office/drawing/2014/main" xmlns="" id="{157DB0F5-A1E5-4A1B-B77D-CB6A19595F0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873;p41">
              <a:extLst>
                <a:ext uri="{FF2B5EF4-FFF2-40B4-BE49-F238E27FC236}">
                  <a16:creationId xmlns:a16="http://schemas.microsoft.com/office/drawing/2014/main" xmlns="" id="{B9892667-51A3-429F-AC25-FFB2C8F98AD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874;p41">
              <a:extLst>
                <a:ext uri="{FF2B5EF4-FFF2-40B4-BE49-F238E27FC236}">
                  <a16:creationId xmlns:a16="http://schemas.microsoft.com/office/drawing/2014/main" xmlns="" id="{8FC7FD30-25D1-4BD4-B9AA-CBE54B8A709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875;p41">
              <a:extLst>
                <a:ext uri="{FF2B5EF4-FFF2-40B4-BE49-F238E27FC236}">
                  <a16:creationId xmlns:a16="http://schemas.microsoft.com/office/drawing/2014/main" xmlns="" id="{8BF934D2-4027-4BCE-AAD2-D18CA72F965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876;p41">
              <a:extLst>
                <a:ext uri="{FF2B5EF4-FFF2-40B4-BE49-F238E27FC236}">
                  <a16:creationId xmlns:a16="http://schemas.microsoft.com/office/drawing/2014/main" xmlns="" id="{852BD842-E4FA-4EFA-88EB-A355D1A7228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877;p41">
              <a:extLst>
                <a:ext uri="{FF2B5EF4-FFF2-40B4-BE49-F238E27FC236}">
                  <a16:creationId xmlns:a16="http://schemas.microsoft.com/office/drawing/2014/main" xmlns="" id="{DD94A255-F01C-4A0B-B44B-5DECE10E295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878;p41">
              <a:extLst>
                <a:ext uri="{FF2B5EF4-FFF2-40B4-BE49-F238E27FC236}">
                  <a16:creationId xmlns:a16="http://schemas.microsoft.com/office/drawing/2014/main" xmlns="" id="{E47E0235-1A6B-417D-BE83-7886BB6B62F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879;p41">
              <a:extLst>
                <a:ext uri="{FF2B5EF4-FFF2-40B4-BE49-F238E27FC236}">
                  <a16:creationId xmlns:a16="http://schemas.microsoft.com/office/drawing/2014/main" xmlns="" id="{B4FCD4CD-ADBD-4EE3-ABD9-7B0DCF9D5D4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880;p41">
              <a:extLst>
                <a:ext uri="{FF2B5EF4-FFF2-40B4-BE49-F238E27FC236}">
                  <a16:creationId xmlns:a16="http://schemas.microsoft.com/office/drawing/2014/main" xmlns="" id="{D1CB2352-E03B-4578-B042-8B4403B80F15}"/>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881;p41">
              <a:extLst>
                <a:ext uri="{FF2B5EF4-FFF2-40B4-BE49-F238E27FC236}">
                  <a16:creationId xmlns:a16="http://schemas.microsoft.com/office/drawing/2014/main" xmlns="" id="{35B1A7F3-7254-4D93-BF0E-88B5678A59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882;p41">
              <a:extLst>
                <a:ext uri="{FF2B5EF4-FFF2-40B4-BE49-F238E27FC236}">
                  <a16:creationId xmlns:a16="http://schemas.microsoft.com/office/drawing/2014/main" xmlns="" id="{9429A647-EDE2-4449-9E44-689DA131AC3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883;p41">
              <a:extLst>
                <a:ext uri="{FF2B5EF4-FFF2-40B4-BE49-F238E27FC236}">
                  <a16:creationId xmlns:a16="http://schemas.microsoft.com/office/drawing/2014/main" xmlns="" id="{93166D42-B050-481A-8B25-DE903AF5037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884;p41">
              <a:extLst>
                <a:ext uri="{FF2B5EF4-FFF2-40B4-BE49-F238E27FC236}">
                  <a16:creationId xmlns:a16="http://schemas.microsoft.com/office/drawing/2014/main" xmlns="" id="{F1EB764C-380C-4239-BF63-B45CCA2109B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885;p41">
              <a:extLst>
                <a:ext uri="{FF2B5EF4-FFF2-40B4-BE49-F238E27FC236}">
                  <a16:creationId xmlns:a16="http://schemas.microsoft.com/office/drawing/2014/main" xmlns="" id="{3D07EBA7-2A09-47B5-AF4D-CF676068676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886;p41">
              <a:extLst>
                <a:ext uri="{FF2B5EF4-FFF2-40B4-BE49-F238E27FC236}">
                  <a16:creationId xmlns:a16="http://schemas.microsoft.com/office/drawing/2014/main" xmlns="" id="{DDC59B67-A876-48B8-8027-82694E154E9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887;p41">
              <a:extLst>
                <a:ext uri="{FF2B5EF4-FFF2-40B4-BE49-F238E27FC236}">
                  <a16:creationId xmlns:a16="http://schemas.microsoft.com/office/drawing/2014/main" xmlns="" id="{AC20A54E-6B5A-45BE-B4E7-06E9BF87438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842;p41">
            <a:extLst>
              <a:ext uri="{FF2B5EF4-FFF2-40B4-BE49-F238E27FC236}">
                <a16:creationId xmlns:a16="http://schemas.microsoft.com/office/drawing/2014/main" xmlns="" id="{E637E81C-06EF-4984-AC9D-BE866E8D5796}"/>
              </a:ext>
            </a:extLst>
          </p:cNvPr>
          <p:cNvGrpSpPr/>
          <p:nvPr/>
        </p:nvGrpSpPr>
        <p:grpSpPr>
          <a:xfrm rot="19133235">
            <a:off x="8560942" y="1552723"/>
            <a:ext cx="600107" cy="589058"/>
            <a:chOff x="493900" y="2994525"/>
            <a:chExt cx="2119975" cy="2090650"/>
          </a:xfrm>
        </p:grpSpPr>
        <p:sp>
          <p:nvSpPr>
            <p:cNvPr id="423" name="Google Shape;4843;p41">
              <a:extLst>
                <a:ext uri="{FF2B5EF4-FFF2-40B4-BE49-F238E27FC236}">
                  <a16:creationId xmlns:a16="http://schemas.microsoft.com/office/drawing/2014/main" xmlns="" id="{D72D6156-CD01-49D5-87FE-EECE7E0CA327}"/>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844;p41">
              <a:extLst>
                <a:ext uri="{FF2B5EF4-FFF2-40B4-BE49-F238E27FC236}">
                  <a16:creationId xmlns:a16="http://schemas.microsoft.com/office/drawing/2014/main" xmlns="" id="{D7C3241E-C756-4DD2-82C7-A329D7B5195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845;p41">
              <a:extLst>
                <a:ext uri="{FF2B5EF4-FFF2-40B4-BE49-F238E27FC236}">
                  <a16:creationId xmlns:a16="http://schemas.microsoft.com/office/drawing/2014/main" xmlns="" id="{EBC99810-B3BA-4DBA-AFDD-1AA6CBB4099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846;p41">
              <a:extLst>
                <a:ext uri="{FF2B5EF4-FFF2-40B4-BE49-F238E27FC236}">
                  <a16:creationId xmlns:a16="http://schemas.microsoft.com/office/drawing/2014/main" xmlns="" id="{8BCE5DA7-3F9C-4F05-AD67-5E5D9D416DA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847;p41">
              <a:extLst>
                <a:ext uri="{FF2B5EF4-FFF2-40B4-BE49-F238E27FC236}">
                  <a16:creationId xmlns:a16="http://schemas.microsoft.com/office/drawing/2014/main" xmlns="" id="{1318AD6B-CAE2-4C16-84E7-92627BF8513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848;p41">
              <a:extLst>
                <a:ext uri="{FF2B5EF4-FFF2-40B4-BE49-F238E27FC236}">
                  <a16:creationId xmlns:a16="http://schemas.microsoft.com/office/drawing/2014/main" xmlns="" id="{4B30B1F8-96C7-4B4A-8F33-EE6152F691B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849;p41">
              <a:extLst>
                <a:ext uri="{FF2B5EF4-FFF2-40B4-BE49-F238E27FC236}">
                  <a16:creationId xmlns:a16="http://schemas.microsoft.com/office/drawing/2014/main" xmlns="" id="{750E583C-D32A-48D0-84DC-6186D8E5A02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850;p41">
              <a:extLst>
                <a:ext uri="{FF2B5EF4-FFF2-40B4-BE49-F238E27FC236}">
                  <a16:creationId xmlns:a16="http://schemas.microsoft.com/office/drawing/2014/main" xmlns="" id="{D9CEC1C2-725B-497C-B0E5-E690AC9BE834}"/>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851;p41">
              <a:extLst>
                <a:ext uri="{FF2B5EF4-FFF2-40B4-BE49-F238E27FC236}">
                  <a16:creationId xmlns:a16="http://schemas.microsoft.com/office/drawing/2014/main" xmlns="" id="{32E6EC26-A4BD-4C65-BAC3-367E77442AB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852;p41">
              <a:extLst>
                <a:ext uri="{FF2B5EF4-FFF2-40B4-BE49-F238E27FC236}">
                  <a16:creationId xmlns:a16="http://schemas.microsoft.com/office/drawing/2014/main" xmlns="" id="{3937C8D3-1C56-4A1B-9822-95FB96912F9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853;p41">
              <a:extLst>
                <a:ext uri="{FF2B5EF4-FFF2-40B4-BE49-F238E27FC236}">
                  <a16:creationId xmlns:a16="http://schemas.microsoft.com/office/drawing/2014/main" xmlns="" id="{83FDC933-A622-4ECD-8E58-3944F59590B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854;p41">
              <a:extLst>
                <a:ext uri="{FF2B5EF4-FFF2-40B4-BE49-F238E27FC236}">
                  <a16:creationId xmlns:a16="http://schemas.microsoft.com/office/drawing/2014/main" xmlns="" id="{41994E67-E89B-4951-933E-09590119C4C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855;p41">
              <a:extLst>
                <a:ext uri="{FF2B5EF4-FFF2-40B4-BE49-F238E27FC236}">
                  <a16:creationId xmlns:a16="http://schemas.microsoft.com/office/drawing/2014/main" xmlns="" id="{C3F953C9-7D44-4295-8335-48EED02F8F8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856;p41">
              <a:extLst>
                <a:ext uri="{FF2B5EF4-FFF2-40B4-BE49-F238E27FC236}">
                  <a16:creationId xmlns:a16="http://schemas.microsoft.com/office/drawing/2014/main" xmlns="" id="{A14ADA5B-8A24-40F3-9ACA-4EA1347EBD51}"/>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857;p41">
              <a:extLst>
                <a:ext uri="{FF2B5EF4-FFF2-40B4-BE49-F238E27FC236}">
                  <a16:creationId xmlns:a16="http://schemas.microsoft.com/office/drawing/2014/main" xmlns="" id="{E267C73A-B792-4932-B722-7F7471D38DFC}"/>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858;p41">
              <a:extLst>
                <a:ext uri="{FF2B5EF4-FFF2-40B4-BE49-F238E27FC236}">
                  <a16:creationId xmlns:a16="http://schemas.microsoft.com/office/drawing/2014/main" xmlns="" id="{1A97B7D8-DE38-41F0-B4E2-902B9FED6D9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859;p41">
              <a:extLst>
                <a:ext uri="{FF2B5EF4-FFF2-40B4-BE49-F238E27FC236}">
                  <a16:creationId xmlns:a16="http://schemas.microsoft.com/office/drawing/2014/main" xmlns="" id="{69498774-FBC6-4EFA-8134-4BEC8E59BB92}"/>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860;p41">
              <a:extLst>
                <a:ext uri="{FF2B5EF4-FFF2-40B4-BE49-F238E27FC236}">
                  <a16:creationId xmlns:a16="http://schemas.microsoft.com/office/drawing/2014/main" xmlns="" id="{0887E38C-8AD1-4773-B055-C45984481B4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861;p41">
              <a:extLst>
                <a:ext uri="{FF2B5EF4-FFF2-40B4-BE49-F238E27FC236}">
                  <a16:creationId xmlns:a16="http://schemas.microsoft.com/office/drawing/2014/main" xmlns="" id="{1B2C6E79-6407-4778-8DF1-D0743A86B05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862;p41">
              <a:extLst>
                <a:ext uri="{FF2B5EF4-FFF2-40B4-BE49-F238E27FC236}">
                  <a16:creationId xmlns:a16="http://schemas.microsoft.com/office/drawing/2014/main" xmlns="" id="{350F31E5-96EF-4A51-88F5-66E64E72C69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863;p41">
              <a:extLst>
                <a:ext uri="{FF2B5EF4-FFF2-40B4-BE49-F238E27FC236}">
                  <a16:creationId xmlns:a16="http://schemas.microsoft.com/office/drawing/2014/main" xmlns="" id="{C89E0208-60C6-4B6F-923D-83ABC29C2AD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864;p41">
              <a:extLst>
                <a:ext uri="{FF2B5EF4-FFF2-40B4-BE49-F238E27FC236}">
                  <a16:creationId xmlns:a16="http://schemas.microsoft.com/office/drawing/2014/main" xmlns="" id="{B2D05DFA-017D-4395-9987-5438660A1AF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865;p41">
              <a:extLst>
                <a:ext uri="{FF2B5EF4-FFF2-40B4-BE49-F238E27FC236}">
                  <a16:creationId xmlns:a16="http://schemas.microsoft.com/office/drawing/2014/main" xmlns="" id="{418528FD-095A-41F7-A3EA-01E9A4B8521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866;p41">
              <a:extLst>
                <a:ext uri="{FF2B5EF4-FFF2-40B4-BE49-F238E27FC236}">
                  <a16:creationId xmlns:a16="http://schemas.microsoft.com/office/drawing/2014/main" xmlns="" id="{CB174E9C-F4FF-462D-83FE-95EB3CD88D5E}"/>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867;p41">
              <a:extLst>
                <a:ext uri="{FF2B5EF4-FFF2-40B4-BE49-F238E27FC236}">
                  <a16:creationId xmlns:a16="http://schemas.microsoft.com/office/drawing/2014/main" xmlns="" id="{816C1EA4-971B-403F-B5EA-7A09BF61CFD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868;p41">
              <a:extLst>
                <a:ext uri="{FF2B5EF4-FFF2-40B4-BE49-F238E27FC236}">
                  <a16:creationId xmlns:a16="http://schemas.microsoft.com/office/drawing/2014/main" xmlns="" id="{E9A1EC2C-BA03-48B0-8387-92DB3F26682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869;p41">
              <a:extLst>
                <a:ext uri="{FF2B5EF4-FFF2-40B4-BE49-F238E27FC236}">
                  <a16:creationId xmlns:a16="http://schemas.microsoft.com/office/drawing/2014/main" xmlns="" id="{0FB204A1-0E04-4359-A083-14E0C9691AE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870;p41">
              <a:extLst>
                <a:ext uri="{FF2B5EF4-FFF2-40B4-BE49-F238E27FC236}">
                  <a16:creationId xmlns:a16="http://schemas.microsoft.com/office/drawing/2014/main" xmlns="" id="{EDDB4DEB-9EE9-4829-9D61-B17E07960FB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871;p41">
              <a:extLst>
                <a:ext uri="{FF2B5EF4-FFF2-40B4-BE49-F238E27FC236}">
                  <a16:creationId xmlns:a16="http://schemas.microsoft.com/office/drawing/2014/main" xmlns="" id="{CB3FF8C3-BADC-4ED3-9F02-3CC2764A439A}"/>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872;p41">
              <a:extLst>
                <a:ext uri="{FF2B5EF4-FFF2-40B4-BE49-F238E27FC236}">
                  <a16:creationId xmlns:a16="http://schemas.microsoft.com/office/drawing/2014/main" xmlns="" id="{01465889-86CA-4D79-80D8-C4E7CE88C8AB}"/>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873;p41">
              <a:extLst>
                <a:ext uri="{FF2B5EF4-FFF2-40B4-BE49-F238E27FC236}">
                  <a16:creationId xmlns:a16="http://schemas.microsoft.com/office/drawing/2014/main" xmlns="" id="{CBF1CD9C-508C-47CB-8F2F-3385D03F84C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874;p41">
              <a:extLst>
                <a:ext uri="{FF2B5EF4-FFF2-40B4-BE49-F238E27FC236}">
                  <a16:creationId xmlns:a16="http://schemas.microsoft.com/office/drawing/2014/main" xmlns="" id="{F106AC0A-1E53-4646-8404-9901080DDA4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875;p41">
              <a:extLst>
                <a:ext uri="{FF2B5EF4-FFF2-40B4-BE49-F238E27FC236}">
                  <a16:creationId xmlns:a16="http://schemas.microsoft.com/office/drawing/2014/main" xmlns="" id="{744CD428-B041-4A23-98C6-C40FFB03CA04}"/>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876;p41">
              <a:extLst>
                <a:ext uri="{FF2B5EF4-FFF2-40B4-BE49-F238E27FC236}">
                  <a16:creationId xmlns:a16="http://schemas.microsoft.com/office/drawing/2014/main" xmlns="" id="{78227862-4511-4720-BE75-56108C1C6968}"/>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877;p41">
              <a:extLst>
                <a:ext uri="{FF2B5EF4-FFF2-40B4-BE49-F238E27FC236}">
                  <a16:creationId xmlns:a16="http://schemas.microsoft.com/office/drawing/2014/main" xmlns="" id="{FD5B8B5F-CE07-473B-83A8-A91A616D028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878;p41">
              <a:extLst>
                <a:ext uri="{FF2B5EF4-FFF2-40B4-BE49-F238E27FC236}">
                  <a16:creationId xmlns:a16="http://schemas.microsoft.com/office/drawing/2014/main" xmlns="" id="{3362E61F-AAC8-481E-8012-0BB8E042978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879;p41">
              <a:extLst>
                <a:ext uri="{FF2B5EF4-FFF2-40B4-BE49-F238E27FC236}">
                  <a16:creationId xmlns:a16="http://schemas.microsoft.com/office/drawing/2014/main" xmlns="" id="{8A156285-C914-4AB7-AA59-C0F1CABDE949}"/>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880;p41">
              <a:extLst>
                <a:ext uri="{FF2B5EF4-FFF2-40B4-BE49-F238E27FC236}">
                  <a16:creationId xmlns:a16="http://schemas.microsoft.com/office/drawing/2014/main" xmlns="" id="{CD88B7BF-D854-4869-874D-6A4241E5886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881;p41">
              <a:extLst>
                <a:ext uri="{FF2B5EF4-FFF2-40B4-BE49-F238E27FC236}">
                  <a16:creationId xmlns:a16="http://schemas.microsoft.com/office/drawing/2014/main" xmlns="" id="{F794EA8F-D456-4CB4-8C3C-150ACA54E81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882;p41">
              <a:extLst>
                <a:ext uri="{FF2B5EF4-FFF2-40B4-BE49-F238E27FC236}">
                  <a16:creationId xmlns:a16="http://schemas.microsoft.com/office/drawing/2014/main" xmlns="" id="{D96E9F8D-778F-493B-93F7-B0EBD2F3136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883;p41">
              <a:extLst>
                <a:ext uri="{FF2B5EF4-FFF2-40B4-BE49-F238E27FC236}">
                  <a16:creationId xmlns:a16="http://schemas.microsoft.com/office/drawing/2014/main" xmlns="" id="{BC87DC8D-26BB-4D0F-9358-BFA75C62B22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884;p41">
              <a:extLst>
                <a:ext uri="{FF2B5EF4-FFF2-40B4-BE49-F238E27FC236}">
                  <a16:creationId xmlns:a16="http://schemas.microsoft.com/office/drawing/2014/main" xmlns="" id="{61FF8F06-7F43-4A42-BFDE-44089784CAD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885;p41">
              <a:extLst>
                <a:ext uri="{FF2B5EF4-FFF2-40B4-BE49-F238E27FC236}">
                  <a16:creationId xmlns:a16="http://schemas.microsoft.com/office/drawing/2014/main" xmlns="" id="{2F875233-A9B2-46F8-BAE4-81C3E7299D0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886;p41">
              <a:extLst>
                <a:ext uri="{FF2B5EF4-FFF2-40B4-BE49-F238E27FC236}">
                  <a16:creationId xmlns:a16="http://schemas.microsoft.com/office/drawing/2014/main" xmlns="" id="{EB581318-495B-44E6-A23D-3DE337021C3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887;p41">
              <a:extLst>
                <a:ext uri="{FF2B5EF4-FFF2-40B4-BE49-F238E27FC236}">
                  <a16:creationId xmlns:a16="http://schemas.microsoft.com/office/drawing/2014/main" xmlns="" id="{F8A3570C-7C0F-44AF-AF87-2E9E12BE25A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842;p41">
            <a:extLst>
              <a:ext uri="{FF2B5EF4-FFF2-40B4-BE49-F238E27FC236}">
                <a16:creationId xmlns:a16="http://schemas.microsoft.com/office/drawing/2014/main" xmlns="" id="{15EF429F-225E-4893-A712-3B69F1A2966B}"/>
              </a:ext>
            </a:extLst>
          </p:cNvPr>
          <p:cNvGrpSpPr/>
          <p:nvPr/>
        </p:nvGrpSpPr>
        <p:grpSpPr>
          <a:xfrm rot="19133235">
            <a:off x="8545251" y="2990445"/>
            <a:ext cx="600107" cy="589058"/>
            <a:chOff x="493900" y="2994525"/>
            <a:chExt cx="2119975" cy="2090650"/>
          </a:xfrm>
        </p:grpSpPr>
        <p:sp>
          <p:nvSpPr>
            <p:cNvPr id="469" name="Google Shape;4843;p41">
              <a:extLst>
                <a:ext uri="{FF2B5EF4-FFF2-40B4-BE49-F238E27FC236}">
                  <a16:creationId xmlns:a16="http://schemas.microsoft.com/office/drawing/2014/main" xmlns="" id="{7D57F5C1-5CAA-450F-A66C-2C6F80CFB25A}"/>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844;p41">
              <a:extLst>
                <a:ext uri="{FF2B5EF4-FFF2-40B4-BE49-F238E27FC236}">
                  <a16:creationId xmlns:a16="http://schemas.microsoft.com/office/drawing/2014/main" xmlns="" id="{28820CB0-6A53-447D-AA73-0FCD4F5C3AE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845;p41">
              <a:extLst>
                <a:ext uri="{FF2B5EF4-FFF2-40B4-BE49-F238E27FC236}">
                  <a16:creationId xmlns:a16="http://schemas.microsoft.com/office/drawing/2014/main" xmlns="" id="{96816328-3408-4026-8E18-A3D27F60A8C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846;p41">
              <a:extLst>
                <a:ext uri="{FF2B5EF4-FFF2-40B4-BE49-F238E27FC236}">
                  <a16:creationId xmlns:a16="http://schemas.microsoft.com/office/drawing/2014/main" xmlns="" id="{3047BCEA-3DD9-4997-928A-588780D294D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847;p41">
              <a:extLst>
                <a:ext uri="{FF2B5EF4-FFF2-40B4-BE49-F238E27FC236}">
                  <a16:creationId xmlns:a16="http://schemas.microsoft.com/office/drawing/2014/main" xmlns="" id="{0DE7CCBE-66AA-4D44-B4F4-3A0B8AA3EC6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848;p41">
              <a:extLst>
                <a:ext uri="{FF2B5EF4-FFF2-40B4-BE49-F238E27FC236}">
                  <a16:creationId xmlns:a16="http://schemas.microsoft.com/office/drawing/2014/main" xmlns="" id="{93C9A962-3031-477C-B231-B83240691EE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849;p41">
              <a:extLst>
                <a:ext uri="{FF2B5EF4-FFF2-40B4-BE49-F238E27FC236}">
                  <a16:creationId xmlns:a16="http://schemas.microsoft.com/office/drawing/2014/main" xmlns="" id="{F8FF7E2A-E1C5-496D-97C6-EEF9A74CB0B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850;p41">
              <a:extLst>
                <a:ext uri="{FF2B5EF4-FFF2-40B4-BE49-F238E27FC236}">
                  <a16:creationId xmlns:a16="http://schemas.microsoft.com/office/drawing/2014/main" xmlns="" id="{64575EFC-A3CA-47EB-BFF6-CD3B6DCD709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851;p41">
              <a:extLst>
                <a:ext uri="{FF2B5EF4-FFF2-40B4-BE49-F238E27FC236}">
                  <a16:creationId xmlns:a16="http://schemas.microsoft.com/office/drawing/2014/main" xmlns="" id="{19F5FEC7-18A7-4DC1-8E52-A9EF9DC4A2D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852;p41">
              <a:extLst>
                <a:ext uri="{FF2B5EF4-FFF2-40B4-BE49-F238E27FC236}">
                  <a16:creationId xmlns:a16="http://schemas.microsoft.com/office/drawing/2014/main" xmlns="" id="{03F59A58-688C-4D5A-9EFF-60567BF6B7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853;p41">
              <a:extLst>
                <a:ext uri="{FF2B5EF4-FFF2-40B4-BE49-F238E27FC236}">
                  <a16:creationId xmlns:a16="http://schemas.microsoft.com/office/drawing/2014/main" xmlns="" id="{03A204E7-5C48-416A-ABBE-9E82DBCE261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54;p41">
              <a:extLst>
                <a:ext uri="{FF2B5EF4-FFF2-40B4-BE49-F238E27FC236}">
                  <a16:creationId xmlns:a16="http://schemas.microsoft.com/office/drawing/2014/main" xmlns="" id="{32C43853-5D79-4B9B-868A-38786B9DB374}"/>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55;p41">
              <a:extLst>
                <a:ext uri="{FF2B5EF4-FFF2-40B4-BE49-F238E27FC236}">
                  <a16:creationId xmlns:a16="http://schemas.microsoft.com/office/drawing/2014/main" xmlns="" id="{5D42A1E8-4372-42E5-98AA-529759E39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56;p41">
              <a:extLst>
                <a:ext uri="{FF2B5EF4-FFF2-40B4-BE49-F238E27FC236}">
                  <a16:creationId xmlns:a16="http://schemas.microsoft.com/office/drawing/2014/main" xmlns="" id="{0AC2C50D-DEA6-4BC1-9B97-DA8FA46F765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57;p41">
              <a:extLst>
                <a:ext uri="{FF2B5EF4-FFF2-40B4-BE49-F238E27FC236}">
                  <a16:creationId xmlns:a16="http://schemas.microsoft.com/office/drawing/2014/main" xmlns="" id="{F124C971-96F1-416B-B54B-8FFF435C1FF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58;p41">
              <a:extLst>
                <a:ext uri="{FF2B5EF4-FFF2-40B4-BE49-F238E27FC236}">
                  <a16:creationId xmlns:a16="http://schemas.microsoft.com/office/drawing/2014/main" xmlns="" id="{60DED932-9093-4DA6-A39B-7FEAEE189A0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9;p41">
              <a:extLst>
                <a:ext uri="{FF2B5EF4-FFF2-40B4-BE49-F238E27FC236}">
                  <a16:creationId xmlns:a16="http://schemas.microsoft.com/office/drawing/2014/main" xmlns="" id="{29E204C7-6959-4570-9FE9-164DC559D51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0;p41">
              <a:extLst>
                <a:ext uri="{FF2B5EF4-FFF2-40B4-BE49-F238E27FC236}">
                  <a16:creationId xmlns:a16="http://schemas.microsoft.com/office/drawing/2014/main" xmlns="" id="{50620266-0AB0-4C52-92F2-2124A9F62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61;p41">
              <a:extLst>
                <a:ext uri="{FF2B5EF4-FFF2-40B4-BE49-F238E27FC236}">
                  <a16:creationId xmlns:a16="http://schemas.microsoft.com/office/drawing/2014/main" xmlns="" id="{547BB1EF-1196-41B8-B171-6B3047BA079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62;p41">
              <a:extLst>
                <a:ext uri="{FF2B5EF4-FFF2-40B4-BE49-F238E27FC236}">
                  <a16:creationId xmlns:a16="http://schemas.microsoft.com/office/drawing/2014/main" xmlns="" id="{F27266B6-9F31-4DE1-AD4E-EFBFCE32EAC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63;p41">
              <a:extLst>
                <a:ext uri="{FF2B5EF4-FFF2-40B4-BE49-F238E27FC236}">
                  <a16:creationId xmlns:a16="http://schemas.microsoft.com/office/drawing/2014/main" xmlns="" id="{5296C09F-E056-436F-8EED-04F07C5DB39C}"/>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864;p41">
              <a:extLst>
                <a:ext uri="{FF2B5EF4-FFF2-40B4-BE49-F238E27FC236}">
                  <a16:creationId xmlns:a16="http://schemas.microsoft.com/office/drawing/2014/main" xmlns="" id="{B7060C19-0B19-420D-BCDD-0D8E18078F0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865;p41">
              <a:extLst>
                <a:ext uri="{FF2B5EF4-FFF2-40B4-BE49-F238E27FC236}">
                  <a16:creationId xmlns:a16="http://schemas.microsoft.com/office/drawing/2014/main" xmlns="" id="{0DAD7DA0-DB6D-4533-9A1E-18F8CA0C2A9E}"/>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866;p41">
              <a:extLst>
                <a:ext uri="{FF2B5EF4-FFF2-40B4-BE49-F238E27FC236}">
                  <a16:creationId xmlns:a16="http://schemas.microsoft.com/office/drawing/2014/main" xmlns="" id="{A99BE456-C2F2-42AA-AF6F-304A8DCC059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867;p41">
              <a:extLst>
                <a:ext uri="{FF2B5EF4-FFF2-40B4-BE49-F238E27FC236}">
                  <a16:creationId xmlns:a16="http://schemas.microsoft.com/office/drawing/2014/main" xmlns="" id="{E094E375-29C1-4E25-95E5-9CA1C2ACC7DD}"/>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868;p41">
              <a:extLst>
                <a:ext uri="{FF2B5EF4-FFF2-40B4-BE49-F238E27FC236}">
                  <a16:creationId xmlns:a16="http://schemas.microsoft.com/office/drawing/2014/main" xmlns="" id="{263D9549-2CFD-471D-BFC7-A6EC30CD31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869;p41">
              <a:extLst>
                <a:ext uri="{FF2B5EF4-FFF2-40B4-BE49-F238E27FC236}">
                  <a16:creationId xmlns:a16="http://schemas.microsoft.com/office/drawing/2014/main" xmlns="" id="{7A362703-437B-4C55-8FEE-83721759EDB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870;p41">
              <a:extLst>
                <a:ext uri="{FF2B5EF4-FFF2-40B4-BE49-F238E27FC236}">
                  <a16:creationId xmlns:a16="http://schemas.microsoft.com/office/drawing/2014/main" xmlns="" id="{D85803E1-CF20-4E77-B52A-E349C747AF2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871;p41">
              <a:extLst>
                <a:ext uri="{FF2B5EF4-FFF2-40B4-BE49-F238E27FC236}">
                  <a16:creationId xmlns:a16="http://schemas.microsoft.com/office/drawing/2014/main" xmlns="" id="{A5964800-7FC0-472E-84E8-D3FC850ECD38}"/>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872;p41">
              <a:extLst>
                <a:ext uri="{FF2B5EF4-FFF2-40B4-BE49-F238E27FC236}">
                  <a16:creationId xmlns:a16="http://schemas.microsoft.com/office/drawing/2014/main" xmlns="" id="{A3F80810-7933-44CD-81D2-99123E4393C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873;p41">
              <a:extLst>
                <a:ext uri="{FF2B5EF4-FFF2-40B4-BE49-F238E27FC236}">
                  <a16:creationId xmlns:a16="http://schemas.microsoft.com/office/drawing/2014/main" xmlns="" id="{468E2CC4-3DBA-49D6-B8D0-F9A678D06E4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4874;p41">
              <a:extLst>
                <a:ext uri="{FF2B5EF4-FFF2-40B4-BE49-F238E27FC236}">
                  <a16:creationId xmlns:a16="http://schemas.microsoft.com/office/drawing/2014/main" xmlns="" id="{A9CEA8E3-6170-41AB-9F91-F1512801281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4875;p41">
              <a:extLst>
                <a:ext uri="{FF2B5EF4-FFF2-40B4-BE49-F238E27FC236}">
                  <a16:creationId xmlns:a16="http://schemas.microsoft.com/office/drawing/2014/main" xmlns="" id="{67AD792A-C32C-4EC6-B630-8F47A7630D9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4876;p41">
              <a:extLst>
                <a:ext uri="{FF2B5EF4-FFF2-40B4-BE49-F238E27FC236}">
                  <a16:creationId xmlns:a16="http://schemas.microsoft.com/office/drawing/2014/main" xmlns="" id="{00B8A9EC-5481-45B9-B3B0-3338FA31155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4877;p41">
              <a:extLst>
                <a:ext uri="{FF2B5EF4-FFF2-40B4-BE49-F238E27FC236}">
                  <a16:creationId xmlns:a16="http://schemas.microsoft.com/office/drawing/2014/main" xmlns="" id="{E43FAF0E-5B74-47F6-BE5C-5910DE3A6151}"/>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4878;p41">
              <a:extLst>
                <a:ext uri="{FF2B5EF4-FFF2-40B4-BE49-F238E27FC236}">
                  <a16:creationId xmlns:a16="http://schemas.microsoft.com/office/drawing/2014/main" xmlns="" id="{CF92BF49-ECCD-4CE6-83CB-DF5170F9077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4879;p41">
              <a:extLst>
                <a:ext uri="{FF2B5EF4-FFF2-40B4-BE49-F238E27FC236}">
                  <a16:creationId xmlns:a16="http://schemas.microsoft.com/office/drawing/2014/main" xmlns="" id="{A26F87DD-0360-4638-BCAB-5BA68F6AF50C}"/>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4880;p41">
              <a:extLst>
                <a:ext uri="{FF2B5EF4-FFF2-40B4-BE49-F238E27FC236}">
                  <a16:creationId xmlns:a16="http://schemas.microsoft.com/office/drawing/2014/main" xmlns="" id="{7F4B631B-DCF0-4D27-8A30-1F16CA953DA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4881;p41">
              <a:extLst>
                <a:ext uri="{FF2B5EF4-FFF2-40B4-BE49-F238E27FC236}">
                  <a16:creationId xmlns:a16="http://schemas.microsoft.com/office/drawing/2014/main" xmlns="" id="{91AF0637-CA46-47E8-B771-CB07CC563ABE}"/>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4882;p41">
              <a:extLst>
                <a:ext uri="{FF2B5EF4-FFF2-40B4-BE49-F238E27FC236}">
                  <a16:creationId xmlns:a16="http://schemas.microsoft.com/office/drawing/2014/main" xmlns="" id="{F8301905-D907-4179-A198-841DEE9C201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4883;p41">
              <a:extLst>
                <a:ext uri="{FF2B5EF4-FFF2-40B4-BE49-F238E27FC236}">
                  <a16:creationId xmlns:a16="http://schemas.microsoft.com/office/drawing/2014/main" xmlns="" id="{4EFB1126-D2B7-4E8E-BDB8-42312180194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4884;p41">
              <a:extLst>
                <a:ext uri="{FF2B5EF4-FFF2-40B4-BE49-F238E27FC236}">
                  <a16:creationId xmlns:a16="http://schemas.microsoft.com/office/drawing/2014/main" xmlns="" id="{73742D0C-C9AD-4B8F-BCDA-1398F0A2A311}"/>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4885;p41">
              <a:extLst>
                <a:ext uri="{FF2B5EF4-FFF2-40B4-BE49-F238E27FC236}">
                  <a16:creationId xmlns:a16="http://schemas.microsoft.com/office/drawing/2014/main" xmlns="" id="{2DBBA5E4-2C72-4FA4-951B-46CBFB622ED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4886;p41">
              <a:extLst>
                <a:ext uri="{FF2B5EF4-FFF2-40B4-BE49-F238E27FC236}">
                  <a16:creationId xmlns:a16="http://schemas.microsoft.com/office/drawing/2014/main" xmlns="" id="{2B159F80-E6F4-4C19-95A2-FFE28091D7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4887;p41">
              <a:extLst>
                <a:ext uri="{FF2B5EF4-FFF2-40B4-BE49-F238E27FC236}">
                  <a16:creationId xmlns:a16="http://schemas.microsoft.com/office/drawing/2014/main" xmlns="" id="{F8C72802-B2A9-4660-9EC8-EDF69A062E4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4842;p41">
            <a:extLst>
              <a:ext uri="{FF2B5EF4-FFF2-40B4-BE49-F238E27FC236}">
                <a16:creationId xmlns:a16="http://schemas.microsoft.com/office/drawing/2014/main" xmlns="" id="{25718613-FAC1-4C69-9A02-30F2DF0E9E21}"/>
              </a:ext>
            </a:extLst>
          </p:cNvPr>
          <p:cNvGrpSpPr/>
          <p:nvPr/>
        </p:nvGrpSpPr>
        <p:grpSpPr>
          <a:xfrm rot="19133235">
            <a:off x="8565351" y="4548483"/>
            <a:ext cx="600107" cy="589058"/>
            <a:chOff x="493900" y="2994525"/>
            <a:chExt cx="2119975" cy="2090650"/>
          </a:xfrm>
        </p:grpSpPr>
        <p:sp>
          <p:nvSpPr>
            <p:cNvPr id="515" name="Google Shape;4843;p41">
              <a:extLst>
                <a:ext uri="{FF2B5EF4-FFF2-40B4-BE49-F238E27FC236}">
                  <a16:creationId xmlns:a16="http://schemas.microsoft.com/office/drawing/2014/main" xmlns="" id="{F11C0C2F-2345-4BE0-9C82-1B056E8444C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4844;p41">
              <a:extLst>
                <a:ext uri="{FF2B5EF4-FFF2-40B4-BE49-F238E27FC236}">
                  <a16:creationId xmlns:a16="http://schemas.microsoft.com/office/drawing/2014/main" xmlns="" id="{C6672E45-6734-4C4C-A180-1531D9616AE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4845;p41">
              <a:extLst>
                <a:ext uri="{FF2B5EF4-FFF2-40B4-BE49-F238E27FC236}">
                  <a16:creationId xmlns:a16="http://schemas.microsoft.com/office/drawing/2014/main" xmlns="" id="{C62677B9-5F8C-4492-BB2F-4510C5AECB4F}"/>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4846;p41">
              <a:extLst>
                <a:ext uri="{FF2B5EF4-FFF2-40B4-BE49-F238E27FC236}">
                  <a16:creationId xmlns:a16="http://schemas.microsoft.com/office/drawing/2014/main" xmlns="" id="{5D76D482-CB33-47E4-A873-C94AAFA2E47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4847;p41">
              <a:extLst>
                <a:ext uri="{FF2B5EF4-FFF2-40B4-BE49-F238E27FC236}">
                  <a16:creationId xmlns:a16="http://schemas.microsoft.com/office/drawing/2014/main" xmlns="" id="{3E039A1E-628F-458E-8AD6-E742DC04B50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4848;p41">
              <a:extLst>
                <a:ext uri="{FF2B5EF4-FFF2-40B4-BE49-F238E27FC236}">
                  <a16:creationId xmlns:a16="http://schemas.microsoft.com/office/drawing/2014/main" xmlns="" id="{3AC44F44-D4D5-40C9-BE23-AB936DCC982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4849;p41">
              <a:extLst>
                <a:ext uri="{FF2B5EF4-FFF2-40B4-BE49-F238E27FC236}">
                  <a16:creationId xmlns:a16="http://schemas.microsoft.com/office/drawing/2014/main" xmlns="" id="{7DA495C5-9926-42E7-BCEC-4B592ABEDB1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4850;p41">
              <a:extLst>
                <a:ext uri="{FF2B5EF4-FFF2-40B4-BE49-F238E27FC236}">
                  <a16:creationId xmlns:a16="http://schemas.microsoft.com/office/drawing/2014/main" xmlns="" id="{79DF3F55-EB2E-471A-BC69-E06808AB6AE9}"/>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4851;p41">
              <a:extLst>
                <a:ext uri="{FF2B5EF4-FFF2-40B4-BE49-F238E27FC236}">
                  <a16:creationId xmlns:a16="http://schemas.microsoft.com/office/drawing/2014/main" xmlns="" id="{4D2428E8-948E-40FD-AFDD-1DE6A0375D6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4852;p41">
              <a:extLst>
                <a:ext uri="{FF2B5EF4-FFF2-40B4-BE49-F238E27FC236}">
                  <a16:creationId xmlns:a16="http://schemas.microsoft.com/office/drawing/2014/main" xmlns="" id="{A308E48C-0C7F-4FA0-BE60-4823BDDC51D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4853;p41">
              <a:extLst>
                <a:ext uri="{FF2B5EF4-FFF2-40B4-BE49-F238E27FC236}">
                  <a16:creationId xmlns:a16="http://schemas.microsoft.com/office/drawing/2014/main" xmlns="" id="{E10BFABC-7B6C-4235-9ED0-9AC3E6B511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4854;p41">
              <a:extLst>
                <a:ext uri="{FF2B5EF4-FFF2-40B4-BE49-F238E27FC236}">
                  <a16:creationId xmlns:a16="http://schemas.microsoft.com/office/drawing/2014/main" xmlns="" id="{98A91792-5632-4907-BDBE-74E27C28696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4855;p41">
              <a:extLst>
                <a:ext uri="{FF2B5EF4-FFF2-40B4-BE49-F238E27FC236}">
                  <a16:creationId xmlns:a16="http://schemas.microsoft.com/office/drawing/2014/main" xmlns="" id="{BECBD6CD-6802-4DD9-8954-8CED9EF802D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4856;p41">
              <a:extLst>
                <a:ext uri="{FF2B5EF4-FFF2-40B4-BE49-F238E27FC236}">
                  <a16:creationId xmlns:a16="http://schemas.microsoft.com/office/drawing/2014/main" xmlns="" id="{05F3B867-8C03-45B6-8F5F-57A23A80257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4857;p41">
              <a:extLst>
                <a:ext uri="{FF2B5EF4-FFF2-40B4-BE49-F238E27FC236}">
                  <a16:creationId xmlns:a16="http://schemas.microsoft.com/office/drawing/2014/main" xmlns="" id="{E8101CDF-5328-4C40-B944-2D1D0DA13CA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4858;p41">
              <a:extLst>
                <a:ext uri="{FF2B5EF4-FFF2-40B4-BE49-F238E27FC236}">
                  <a16:creationId xmlns:a16="http://schemas.microsoft.com/office/drawing/2014/main" xmlns="" id="{BC556982-A547-4B10-B81A-E0E658A2E646}"/>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4859;p41">
              <a:extLst>
                <a:ext uri="{FF2B5EF4-FFF2-40B4-BE49-F238E27FC236}">
                  <a16:creationId xmlns:a16="http://schemas.microsoft.com/office/drawing/2014/main" xmlns="" id="{E5B6B781-91EE-4881-8D20-682064DD1C31}"/>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4860;p41">
              <a:extLst>
                <a:ext uri="{FF2B5EF4-FFF2-40B4-BE49-F238E27FC236}">
                  <a16:creationId xmlns:a16="http://schemas.microsoft.com/office/drawing/2014/main" xmlns="" id="{6FEA6B14-721C-43AE-B375-F9F3E90E83B7}"/>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4861;p41">
              <a:extLst>
                <a:ext uri="{FF2B5EF4-FFF2-40B4-BE49-F238E27FC236}">
                  <a16:creationId xmlns:a16="http://schemas.microsoft.com/office/drawing/2014/main" xmlns="" id="{98E52843-3D49-4424-BF82-2FBAC64BD4B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4862;p41">
              <a:extLst>
                <a:ext uri="{FF2B5EF4-FFF2-40B4-BE49-F238E27FC236}">
                  <a16:creationId xmlns:a16="http://schemas.microsoft.com/office/drawing/2014/main" xmlns="" id="{26F5E8A2-840F-4E35-8C84-002D2451B15D}"/>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4863;p41">
              <a:extLst>
                <a:ext uri="{FF2B5EF4-FFF2-40B4-BE49-F238E27FC236}">
                  <a16:creationId xmlns:a16="http://schemas.microsoft.com/office/drawing/2014/main" xmlns="" id="{8CEB6A15-AA22-4EDC-B9C2-74F1410A8E95}"/>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4864;p41">
              <a:extLst>
                <a:ext uri="{FF2B5EF4-FFF2-40B4-BE49-F238E27FC236}">
                  <a16:creationId xmlns:a16="http://schemas.microsoft.com/office/drawing/2014/main" xmlns="" id="{2F2E9E50-77F5-4D70-94C2-16FCEC74E03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4865;p41">
              <a:extLst>
                <a:ext uri="{FF2B5EF4-FFF2-40B4-BE49-F238E27FC236}">
                  <a16:creationId xmlns:a16="http://schemas.microsoft.com/office/drawing/2014/main" xmlns="" id="{4E04397E-7A9C-4431-8F59-371432289D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4866;p41">
              <a:extLst>
                <a:ext uri="{FF2B5EF4-FFF2-40B4-BE49-F238E27FC236}">
                  <a16:creationId xmlns:a16="http://schemas.microsoft.com/office/drawing/2014/main" xmlns="" id="{47BC7318-1144-451F-BE99-DB9D6F8AE09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4867;p41">
              <a:extLst>
                <a:ext uri="{FF2B5EF4-FFF2-40B4-BE49-F238E27FC236}">
                  <a16:creationId xmlns:a16="http://schemas.microsoft.com/office/drawing/2014/main" xmlns="" id="{791E18DE-414D-4767-B893-AE29DAF41B6F}"/>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4868;p41">
              <a:extLst>
                <a:ext uri="{FF2B5EF4-FFF2-40B4-BE49-F238E27FC236}">
                  <a16:creationId xmlns:a16="http://schemas.microsoft.com/office/drawing/2014/main" xmlns="" id="{913E2813-B229-4974-AC2B-592D6EE8326C}"/>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4869;p41">
              <a:extLst>
                <a:ext uri="{FF2B5EF4-FFF2-40B4-BE49-F238E27FC236}">
                  <a16:creationId xmlns:a16="http://schemas.microsoft.com/office/drawing/2014/main" xmlns="" id="{28495AB4-9C56-4322-B338-4A24762FE5B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4870;p41">
              <a:extLst>
                <a:ext uri="{FF2B5EF4-FFF2-40B4-BE49-F238E27FC236}">
                  <a16:creationId xmlns:a16="http://schemas.microsoft.com/office/drawing/2014/main" xmlns="" id="{08E87CFE-62F3-414D-A2BB-A0843B718ABB}"/>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4871;p41">
              <a:extLst>
                <a:ext uri="{FF2B5EF4-FFF2-40B4-BE49-F238E27FC236}">
                  <a16:creationId xmlns:a16="http://schemas.microsoft.com/office/drawing/2014/main" xmlns="" id="{38B81CC5-EE61-4295-9888-1567CBBA155D}"/>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4872;p41">
              <a:extLst>
                <a:ext uri="{FF2B5EF4-FFF2-40B4-BE49-F238E27FC236}">
                  <a16:creationId xmlns:a16="http://schemas.microsoft.com/office/drawing/2014/main" xmlns="" id="{682BB566-0CB1-4D59-A397-DAD5D144BF5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4873;p41">
              <a:extLst>
                <a:ext uri="{FF2B5EF4-FFF2-40B4-BE49-F238E27FC236}">
                  <a16:creationId xmlns:a16="http://schemas.microsoft.com/office/drawing/2014/main" xmlns="" id="{F7F0E113-E278-43B2-9C7A-1C19972904EE}"/>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4874;p41">
              <a:extLst>
                <a:ext uri="{FF2B5EF4-FFF2-40B4-BE49-F238E27FC236}">
                  <a16:creationId xmlns:a16="http://schemas.microsoft.com/office/drawing/2014/main" xmlns="" id="{3FA34207-5304-47AF-A40F-702750F424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4875;p41">
              <a:extLst>
                <a:ext uri="{FF2B5EF4-FFF2-40B4-BE49-F238E27FC236}">
                  <a16:creationId xmlns:a16="http://schemas.microsoft.com/office/drawing/2014/main" xmlns="" id="{143FE0A6-C9FF-4B92-9C0D-AE0518106D5A}"/>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4876;p41">
              <a:extLst>
                <a:ext uri="{FF2B5EF4-FFF2-40B4-BE49-F238E27FC236}">
                  <a16:creationId xmlns:a16="http://schemas.microsoft.com/office/drawing/2014/main" xmlns="" id="{621F24CD-D6BE-4B6F-B14E-002AB016383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4877;p41">
              <a:extLst>
                <a:ext uri="{FF2B5EF4-FFF2-40B4-BE49-F238E27FC236}">
                  <a16:creationId xmlns:a16="http://schemas.microsoft.com/office/drawing/2014/main" xmlns="" id="{33843424-8D47-440A-B6FD-A1C0ED1C3CF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4878;p41">
              <a:extLst>
                <a:ext uri="{FF2B5EF4-FFF2-40B4-BE49-F238E27FC236}">
                  <a16:creationId xmlns:a16="http://schemas.microsoft.com/office/drawing/2014/main" xmlns="" id="{225183DE-DB4E-4321-AE28-68E1BE1FC66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4879;p41">
              <a:extLst>
                <a:ext uri="{FF2B5EF4-FFF2-40B4-BE49-F238E27FC236}">
                  <a16:creationId xmlns:a16="http://schemas.microsoft.com/office/drawing/2014/main" xmlns="" id="{C44F1BA9-9EFD-48DC-8699-698863EFC4C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4880;p41">
              <a:extLst>
                <a:ext uri="{FF2B5EF4-FFF2-40B4-BE49-F238E27FC236}">
                  <a16:creationId xmlns:a16="http://schemas.microsoft.com/office/drawing/2014/main" xmlns="" id="{6B09327B-BC4D-449A-8452-90060574AA6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4881;p41">
              <a:extLst>
                <a:ext uri="{FF2B5EF4-FFF2-40B4-BE49-F238E27FC236}">
                  <a16:creationId xmlns:a16="http://schemas.microsoft.com/office/drawing/2014/main" xmlns="" id="{66938DC4-EECB-41D0-821F-C7E27EC1A10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4882;p41">
              <a:extLst>
                <a:ext uri="{FF2B5EF4-FFF2-40B4-BE49-F238E27FC236}">
                  <a16:creationId xmlns:a16="http://schemas.microsoft.com/office/drawing/2014/main" xmlns="" id="{F04BFBC7-9E97-4D62-BB67-0A935C754EE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4883;p41">
              <a:extLst>
                <a:ext uri="{FF2B5EF4-FFF2-40B4-BE49-F238E27FC236}">
                  <a16:creationId xmlns:a16="http://schemas.microsoft.com/office/drawing/2014/main" xmlns="" id="{73D6FAE1-ED80-4DA3-9779-C16F9C1D0FC1}"/>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4884;p41">
              <a:extLst>
                <a:ext uri="{FF2B5EF4-FFF2-40B4-BE49-F238E27FC236}">
                  <a16:creationId xmlns:a16="http://schemas.microsoft.com/office/drawing/2014/main" xmlns="" id="{38D39AAB-805D-4F01-B486-9DB4505787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4885;p41">
              <a:extLst>
                <a:ext uri="{FF2B5EF4-FFF2-40B4-BE49-F238E27FC236}">
                  <a16:creationId xmlns:a16="http://schemas.microsoft.com/office/drawing/2014/main" xmlns="" id="{2BB1A41D-F23F-40B2-B344-355C77580A3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4886;p41">
              <a:extLst>
                <a:ext uri="{FF2B5EF4-FFF2-40B4-BE49-F238E27FC236}">
                  <a16:creationId xmlns:a16="http://schemas.microsoft.com/office/drawing/2014/main" xmlns="" id="{694C6E55-A29D-4355-B6C9-6192AFD744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4887;p41">
              <a:extLst>
                <a:ext uri="{FF2B5EF4-FFF2-40B4-BE49-F238E27FC236}">
                  <a16:creationId xmlns:a16="http://schemas.microsoft.com/office/drawing/2014/main" xmlns="" id="{4B3704BC-224D-4E53-AD36-286D72049BB6}"/>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47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8"/>
                                        </p:tgtEl>
                                        <p:attrNameLst>
                                          <p:attrName>r</p:attrName>
                                        </p:attrNameLst>
                                      </p:cBhvr>
                                    </p:animRot>
                                    <p:animRot by="-240000">
                                      <p:cBhvr>
                                        <p:cTn id="7" dur="1050" fill="hold">
                                          <p:stCondLst>
                                            <p:cond delay="1050"/>
                                          </p:stCondLst>
                                        </p:cTn>
                                        <p:tgtEl>
                                          <p:spTgt spid="8"/>
                                        </p:tgtEl>
                                        <p:attrNameLst>
                                          <p:attrName>r</p:attrName>
                                        </p:attrNameLst>
                                      </p:cBhvr>
                                    </p:animRot>
                                    <p:animRot by="240000">
                                      <p:cBhvr>
                                        <p:cTn id="8" dur="1050" fill="hold">
                                          <p:stCondLst>
                                            <p:cond delay="2100"/>
                                          </p:stCondLst>
                                        </p:cTn>
                                        <p:tgtEl>
                                          <p:spTgt spid="8"/>
                                        </p:tgtEl>
                                        <p:attrNameLst>
                                          <p:attrName>r</p:attrName>
                                        </p:attrNameLst>
                                      </p:cBhvr>
                                    </p:animRot>
                                    <p:animRot by="-240000">
                                      <p:cBhvr>
                                        <p:cTn id="9" dur="1050" fill="hold">
                                          <p:stCondLst>
                                            <p:cond delay="3150"/>
                                          </p:stCondLst>
                                        </p:cTn>
                                        <p:tgtEl>
                                          <p:spTgt spid="8"/>
                                        </p:tgtEl>
                                        <p:attrNameLst>
                                          <p:attrName>r</p:attrName>
                                        </p:attrNameLst>
                                      </p:cBhvr>
                                    </p:animRot>
                                    <p:animRot by="120000">
                                      <p:cBhvr>
                                        <p:cTn id="10" dur="1050" fill="hold">
                                          <p:stCondLst>
                                            <p:cond delay="42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4"/>
                                        </p:tgtEl>
                                        <p:attrNameLst>
                                          <p:attrName>r</p:attrName>
                                        </p:attrNameLst>
                                      </p:cBhvr>
                                    </p:animRot>
                                    <p:animRot by="-240000">
                                      <p:cBhvr>
                                        <p:cTn id="13" dur="1050" fill="hold">
                                          <p:stCondLst>
                                            <p:cond delay="1050"/>
                                          </p:stCondLst>
                                        </p:cTn>
                                        <p:tgtEl>
                                          <p:spTgt spid="54"/>
                                        </p:tgtEl>
                                        <p:attrNameLst>
                                          <p:attrName>r</p:attrName>
                                        </p:attrNameLst>
                                      </p:cBhvr>
                                    </p:animRot>
                                    <p:animRot by="240000">
                                      <p:cBhvr>
                                        <p:cTn id="14" dur="1050" fill="hold">
                                          <p:stCondLst>
                                            <p:cond delay="2100"/>
                                          </p:stCondLst>
                                        </p:cTn>
                                        <p:tgtEl>
                                          <p:spTgt spid="54"/>
                                        </p:tgtEl>
                                        <p:attrNameLst>
                                          <p:attrName>r</p:attrName>
                                        </p:attrNameLst>
                                      </p:cBhvr>
                                    </p:animRot>
                                    <p:animRot by="-240000">
                                      <p:cBhvr>
                                        <p:cTn id="15" dur="1050" fill="hold">
                                          <p:stCondLst>
                                            <p:cond delay="3150"/>
                                          </p:stCondLst>
                                        </p:cTn>
                                        <p:tgtEl>
                                          <p:spTgt spid="54"/>
                                        </p:tgtEl>
                                        <p:attrNameLst>
                                          <p:attrName>r</p:attrName>
                                        </p:attrNameLst>
                                      </p:cBhvr>
                                    </p:animRot>
                                    <p:animRot by="120000">
                                      <p:cBhvr>
                                        <p:cTn id="16" dur="1050" fill="hold">
                                          <p:stCondLst>
                                            <p:cond delay="4200"/>
                                          </p:stCondLst>
                                        </p:cTn>
                                        <p:tgtEl>
                                          <p:spTgt spid="54"/>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100"/>
                                        </p:tgtEl>
                                        <p:attrNameLst>
                                          <p:attrName>r</p:attrName>
                                        </p:attrNameLst>
                                      </p:cBhvr>
                                    </p:animRot>
                                    <p:animRot by="-240000">
                                      <p:cBhvr>
                                        <p:cTn id="19" dur="1050" fill="hold">
                                          <p:stCondLst>
                                            <p:cond delay="1050"/>
                                          </p:stCondLst>
                                        </p:cTn>
                                        <p:tgtEl>
                                          <p:spTgt spid="100"/>
                                        </p:tgtEl>
                                        <p:attrNameLst>
                                          <p:attrName>r</p:attrName>
                                        </p:attrNameLst>
                                      </p:cBhvr>
                                    </p:animRot>
                                    <p:animRot by="240000">
                                      <p:cBhvr>
                                        <p:cTn id="20" dur="1050" fill="hold">
                                          <p:stCondLst>
                                            <p:cond delay="2100"/>
                                          </p:stCondLst>
                                        </p:cTn>
                                        <p:tgtEl>
                                          <p:spTgt spid="100"/>
                                        </p:tgtEl>
                                        <p:attrNameLst>
                                          <p:attrName>r</p:attrName>
                                        </p:attrNameLst>
                                      </p:cBhvr>
                                    </p:animRot>
                                    <p:animRot by="-240000">
                                      <p:cBhvr>
                                        <p:cTn id="21" dur="1050" fill="hold">
                                          <p:stCondLst>
                                            <p:cond delay="3150"/>
                                          </p:stCondLst>
                                        </p:cTn>
                                        <p:tgtEl>
                                          <p:spTgt spid="100"/>
                                        </p:tgtEl>
                                        <p:attrNameLst>
                                          <p:attrName>r</p:attrName>
                                        </p:attrNameLst>
                                      </p:cBhvr>
                                    </p:animRot>
                                    <p:animRot by="120000">
                                      <p:cBhvr>
                                        <p:cTn id="22" dur="1050" fill="hold">
                                          <p:stCondLst>
                                            <p:cond delay="4200"/>
                                          </p:stCondLst>
                                        </p:cTn>
                                        <p:tgtEl>
                                          <p:spTgt spid="100"/>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6"/>
                                        </p:tgtEl>
                                        <p:attrNameLst>
                                          <p:attrName>r</p:attrName>
                                        </p:attrNameLst>
                                      </p:cBhvr>
                                    </p:animRot>
                                    <p:animRot by="-240000">
                                      <p:cBhvr>
                                        <p:cTn id="25" dur="1050" fill="hold">
                                          <p:stCondLst>
                                            <p:cond delay="1050"/>
                                          </p:stCondLst>
                                        </p:cTn>
                                        <p:tgtEl>
                                          <p:spTgt spid="146"/>
                                        </p:tgtEl>
                                        <p:attrNameLst>
                                          <p:attrName>r</p:attrName>
                                        </p:attrNameLst>
                                      </p:cBhvr>
                                    </p:animRot>
                                    <p:animRot by="240000">
                                      <p:cBhvr>
                                        <p:cTn id="26" dur="1050" fill="hold">
                                          <p:stCondLst>
                                            <p:cond delay="2100"/>
                                          </p:stCondLst>
                                        </p:cTn>
                                        <p:tgtEl>
                                          <p:spTgt spid="146"/>
                                        </p:tgtEl>
                                        <p:attrNameLst>
                                          <p:attrName>r</p:attrName>
                                        </p:attrNameLst>
                                      </p:cBhvr>
                                    </p:animRot>
                                    <p:animRot by="-240000">
                                      <p:cBhvr>
                                        <p:cTn id="27" dur="1050" fill="hold">
                                          <p:stCondLst>
                                            <p:cond delay="3150"/>
                                          </p:stCondLst>
                                        </p:cTn>
                                        <p:tgtEl>
                                          <p:spTgt spid="146"/>
                                        </p:tgtEl>
                                        <p:attrNameLst>
                                          <p:attrName>r</p:attrName>
                                        </p:attrNameLst>
                                      </p:cBhvr>
                                    </p:animRot>
                                    <p:animRot by="120000">
                                      <p:cBhvr>
                                        <p:cTn id="28" dur="1050" fill="hold">
                                          <p:stCondLst>
                                            <p:cond delay="4200"/>
                                          </p:stCondLst>
                                        </p:cTn>
                                        <p:tgtEl>
                                          <p:spTgt spid="146"/>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376"/>
                                        </p:tgtEl>
                                        <p:attrNameLst>
                                          <p:attrName>r</p:attrName>
                                        </p:attrNameLst>
                                      </p:cBhvr>
                                    </p:animRot>
                                    <p:animRot by="-240000">
                                      <p:cBhvr>
                                        <p:cTn id="31" dur="1050" fill="hold">
                                          <p:stCondLst>
                                            <p:cond delay="1050"/>
                                          </p:stCondLst>
                                        </p:cTn>
                                        <p:tgtEl>
                                          <p:spTgt spid="376"/>
                                        </p:tgtEl>
                                        <p:attrNameLst>
                                          <p:attrName>r</p:attrName>
                                        </p:attrNameLst>
                                      </p:cBhvr>
                                    </p:animRot>
                                    <p:animRot by="240000">
                                      <p:cBhvr>
                                        <p:cTn id="32" dur="1050" fill="hold">
                                          <p:stCondLst>
                                            <p:cond delay="2100"/>
                                          </p:stCondLst>
                                        </p:cTn>
                                        <p:tgtEl>
                                          <p:spTgt spid="376"/>
                                        </p:tgtEl>
                                        <p:attrNameLst>
                                          <p:attrName>r</p:attrName>
                                        </p:attrNameLst>
                                      </p:cBhvr>
                                    </p:animRot>
                                    <p:animRot by="-240000">
                                      <p:cBhvr>
                                        <p:cTn id="33" dur="1050" fill="hold">
                                          <p:stCondLst>
                                            <p:cond delay="3150"/>
                                          </p:stCondLst>
                                        </p:cTn>
                                        <p:tgtEl>
                                          <p:spTgt spid="376"/>
                                        </p:tgtEl>
                                        <p:attrNameLst>
                                          <p:attrName>r</p:attrName>
                                        </p:attrNameLst>
                                      </p:cBhvr>
                                    </p:animRot>
                                    <p:animRot by="120000">
                                      <p:cBhvr>
                                        <p:cTn id="34" dur="1050" fill="hold">
                                          <p:stCondLst>
                                            <p:cond delay="4200"/>
                                          </p:stCondLst>
                                        </p:cTn>
                                        <p:tgtEl>
                                          <p:spTgt spid="376"/>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422"/>
                                        </p:tgtEl>
                                        <p:attrNameLst>
                                          <p:attrName>r</p:attrName>
                                        </p:attrNameLst>
                                      </p:cBhvr>
                                    </p:animRot>
                                    <p:animRot by="-240000">
                                      <p:cBhvr>
                                        <p:cTn id="37" dur="1050" fill="hold">
                                          <p:stCondLst>
                                            <p:cond delay="1050"/>
                                          </p:stCondLst>
                                        </p:cTn>
                                        <p:tgtEl>
                                          <p:spTgt spid="422"/>
                                        </p:tgtEl>
                                        <p:attrNameLst>
                                          <p:attrName>r</p:attrName>
                                        </p:attrNameLst>
                                      </p:cBhvr>
                                    </p:animRot>
                                    <p:animRot by="240000">
                                      <p:cBhvr>
                                        <p:cTn id="38" dur="1050" fill="hold">
                                          <p:stCondLst>
                                            <p:cond delay="2100"/>
                                          </p:stCondLst>
                                        </p:cTn>
                                        <p:tgtEl>
                                          <p:spTgt spid="422"/>
                                        </p:tgtEl>
                                        <p:attrNameLst>
                                          <p:attrName>r</p:attrName>
                                        </p:attrNameLst>
                                      </p:cBhvr>
                                    </p:animRot>
                                    <p:animRot by="-240000">
                                      <p:cBhvr>
                                        <p:cTn id="39" dur="1050" fill="hold">
                                          <p:stCondLst>
                                            <p:cond delay="3150"/>
                                          </p:stCondLst>
                                        </p:cTn>
                                        <p:tgtEl>
                                          <p:spTgt spid="422"/>
                                        </p:tgtEl>
                                        <p:attrNameLst>
                                          <p:attrName>r</p:attrName>
                                        </p:attrNameLst>
                                      </p:cBhvr>
                                    </p:animRot>
                                    <p:animRot by="120000">
                                      <p:cBhvr>
                                        <p:cTn id="40" dur="1050" fill="hold">
                                          <p:stCondLst>
                                            <p:cond delay="4200"/>
                                          </p:stCondLst>
                                        </p:cTn>
                                        <p:tgtEl>
                                          <p:spTgt spid="422"/>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468"/>
                                        </p:tgtEl>
                                        <p:attrNameLst>
                                          <p:attrName>r</p:attrName>
                                        </p:attrNameLst>
                                      </p:cBhvr>
                                    </p:animRot>
                                    <p:animRot by="-240000">
                                      <p:cBhvr>
                                        <p:cTn id="43" dur="1050" fill="hold">
                                          <p:stCondLst>
                                            <p:cond delay="1050"/>
                                          </p:stCondLst>
                                        </p:cTn>
                                        <p:tgtEl>
                                          <p:spTgt spid="468"/>
                                        </p:tgtEl>
                                        <p:attrNameLst>
                                          <p:attrName>r</p:attrName>
                                        </p:attrNameLst>
                                      </p:cBhvr>
                                    </p:animRot>
                                    <p:animRot by="240000">
                                      <p:cBhvr>
                                        <p:cTn id="44" dur="1050" fill="hold">
                                          <p:stCondLst>
                                            <p:cond delay="2100"/>
                                          </p:stCondLst>
                                        </p:cTn>
                                        <p:tgtEl>
                                          <p:spTgt spid="468"/>
                                        </p:tgtEl>
                                        <p:attrNameLst>
                                          <p:attrName>r</p:attrName>
                                        </p:attrNameLst>
                                      </p:cBhvr>
                                    </p:animRot>
                                    <p:animRot by="-240000">
                                      <p:cBhvr>
                                        <p:cTn id="45" dur="1050" fill="hold">
                                          <p:stCondLst>
                                            <p:cond delay="3150"/>
                                          </p:stCondLst>
                                        </p:cTn>
                                        <p:tgtEl>
                                          <p:spTgt spid="468"/>
                                        </p:tgtEl>
                                        <p:attrNameLst>
                                          <p:attrName>r</p:attrName>
                                        </p:attrNameLst>
                                      </p:cBhvr>
                                    </p:animRot>
                                    <p:animRot by="120000">
                                      <p:cBhvr>
                                        <p:cTn id="46" dur="1050" fill="hold">
                                          <p:stCondLst>
                                            <p:cond delay="4200"/>
                                          </p:stCondLst>
                                        </p:cTn>
                                        <p:tgtEl>
                                          <p:spTgt spid="468"/>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514"/>
                                        </p:tgtEl>
                                        <p:attrNameLst>
                                          <p:attrName>r</p:attrName>
                                        </p:attrNameLst>
                                      </p:cBhvr>
                                    </p:animRot>
                                    <p:animRot by="-240000">
                                      <p:cBhvr>
                                        <p:cTn id="49" dur="1050" fill="hold">
                                          <p:stCondLst>
                                            <p:cond delay="1050"/>
                                          </p:stCondLst>
                                        </p:cTn>
                                        <p:tgtEl>
                                          <p:spTgt spid="514"/>
                                        </p:tgtEl>
                                        <p:attrNameLst>
                                          <p:attrName>r</p:attrName>
                                        </p:attrNameLst>
                                      </p:cBhvr>
                                    </p:animRot>
                                    <p:animRot by="240000">
                                      <p:cBhvr>
                                        <p:cTn id="50" dur="1050" fill="hold">
                                          <p:stCondLst>
                                            <p:cond delay="2100"/>
                                          </p:stCondLst>
                                        </p:cTn>
                                        <p:tgtEl>
                                          <p:spTgt spid="514"/>
                                        </p:tgtEl>
                                        <p:attrNameLst>
                                          <p:attrName>r</p:attrName>
                                        </p:attrNameLst>
                                      </p:cBhvr>
                                    </p:animRot>
                                    <p:animRot by="-240000">
                                      <p:cBhvr>
                                        <p:cTn id="51" dur="1050" fill="hold">
                                          <p:stCondLst>
                                            <p:cond delay="3150"/>
                                          </p:stCondLst>
                                        </p:cTn>
                                        <p:tgtEl>
                                          <p:spTgt spid="514"/>
                                        </p:tgtEl>
                                        <p:attrNameLst>
                                          <p:attrName>r</p:attrName>
                                        </p:attrNameLst>
                                      </p:cBhvr>
                                    </p:animRot>
                                    <p:animRot by="120000">
                                      <p:cBhvr>
                                        <p:cTn id="52" dur="1050" fill="hold">
                                          <p:stCondLst>
                                            <p:cond delay="4200"/>
                                          </p:stCondLst>
                                        </p:cTn>
                                        <p:tgtEl>
                                          <p:spTgt spid="5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801541" y="154747"/>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xmlns=""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bg2">
                    <a:lumMod val="50000"/>
                  </a:schemeClr>
                </a:solidFill>
                <a:latin typeface="Times New Roman" panose="02020603050405020304" pitchFamily="18" charset="0"/>
                <a:cs typeface="Times New Roman" panose="02020603050405020304" pitchFamily="18" charset="0"/>
              </a:rPr>
              <a:t>Bước</a:t>
            </a:r>
            <a:r>
              <a:rPr lang="en-US" sz="2400" b="1" dirty="0">
                <a:solidFill>
                  <a:schemeClr val="bg2">
                    <a:lumMod val="50000"/>
                  </a:schemeClr>
                </a:solidFill>
                <a:latin typeface="Times New Roman" panose="02020603050405020304" pitchFamily="18" charset="0"/>
                <a:cs typeface="Times New Roman" panose="02020603050405020304" pitchFamily="18" charset="0"/>
              </a:rPr>
              <a:t> 2 :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Sắp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xếp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đồ</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đạc</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gọn</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gàng</a:t>
            </a:r>
            <a:endParaRPr lang="en-US" sz="2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F6DD5A4-5912-4CAB-857A-0D0D896F6441}"/>
              </a:ext>
            </a:extLst>
          </p:cNvPr>
          <p:cNvPicPr>
            <a:picLocks noChangeAspect="1"/>
          </p:cNvPicPr>
          <p:nvPr/>
        </p:nvPicPr>
        <p:blipFill rotWithShape="1">
          <a:blip r:embed="rId2"/>
          <a:srcRect l="20247" t="30084" r="46173" b="25585"/>
          <a:stretch/>
        </p:blipFill>
        <p:spPr>
          <a:xfrm>
            <a:off x="2223912" y="1593879"/>
            <a:ext cx="4639732" cy="3443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oogle Shape;4842;p41">
            <a:extLst>
              <a:ext uri="{FF2B5EF4-FFF2-40B4-BE49-F238E27FC236}">
                <a16:creationId xmlns:a16="http://schemas.microsoft.com/office/drawing/2014/main" xmlns="" id="{8F84C3D4-5027-43AB-AF55-8C64D23E9C33}"/>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xmlns="" id="{6392C42B-B5A9-4BF0-871D-657A1CBBF032}"/>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xmlns="" id="{580F765E-7243-45E6-97DA-EB328E1A062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xmlns="" id="{15235461-0F48-45B9-B3EC-67AEA97E4FB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xmlns="" id="{052A12B7-80EB-4AA2-BC47-CDC5ADEFC83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xmlns="" id="{0069E4A3-807F-4502-8051-796893163D73}"/>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xmlns="" id="{61E520ED-39D0-4A4B-938B-C2E5F3B434B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xmlns="" id="{D0447DFC-C78C-4390-9F17-EF863C3E0E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xmlns="" id="{B21DA6B6-CDCC-481A-A59F-C3AA07B055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xmlns="" id="{A2A94010-8451-46FE-88C2-AFD35B144A5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xmlns="" id="{C64D0765-FBC9-4E2B-B149-40EB2797A5F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xmlns="" id="{E720B40F-30EB-4039-BD2E-CE0B44E5ECD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xmlns="" id="{E3FB8108-F95E-49BC-A96E-2AF03FF847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xmlns="" id="{3E5F6C87-F391-4A17-9D5D-9D43E06C389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xmlns="" id="{536B3B91-50CC-4D0E-A79F-BBB94722CF90}"/>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xmlns="" id="{C9C800DD-CFB3-46C3-BA76-3DA69B23976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xmlns="" id="{8DD9A447-01ED-4E30-9C6A-E2D0A608E84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xmlns="" id="{43D741DE-AC5F-4931-9E81-A3BC0241465C}"/>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xmlns="" id="{ED015D6F-AE96-4F83-B270-F727F151C01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xmlns="" id="{20DFC167-9946-4F46-9F59-7C100D031FA4}"/>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xmlns="" id="{4B05FD40-F551-4FEF-BD4E-67B6B0CCA31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xmlns="" id="{2928FF2A-2F89-4178-9FED-219E9724912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xmlns="" id="{A2F118CF-6960-4D52-9177-ED749E31927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xmlns="" id="{BC541777-A486-419A-951B-C9A7280C49B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xmlns="" id="{2EC23D65-B12E-4208-8072-2DAF6F0C4C80}"/>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xmlns="" id="{EDEB63C6-3616-4CA9-8683-48D4D7B2BF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xmlns="" id="{F2960117-5634-4194-9ADA-28864ECB8783}"/>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xmlns="" id="{E6F825EA-0350-4042-A140-60DAD1CAECAF}"/>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xmlns="" id="{5A753E1A-06F7-4C5D-BE76-92354F37DC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xmlns="" id="{E170A9B0-A229-4DC8-885A-EB9D671E222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xmlns="" id="{546CD935-D623-4222-894B-4DB56EB587D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xmlns="" id="{03E846F6-E31F-49EC-AF26-03E2B7AF908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xmlns="" id="{7657E340-BE91-4F55-81C6-EFB70E36AE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xmlns="" id="{306CE9EB-3D5D-4C89-A433-8A74A1A1E42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xmlns="" id="{AFF955EF-3551-4E10-9F41-D1D563DAD02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xmlns="" id="{A14A46DE-5AA9-48B1-BE75-DD99EC1AD3F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xmlns="" id="{5023445F-FC0D-4E40-B6C2-1FD5C30B889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xmlns="" id="{990914C1-CB0F-4D41-8708-D7CA23FE38E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xmlns="" id="{3BAF3E4E-F50C-48DE-9083-9C2C2EB0CCD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xmlns="" id="{D0282EE1-1D53-4C76-9E68-7CADE90E0BB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xmlns="" id="{0C7730CF-1EB9-4A07-B1A3-5B644FB6D0A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xmlns="" id="{CE5B0BBC-5657-40B4-A6E7-6DC952D22D8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xmlns="" id="{0C6F0C6E-EDBA-49BF-A05B-475FFF09A69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xmlns="" id="{0A90DD03-544A-4BAF-9E65-7C415695C173}"/>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xmlns="" id="{6269D1E7-16A2-437F-B569-AB4EB8921E8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xmlns="" id="{ABC14157-94B1-483C-8D57-36BCEC79D94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xmlns="" id="{284981F6-4D67-44FF-9506-6E8AA5808924}"/>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xmlns="" id="{9ABB99F8-FF05-4D2E-AF36-D29A81474DA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xmlns="" id="{64ACA62E-C231-4097-841C-7C4051BD009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xmlns="" id="{2A7B6357-B314-4490-BE8F-6ADE1AE59ED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xmlns="" id="{E9BB1765-718A-4A34-9E80-59B47078848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xmlns="" id="{37E5A38F-5884-41F3-A62D-294BF00F773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xmlns="" id="{125B9FCE-E38F-4ECF-B192-86E5CB460BC9}"/>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xmlns="" id="{1148F782-51DE-4CB6-A790-3268AA9CB8A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xmlns="" id="{6382D8AE-8992-4CC9-8258-DF2D73AAEF7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xmlns="" id="{280F5B99-AFF6-4D16-A603-35DD0170F75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xmlns="" id="{089DBF2A-760A-4229-ADC4-1DD6E1409C5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xmlns="" id="{4147D341-E20E-4296-BA10-D965FB4C12D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xmlns="" id="{519E4940-9D7D-4AFE-8FFF-232DB9F7C42D}"/>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xmlns="" id="{3B612864-0AB6-4A96-A3B2-7EE6F18283B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xmlns="" id="{54ADFBCA-F628-4439-8E1E-EAB4B1401C63}"/>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xmlns="" id="{B2D099AD-026C-490A-9B8E-6C1FDC842C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xmlns="" id="{5BE60724-3324-4C12-8E37-A2897A8CC43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xmlns="" id="{35B1DBBE-C13C-4D61-95ED-862A373ECE9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xmlns="" id="{449150DA-1B59-4AFC-BB1E-74FFA652BEB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xmlns="" id="{B8C35F31-E4A0-45BE-87D1-5F7F8B3078F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xmlns="" id="{D9EDD492-35C5-44B2-A02E-DCC74ACBB3A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xmlns="" id="{64EC007C-5A75-4496-A872-E49086E26F5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xmlns="" id="{EB8812D4-9CCA-4CC9-AFEE-A805AB8318CF}"/>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xmlns="" id="{B109214C-84F6-451C-8E5D-4330F235430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xmlns="" id="{2762696F-FE2A-435C-B38B-A1502D16F7D4}"/>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xmlns="" id="{A490AB45-96A7-4B8C-9C8C-B95EEAD5EB5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xmlns="" id="{BD23425D-97FC-4C66-B64D-1A995EA3824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xmlns="" id="{907D3898-F612-4764-9CA8-4B3CF75F335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xmlns="" id="{77D9012D-2EB1-4C2F-96E2-44E363E5BCB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xmlns="" id="{68F55DD6-EC23-4E4C-9EAC-603DAF6BA37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xmlns="" id="{DCC610DF-065B-4504-A05E-DF18E82FFB3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xmlns="" id="{8F4E0A39-FA29-478B-A171-05CFC49000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xmlns="" id="{2E673667-7931-4188-80E5-70DF0A8B700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xmlns="" id="{2B286AEA-044F-44B3-B7DC-5FD70EC5C1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xmlns="" id="{52B6A785-1AC3-4A8D-B9B1-C5462474812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xmlns="" id="{6D53E8D5-C301-42E4-9ACB-8C8DB04EAAA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xmlns="" id="{F71CA814-1154-4D53-BD22-C05E4C9A56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xmlns="" id="{6B5D7ECB-F47A-401D-9640-0D66BF5B551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xmlns="" id="{E489571F-0713-4281-B30B-32AE1F53B88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xmlns="" id="{DC6455B6-FCFA-4400-BE55-7218B089335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xmlns="" id="{6A21D75A-A809-4656-9721-D7D42B38AD0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xmlns="" id="{A625D053-ACF4-43AF-8A74-1BA3D744B82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xmlns="" id="{748E6B02-DF21-4A36-8005-45D950C3DC3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xmlns="" id="{1ED4DDF9-D594-4AE4-AF9F-F950EA6C4D0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xmlns="" id="{C8ED2BFE-3304-4887-B880-8B21EEF99A8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xmlns="" id="{991617DC-9545-4048-9AFF-396E19A2A9E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xmlns="" id="{87BCA873-0F11-46B7-AC0F-DD66180CCBA5}"/>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xmlns="" id="{B5B84166-6551-4F45-A6DA-09D5A694C3B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xmlns="" id="{D349D753-C4B8-4F37-B4C4-7ECC49F699FF}"/>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xmlns="" id="{F659EE97-6311-498B-8495-AEEF717FC6A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xmlns="" id="{BE0ED92C-6ADB-4C9A-A062-4BBE7C3F48C1}"/>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xmlns="" id="{E6572F7F-5BFD-4E6D-8386-1CF5D977982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xmlns="" id="{5B865395-3123-4C62-B642-97996F3CD7E1}"/>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xmlns="" id="{D9E19629-6A86-49EB-96FD-DA965B05EF8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xmlns="" id="{B4F4D14D-3C77-4B3A-B06D-316B412837F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xmlns="" id="{1F6D7A04-74E1-4662-AB73-9C53ADA33EC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xmlns="" id="{3137F69B-2BB0-4FB9-BA35-B93CD220A66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xmlns="" id="{EE7A9C1F-962A-4F28-909F-23A13B8AB1C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xmlns="" id="{D2BC37A5-AD67-4A18-9007-458DEC7128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xmlns="" id="{AB0953C9-4675-4606-AFED-ED606918DCF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xmlns="" id="{CC9C28C9-ADAA-4145-A33A-AA44B9111C4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xmlns="" id="{3255DE76-CDB1-45EF-8C77-D0D35516AC8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xmlns="" id="{3E710B96-DEEE-45E2-AAAD-34E75B424CB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xmlns="" id="{C8F983DD-1D39-47A2-980F-A2C548B5041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xmlns="" id="{60A4F2E1-513D-4069-9CDB-A74B638CA4A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xmlns="" id="{45C31FC2-E18C-4340-86AE-E43ED1014CE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xmlns="" id="{336EE885-CF43-45F3-A36C-D1EE7112B58B}"/>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xmlns="" id="{267C884D-B1E3-4A54-9D8B-C3A54A4AD67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xmlns="" id="{863E44F7-F2A9-4F6F-B56D-AA1CAD74A23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xmlns="" id="{1757F3E1-D11C-4709-B0A5-222C350B6B7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xmlns="" id="{D6E3EEF1-D9E0-417F-8D07-91966A5E783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xmlns="" id="{35EEFA09-57FF-4671-85D3-56A6F0867F5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xmlns="" id="{F8D03B20-CD66-47BF-A0EA-9F0FF02C1C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xmlns="" id="{F3282CC6-E578-45BB-9439-974EC571AD4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xmlns="" id="{6C1A3746-BFB9-454D-A23E-005303A08CA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xmlns="" id="{A65E45B7-0075-4124-B2D0-38106554F44F}"/>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xmlns="" id="{C82419F9-D9E1-4A63-800F-AB98EF06D0B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xmlns="" id="{FBBB24E4-EB82-48E8-8EA1-61464134C7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xmlns="" id="{D9491D6E-092F-482B-A15C-265FE0B59F92}"/>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xmlns="" id="{B2B48CE4-4628-4CC4-9B36-B4B3819CC01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xmlns="" id="{2202DB01-0962-44C8-9EFE-BB09F7BC6C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xmlns="" id="{602B7D5B-CC3B-45A5-87B3-28886DB53B20}"/>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xmlns="" id="{8E4BDA49-0B6C-41CF-8F33-F0308B42137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xmlns="" id="{CB45FF18-C4ED-4AD5-8E25-151DF0A1C4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xmlns="" id="{D4313E76-B251-4944-8C27-A7AAF0ED2E5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xmlns="" id="{CBC01E5A-DAA9-4580-B9A6-355B3BD4EBF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xmlns="" id="{9C1F4AB5-6A5E-4DB4-982D-1C8E321BA3B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xmlns="" id="{3DB969D2-E838-4405-83F0-9BDF16E7528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xmlns="" id="{8EEE926B-955F-460F-8518-1390960DAA47}"/>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xmlns="" id="{FA05FDE8-0922-4B2C-B21C-B7E67F1EAC5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xmlns="" id="{E89C3F8B-670B-4FEB-844F-73E05BEBBA7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xmlns="" id="{C252E283-2653-41AA-A637-2D4B07D3340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xmlns="" id="{F5EAF8DE-C5A1-4FD5-93F0-A651F3CE2A06}"/>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xmlns="" id="{9D88215A-95B7-4763-8CDB-ECE3B926B72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xmlns="" id="{CA0C89BD-F72B-4A8B-BEFB-CFF3E4920D2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xmlns="" id="{816719E4-10B8-4B20-9451-0C522586FC1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xmlns="" id="{BB8864C0-3BCF-40C8-8A3F-861CD9D067F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xmlns="" id="{2B311A03-0D84-46A8-B4A4-CDF88D1FA82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xmlns="" id="{4F62B779-DAD6-483A-AC1E-03BE629CA6A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xmlns="" id="{9F7CB855-CFDB-4EF0-90D2-DED321B24FF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xmlns="" id="{B25AC042-D07D-47E4-A13B-388276C029E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xmlns="" id="{4AA6B928-9916-487F-A64A-8BD9C5B3132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xmlns="" id="{CD47DD8B-C7E8-4353-B318-197939BCA73D}"/>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xmlns="" id="{1945582E-8FA6-4AD8-AC00-B2EC41E3CA8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xmlns="" id="{18A150E0-D03D-43FD-B358-2A61472FAC4C}"/>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xmlns="" id="{EC7A3E5F-A304-4CA8-AB47-A4026218593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xmlns="" id="{46893B0F-3401-4EF6-8167-89FCF9FF84A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xmlns="" id="{C3693FC8-BB11-457D-8C98-18674643963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xmlns="" id="{29490488-9C0E-49EF-A0DD-70828B73FEFF}"/>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xmlns="" id="{5F62FCA1-9FDD-4C74-84B9-697C82911A9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xmlns="" id="{E4D48459-A4D5-4279-892A-FD160839FDE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xmlns="" id="{C257EF1C-A209-483B-8AE5-B03474B585A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xmlns="" id="{ECE7FD71-BD7E-413F-9690-90CCE03F3AE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xmlns="" id="{F8F4E10C-E12F-4F1B-B120-8A9F3F2BA8F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xmlns="" id="{6479F0C7-295F-493B-83CB-56A79592967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xmlns="" id="{03E8F6AB-9C30-4A2C-AE3C-AE17863CCBB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xmlns="" id="{F370BEE1-8224-41D5-BD52-CE7D87E54CD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xmlns="" id="{680CC096-0D36-4050-87F1-97F1420C84F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xmlns="" id="{3D0A05C2-E38F-460C-A43A-EBE69EFD483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xmlns="" id="{9C4DCF91-56A3-40CF-8226-630B8614319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xmlns="" id="{579BC760-1934-4751-9A52-F5EDE7F6471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xmlns="" id="{33026630-F668-4083-99B5-9F39D35ACB4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xmlns="" id="{A7AFBEDE-738B-4904-B41D-20E8DBDAF7A8}"/>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xmlns="" id="{A0F7AC58-7D01-4D26-9C1F-CAE9738CD2C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xmlns="" id="{084C6F66-7C70-4960-BADA-24F240A3B3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xmlns="" id="{FFE45328-3D40-4BB3-803B-A721D8D290B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xmlns="" id="{7D1AA08D-10B7-4B57-B2C8-0968A0B3CE4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xmlns="" id="{E0C4EE85-1CCC-4829-AC96-3613F9C5D62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xmlns="" id="{939A6D85-22EC-4633-8536-9C6CB44E65C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xmlns="" id="{5ECBE8B1-F44F-4E62-831C-E3F6CE6A4B32}"/>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xmlns="" id="{4185D187-C72E-4200-AC1F-A7BF4783FCD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xmlns="" id="{2E38E6A7-C77A-48CC-9761-AB305BAAAED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xmlns="" id="{802ABA17-91E7-455D-A772-A56157A3059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xmlns="" id="{31EA4883-60A9-412F-9F84-112B488BDC2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xmlns="" id="{A20EA6E0-0372-4228-AE2E-7CF9DCEB337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xmlns="" id="{EC8B3504-CFBA-48AD-88BA-B16EA9911BF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xmlns="" id="{C71209B9-D0F3-4308-959B-ECA64CA29904}"/>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xmlns="" id="{B799973B-2428-4B85-B8A5-BA2A239C29D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xmlns="" id="{57305AB0-0877-438B-BD0B-E25E5E941666}"/>
              </a:ext>
            </a:extLst>
          </p:cNvPr>
          <p:cNvGrpSpPr/>
          <p:nvPr/>
        </p:nvGrpSpPr>
        <p:grpSpPr>
          <a:xfrm rot="19133235">
            <a:off x="8559421" y="124672"/>
            <a:ext cx="600107" cy="589058"/>
            <a:chOff x="493900" y="2994525"/>
            <a:chExt cx="2119975" cy="2090650"/>
          </a:xfrm>
        </p:grpSpPr>
        <p:sp>
          <p:nvSpPr>
            <p:cNvPr id="192" name="Google Shape;4843;p41">
              <a:extLst>
                <a:ext uri="{FF2B5EF4-FFF2-40B4-BE49-F238E27FC236}">
                  <a16:creationId xmlns:a16="http://schemas.microsoft.com/office/drawing/2014/main" xmlns="" id="{B060E510-33BC-41A1-92E7-6C413CAB324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xmlns="" id="{8D94B611-D805-44DF-B5DA-5B2D7F0F5F5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xmlns="" id="{AEDB2AD7-C77A-4BF0-8659-B9E4873B9DF8}"/>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xmlns="" id="{219B7C28-7A42-416D-882D-9EEF0B47ACE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xmlns="" id="{DF5FD55E-52C9-4B5D-8FF6-946B0E302D47}"/>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xmlns="" id="{501B8FEA-D7DA-47AA-84F7-672DA8E57DAC}"/>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xmlns="" id="{416064F3-016F-4877-9139-FEE40950B18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xmlns="" id="{A1F56F04-4D80-422C-9833-156A94E88C3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xmlns="" id="{3FAE1423-28CB-427E-A657-4E7C4F4B318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xmlns="" id="{52B7D383-0B42-4A05-A5DE-6C3DE2D9CE28}"/>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xmlns="" id="{28AB9785-1000-4F9E-B7CA-1CD669B89FB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xmlns="" id="{0D39EB73-C8D3-49E0-89DF-B0D2DB03D42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xmlns="" id="{D2F16D10-CFB8-4CD3-A026-A18115296CC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xmlns="" id="{27972A63-3FF1-4B5E-987A-3BA7784E671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xmlns="" id="{D866912F-E5DF-4808-8301-828D1AE8DD7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xmlns="" id="{11984D19-6B01-4F26-AD45-EFB72689B76E}"/>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xmlns="" id="{1BA75D77-E356-4C82-84A3-3B4FA5A71E4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xmlns="" id="{AE2C3100-1886-4F3F-BA05-B86EAE24E51C}"/>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xmlns="" id="{A6256905-12C9-4961-B78B-DFE2A2BB110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xmlns="" id="{076199D6-B00D-43C2-9B0F-F7F1D91AD584}"/>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xmlns="" id="{993F80F6-3E35-4118-B6F0-62269BA237AA}"/>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xmlns="" id="{E9A13733-3564-4F9C-9222-DD8F3FDE5A4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xmlns="" id="{FC531F9F-7EB7-4533-9066-4771B5560EA8}"/>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xmlns="" id="{688CD8F3-AE4E-4380-86AB-B03F85F15FA5}"/>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xmlns="" id="{D7ED9EC7-DF38-405B-8137-65C1F5B2DBA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xmlns="" id="{0F85EC49-7C6C-40F9-AF9F-4F67F9E53F2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xmlns="" id="{05F14CCD-95A7-4E3F-9766-0B885DB6F79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xmlns="" id="{050863FD-6F97-4683-8FBE-165F3E722381}"/>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xmlns="" id="{F1FCA5AF-B94C-4316-985F-257F0031D5D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xmlns="" id="{AA9B9533-B810-4B93-866A-85C99700EFC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xmlns="" id="{41A1D98B-74F1-4437-A53F-F1969352FE0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xmlns="" id="{836286BE-6C60-40CD-956D-CF3D07A7202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xmlns="" id="{1249132A-11FF-4F12-AC86-46731B5241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xmlns="" id="{1EB50ACA-DB83-4029-B2A5-1C1CB90F86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xmlns="" id="{EA5B30D3-E999-4D3F-AC50-576987270DD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xmlns="" id="{05D99BB8-3213-4850-B23C-B1609B771C7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xmlns="" id="{CFD77D18-A5C1-4B08-95DE-384CC91D9F9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xmlns="" id="{8397B09F-3361-4907-A923-491C7A47BC9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xmlns="" id="{51288BF8-DEB4-460D-BAA7-1F8B070A598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xmlns="" id="{18ABA650-9F9F-4B0F-88AF-CA0A2E6042F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xmlns="" id="{0F22E85C-6F9C-4F1F-9EEC-918D6A1BCD3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xmlns="" id="{3A49B621-6044-467E-8E49-5E828D42A9E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xmlns="" id="{346D4CBC-C484-46CC-9C46-AF4B41F5B0E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xmlns="" id="{29D1C1B6-18E0-43BF-B682-7B59BD8F1AF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xmlns="" id="{FF75CB11-C4CF-49D9-9FE0-BFB9F1D3618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xmlns="" id="{B01F98EF-827C-48C5-951C-30D2315BE4AF}"/>
              </a:ext>
            </a:extLst>
          </p:cNvPr>
          <p:cNvGrpSpPr/>
          <p:nvPr/>
        </p:nvGrpSpPr>
        <p:grpSpPr>
          <a:xfrm rot="19133235">
            <a:off x="8560941" y="1552723"/>
            <a:ext cx="600107" cy="589058"/>
            <a:chOff x="493900" y="2994525"/>
            <a:chExt cx="2119975" cy="2090650"/>
          </a:xfrm>
        </p:grpSpPr>
        <p:sp>
          <p:nvSpPr>
            <p:cNvPr id="238" name="Google Shape;4843;p41">
              <a:extLst>
                <a:ext uri="{FF2B5EF4-FFF2-40B4-BE49-F238E27FC236}">
                  <a16:creationId xmlns:a16="http://schemas.microsoft.com/office/drawing/2014/main" xmlns="" id="{088725BF-23D9-4E51-84C8-07FB87C08D1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xmlns="" id="{3421A20E-9477-4CE2-BAFD-E84C5992DD6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xmlns="" id="{6005C1D7-3DDB-4381-976F-D8BE4288F87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xmlns="" id="{7883D39B-386F-4B56-9EE1-095F528C644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xmlns="" id="{40360EB8-2014-4FAF-AC8F-8A3F76B190AF}"/>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xmlns="" id="{7662C32F-D459-4CA8-A80D-078D43CDAD8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xmlns="" id="{C03111FD-7481-48AF-80CC-D1C40EFBF91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xmlns="" id="{BC3D9BF4-E567-4FC0-AFCD-8B9E5C9AA603}"/>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xmlns="" id="{D8CFF88A-DCDB-4272-A110-80A96A7A81A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xmlns="" id="{33047EB6-389E-4061-B692-41C1FE554F6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xmlns="" id="{4C39B101-79CB-48CF-AA15-E06F7FBDDA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xmlns="" id="{E430499A-AE4D-43E3-B5BD-DEF1FE6281F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xmlns="" id="{0C9926F0-AD0B-4269-9F72-538607116B3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xmlns="" id="{40903C2C-D669-4574-BAB9-9289059556C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xmlns="" id="{3FDA04E6-AB77-49D2-9C74-0AAA73AEFE8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xmlns="" id="{0E33FBD9-1492-484C-B448-D45046AD345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xmlns="" id="{952A369F-E05B-41B1-B9C3-E0D916E76C3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xmlns="" id="{8D079368-06CE-4571-971A-16DD7D2E991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xmlns="" id="{820BF0E3-B082-4660-80FC-C4C7BA74E47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xmlns="" id="{6B25D94E-B422-4874-99B1-04EADDFFAC3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xmlns="" id="{3CCA5642-3CF3-485E-BBD2-580D72F7E33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xmlns="" id="{3FCAA4BC-9104-4DCC-BD14-5CFC0F21E4F0}"/>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xmlns="" id="{02E64273-8150-408B-B40E-641D4EF444D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xmlns="" id="{4AADE8B8-62E3-4ECB-8B40-AADF31845B5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xmlns="" id="{B301CCD8-778D-4214-B135-B580A4ED02A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xmlns="" id="{CE6F9612-84B6-4B90-883F-CA32A156CF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xmlns="" id="{1759D21C-C2E5-40D8-8C2D-2F4AFC69C2D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xmlns="" id="{9DDFF73D-0F2A-4BD8-B4A0-D006E1134C6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xmlns="" id="{0309B6F8-5262-4A3D-B5D4-6A865556079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xmlns="" id="{A7D94861-BD66-4BC9-949A-41523711511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xmlns="" id="{7F529DC4-C08C-4D60-8219-7406C0C8537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xmlns="" id="{318E7823-013F-4380-9526-8C03763A8F5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xmlns="" id="{EFF27160-07FF-4834-A7D3-B570BC09FD2F}"/>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xmlns="" id="{C54F6A90-C11E-49BA-BFDB-35CAFDCB501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xmlns="" id="{45685B37-2753-4A66-A6A1-8D82E5F5DA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xmlns="" id="{8224E3B5-7030-4BBC-9348-5C0BC53BBDA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xmlns="" id="{D94A679F-2F65-4EB4-BE26-0F9C3008675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xmlns="" id="{BA114468-3A52-4868-88B2-7CF85C8D9F9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xmlns="" id="{0881CD56-EF31-4250-9ED1-825B3EB7DD0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xmlns="" id="{FC2BC0C7-8ADC-490C-8861-B44ABC7743A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xmlns="" id="{81E25E19-E4F7-43A7-A26E-6DC22EC678B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xmlns="" id="{AA5C36E9-944B-4DE2-8C01-B0540908C62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xmlns="" id="{EFCF8E44-B9D3-4913-B076-894BDA8E7E7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xmlns="" id="{8B536DE1-5CB9-4C95-A831-0FDC97CC42E1}"/>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xmlns="" id="{595DC36C-DE88-4753-84D9-F76338CFF96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xmlns="" id="{60D0987D-80E5-4619-96AD-E7BB9028E557}"/>
              </a:ext>
            </a:extLst>
          </p:cNvPr>
          <p:cNvGrpSpPr/>
          <p:nvPr/>
        </p:nvGrpSpPr>
        <p:grpSpPr>
          <a:xfrm rot="19133235">
            <a:off x="8545250" y="2990445"/>
            <a:ext cx="600107" cy="589058"/>
            <a:chOff x="493900" y="2994525"/>
            <a:chExt cx="2119975" cy="2090650"/>
          </a:xfrm>
        </p:grpSpPr>
        <p:sp>
          <p:nvSpPr>
            <p:cNvPr id="284" name="Google Shape;4843;p41">
              <a:extLst>
                <a:ext uri="{FF2B5EF4-FFF2-40B4-BE49-F238E27FC236}">
                  <a16:creationId xmlns:a16="http://schemas.microsoft.com/office/drawing/2014/main" xmlns="" id="{80DBFF8F-5B39-4C01-B767-A7849B71E26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xmlns="" id="{99CF5BFC-742C-4680-9AD1-7180B2D054F6}"/>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xmlns="" id="{8D970BBF-831D-45DE-9260-9D3DCBB2378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xmlns="" id="{5815177A-CEDB-4FB9-A661-A5D1D170D1E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xmlns="" id="{86465EF4-9699-41F5-93C1-58B893E6ABE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xmlns="" id="{F6A33012-860C-46DF-BE70-F1C3568051EE}"/>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xmlns="" id="{F88B4CD1-DA88-4D29-A65B-D7015F1A4AE4}"/>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xmlns="" id="{6448F895-4050-4492-9979-1E1F8CC4D75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xmlns="" id="{F5ECB7EF-0FE8-4E06-841D-1322C9A449EB}"/>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xmlns="" id="{0CE986DE-1E1E-4CB7-B615-094E3ECA63A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xmlns="" id="{350185A7-7C23-4143-875C-BD883B17F81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xmlns="" id="{93FF4BD1-3CDF-42AD-9D35-47BF64973EA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xmlns="" id="{A1E3625C-B1E5-484C-BFD3-50965BE66D7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xmlns="" id="{A67C49ED-0BCC-4206-A4D8-4E75A911432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xmlns="" id="{8D05C39B-1C69-4522-BDA5-42FA5561480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xmlns="" id="{C6609FD2-6BCC-463E-8708-B57C4DD67B0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xmlns="" id="{4F5FC282-0ECD-4048-AF4E-4EC7292C0C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xmlns="" id="{C82FF152-465B-475E-BEB8-9A224D84E56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xmlns="" id="{0AF8FA75-4E91-4F69-A821-E7FA258DEFB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xmlns="" id="{A29D9C8D-6667-4B3C-ACE7-C72EA4B15B87}"/>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xmlns="" id="{5722F873-C3A1-42CD-9B92-DBE9770C78F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xmlns="" id="{0EFC1E5F-5CFA-4804-926A-71272B30E0C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xmlns="" id="{B88DF1DA-51A5-4E80-BA38-A290933D978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xmlns="" id="{A4411E42-414C-4E71-979F-08E6D2B5DA8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xmlns="" id="{E428C70F-1F16-4697-AF7B-A3CB9C45E30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xmlns="" id="{372E519B-0E6B-4A73-8A1D-F2A5901606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xmlns="" id="{ECEC8021-E4FA-40F2-99E4-F9C7491B3CD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xmlns="" id="{2711F5F4-AAF7-495B-BD20-180645165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xmlns="" id="{86C18447-42AA-498C-B60B-F00B8E4B608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xmlns="" id="{221FAEA0-5C5E-454A-975D-F5CD810C41BF}"/>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xmlns="" id="{F7E8BC06-5183-4CAB-8251-6F124347F31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xmlns="" id="{7D68DA5B-4F8B-4012-9011-604F7D0EEFBF}"/>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xmlns="" id="{E7D8B042-29F5-457F-A230-9CD51F79B5E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xmlns="" id="{89A8C0FB-ED27-4C9B-9A10-A9A8F4A8052D}"/>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xmlns="" id="{EF70C1AB-9484-4713-B7EF-0ED52A34881D}"/>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xmlns="" id="{8D5A0510-8E56-41B7-86F1-8ADE135A9A9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xmlns="" id="{7FE5BCFD-5F06-4601-9DBF-FDD17096D90E}"/>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xmlns="" id="{4E47FA63-FE00-4622-811D-702D3F878EA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xmlns="" id="{112C03DD-649B-4A02-8349-8C2418B1D65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xmlns="" id="{DB648FDC-AD33-41BB-9276-21B952226DD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xmlns="" id="{C700CAE1-0C7D-4FAD-9D70-17AFB6D3183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xmlns="" id="{0B24013E-01C5-47E3-8E4D-5ECCFAB9AC9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xmlns="" id="{B87EBCE3-29B3-4923-A530-A757898D8F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xmlns="" id="{A7E506A9-30E2-40BE-BD32-EA928B4C835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xmlns="" id="{9670413F-D3F9-48A3-9590-2270DC01EE0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xmlns="" id="{D104BA35-BC9E-4B1A-B5D8-5DD8B99EE039}"/>
              </a:ext>
            </a:extLst>
          </p:cNvPr>
          <p:cNvGrpSpPr/>
          <p:nvPr/>
        </p:nvGrpSpPr>
        <p:grpSpPr>
          <a:xfrm rot="19133235">
            <a:off x="8565350" y="4548483"/>
            <a:ext cx="600107" cy="589058"/>
            <a:chOff x="493900" y="2994525"/>
            <a:chExt cx="2119975" cy="2090650"/>
          </a:xfrm>
        </p:grpSpPr>
        <p:sp>
          <p:nvSpPr>
            <p:cNvPr id="330" name="Google Shape;4843;p41">
              <a:extLst>
                <a:ext uri="{FF2B5EF4-FFF2-40B4-BE49-F238E27FC236}">
                  <a16:creationId xmlns:a16="http://schemas.microsoft.com/office/drawing/2014/main" xmlns="" id="{F769B87E-87F5-41EF-961A-78F3CAC962F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xmlns="" id="{E6B2A164-1BCD-4010-B341-01DB0936C773}"/>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xmlns="" id="{38CBFEB2-349C-4997-8FC0-A3DEDBE3A27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xmlns="" id="{E07EE252-9191-4427-B57D-49CB30F2F1C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xmlns="" id="{FCE89DC9-C127-437F-AB38-9E1CB8A78AF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xmlns="" id="{8DD222A7-BD1D-4924-A082-D62AB706909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xmlns="" id="{9D91585A-4507-42CE-B6EF-30F3C674155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xmlns="" id="{743DD254-27B8-4B8C-B6BF-4768EFA991E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xmlns="" id="{64B1ADCB-E21F-4E86-881F-FF0E26EDFE9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xmlns="" id="{7B9EE9C8-8C1F-4449-9B7E-2258D2F41E3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xmlns="" id="{AF7B2FEB-9C78-4122-BD65-EE216C1D48E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xmlns="" id="{27E3E180-65EE-458B-A8FF-B1F2911D0D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xmlns="" id="{61441808-3E50-402C-A581-F0DF9E05D9C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xmlns="" id="{4F96E2ED-3C06-4982-8983-FB9B84E3DBE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xmlns="" id="{0D73DCFA-1BBA-46D9-801B-A68DC3534C99}"/>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xmlns="" id="{CD6AF240-9585-41D6-8BAD-58F33E1D362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xmlns="" id="{9D04082E-E473-4FB5-96D4-A83A0C073B2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xmlns="" id="{BF2DB687-0F1F-4AED-B942-FC5DF6D0B55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xmlns="" id="{760F4CA8-1596-42F1-B623-06355531E41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xmlns="" id="{9F6F4BF2-25C0-468F-AA7F-E07B7C90020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xmlns="" id="{771E2801-1CE9-438B-A542-1F273553539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xmlns="" id="{EE45E9C9-D549-469A-AE2E-2A6E2D2C7B5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xmlns="" id="{31EC2444-3A3D-421A-9EBE-98048693A61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xmlns="" id="{A091C281-0870-4CD1-830D-2E0B22FCE587}"/>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xmlns="" id="{2B27C919-48AC-4AFD-9939-4447B13CD8D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xmlns="" id="{215B4C7A-8848-4A70-939A-6FE001DCC09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xmlns="" id="{4869F576-4F08-4478-8A70-468AF19DBDE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xmlns="" id="{48A06BA1-4BCD-403B-8251-5192189583D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xmlns="" id="{EC536C23-962E-41F5-B01D-DB35819D88F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xmlns="" id="{ED58C2FA-1B76-4968-A321-6C563AEF410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xmlns="" id="{52AC96AF-9610-42E2-8C40-F8457881192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xmlns="" id="{74142CD9-D175-4081-AA9A-9F6F138F20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xmlns="" id="{9B4F9ACB-4107-4A82-84A8-B9DE6448D6B9}"/>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xmlns="" id="{413AD5C3-47DB-4EEE-9387-149F50C15DE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xmlns="" id="{27B93063-5A81-4D5D-802B-900D7C3172A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xmlns="" id="{ACFA1C91-6AD8-4C51-A88A-846A2202A9A2}"/>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xmlns="" id="{D996A82B-B0EC-4793-A1E0-BDF1F15F85F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xmlns="" id="{A1B8B235-3C6D-4354-B9EA-7F5DAF5C1EC8}"/>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xmlns="" id="{4FF8FA15-36E3-4383-9FA4-DE733D4F22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xmlns="" id="{0981EB4F-33DA-40DC-951F-080B3B93696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xmlns="" id="{713D64DA-05D4-4A3F-BAED-72C7E0AAAD22}"/>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xmlns="" id="{F704C0E3-4642-4908-9125-D03A50CB410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xmlns="" id="{6FE6949D-5E88-4AA6-8AC9-E8D4A194291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xmlns="" id="{834A7BD6-A61D-40F5-9E37-B34EDC73F337}"/>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xmlns="" id="{97B85917-93DF-4E07-9D0C-C006A89E74A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30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170</Words>
  <Application>Microsoft Office PowerPoint</Application>
  <PresentationFormat>On-screen Show (16:9)</PresentationFormat>
  <Paragraphs>19</Paragraphs>
  <Slides>13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Yeseva One</vt:lpstr>
      <vt:lpstr>Times New Roman</vt:lpstr>
      <vt:lpstr>Wingdings</vt:lpstr>
      <vt:lpstr>Arial</vt:lpstr>
      <vt:lpstr>Raleway</vt:lpstr>
      <vt:lpstr>Tết: Vietnamese Lunar New Year by Slidesgo</vt:lpstr>
      <vt:lpstr>PowerPoint Presentation</vt:lpstr>
      <vt:lpstr>Bài 15 : Sắp xếp nhà cửa gọn gàng để đón Tết ( tiếp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3</cp:revision>
  <dcterms:modified xsi:type="dcterms:W3CDTF">2023-02-11T04:10:24Z</dcterms:modified>
</cp:coreProperties>
</file>