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  <p:sldMasterId id="2147483792" r:id="rId2"/>
  </p:sldMasterIdLst>
  <p:notesMasterIdLst>
    <p:notesMasterId r:id="rId14"/>
  </p:notesMasterIdLst>
  <p:sldIdLst>
    <p:sldId id="268" r:id="rId3"/>
    <p:sldId id="330" r:id="rId4"/>
    <p:sldId id="335" r:id="rId5"/>
    <p:sldId id="336" r:id="rId6"/>
    <p:sldId id="337" r:id="rId7"/>
    <p:sldId id="290" r:id="rId8"/>
    <p:sldId id="338" r:id="rId9"/>
    <p:sldId id="309" r:id="rId10"/>
    <p:sldId id="339" r:id="rId11"/>
    <p:sldId id="334" r:id="rId12"/>
    <p:sldId id="326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1452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759902-EFC2-470E-8E1E-E0ADD083C62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D9CC5-4EEE-49DD-A13C-9359554D9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02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F2573-EF2B-4AB1-99EA-E647D85F473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3217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9518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8401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2479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0FF53-CCBF-43FC-A463-409A9E1FD34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678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291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611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317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12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7684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140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153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784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61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99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04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4707FC-82E6-4D98-A855-456ADAFE3759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0610B25-8783-4E33-84B3-CC9447CB9FF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7BC31-D7C2-4871-BF37-6EA61146175A}" type="datetimeFigureOut">
              <a:rPr lang="en-US" smtClean="0"/>
              <a:t>3/23/2023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E44FF-5ED0-4D95-A1D9-170A2076FB7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2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3F73E2-3A17-4A43-9DF4-5CC9624C2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54"/>
            <a:ext cx="9144000" cy="684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255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7AB048D-1DAD-4114-9A15-BF56545FD5C3}"/>
              </a:ext>
            </a:extLst>
          </p:cNvPr>
          <p:cNvSpPr txBox="1"/>
          <p:nvPr/>
        </p:nvSpPr>
        <p:spPr>
          <a:xfrm>
            <a:off x="857249" y="609600"/>
            <a:ext cx="742950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EB7CF7D-3A6D-4EB9-B54B-810CB663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1" y="2316741"/>
            <a:ext cx="4419599" cy="35214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4D24BE8-E54A-468A-847A-EE5460AA06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1000" y="2907890"/>
            <a:ext cx="4617890" cy="2942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30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DB4B3ACB-1D9D-44AA-862B-CCE3387D0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166" y="753994"/>
            <a:ext cx="7423242" cy="5567432"/>
          </a:xfrm>
        </p:spPr>
      </p:pic>
      <p:sp>
        <p:nvSpPr>
          <p:cNvPr id="5" name="TextBox 4"/>
          <p:cNvSpPr txBox="1"/>
          <p:nvPr/>
        </p:nvSpPr>
        <p:spPr>
          <a:xfrm rot="2157445">
            <a:off x="7585513" y="1324081"/>
            <a:ext cx="43473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4FEFA451-5B64-4320-9F82-746C385377E7}"/>
              </a:ext>
            </a:extLst>
          </p:cNvPr>
          <p:cNvGrpSpPr/>
          <p:nvPr/>
        </p:nvGrpSpPr>
        <p:grpSpPr>
          <a:xfrm>
            <a:off x="1213600" y="1719753"/>
            <a:ext cx="6716800" cy="3001908"/>
            <a:chOff x="1213600" y="1673715"/>
            <a:chExt cx="6716800" cy="300190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AE64CBD-04D6-49DA-94BD-D0DE54E7F1C5}"/>
                </a:ext>
              </a:extLst>
            </p:cNvPr>
            <p:cNvSpPr/>
            <p:nvPr/>
          </p:nvSpPr>
          <p:spPr>
            <a:xfrm>
              <a:off x="1213600" y="1673715"/>
              <a:ext cx="6716800" cy="2720509"/>
            </a:xfrm>
            <a:prstGeom prst="rect">
              <a:avLst/>
            </a:prstGeom>
            <a:noFill/>
          </p:spPr>
          <p:txBody>
            <a:bodyPr spcFirstLastPara="1" wrap="none" lIns="91440" tIns="45720" rIns="91440" bIns="45720" numCol="1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TRÂN TRỌNG CẢM ƠN QUÝ THẦY CÔ!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Kính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sức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khỏe</a:t>
              </a:r>
              <a:r>
                <a:rPr kumimoji="0" lang="en-US" sz="5400" b="1" i="0" u="none" strike="noStrike" kern="1200" cap="none" spc="0" normalizeH="0" baseline="0" noProof="0" dirty="0">
                  <a:ln w="22225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F158D821-0E97-4697-A629-D861E86E9D8A}"/>
                </a:ext>
              </a:extLst>
            </p:cNvPr>
            <p:cNvSpPr/>
            <p:nvPr/>
          </p:nvSpPr>
          <p:spPr>
            <a:xfrm>
              <a:off x="1513734" y="2921297"/>
              <a:ext cx="6116546" cy="175432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Cảm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ơn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!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Chúc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các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học</a:t>
              </a:r>
              <a:r>
                <a:rPr kumimoji="0" lang="en-US" sz="54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giỏi</a:t>
              </a:r>
              <a:endParaRPr kumimoji="0" lang="en-US" sz="54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5180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icture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Oval 4"/>
          <p:cNvSpPr>
            <a:spLocks noChangeArrowheads="1"/>
          </p:cNvSpPr>
          <p:nvPr/>
        </p:nvSpPr>
        <p:spPr bwMode="auto">
          <a:xfrm>
            <a:off x="1423988" y="609600"/>
            <a:ext cx="6424612" cy="1295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100000">
                <a:srgbClr val="F3F7A7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>
            <a:off x="3848100" y="3959225"/>
            <a:ext cx="167640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Arial Black"/>
                <a:ea typeface="+mn-ea"/>
                <a:cs typeface="+mn-cs"/>
              </a:rPr>
              <a:t>SGK/ 100</a:t>
            </a:r>
          </a:p>
        </p:txBody>
      </p:sp>
      <p:sp>
        <p:nvSpPr>
          <p:cNvPr id="107527" name="WordArt 7"/>
          <p:cNvSpPr>
            <a:spLocks noChangeArrowheads="1" noChangeShapeType="1" noTextEdit="1"/>
          </p:cNvSpPr>
          <p:nvPr/>
        </p:nvSpPr>
        <p:spPr bwMode="auto">
          <a:xfrm>
            <a:off x="914400" y="2133600"/>
            <a:ext cx="7620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3600" b="0" i="0" u="none" strike="noStrike" kern="10" cap="none" spc="0" normalizeH="0" baseline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23: </a:t>
            </a:r>
            <a:r>
              <a:rPr kumimoji="0" lang="en-US" sz="3600" b="0" i="0" u="none" strike="noStrike" kern="10" cap="none" spc="0" normalizeH="0" baseline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nghỉ</a:t>
            </a:r>
            <a:r>
              <a:rPr kumimoji="0" lang="en-US" sz="3600" b="0" i="0" u="none" strike="noStrike" kern="10" cap="none" spc="0" normalizeH="0" noProof="0" dirty="0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0" cap="none" spc="0" normalizeH="0" noProof="0" dirty="0" err="1">
                <a:ln w="9525">
                  <a:solidFill>
                    <a:srgbClr val="FF33CC"/>
                  </a:solidFill>
                  <a:round/>
                  <a:headEnd/>
                  <a:tailEnd/>
                </a:ln>
                <a:solidFill>
                  <a:srgbClr val="FF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ngơi</a:t>
            </a:r>
            <a:endParaRPr kumimoji="0" lang="en-US" sz="3600" b="0" i="0" u="none" strike="noStrike" kern="10" cap="none" spc="0" normalizeH="0" baseline="0" noProof="0" dirty="0">
              <a:ln w="9525">
                <a:solidFill>
                  <a:srgbClr val="FF33CC"/>
                </a:solidFill>
                <a:round/>
                <a:headEnd/>
                <a:tailEnd/>
              </a:ln>
              <a:solidFill>
                <a:srgbClr val="FF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222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4" grpId="0" animBg="1"/>
      <p:bldP spid="107526" grpId="0" animBg="1"/>
      <p:bldP spid="1075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1" y="799727"/>
            <a:ext cx="5614659" cy="3173847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9570" y="1981201"/>
            <a:ext cx="3443919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KHỞI ĐỘNG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1" y="3352801"/>
            <a:ext cx="4361969" cy="285238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0600" y="4985241"/>
            <a:ext cx="1828800" cy="6746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3504421335"/>
      </p:ext>
    </p:extLst>
  </p:cSld>
  <p:clrMapOvr>
    <a:masterClrMapping/>
  </p:clrMapOvr>
  <p:transition spd="slow" advTm="5745">
    <p:circl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ạc thiếu nhi vui nhộn cho bé- Tập thể dục buổi sáng">
            <a:hlinkClick r:id="" action="ppaction://media"/>
            <a:extLst>
              <a:ext uri="{FF2B5EF4-FFF2-40B4-BE49-F238E27FC236}">
                <a16:creationId xmlns="" xmlns:a16="http://schemas.microsoft.com/office/drawing/2014/main" id="{37C33B36-6E28-4AAF-9898-697C1672C1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65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1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7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>
                <a:solidFill>
                  <a:srgbClr val="7030A0"/>
                </a:solidFill>
                <a:latin typeface="Arial-SGK-TV" pitchFamily="2" charset="0"/>
                <a:ea typeface="隶书" panose="02010509060101010101" pitchFamily="49" charset="-122"/>
                <a:cs typeface="Arial-SGK-TV" pitchFamily="2" charset="0"/>
              </a:rPr>
              <a:t>KHÁM PHÁ</a:t>
            </a:r>
            <a:endParaRPr lang="zh-CN" altLang="en-US" sz="4050" b="1" dirty="0">
              <a:solidFill>
                <a:srgbClr val="7030A0"/>
              </a:solidFill>
              <a:latin typeface="Arial-SGK-TV" pitchFamily="2" charset="0"/>
              <a:ea typeface="隶书" panose="02010509060101010101" pitchFamily="49" charset="-122"/>
              <a:cs typeface="Arial-SGK-TV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709747383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7E93B9-4F03-47E2-B865-6C43673DE520}"/>
              </a:ext>
            </a:extLst>
          </p:cNvPr>
          <p:cNvSpPr txBox="1"/>
          <p:nvPr/>
        </p:nvSpPr>
        <p:spPr>
          <a:xfrm>
            <a:off x="3200400" y="1524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CF8D5A5-ACAF-41F3-A894-90809622BD3F}"/>
              </a:ext>
            </a:extLst>
          </p:cNvPr>
          <p:cNvSpPr txBox="1"/>
          <p:nvPr/>
        </p:nvSpPr>
        <p:spPr>
          <a:xfrm>
            <a:off x="457200" y="1613118"/>
            <a:ext cx="342071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1E3D15D-C679-41BA-AAB6-86213A59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2" y="701378"/>
            <a:ext cx="4523981" cy="580920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8EDB009-681E-404A-BEA0-06D0E865AE51}"/>
              </a:ext>
            </a:extLst>
          </p:cNvPr>
          <p:cNvSpPr txBox="1"/>
          <p:nvPr/>
        </p:nvSpPr>
        <p:spPr>
          <a:xfrm>
            <a:off x="474406" y="4038600"/>
            <a:ext cx="30307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nghỉ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169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1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7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 smtClean="0">
                <a:solidFill>
                  <a:srgbClr val="7030A0"/>
                </a:solidFill>
                <a:ea typeface="隶书" panose="02010509060101010101" pitchFamily="49" charset="-122"/>
                <a:cs typeface="Arial" panose="020B0604020202020204" pitchFamily="34" charset="0"/>
              </a:rPr>
              <a:t>THỰC</a:t>
            </a:r>
            <a:r>
              <a:rPr lang="en-US" altLang="zh-CN" sz="4050" b="1" dirty="0" smtClean="0">
                <a:solidFill>
                  <a:srgbClr val="7030A0"/>
                </a:solidFill>
                <a:ea typeface="隶书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4050" b="1" dirty="0" err="1" smtClean="0">
                <a:solidFill>
                  <a:srgbClr val="7030A0"/>
                </a:solidFill>
                <a:ea typeface="隶书" panose="02010509060101010101" pitchFamily="49" charset="-122"/>
                <a:cs typeface="Arial" panose="020B0604020202020204" pitchFamily="34" charset="0"/>
              </a:rPr>
              <a:t>HÀNH</a:t>
            </a:r>
            <a:endParaRPr lang="zh-CN" altLang="en-US" sz="4050" b="1" dirty="0">
              <a:solidFill>
                <a:srgbClr val="7030A0"/>
              </a:solidFill>
              <a:ea typeface="隶书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2832705562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2EF90BC-7DDB-40B5-9D90-1DA5604A7AB9}"/>
              </a:ext>
            </a:extLst>
          </p:cNvPr>
          <p:cNvSpPr txBox="1"/>
          <p:nvPr/>
        </p:nvSpPr>
        <p:spPr>
          <a:xfrm>
            <a:off x="762000" y="5524732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chưa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B30E347-BE18-4052-A3D4-854ECC9416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599" y="457200"/>
            <a:ext cx="6957929" cy="5067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20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2FD0DED2-E7BF-4F5A-B236-9DCCCDF683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44"/>
            <a:ext cx="9144000" cy="68625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55D458CD-F1CB-48E2-9348-AA316B8229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609601"/>
            <a:ext cx="5224438" cy="2953263"/>
          </a:xfrm>
          <a:prstGeom prst="rect">
            <a:avLst/>
          </a:prstGeom>
        </p:spPr>
      </p:pic>
      <p:sp>
        <p:nvSpPr>
          <p:cNvPr id="28" name="Rectangle 8">
            <a:extLst>
              <a:ext uri="{FF2B5EF4-FFF2-40B4-BE49-F238E27FC236}">
                <a16:creationId xmlns="" xmlns:a16="http://schemas.microsoft.com/office/drawing/2014/main" id="{B9892C55-6C7D-4877-A10F-6217439B9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8219" y="1600457"/>
            <a:ext cx="3048000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n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n"/>
              <a:defRPr sz="16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3pPr>
            <a:lvl4pPr marL="1600200" indent="-228600"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n"/>
              <a:defRPr sz="1400"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panose="020B0604020202020204" pitchFamily="34" charset="0"/>
                <a:ea typeface="华文细黑" panose="0201060004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zh-CN" sz="4050" b="1" dirty="0" err="1" smtClean="0">
                <a:solidFill>
                  <a:srgbClr val="7030A0"/>
                </a:solidFill>
                <a:ea typeface="隶书" panose="02010509060101010101" pitchFamily="49" charset="-122"/>
                <a:cs typeface="Arial" panose="020B0604020202020204" pitchFamily="34" charset="0"/>
              </a:rPr>
              <a:t>VẬN</a:t>
            </a:r>
            <a:r>
              <a:rPr lang="en-US" altLang="zh-CN" sz="4050" b="1" dirty="0" smtClean="0">
                <a:solidFill>
                  <a:srgbClr val="7030A0"/>
                </a:solidFill>
                <a:ea typeface="隶书" panose="020105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4050" b="1" dirty="0" err="1" smtClean="0">
                <a:solidFill>
                  <a:srgbClr val="7030A0"/>
                </a:solidFill>
                <a:ea typeface="隶书" panose="02010509060101010101" pitchFamily="49" charset="-122"/>
                <a:cs typeface="Arial" panose="020B0604020202020204" pitchFamily="34" charset="0"/>
              </a:rPr>
              <a:t>DỤNG</a:t>
            </a:r>
            <a:endParaRPr lang="zh-CN" altLang="en-US" sz="4050" b="1" dirty="0">
              <a:solidFill>
                <a:srgbClr val="7030A0"/>
              </a:solidFill>
              <a:ea typeface="隶书" panose="02010509060101010101" pitchFamily="49" charset="-122"/>
              <a:cs typeface="Arial" panose="020B0604020202020204" pitchFamily="34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="" xmlns:a16="http://schemas.microsoft.com/office/drawing/2014/main" id="{4B2DE9B1-C7DA-46D3-94EC-17D7CF0C5B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1" y="2819400"/>
            <a:ext cx="4539447" cy="2895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56592" y="4478216"/>
            <a:ext cx="1828800" cy="683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C000"/>
                </a:solidFill>
              </a:rPr>
              <a:t>TNXH</a:t>
            </a:r>
          </a:p>
        </p:txBody>
      </p:sp>
    </p:spTree>
    <p:extLst>
      <p:ext uri="{BB962C8B-B14F-4D97-AF65-F5344CB8AC3E}">
        <p14:creationId xmlns:p14="http://schemas.microsoft.com/office/powerpoint/2010/main" val="819783851"/>
      </p:ext>
    </p:extLst>
  </p:cSld>
  <p:clrMapOvr>
    <a:masterClrMapping/>
  </p:clrMapOvr>
  <p:transition spd="slow" advTm="5768">
    <p:circl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1637</TotalTime>
  <Words>125</Words>
  <Application>Microsoft Office PowerPoint</Application>
  <PresentationFormat>On-screen Show (4:3)</PresentationFormat>
  <Paragraphs>25</Paragraphs>
  <Slides>11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宋体</vt:lpstr>
      <vt:lpstr>Arial</vt:lpstr>
      <vt:lpstr>Arial Black</vt:lpstr>
      <vt:lpstr>Arial-SGK-TV</vt:lpstr>
      <vt:lpstr>Calibri</vt:lpstr>
      <vt:lpstr>Calibri Light</vt:lpstr>
      <vt:lpstr>Georgia</vt:lpstr>
      <vt:lpstr>隶书</vt:lpstr>
      <vt:lpstr>Times New Roman</vt:lpstr>
      <vt:lpstr>Trebuchet MS</vt:lpstr>
      <vt:lpstr>Slipstream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ThienIT</dc:creator>
  <cp:lastModifiedBy>Microsoft account</cp:lastModifiedBy>
  <cp:revision>134</cp:revision>
  <dcterms:created xsi:type="dcterms:W3CDTF">2020-08-08T13:30:12Z</dcterms:created>
  <dcterms:modified xsi:type="dcterms:W3CDTF">2023-03-23T07:40:41Z</dcterms:modified>
</cp:coreProperties>
</file>