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6" r:id="rId2"/>
    <p:sldMasterId id="2147483690" r:id="rId3"/>
  </p:sldMasterIdLst>
  <p:notesMasterIdLst>
    <p:notesMasterId r:id="rId14"/>
  </p:notesMasterIdLst>
  <p:sldIdLst>
    <p:sldId id="326" r:id="rId4"/>
    <p:sldId id="256" r:id="rId5"/>
    <p:sldId id="283" r:id="rId6"/>
    <p:sldId id="325" r:id="rId7"/>
    <p:sldId id="320" r:id="rId8"/>
    <p:sldId id="321" r:id="rId9"/>
    <p:sldId id="323" r:id="rId10"/>
    <p:sldId id="324" r:id="rId11"/>
    <p:sldId id="328" r:id="rId12"/>
    <p:sldId id="277" r:id="rId13"/>
  </p:sldIdLst>
  <p:sldSz cx="12192000" cy="6858000"/>
  <p:notesSz cx="6858000" cy="9144000"/>
  <p:embeddedFontLst>
    <p:embeddedFont>
      <p:font typeface="Microsoft YaHei" panose="020B0503020204020204" pitchFamily="34" charset="-122"/>
      <p:regular r:id="rId15"/>
      <p:bold r:id="rId16"/>
    </p:embeddedFont>
    <p:embeddedFont>
      <p:font typeface="等线" panose="020B0604020202020204" charset="-122"/>
      <p:regular r:id="rId17"/>
      <p:bold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Arial-Rounded" panose="020B0500000000000000" charset="0"/>
      <p:regular r:id="rId23"/>
    </p:embeddedFont>
    <p:embeddedFont>
      <p:font typeface="SimSun" panose="02010600030101010101" pitchFamily="2" charset="-122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#9Slide07 Cadena" panose="020B0604020202020204" charset="0"/>
      <p:bold r:id="rId27"/>
    </p:embeddedFont>
    <p:embeddedFont>
      <p:font typeface="Microsoft YaHei" panose="020B0503020204020204" pitchFamily="34" charset="-122"/>
      <p:regular r:id="rId15"/>
      <p:bold r:id="rId16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1BF24"/>
    <a:srgbClr val="EEAD1B"/>
    <a:srgbClr val="08ACB6"/>
    <a:srgbClr val="DF3427"/>
    <a:srgbClr val="F7D294"/>
    <a:srgbClr val="DBFBFD"/>
    <a:srgbClr val="401010"/>
    <a:srgbClr val="BAC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5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BF8FA-4E2B-4AE8-995E-3CD42975F7E6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0DCD1-95AB-4626-ABD9-D3784FCC6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166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0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15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514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893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73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39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3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2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8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3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6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81BED-1250-414E-AD6E-EF230AEEC2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33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3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5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2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1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2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1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76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3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60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9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12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8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1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2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</a:t>
            </a:r>
          </a:p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30FACC-B913-43BC-827F-533C72A07F6A}"/>
              </a:ext>
            </a:extLst>
          </p:cNvPr>
          <p:cNvSpPr txBox="1"/>
          <p:nvPr/>
        </p:nvSpPr>
        <p:spPr>
          <a:xfrm>
            <a:off x="2703583" y="1100372"/>
            <a:ext cx="67848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7200" b="1" dirty="0" err="1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Chúc</a:t>
            </a:r>
            <a:r>
              <a:rPr lang="en-US" altLang="en-US" sz="7200" b="1" dirty="0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altLang="en-US" sz="7200" b="1" dirty="0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altLang="en-US" sz="7200" b="1" dirty="0" err="1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chăm</a:t>
            </a:r>
            <a:r>
              <a:rPr lang="en-US" altLang="en-US" sz="7200" b="1" dirty="0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ngoan</a:t>
            </a:r>
            <a:r>
              <a:rPr lang="en-US" altLang="en-US" sz="7200" b="1" dirty="0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7200" b="1" dirty="0" err="1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lang="en-US" altLang="en-US" sz="7200" b="1" dirty="0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giỏi</a:t>
            </a:r>
            <a:r>
              <a:rPr lang="en-US" altLang="en-US" sz="7200" b="1" dirty="0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!</a:t>
            </a:r>
            <a:endParaRPr lang="en-US" altLang="en-US" sz="7200" b="1" dirty="0">
              <a:solidFill>
                <a:srgbClr val="FF0000"/>
              </a:solidFill>
              <a:latin typeface="UVN Dzung Dakao" panose="00000400000000000000" pitchFamily="2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4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32">
            <a:extLst>
              <a:ext uri="{FF2B5EF4-FFF2-40B4-BE49-F238E27FC236}">
                <a16:creationId xmlns:a16="http://schemas.microsoft.com/office/drawing/2014/main" id="{2F959DC6-795C-40BB-AE5D-82D006D87395}"/>
              </a:ext>
            </a:extLst>
          </p:cNvPr>
          <p:cNvSpPr txBox="1"/>
          <p:nvPr/>
        </p:nvSpPr>
        <p:spPr>
          <a:xfrm>
            <a:off x="2334126" y="2309615"/>
            <a:ext cx="6930190" cy="83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800">
              <a:defRPr/>
            </a:pPr>
            <a:r>
              <a:rPr lang="en-US" altLang="zh-CN" sz="4400" b="1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lang="en-US" altLang="zh-CN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17: 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Hàng xóm nhà em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23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F96375-6EFD-43F5-AD54-2459FF055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12482" b="57971"/>
          <a:stretch/>
        </p:blipFill>
        <p:spPr>
          <a:xfrm>
            <a:off x="157285" y="1191866"/>
            <a:ext cx="12034715" cy="54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" r="3001" b="-6009"/>
          <a:stretch>
            <a:fillRect/>
          </a:stretch>
        </p:blipFill>
        <p:spPr bwMode="auto">
          <a:xfrm>
            <a:off x="506478" y="1632037"/>
            <a:ext cx="5147873" cy="417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35" r="5014" b="2"/>
          <a:stretch>
            <a:fillRect/>
          </a:stretch>
        </p:blipFill>
        <p:spPr bwMode="auto">
          <a:xfrm>
            <a:off x="6516299" y="798228"/>
            <a:ext cx="5426884" cy="500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DCE7979-E650-48B2-A97C-93B5FD286488}"/>
              </a:ext>
            </a:extLst>
          </p:cNvPr>
          <p:cNvSpPr txBox="1">
            <a:spLocks/>
          </p:cNvSpPr>
          <p:nvPr/>
        </p:nvSpPr>
        <p:spPr>
          <a:xfrm>
            <a:off x="1982731" y="202327"/>
            <a:ext cx="9240252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3: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Sắm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vai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xử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lí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huống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2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143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Nghỉ</a:t>
              </a:r>
              <a:r>
                <a:rPr kumimoji="0" lang="en-US" alt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giải</a:t>
              </a:r>
              <a:r>
                <a:rPr kumimoji="0" lang="en-US" altLang="en-US" sz="60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lao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Cadena" panose="02000503000000020004" pitchFamily="2" charset="-93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6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6304" y="0"/>
            <a:ext cx="11207496" cy="61769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aby Shark Dance - Sing and Dance!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28F32F53-B1C3-4744-BF4D-F39893697E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7" end="3036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483" y="180599"/>
            <a:ext cx="10339137" cy="58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DCE7979-E650-48B2-A97C-93B5FD286488}"/>
              </a:ext>
            </a:extLst>
          </p:cNvPr>
          <p:cNvSpPr txBox="1">
            <a:spLocks/>
          </p:cNvSpPr>
          <p:nvPr/>
        </p:nvSpPr>
        <p:spPr>
          <a:xfrm>
            <a:off x="1982731" y="202327"/>
            <a:ext cx="9240252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4: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thiện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trọng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xóm</a:t>
            </a:r>
            <a:endParaRPr lang="vi-VN" sz="2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FD5D5-DD89-4BAC-B8D5-1A627860C8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6"/>
          <a:stretch/>
        </p:blipFill>
        <p:spPr>
          <a:xfrm>
            <a:off x="4283332" y="1341828"/>
            <a:ext cx="4916726" cy="51136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2E2DFC-8FFA-476C-8D95-22A7E32DB4A6}"/>
              </a:ext>
            </a:extLst>
          </p:cNvPr>
          <p:cNvGrpSpPr/>
          <p:nvPr/>
        </p:nvGrpSpPr>
        <p:grpSpPr>
          <a:xfrm>
            <a:off x="487015" y="2547359"/>
            <a:ext cx="3836507" cy="2630928"/>
            <a:chOff x="487015" y="2547359"/>
            <a:chExt cx="3836507" cy="26309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FB5465-77F3-40A3-A1BA-0F41DD98D6AB}"/>
                </a:ext>
              </a:extLst>
            </p:cNvPr>
            <p:cNvGrpSpPr/>
            <p:nvPr/>
          </p:nvGrpSpPr>
          <p:grpSpPr>
            <a:xfrm>
              <a:off x="487015" y="2547359"/>
              <a:ext cx="3836507" cy="2630928"/>
              <a:chOff x="487015" y="2547359"/>
              <a:chExt cx="3836507" cy="263092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829D3E7-6359-4956-AE91-E5098A08BA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19" t="19723" r="48245" b="63136"/>
              <a:stretch/>
            </p:blipFill>
            <p:spPr>
              <a:xfrm>
                <a:off x="487015" y="2547359"/>
                <a:ext cx="3836507" cy="263092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EF40A5-1992-4D17-9A2D-F1A1076C0B1C}"/>
                  </a:ext>
                </a:extLst>
              </p:cNvPr>
              <p:cNvSpPr/>
              <p:nvPr/>
            </p:nvSpPr>
            <p:spPr>
              <a:xfrm>
                <a:off x="675861" y="3160643"/>
                <a:ext cx="1093304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D07196-9B96-443D-AD21-7D1817C31940}"/>
                </a:ext>
              </a:extLst>
            </p:cNvPr>
            <p:cNvSpPr/>
            <p:nvPr/>
          </p:nvSpPr>
          <p:spPr>
            <a:xfrm>
              <a:off x="1982731" y="4853238"/>
              <a:ext cx="1093304" cy="325049"/>
            </a:xfrm>
            <a:prstGeom prst="rect">
              <a:avLst/>
            </a:prstGeom>
            <a:solidFill>
              <a:srgbClr val="D3D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52BFA4-31C4-4473-A8B6-A9F1AD7430C8}"/>
              </a:ext>
            </a:extLst>
          </p:cNvPr>
          <p:cNvGrpSpPr/>
          <p:nvPr/>
        </p:nvGrpSpPr>
        <p:grpSpPr>
          <a:xfrm>
            <a:off x="4492488" y="2656358"/>
            <a:ext cx="3455252" cy="2521930"/>
            <a:chOff x="4492488" y="2656358"/>
            <a:chExt cx="3455252" cy="25219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238BF1-97A1-4563-88E9-C48FCADA4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2" t="41219" r="47710" b="40034"/>
            <a:stretch/>
          </p:blipFill>
          <p:spPr>
            <a:xfrm>
              <a:off x="4492488" y="2656358"/>
              <a:ext cx="3455252" cy="252192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28D98B-CA0A-4FAD-A504-8C8939D6C5F1}"/>
                </a:ext>
              </a:extLst>
            </p:cNvPr>
            <p:cNvSpPr/>
            <p:nvPr/>
          </p:nvSpPr>
          <p:spPr>
            <a:xfrm>
              <a:off x="6096000" y="4886554"/>
              <a:ext cx="414130" cy="291734"/>
            </a:xfrm>
            <a:prstGeom prst="rect">
              <a:avLst/>
            </a:prstGeom>
            <a:solidFill>
              <a:srgbClr val="66BF87"/>
            </a:solidFill>
            <a:ln>
              <a:solidFill>
                <a:srgbClr val="66B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7B6045-E662-4AF9-92FD-95A4A52E8840}"/>
              </a:ext>
            </a:extLst>
          </p:cNvPr>
          <p:cNvGrpSpPr/>
          <p:nvPr/>
        </p:nvGrpSpPr>
        <p:grpSpPr>
          <a:xfrm>
            <a:off x="8249732" y="2656357"/>
            <a:ext cx="3455253" cy="2392721"/>
            <a:chOff x="8249732" y="2656357"/>
            <a:chExt cx="3455253" cy="23927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3F813F-4FF9-4C9A-8953-AC273B176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6" t="18890" r="13916" b="63324"/>
            <a:stretch/>
          </p:blipFill>
          <p:spPr>
            <a:xfrm>
              <a:off x="8249732" y="2656357"/>
              <a:ext cx="3455253" cy="239272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26A45F-108B-4255-8EAA-177246A65824}"/>
                </a:ext>
              </a:extLst>
            </p:cNvPr>
            <p:cNvSpPr/>
            <p:nvPr/>
          </p:nvSpPr>
          <p:spPr>
            <a:xfrm>
              <a:off x="9735504" y="4757344"/>
              <a:ext cx="414130" cy="291734"/>
            </a:xfrm>
            <a:prstGeom prst="rect">
              <a:avLst/>
            </a:prstGeom>
            <a:solidFill>
              <a:srgbClr val="FFE4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1ED2D7-6A3D-4FEC-8A93-599B8B22DC8E}"/>
                </a:ext>
              </a:extLst>
            </p:cNvPr>
            <p:cNvSpPr/>
            <p:nvPr/>
          </p:nvSpPr>
          <p:spPr>
            <a:xfrm>
              <a:off x="9872869" y="2703443"/>
              <a:ext cx="1643269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927" y="992698"/>
            <a:ext cx="3339280" cy="28701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8"/>
          <a:stretch/>
        </p:blipFill>
        <p:spPr>
          <a:xfrm>
            <a:off x="4381174" y="3540422"/>
            <a:ext cx="4257911" cy="30173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1" y="1123371"/>
            <a:ext cx="4009478" cy="26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927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27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72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54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62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62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81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26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26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25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408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61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1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619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27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1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1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71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746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96375-6EFD-43F5-AD54-2459FF055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48219" r="4644" b="16866"/>
          <a:stretch/>
        </p:blipFill>
        <p:spPr>
          <a:xfrm>
            <a:off x="0" y="261257"/>
            <a:ext cx="12405788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98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78"/>
  <p:tag name="MH_SECTIONID" val="279,280,281,282,"/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66</Words>
  <Application>Microsoft Office PowerPoint</Application>
  <PresentationFormat>Widescreen</PresentationFormat>
  <Paragraphs>16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Microsoft YaHei</vt:lpstr>
      <vt:lpstr>等线</vt:lpstr>
      <vt:lpstr>Arial</vt:lpstr>
      <vt:lpstr>Cambria</vt:lpstr>
      <vt:lpstr>Arial-Rounded</vt:lpstr>
      <vt:lpstr>SimSun</vt:lpstr>
      <vt:lpstr>UVN Dzung Dakao</vt:lpstr>
      <vt:lpstr>汉仪小麦体简</vt:lpstr>
      <vt:lpstr>Calibri Light</vt:lpstr>
      <vt:lpstr>Times New Roman</vt:lpstr>
      <vt:lpstr>Wingdings</vt:lpstr>
      <vt:lpstr>#9Slide07 Cadena</vt:lpstr>
      <vt:lpstr>Microsoft YaHei</vt:lpstr>
      <vt:lpstr>Calibri</vt:lpstr>
      <vt:lpstr>Office 主题​​</vt:lpstr>
      <vt:lpstr>Office Theme</vt:lpstr>
      <vt:lpstr>3_Theme1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admin</cp:lastModifiedBy>
  <cp:revision>53</cp:revision>
  <dcterms:created xsi:type="dcterms:W3CDTF">2017-06-13T00:50:55Z</dcterms:created>
  <dcterms:modified xsi:type="dcterms:W3CDTF">2023-03-10T10:43:37Z</dcterms:modified>
</cp:coreProperties>
</file>