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4" r:id="rId2"/>
    <p:sldMasterId id="2147483706" r:id="rId3"/>
    <p:sldMasterId id="2147483718" r:id="rId4"/>
    <p:sldMasterId id="2147483730" r:id="rId5"/>
    <p:sldMasterId id="2147483743" r:id="rId6"/>
  </p:sldMasterIdLst>
  <p:notesMasterIdLst>
    <p:notesMasterId r:id="rId19"/>
  </p:notesMasterIdLst>
  <p:sldIdLst>
    <p:sldId id="312" r:id="rId7"/>
    <p:sldId id="311" r:id="rId8"/>
    <p:sldId id="281" r:id="rId9"/>
    <p:sldId id="272" r:id="rId10"/>
    <p:sldId id="291" r:id="rId11"/>
    <p:sldId id="293" r:id="rId12"/>
    <p:sldId id="315" r:id="rId13"/>
    <p:sldId id="313" r:id="rId14"/>
    <p:sldId id="314" r:id="rId15"/>
    <p:sldId id="261" r:id="rId16"/>
    <p:sldId id="263" r:id="rId17"/>
    <p:sldId id="30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27" autoAdjust="0"/>
    <p:restoredTop sz="94660"/>
  </p:normalViewPr>
  <p:slideViewPr>
    <p:cSldViewPr>
      <p:cViewPr varScale="1">
        <p:scale>
          <a:sx n="83" d="100"/>
          <a:sy n="83" d="100"/>
        </p:scale>
        <p:origin x="1714" y="67"/>
      </p:cViewPr>
      <p:guideLst>
        <p:guide orient="horz" pos="217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F4527B-1E9A-4F73-A504-5EB77C04EE74}"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4527B-1E9A-4F73-A504-5EB77C04EE74}"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4527B-1E9A-4F73-A504-5EB77C04EE74}"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12/8/2022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3600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12/8/2022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82385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12/8/2022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27223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12/8/2022</a:t>
            </a:fld>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209433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12/8/2022</a:t>
            </a:fld>
            <a:endParaRPr lang="en-US">
              <a:solidFill>
                <a:prstClr val="black">
                  <a:tint val="75000"/>
                </a:prstClr>
              </a:solidFill>
              <a:cs typeface="Arial" panose="020B0604020202020204" pitchFamily="34" charset="0"/>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9" name="Slide Number Placeholder 8"/>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70033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12/8/2022</a:t>
            </a:fld>
            <a:endParaRPr lang="en-US">
              <a:solidFill>
                <a:prstClr val="black">
                  <a:tint val="75000"/>
                </a:prstClr>
              </a:solidFill>
              <a:cs typeface="Arial" panose="020B0604020202020204" pitchFamily="34" charset="0"/>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5" name="Slide Number Placeholder 4"/>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856510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12/8/2022</a:t>
            </a:fld>
            <a:endParaRPr lang="en-US">
              <a:solidFill>
                <a:prstClr val="black">
                  <a:tint val="75000"/>
                </a:prstClr>
              </a:solidFill>
              <a:cs typeface="Arial" panose="020B0604020202020204" pitchFamily="34" charset="0"/>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4" name="Slide Number Placeholder 3"/>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76654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12/8/2022</a:t>
            </a:fld>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811267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4527B-1E9A-4F73-A504-5EB77C04EE74}"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12/8/2022</a:t>
            </a:fld>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6978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12/8/2022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56716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12/8/2022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40377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0571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138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1474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4336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8436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838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9037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F4527B-1E9A-4F73-A504-5EB77C04EE74}"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0465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8362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2108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5860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2290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50608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8346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6977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9037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5077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F4527B-1E9A-4F73-A504-5EB77C04EE74}"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9039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8446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2511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21161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31554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5505-2A74-4194-8405-7D4E4E59AF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1708378-8834-455F-8FEE-B67BD92B044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4F52B84-84F4-4CA3-9939-15137362EDFD}"/>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792F5F2-86B5-4B72-A12A-321B7136B68E}"/>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589BD3-022F-4585-AC77-76292ACFA90E}"/>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2942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1AAD-F61F-4F8B-92CE-4F201274C3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5EFD6F-F796-48D6-8E8B-259225EB28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07E3D-A7FF-45F3-8388-0B468C1CC318}"/>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6932FB-320E-461D-A376-3FFCED93FF32}"/>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98400D-24C1-4DE3-A034-DEACAC2D568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831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302AB-9D4E-4A61-AC3E-FFFDD0FB0B8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70F1571-2183-4AE7-96E4-69EF2509227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398914-493B-4331-A2C5-E9C49651B2A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271CAD0-502A-48A1-8F55-0170A15ECBE4}"/>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1227182-462F-47C5-8256-4E2824A95029}"/>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8853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2DD48-66EC-4F7F-8C98-3ACAA358D8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B39173-B1D1-4CD3-864E-929756E8DE8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9D0628-A0E2-4DB0-91E2-3D88070E54E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372FD3-B439-4E97-B44C-180EDF9FF26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76A49CA-C380-4983-AAD2-680D22060E49}"/>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BE82CEC-5C07-4429-8A3C-94686208320A}"/>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876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210D1-5337-461F-BEA8-B2505F14D6A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E785CE-E464-4566-811F-0B605762807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2807D-36A9-4A91-99D2-D8E91BADAF9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3242F9-231C-450C-BC47-5E1EE4EF6AE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3D763AD-9294-4FEF-BEA9-C9F605D5F62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2890B1-D1E4-4F55-8ACE-FC2C8A02D521}"/>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951BD95-8217-439B-B66C-D592A25CDD28}"/>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73AD6DC-D568-4764-B3C3-29B8BBD1DD82}"/>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669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F4527B-1E9A-4F73-A504-5EB77C04EE74}" type="datetimeFigureOut">
              <a:rPr lang="en-US" smtClean="0"/>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4647E-FAC0-414B-B8F2-F2FD330369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48DFD-4E5C-4D1D-9091-876120A32D57}"/>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004A7CD-9188-42F4-8FBB-DA46D93EC0DA}"/>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FC2B351-61BF-4D7F-9161-1F94458A07C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310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718146-4620-4674-AE91-6E0422EE171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60012E4-2FA1-41B3-A6E6-87FAD027E8D7}"/>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29AFC86-8EE6-441E-9EEB-37939FD38FE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438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B4381-743B-4ED1-B483-88F55766194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87DBE69-CB28-4A72-8BE0-1C67B98C3B7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09EDF6-A970-4F40-BE3A-44DD3EDDA5A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5824B9D-2E74-4DEA-980C-5F4ECF70D199}"/>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B7594F9-B476-4155-84CA-76841A001D30}"/>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22860DC-C766-4045-A281-4F55F929A3D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664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525BE-9FB9-40D9-8A75-7226040A531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95521F9-4493-49CE-8EC2-D6E8FD4EC4B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D70AB11-2DD3-4B0F-BEF6-BDF9241BB64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4631CD-51FB-40CD-92CB-97ACCB4033D1}"/>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5575C08-70ED-4E08-910B-6547C1743B31}"/>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DBD8A9-DBC5-428F-B8B3-3C3DFC7488C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1888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B6528-E8EE-41C1-B5EA-909BE054C6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BC3506-046B-43A3-BC9E-73EE3F767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9327F-4ED9-4E48-9895-6D5FBCA60A3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C912548-F07D-46BB-B592-42632FD193DE}"/>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D952D8-4EE3-43F3-ABB1-817F9A1B1C71}"/>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172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4484A-608F-4B9E-ADBF-A16FD867F09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1A1FB8-61B3-4B5F-954B-5EDF07CAB8E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01C98A-C838-4785-8F1A-F030E116AAB0}"/>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BD37611-ADFC-4E35-A0BE-82A1760A3AAC}"/>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493BD97-0F06-4C73-A218-165B456FCAFD}"/>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5280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849975"/>
      </p:ext>
    </p:extLst>
  </p:cSld>
  <p:clrMapOvr>
    <a:masterClrMapping/>
  </p:clrMapOvr>
  <p:transition spd="slow" advClick="0" advTm="4000">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6793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28397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8478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F4527B-1E9A-4F73-A504-5EB77C04EE74}" type="datetimeFigureOut">
              <a:rPr lang="en-US" smtClean="0"/>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27855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84090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92565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907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28283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94040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30458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7193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F4527B-1E9A-4F73-A504-5EB77C04EE74}" type="datetimeFigureOut">
              <a:rPr lang="en-US" smtClean="0"/>
              <a:t>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F4527B-1E9A-4F73-A504-5EB77C04EE74}"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F4527B-1E9A-4F73-A504-5EB77C04EE74}"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4527B-1E9A-4F73-A504-5EB77C04EE74}" type="datetimeFigureOut">
              <a:rPr lang="en-US" smtClean="0"/>
              <a:t>12/8/2022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8D42D-55C6-46E8-B28B-6AC55B8616C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12/8/2022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1411040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866875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743266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89B27F-D4D7-4638-A5B7-10924E3C310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972712-761F-4D3C-A4E9-D7998BE1F95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782D0-0A6A-4F0D-A699-099BA0DC58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12/8/2022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23EC79A-6B8B-4DB9-B091-D4DE222E8BE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7ABE44-FDEE-4A0E-819A-2AF54819CBA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43663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743478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 name="Rectangle 2"/>
          <p:cNvSpPr/>
          <p:nvPr/>
        </p:nvSpPr>
        <p:spPr>
          <a:xfrm>
            <a:off x="2457646" y="2522615"/>
            <a:ext cx="4461927"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50" normalizeH="0" baseline="0" noProof="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Môn</a:t>
            </a:r>
            <a:r>
              <a:rPr kumimoji="0" lang="en-US" sz="44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 </a:t>
            </a:r>
            <a:r>
              <a:rPr kumimoji="0" lang="en-US" sz="4400" b="1" i="0" u="none" strike="noStrike" kern="1200" cap="none" spc="50" normalizeH="0" baseline="0" noProof="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Tiếng</a:t>
            </a:r>
            <a:r>
              <a:rPr kumimoji="0" lang="en-US" sz="44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 </a:t>
            </a:r>
            <a:r>
              <a:rPr kumimoji="0" lang="en-US" sz="4400" b="1" i="0" u="none" strike="noStrike" kern="1200" cap="none" spc="50" normalizeH="0" baseline="0" noProof="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Việt</a:t>
            </a:r>
            <a:endParaRPr kumimoji="0" lang="en-US" sz="4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endParaRPr>
          </a:p>
        </p:txBody>
      </p:sp>
      <p:sp>
        <p:nvSpPr>
          <p:cNvPr id="5" name="WordArt 2"/>
          <p:cNvSpPr>
            <a:spLocks noChangeArrowheads="1" noChangeShapeType="1" noTextEdit="1"/>
          </p:cNvSpPr>
          <p:nvPr/>
        </p:nvSpPr>
        <p:spPr bwMode="auto">
          <a:xfrm>
            <a:off x="1447800" y="533400"/>
            <a:ext cx="6481618" cy="2373936"/>
          </a:xfrm>
          <a:prstGeom prst="rect">
            <a:avLst/>
          </a:prstGeom>
        </p:spPr>
        <p:txBody>
          <a:bodyPr spcFirstLastPara="1" wrap="none" fromWordArt="1">
            <a:prstTxWarp prst="textArchUp">
              <a:avLst>
                <a:gd name="adj" fmla="val 1080000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0" cap="none" spc="0" normalizeH="0" baseline="0" noProof="0" dirty="0">
                <a:ln w="12700">
                  <a:solidFill>
                    <a:srgbClr val="44546A">
                      <a:lumMod val="75000"/>
                    </a:srgbClr>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NHIỆT LIỆT CHÀO MỪNG</a:t>
            </a:r>
          </a:p>
        </p:txBody>
      </p:sp>
      <p:sp>
        <p:nvSpPr>
          <p:cNvPr id="6" name="WordArt 4"/>
          <p:cNvSpPr>
            <a:spLocks noChangeArrowheads="1" noChangeShapeType="1" noTextEdit="1"/>
          </p:cNvSpPr>
          <p:nvPr/>
        </p:nvSpPr>
        <p:spPr bwMode="auto">
          <a:xfrm>
            <a:off x="2017576" y="1609197"/>
            <a:ext cx="5441012" cy="814387"/>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12700">
                  <a:solidFill>
                    <a:srgbClr val="7030A0"/>
                  </a:solidFill>
                  <a:prstDash val="solid"/>
                </a:ln>
                <a:solidFill>
                  <a:srgbClr val="0000CC"/>
                </a:solidFill>
                <a:effectLst/>
                <a:uLnTx/>
                <a:uFillTx/>
                <a:latin typeface="Times New Roman" panose="02020603050405020304" pitchFamily="18" charset="0"/>
                <a:ea typeface="+mn-ea"/>
                <a:cs typeface="Times New Roman" panose="02020603050405020304" pitchFamily="18" charset="0"/>
              </a:rPr>
              <a:t>QUÝ  THẦY CÔ VÀ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12700">
                  <a:solidFill>
                    <a:srgbClr val="7030A0"/>
                  </a:solidFill>
                  <a:prstDash val="solid"/>
                </a:ln>
                <a:solidFill>
                  <a:srgbClr val="0000CC"/>
                </a:solidFill>
                <a:effectLst/>
                <a:uLnTx/>
                <a:uFillTx/>
                <a:latin typeface="Times New Roman" panose="02020603050405020304" pitchFamily="18" charset="0"/>
                <a:ea typeface="+mn-ea"/>
                <a:cs typeface="Times New Roman" panose="02020603050405020304" pitchFamily="18" charset="0"/>
              </a:rPr>
              <a:t>THAM GIA GIỜ HỌC</a:t>
            </a:r>
          </a:p>
        </p:txBody>
      </p:sp>
    </p:spTree>
    <p:extLst>
      <p:ext uri="{BB962C8B-B14F-4D97-AF65-F5344CB8AC3E}">
        <p14:creationId xmlns:p14="http://schemas.microsoft.com/office/powerpoint/2010/main" val="20275082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6" y="17102"/>
            <a:ext cx="9041510" cy="309085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385" y="2984844"/>
            <a:ext cx="8928992" cy="2834815"/>
          </a:xfrm>
          <a:prstGeom prst="rect">
            <a:avLst/>
          </a:prstGeom>
          <a:noFill/>
        </p:spPr>
        <p:txBody>
          <a:bodyPr wrap="square" rtlCol="0">
            <a:spAutoFit/>
          </a:bodyPr>
          <a:lstStyle/>
          <a:p>
            <a:pPr indent="457200" algn="just">
              <a:lnSpc>
                <a:spcPct val="130000"/>
              </a:lnSpc>
            </a:pPr>
            <a:r>
              <a:rPr lang="en-US" sz="2800" smtClean="0">
                <a:latin typeface="Arial" panose="020B0604020202020204" pitchFamily="34" charset="0"/>
                <a:cs typeface="Arial" panose="020B0604020202020204" pitchFamily="34" charset="0"/>
              </a:rPr>
              <a:t>	</a:t>
            </a:r>
            <a:r>
              <a:rPr lang="en-US" sz="2800">
                <a:latin typeface="Arial" panose="020B0604020202020204" pitchFamily="34" charset="0"/>
                <a:ea typeface="Arial-Rounded" panose="020B0500000000000000" pitchFamily="34" charset="0"/>
                <a:cs typeface="Arial" panose="020B0604020202020204" pitchFamily="34" charset="0"/>
              </a:rPr>
              <a:t>Lạc đà là con vật đặc biệt. Nó có cái bướu to trên lưng. Bướu của lạc đà là nơi dự trữ chất béo. Nhờ thế, nó có thể sống qua nhiều ngày mà không cần ăn uống. Lạc đà giúp con người băng qua những  vùng sa mạc khô cằn.</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cxnSp>
        <p:nvCxnSpPr>
          <p:cNvPr id="6" name="Straight Connector 5"/>
          <p:cNvCxnSpPr/>
          <p:nvPr/>
        </p:nvCxnSpPr>
        <p:spPr>
          <a:xfrm>
            <a:off x="7020272" y="3504770"/>
            <a:ext cx="720080" cy="11762"/>
          </a:xfrm>
          <a:prstGeom prst="line">
            <a:avLst/>
          </a:prstGeom>
        </p:spPr>
        <p:style>
          <a:lnRef idx="3">
            <a:schemeClr val="accent2"/>
          </a:lnRef>
          <a:fillRef idx="0">
            <a:schemeClr val="accent2"/>
          </a:fillRef>
          <a:effectRef idx="2">
            <a:schemeClr val="accent2"/>
          </a:effectRef>
          <a:fontRef idx="minor">
            <a:schemeClr val="tx1"/>
          </a:fontRef>
        </p:style>
      </p:cxnSp>
      <p:sp>
        <p:nvSpPr>
          <p:cNvPr id="5" name="Oval 4">
            <a:extLst>
              <a:ext uri="{FF2B5EF4-FFF2-40B4-BE49-F238E27FC236}">
                <a16:creationId xmlns:a16="http://schemas.microsoft.com/office/drawing/2014/main" id="{0194D243-56CB-4D5F-979A-28E8748AA5B0}"/>
              </a:ext>
            </a:extLst>
          </p:cNvPr>
          <p:cNvSpPr/>
          <p:nvPr/>
        </p:nvSpPr>
        <p:spPr>
          <a:xfrm>
            <a:off x="631917" y="2984844"/>
            <a:ext cx="324036"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a:t>
            </a:r>
          </a:p>
        </p:txBody>
      </p:sp>
      <p:sp>
        <p:nvSpPr>
          <p:cNvPr id="11" name="Oval 10">
            <a:extLst>
              <a:ext uri="{FF2B5EF4-FFF2-40B4-BE49-F238E27FC236}">
                <a16:creationId xmlns:a16="http://schemas.microsoft.com/office/drawing/2014/main" id="{5CF7C52B-24BF-4880-92DF-3FB9363ACDA5}"/>
              </a:ext>
            </a:extLst>
          </p:cNvPr>
          <p:cNvSpPr/>
          <p:nvPr/>
        </p:nvSpPr>
        <p:spPr>
          <a:xfrm>
            <a:off x="5048881" y="2902384"/>
            <a:ext cx="324036"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a:t>
            </a:r>
          </a:p>
        </p:txBody>
      </p:sp>
      <p:sp>
        <p:nvSpPr>
          <p:cNvPr id="12" name="Oval 11">
            <a:extLst>
              <a:ext uri="{FF2B5EF4-FFF2-40B4-BE49-F238E27FC236}">
                <a16:creationId xmlns:a16="http://schemas.microsoft.com/office/drawing/2014/main" id="{24C487C4-BACD-4F3B-970F-E2254A026738}"/>
              </a:ext>
            </a:extLst>
          </p:cNvPr>
          <p:cNvSpPr/>
          <p:nvPr/>
        </p:nvSpPr>
        <p:spPr>
          <a:xfrm>
            <a:off x="742971" y="3546057"/>
            <a:ext cx="324036"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3</a:t>
            </a:r>
          </a:p>
        </p:txBody>
      </p:sp>
      <p:sp>
        <p:nvSpPr>
          <p:cNvPr id="13" name="Oval 12">
            <a:extLst>
              <a:ext uri="{FF2B5EF4-FFF2-40B4-BE49-F238E27FC236}">
                <a16:creationId xmlns:a16="http://schemas.microsoft.com/office/drawing/2014/main" id="{E00ED036-5099-4875-A886-FBF662804409}"/>
              </a:ext>
            </a:extLst>
          </p:cNvPr>
          <p:cNvSpPr/>
          <p:nvPr/>
        </p:nvSpPr>
        <p:spPr>
          <a:xfrm>
            <a:off x="7164288" y="3526474"/>
            <a:ext cx="324036"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4</a:t>
            </a:r>
          </a:p>
        </p:txBody>
      </p:sp>
      <p:sp>
        <p:nvSpPr>
          <p:cNvPr id="14" name="Oval 13">
            <a:extLst>
              <a:ext uri="{FF2B5EF4-FFF2-40B4-BE49-F238E27FC236}">
                <a16:creationId xmlns:a16="http://schemas.microsoft.com/office/drawing/2014/main" id="{B877BA32-051A-452A-A188-76F2F09C3CA1}"/>
              </a:ext>
            </a:extLst>
          </p:cNvPr>
          <p:cNvSpPr/>
          <p:nvPr/>
        </p:nvSpPr>
        <p:spPr>
          <a:xfrm>
            <a:off x="18384" y="4581128"/>
            <a:ext cx="324036"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5</a:t>
            </a:r>
          </a:p>
        </p:txBody>
      </p:sp>
      <p:sp>
        <p:nvSpPr>
          <p:cNvPr id="15" name="Rounded Rectangle 14"/>
          <p:cNvSpPr/>
          <p:nvPr/>
        </p:nvSpPr>
        <p:spPr>
          <a:xfrm>
            <a:off x="130903" y="116632"/>
            <a:ext cx="1872208" cy="676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 panose="020B0604020202020204" pitchFamily="34" charset="0"/>
                <a:cs typeface="Arial" panose="020B0604020202020204" pitchFamily="34" charset="0"/>
              </a:rPr>
              <a:t>Đọc</a:t>
            </a:r>
            <a:endParaRPr lang="en-US" sz="3600" b="1">
              <a:latin typeface="Arial" panose="020B0604020202020204" pitchFamily="34" charset="0"/>
              <a:cs typeface="Arial" panose="020B0604020202020204" pitchFamily="34" charset="0"/>
            </a:endParaRPr>
          </a:p>
        </p:txBody>
      </p:sp>
      <p:sp>
        <p:nvSpPr>
          <p:cNvPr id="17" name="Oval 16"/>
          <p:cNvSpPr/>
          <p:nvPr/>
        </p:nvSpPr>
        <p:spPr>
          <a:xfrm>
            <a:off x="18385" y="202863"/>
            <a:ext cx="525323" cy="50405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lumMod val="95000"/>
                    <a:lumOff val="5000"/>
                  </a:schemeClr>
                </a:solidFill>
                <a:latin typeface="Arial" panose="020B0604020202020204" pitchFamily="34" charset="0"/>
                <a:cs typeface="Arial" panose="020B0604020202020204" pitchFamily="34" charset="0"/>
              </a:rPr>
              <a:t>4</a:t>
            </a:r>
          </a:p>
        </p:txBody>
      </p:sp>
      <p:cxnSp>
        <p:nvCxnSpPr>
          <p:cNvPr id="29" name="Straight Connector 28"/>
          <p:cNvCxnSpPr/>
          <p:nvPr/>
        </p:nvCxnSpPr>
        <p:spPr>
          <a:xfrm>
            <a:off x="1187624" y="4087726"/>
            <a:ext cx="720080" cy="11762"/>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3059832" y="5157192"/>
            <a:ext cx="720080" cy="11762"/>
          </a:xfrm>
          <a:prstGeom prst="line">
            <a:avLst/>
          </a:prstGeom>
        </p:spPr>
        <p:style>
          <a:lnRef idx="3">
            <a:schemeClr val="accent2"/>
          </a:lnRef>
          <a:fillRef idx="0">
            <a:schemeClr val="accent2"/>
          </a:fillRef>
          <a:effectRef idx="2">
            <a:schemeClr val="accent2"/>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6765"/>
    </mc:Choice>
    <mc:Fallback xmlns="">
      <p:transition spd="slow" advTm="967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31840" y="245831"/>
            <a:ext cx="3960440" cy="571500"/>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solidFill>
                  <a:srgbClr val="0000FF"/>
                </a:solidFill>
                <a:latin typeface="Arial" panose="020B0604020202020204" pitchFamily="34" charset="0"/>
                <a:cs typeface="Arial" panose="020B0604020202020204" pitchFamily="34" charset="0"/>
              </a:rPr>
              <a:t>Lợi ích của vật nuôi</a:t>
            </a:r>
            <a:endParaRPr lang="en-US" sz="2800" b="1" dirty="0">
              <a:solidFill>
                <a:srgbClr val="0000FF"/>
              </a:solidFill>
              <a:latin typeface="Arial" panose="020B0604020202020204" pitchFamily="34" charset="0"/>
              <a:cs typeface="Arial" panose="020B0604020202020204" pitchFamily="34" charset="0"/>
            </a:endParaRPr>
          </a:p>
        </p:txBody>
      </p:sp>
      <p:sp>
        <p:nvSpPr>
          <p:cNvPr id="7" name="Rounded Rectangle 6"/>
          <p:cNvSpPr/>
          <p:nvPr/>
        </p:nvSpPr>
        <p:spPr>
          <a:xfrm>
            <a:off x="223689" y="144687"/>
            <a:ext cx="1872208" cy="676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 panose="020B0604020202020204" pitchFamily="34" charset="0"/>
                <a:cs typeface="Arial" panose="020B0604020202020204" pitchFamily="34" charset="0"/>
              </a:rPr>
              <a:t>Nói</a:t>
            </a:r>
            <a:endParaRPr lang="en-US" sz="3600" b="1">
              <a:latin typeface="Arial" panose="020B0604020202020204" pitchFamily="34" charset="0"/>
              <a:cs typeface="Arial" panose="020B0604020202020204" pitchFamily="34" charset="0"/>
            </a:endParaRPr>
          </a:p>
        </p:txBody>
      </p:sp>
      <p:sp>
        <p:nvSpPr>
          <p:cNvPr id="8" name="Oval 7"/>
          <p:cNvSpPr/>
          <p:nvPr/>
        </p:nvSpPr>
        <p:spPr>
          <a:xfrm>
            <a:off x="-11577" y="230918"/>
            <a:ext cx="648072" cy="50405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lumMod val="95000"/>
                    <a:lumOff val="5000"/>
                  </a:schemeClr>
                </a:solidFill>
                <a:latin typeface="Arial" panose="020B0604020202020204" pitchFamily="34" charset="0"/>
                <a:cs typeface="Arial" panose="020B0604020202020204" pitchFamily="34" charset="0"/>
              </a:rPr>
              <a:t>5</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86" t="43102" r="39491"/>
          <a:stretch/>
        </p:blipFill>
        <p:spPr bwMode="auto">
          <a:xfrm>
            <a:off x="191479" y="3552571"/>
            <a:ext cx="3791748" cy="2055443"/>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Screen Clipping"/>
          <p:cNvPicPr>
            <a:picLocks noChangeAspect="1"/>
          </p:cNvPicPr>
          <p:nvPr/>
        </p:nvPicPr>
        <p:blipFill rotWithShape="1">
          <a:blip r:embed="rId3">
            <a:extLst>
              <a:ext uri="{28A0092B-C50C-407E-A947-70E740481C1C}">
                <a14:useLocalDpi xmlns:a14="http://schemas.microsoft.com/office/drawing/2010/main" val="0"/>
              </a:ext>
            </a:extLst>
          </a:blip>
          <a:srcRect l="50000" t="19111" r="5708" b="43645"/>
          <a:stretch/>
        </p:blipFill>
        <p:spPr>
          <a:xfrm>
            <a:off x="5143082" y="817331"/>
            <a:ext cx="3617973" cy="2395614"/>
          </a:xfrm>
          <a:prstGeom prst="rect">
            <a:avLst/>
          </a:prstGeom>
          <a:ln>
            <a:noFill/>
          </a:ln>
          <a:effectLst>
            <a:softEdge rad="112500"/>
          </a:effectLst>
        </p:spPr>
      </p:pic>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6621" t="66499" r="3381"/>
          <a:stretch/>
        </p:blipFill>
        <p:spPr bwMode="auto">
          <a:xfrm>
            <a:off x="4691605" y="3254809"/>
            <a:ext cx="4439036" cy="2353206"/>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239" y="1278199"/>
            <a:ext cx="5140843" cy="1743106"/>
          </a:xfrm>
          <a:prstGeom prst="rect">
            <a:avLst/>
          </a:prstGeom>
          <a:solidFill>
            <a:srgbClr val="FFFFCC"/>
          </a:solidFill>
        </p:spPr>
        <p:txBody>
          <a:bodyPr wrap="square">
            <a:spAutoFit/>
          </a:bodyPr>
          <a:lstStyle/>
          <a:p>
            <a:pPr algn="just">
              <a:lnSpc>
                <a:spcPct val="115000"/>
              </a:lnSpc>
            </a:pP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Em</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có</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biết</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từng</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con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vật</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trong</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tranh</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có</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những</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lợi</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ích</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gì</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không</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a:t>
            </a:r>
            <a:endParaRPr lang="vi-VN" sz="2400" b="1" dirty="0">
              <a:solidFill>
                <a:srgbClr val="FF0066"/>
              </a:solidFill>
              <a:latin typeface="Arial" panose="020B0604020202020204" pitchFamily="34" charset="0"/>
              <a:ea typeface="Arial-Rounded" panose="020B0500000000000000" pitchFamily="34" charset="0"/>
              <a:cs typeface="Arial" panose="020B0604020202020204" pitchFamily="34" charset="0"/>
            </a:endParaRPr>
          </a:p>
        </p:txBody>
      </p:sp>
    </p:spTree>
  </p:cSld>
  <p:clrMapOvr>
    <a:masterClrMapping/>
  </p:clrMapOvr>
  <p:transition advTm="69607">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901FDF2-BADB-4EDD-A6C0-C8076AE344CF}"/>
              </a:ext>
            </a:extLst>
          </p:cNvPr>
          <p:cNvSpPr/>
          <p:nvPr/>
        </p:nvSpPr>
        <p:spPr>
          <a:xfrm>
            <a:off x="1669054" y="753042"/>
            <a:ext cx="7200800" cy="467287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a:solidFill>
                <a:prstClr val="white"/>
              </a:solidFill>
              <a:latin typeface="Calibri"/>
            </a:endParaRPr>
          </a:p>
        </p:txBody>
      </p:sp>
      <p:pic>
        <p:nvPicPr>
          <p:cNvPr id="28" name="图片 8">
            <a:extLst>
              <a:ext uri="{FF2B5EF4-FFF2-40B4-BE49-F238E27FC236}">
                <a16:creationId xmlns:a16="http://schemas.microsoft.com/office/drawing/2014/main" id="{DEDA4D4B-8843-4535-99DE-0066A475F06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48680"/>
            <a:ext cx="8176945" cy="487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29"/>
          <p:cNvSpPr/>
          <p:nvPr/>
        </p:nvSpPr>
        <p:spPr>
          <a:xfrm>
            <a:off x="5364088" y="980728"/>
            <a:ext cx="2276944" cy="50405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r>
              <a:rPr lang="en-US" sz="4000" b="1">
                <a:solidFill>
                  <a:prstClr val="white"/>
                </a:solidFill>
                <a:latin typeface="Calibri"/>
                <a:cs typeface="Arial" panose="020B0604020202020204" pitchFamily="34" charset="0"/>
              </a:rPr>
              <a:t>Củng cố</a:t>
            </a:r>
            <a:endParaRPr lang="en-US" sz="4000" b="1" dirty="0">
              <a:solidFill>
                <a:prstClr val="white"/>
              </a:solidFill>
              <a:latin typeface="Calibri"/>
              <a:cs typeface="Arial" panose="020B0604020202020204" pitchFamily="34" charset="0"/>
            </a:endParaRPr>
          </a:p>
        </p:txBody>
      </p:sp>
      <p:sp>
        <p:nvSpPr>
          <p:cNvPr id="33" name="TextBox 7"/>
          <p:cNvSpPr txBox="1">
            <a:spLocks noChangeArrowheads="1"/>
          </p:cNvSpPr>
          <p:nvPr/>
        </p:nvSpPr>
        <p:spPr bwMode="auto">
          <a:xfrm>
            <a:off x="1669054" y="2780928"/>
            <a:ext cx="690342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a:solidFill>
                  <a:schemeClr val="tx1"/>
                </a:solidFill>
                <a:latin typeface=".VnArial" pitchFamily="34" charset="0"/>
              </a:defRPr>
            </a:lvl1pPr>
            <a:lvl2pPr marL="742950" indent="-285750">
              <a:defRPr sz="4400">
                <a:solidFill>
                  <a:schemeClr val="tx1"/>
                </a:solidFill>
                <a:latin typeface=".VnArial" pitchFamily="34" charset="0"/>
              </a:defRPr>
            </a:lvl2pPr>
            <a:lvl3pPr marL="1143000" indent="-228600">
              <a:defRPr sz="4400">
                <a:solidFill>
                  <a:schemeClr val="tx1"/>
                </a:solidFill>
                <a:latin typeface=".VnArial" pitchFamily="34" charset="0"/>
              </a:defRPr>
            </a:lvl3pPr>
            <a:lvl4pPr marL="1600200" indent="-228600">
              <a:defRPr sz="4400">
                <a:solidFill>
                  <a:schemeClr val="tx1"/>
                </a:solidFill>
                <a:latin typeface=".VnArial" pitchFamily="34" charset="0"/>
              </a:defRPr>
            </a:lvl4pPr>
            <a:lvl5pPr marL="2057400" indent="-228600">
              <a:defRPr sz="4400">
                <a:solidFill>
                  <a:schemeClr val="tx1"/>
                </a:solidFill>
                <a:latin typeface=".VnArial" pitchFamily="34" charset="0"/>
              </a:defRPr>
            </a:lvl5pPr>
            <a:lvl6pPr marL="2514600" indent="-228600" eaLnBrk="0" fontAlgn="base" hangingPunct="0">
              <a:spcBef>
                <a:spcPct val="0"/>
              </a:spcBef>
              <a:spcAft>
                <a:spcPct val="0"/>
              </a:spcAft>
              <a:defRPr sz="4400">
                <a:solidFill>
                  <a:schemeClr val="tx1"/>
                </a:solidFill>
                <a:latin typeface=".VnArial" pitchFamily="34" charset="0"/>
              </a:defRPr>
            </a:lvl6pPr>
            <a:lvl7pPr marL="2971800" indent="-228600" eaLnBrk="0" fontAlgn="base" hangingPunct="0">
              <a:spcBef>
                <a:spcPct val="0"/>
              </a:spcBef>
              <a:spcAft>
                <a:spcPct val="0"/>
              </a:spcAft>
              <a:defRPr sz="4400">
                <a:solidFill>
                  <a:schemeClr val="tx1"/>
                </a:solidFill>
                <a:latin typeface=".VnArial" pitchFamily="34" charset="0"/>
              </a:defRPr>
            </a:lvl7pPr>
            <a:lvl8pPr marL="3429000" indent="-228600" eaLnBrk="0" fontAlgn="base" hangingPunct="0">
              <a:spcBef>
                <a:spcPct val="0"/>
              </a:spcBef>
              <a:spcAft>
                <a:spcPct val="0"/>
              </a:spcAft>
              <a:defRPr sz="4400">
                <a:solidFill>
                  <a:schemeClr val="tx1"/>
                </a:solidFill>
                <a:latin typeface=".VnArial" pitchFamily="34" charset="0"/>
              </a:defRPr>
            </a:lvl8pPr>
            <a:lvl9pPr marL="3886200" indent="-228600" eaLnBrk="0" fontAlgn="base" hangingPunct="0">
              <a:spcBef>
                <a:spcPct val="0"/>
              </a:spcBef>
              <a:spcAft>
                <a:spcPct val="0"/>
              </a:spcAft>
              <a:defRPr sz="4400">
                <a:solidFill>
                  <a:schemeClr val="tx1"/>
                </a:solidFill>
                <a:latin typeface=".VnArial" pitchFamily="34" charset="0"/>
              </a:defRPr>
            </a:lvl9pPr>
          </a:lstStyle>
          <a:p>
            <a:pPr defTabSz="685800">
              <a:defRPr/>
            </a:pPr>
            <a:r>
              <a:rPr lang="en-US" altLang="en-US" sz="3200" b="1" dirty="0">
                <a:solidFill>
                  <a:srgbClr val="006600"/>
                </a:solidFill>
                <a:latin typeface="Arial" panose="020B0604020202020204" pitchFamily="34" charset="0"/>
                <a:cs typeface="Arial" panose="020B0604020202020204" pitchFamily="34" charset="0"/>
              </a:rPr>
              <a:t>- Con </a:t>
            </a:r>
            <a:r>
              <a:rPr lang="en-US" altLang="en-US" sz="3200" b="1" dirty="0" err="1">
                <a:solidFill>
                  <a:srgbClr val="006600"/>
                </a:solidFill>
                <a:latin typeface="Arial" panose="020B0604020202020204" pitchFamily="34" charset="0"/>
                <a:cs typeface="Arial" panose="020B0604020202020204" pitchFamily="34" charset="0"/>
              </a:rPr>
              <a:t>hãy</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tìm</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những</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từ</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ngữ</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ngoài</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bài</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có</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chứa</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err="1">
                <a:solidFill>
                  <a:srgbClr val="006600"/>
                </a:solidFill>
                <a:latin typeface="Arial" panose="020B0604020202020204" pitchFamily="34" charset="0"/>
                <a:cs typeface="Arial" panose="020B0604020202020204" pitchFamily="34" charset="0"/>
              </a:rPr>
              <a:t>vần</a:t>
            </a:r>
            <a:r>
              <a:rPr lang="en-US" altLang="en-US" sz="3200" b="1">
                <a:solidFill>
                  <a:srgbClr val="006600"/>
                </a:solidFill>
                <a:latin typeface="Arial" panose="020B0604020202020204" pitchFamily="34" charset="0"/>
                <a:cs typeface="Arial" panose="020B0604020202020204" pitchFamily="34" charset="0"/>
              </a:rPr>
              <a:t> </a:t>
            </a:r>
            <a:r>
              <a:rPr lang="en-US" altLang="en-US" sz="3200" b="1" smtClean="0">
                <a:solidFill>
                  <a:srgbClr val="FF0000"/>
                </a:solidFill>
                <a:latin typeface="Arial" panose="020B0604020202020204" pitchFamily="34" charset="0"/>
                <a:cs typeface="Arial" panose="020B0604020202020204" pitchFamily="34" charset="0"/>
              </a:rPr>
              <a:t>ươi, ươu</a:t>
            </a:r>
            <a:r>
              <a:rPr lang="en-US" altLang="en-US" sz="3200" b="1" smtClean="0">
                <a:solidFill>
                  <a:srgbClr val="006600"/>
                </a:solidFill>
                <a:latin typeface="Arial" panose="020B0604020202020204" pitchFamily="34" charset="0"/>
                <a:cs typeface="Arial" panose="020B0604020202020204" pitchFamily="34" charset="0"/>
              </a:rPr>
              <a:t>?</a:t>
            </a:r>
            <a:endParaRPr lang="en-US" altLang="en-US" sz="3200" b="1" dirty="0">
              <a:solidFill>
                <a:srgbClr val="006600"/>
              </a:solidFill>
              <a:latin typeface="Arial" panose="020B0604020202020204" pitchFamily="34" charset="0"/>
              <a:cs typeface="Arial" panose="020B0604020202020204" pitchFamily="34" charset="0"/>
            </a:endParaRPr>
          </a:p>
        </p:txBody>
      </p:sp>
      <p:sp>
        <p:nvSpPr>
          <p:cNvPr id="34" name="TextBox 8"/>
          <p:cNvSpPr txBox="1">
            <a:spLocks noChangeArrowheads="1"/>
          </p:cNvSpPr>
          <p:nvPr/>
        </p:nvSpPr>
        <p:spPr bwMode="auto">
          <a:xfrm>
            <a:off x="1669054" y="3858146"/>
            <a:ext cx="6105843" cy="1077218"/>
          </a:xfrm>
          <a:prstGeom prst="rect">
            <a:avLst/>
          </a:prstGeom>
          <a:noFill/>
          <a:ln w="9525">
            <a:solidFill>
              <a:schemeClr val="bg1"/>
            </a:solidFill>
            <a:miter lim="800000"/>
            <a:headEnd/>
            <a:tailEnd/>
          </a:ln>
        </p:spPr>
        <p:txBody>
          <a:bodyPr wrap="square">
            <a:spAutoFit/>
          </a:bodyPr>
          <a:lstStyle>
            <a:lvl1pPr>
              <a:defRPr sz="4400">
                <a:solidFill>
                  <a:schemeClr val="tx1"/>
                </a:solidFill>
                <a:latin typeface=".VnArial" pitchFamily="34" charset="0"/>
              </a:defRPr>
            </a:lvl1pPr>
            <a:lvl2pPr marL="742950" indent="-285750">
              <a:defRPr sz="4400">
                <a:solidFill>
                  <a:schemeClr val="tx1"/>
                </a:solidFill>
                <a:latin typeface=".VnArial" pitchFamily="34" charset="0"/>
              </a:defRPr>
            </a:lvl2pPr>
            <a:lvl3pPr marL="1143000" indent="-228600">
              <a:defRPr sz="4400">
                <a:solidFill>
                  <a:schemeClr val="tx1"/>
                </a:solidFill>
                <a:latin typeface=".VnArial" pitchFamily="34" charset="0"/>
              </a:defRPr>
            </a:lvl3pPr>
            <a:lvl4pPr marL="1600200" indent="-228600">
              <a:defRPr sz="4400">
                <a:solidFill>
                  <a:schemeClr val="tx1"/>
                </a:solidFill>
                <a:latin typeface=".VnArial" pitchFamily="34" charset="0"/>
              </a:defRPr>
            </a:lvl4pPr>
            <a:lvl5pPr marL="2057400" indent="-228600">
              <a:defRPr sz="4400">
                <a:solidFill>
                  <a:schemeClr val="tx1"/>
                </a:solidFill>
                <a:latin typeface=".VnArial" pitchFamily="34" charset="0"/>
              </a:defRPr>
            </a:lvl5pPr>
            <a:lvl6pPr marL="2514600" indent="-228600" eaLnBrk="0" fontAlgn="base" hangingPunct="0">
              <a:spcBef>
                <a:spcPct val="0"/>
              </a:spcBef>
              <a:spcAft>
                <a:spcPct val="0"/>
              </a:spcAft>
              <a:defRPr sz="4400">
                <a:solidFill>
                  <a:schemeClr val="tx1"/>
                </a:solidFill>
                <a:latin typeface=".VnArial" pitchFamily="34" charset="0"/>
              </a:defRPr>
            </a:lvl6pPr>
            <a:lvl7pPr marL="2971800" indent="-228600" eaLnBrk="0" fontAlgn="base" hangingPunct="0">
              <a:spcBef>
                <a:spcPct val="0"/>
              </a:spcBef>
              <a:spcAft>
                <a:spcPct val="0"/>
              </a:spcAft>
              <a:defRPr sz="4400">
                <a:solidFill>
                  <a:schemeClr val="tx1"/>
                </a:solidFill>
                <a:latin typeface=".VnArial" pitchFamily="34" charset="0"/>
              </a:defRPr>
            </a:lvl7pPr>
            <a:lvl8pPr marL="3429000" indent="-228600" eaLnBrk="0" fontAlgn="base" hangingPunct="0">
              <a:spcBef>
                <a:spcPct val="0"/>
              </a:spcBef>
              <a:spcAft>
                <a:spcPct val="0"/>
              </a:spcAft>
              <a:defRPr sz="4400">
                <a:solidFill>
                  <a:schemeClr val="tx1"/>
                </a:solidFill>
                <a:latin typeface=".VnArial" pitchFamily="34" charset="0"/>
              </a:defRPr>
            </a:lvl8pPr>
            <a:lvl9pPr marL="3886200" indent="-228600" eaLnBrk="0" fontAlgn="base" hangingPunct="0">
              <a:spcBef>
                <a:spcPct val="0"/>
              </a:spcBef>
              <a:spcAft>
                <a:spcPct val="0"/>
              </a:spcAft>
              <a:defRPr sz="4400">
                <a:solidFill>
                  <a:schemeClr val="tx1"/>
                </a:solidFill>
                <a:latin typeface=".VnArial" pitchFamily="34" charset="0"/>
              </a:defRPr>
            </a:lvl9pPr>
          </a:lstStyle>
          <a:p>
            <a:pPr defTabSz="685800">
              <a:defRPr/>
            </a:pPr>
            <a:r>
              <a:rPr lang="en-US" altLang="en-US" sz="3200" b="1">
                <a:solidFill>
                  <a:srgbClr val="006600"/>
                </a:solidFill>
                <a:latin typeface="Arial" panose="020B0604020202020204" pitchFamily="34" charset="0"/>
                <a:cs typeface="Arial" panose="020B0604020202020204" pitchFamily="34" charset="0"/>
              </a:rPr>
              <a:t>- Nói câu với một trong những từ ngữ con vừa tìm được</a:t>
            </a:r>
            <a:r>
              <a:rPr lang="vi-VN" altLang="en-US" sz="3200" b="1">
                <a:solidFill>
                  <a:srgbClr val="006600"/>
                </a:solidFill>
                <a:latin typeface="Arial" panose="020B0604020202020204" pitchFamily="34" charset="0"/>
                <a:cs typeface="Arial" panose="020B0604020202020204" pitchFamily="34" charset="0"/>
              </a:rPr>
              <a:t>?</a:t>
            </a:r>
            <a:endParaRPr lang="en-US" altLang="en-US" sz="3200" b="1">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519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f You're Happy - Noodle &amp; Pals - Songs For Childr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533400"/>
            <a:ext cx="8077200" cy="5467350"/>
          </a:xfrm>
          <a:prstGeom prst="rect">
            <a:avLst/>
          </a:prstGeom>
        </p:spPr>
      </p:pic>
    </p:spTree>
    <p:extLst>
      <p:ext uri="{BB962C8B-B14F-4D97-AF65-F5344CB8AC3E}">
        <p14:creationId xmlns:p14="http://schemas.microsoft.com/office/powerpoint/2010/main" val="1341963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437112"/>
          </a:xfrm>
          <a:prstGeom prst="rect">
            <a:avLst/>
          </a:prstGeom>
        </p:spPr>
      </p:pic>
      <p:sp>
        <p:nvSpPr>
          <p:cNvPr id="3" name="TextBox 2"/>
          <p:cNvSpPr txBox="1"/>
          <p:nvPr/>
        </p:nvSpPr>
        <p:spPr>
          <a:xfrm>
            <a:off x="179868" y="4703415"/>
            <a:ext cx="9225703" cy="646331"/>
          </a:xfrm>
          <a:prstGeom prst="rect">
            <a:avLst/>
          </a:prstGeom>
          <a:noFill/>
        </p:spPr>
        <p:txBody>
          <a:bodyPr wrap="square" rtlCol="0">
            <a:spAutoFit/>
          </a:bodyPr>
          <a:lstStyle/>
          <a:p>
            <a:r>
              <a:rPr lang="en-US" sz="3600" smtClean="0">
                <a:latin typeface="Arial" panose="020B0604020202020204" pitchFamily="34" charset="0"/>
                <a:cs typeface="Arial" panose="020B0604020202020204" pitchFamily="34" charset="0"/>
              </a:rPr>
              <a:t>Chim khướu biết bắt chước tiếng người.</a:t>
            </a: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0AC4126-4EF8-425D-BFCA-6669F4EDBFAD}"/>
              </a:ext>
            </a:extLst>
          </p:cNvPr>
          <p:cNvSpPr txBox="1"/>
          <p:nvPr/>
        </p:nvSpPr>
        <p:spPr>
          <a:xfrm>
            <a:off x="1864474" y="4714755"/>
            <a:ext cx="1296144" cy="646331"/>
          </a:xfrm>
          <a:prstGeom prst="rect">
            <a:avLst/>
          </a:prstGeom>
          <a:noFill/>
        </p:spPr>
        <p:txBody>
          <a:bodyPr wrap="square">
            <a:spAutoFit/>
          </a:bodyPr>
          <a:lstStyle/>
          <a:p>
            <a:r>
              <a:rPr lang="en-US" sz="3600" smtClean="0">
                <a:solidFill>
                  <a:srgbClr val="FF0000"/>
                </a:solidFill>
                <a:latin typeface="Arial" panose="020B0604020202020204" pitchFamily="34" charset="0"/>
                <a:cs typeface="Arial" panose="020B0604020202020204" pitchFamily="34" charset="0"/>
              </a:rPr>
              <a:t>ươu</a:t>
            </a:r>
            <a:endParaRPr lang="en-US" sz="3600"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406638" y="55330"/>
            <a:ext cx="4179350"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err="1" smtClean="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Bài</a:t>
            </a:r>
            <a:r>
              <a:rPr lang="en-US" sz="4000" b="1" spc="50" smtClean="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69: ươi ươu</a:t>
            </a:r>
            <a:endParaRPr lang="en-US" sz="4000" b="1" cap="none" spc="50" dirty="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13" name="Rounded Rectangle 12"/>
          <p:cNvSpPr/>
          <p:nvPr/>
        </p:nvSpPr>
        <p:spPr>
          <a:xfrm>
            <a:off x="154220" y="818546"/>
            <a:ext cx="2545572" cy="742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Arial" panose="020B0604020202020204" pitchFamily="34" charset="0"/>
                <a:cs typeface="Arial" panose="020B0604020202020204" pitchFamily="34" charset="0"/>
              </a:rPr>
              <a:t>  Nhận biết</a:t>
            </a:r>
            <a:endParaRPr lang="en-US" sz="3200" b="1">
              <a:latin typeface="Arial" panose="020B0604020202020204" pitchFamily="34" charset="0"/>
              <a:cs typeface="Arial" panose="020B0604020202020204" pitchFamily="34" charset="0"/>
            </a:endParaRPr>
          </a:p>
        </p:txBody>
      </p:sp>
      <p:sp>
        <p:nvSpPr>
          <p:cNvPr id="14" name="Oval 13"/>
          <p:cNvSpPr/>
          <p:nvPr/>
        </p:nvSpPr>
        <p:spPr>
          <a:xfrm>
            <a:off x="-11220" y="912634"/>
            <a:ext cx="560663"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lumMod val="95000"/>
                    <a:lumOff val="5000"/>
                  </a:schemeClr>
                </a:solidFill>
                <a:latin typeface="Arial" panose="020B0604020202020204" pitchFamily="34" charset="0"/>
                <a:cs typeface="Arial" panose="020B0604020202020204" pitchFamily="34" charset="0"/>
              </a:rPr>
              <a:t>1</a:t>
            </a:r>
            <a:endParaRPr lang="en-US" sz="3200" b="1">
              <a:solidFill>
                <a:schemeClr val="tx1">
                  <a:lumMod val="95000"/>
                  <a:lumOff val="5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0AC4126-4EF8-425D-BFCA-6669F4EDBFAD}"/>
              </a:ext>
            </a:extLst>
          </p:cNvPr>
          <p:cNvSpPr txBox="1"/>
          <p:nvPr/>
        </p:nvSpPr>
        <p:spPr>
          <a:xfrm>
            <a:off x="7524328" y="4703414"/>
            <a:ext cx="1657062" cy="646331"/>
          </a:xfrm>
          <a:prstGeom prst="rect">
            <a:avLst/>
          </a:prstGeom>
          <a:noFill/>
        </p:spPr>
        <p:txBody>
          <a:bodyPr wrap="square">
            <a:spAutoFit/>
          </a:bodyPr>
          <a:lstStyle/>
          <a:p>
            <a:r>
              <a:rPr lang="en-US" sz="3600" smtClean="0">
                <a:solidFill>
                  <a:srgbClr val="FF0000"/>
                </a:solidFill>
                <a:latin typeface="Arial" panose="020B0604020202020204" pitchFamily="34" charset="0"/>
                <a:cs typeface="Arial" panose="020B0604020202020204" pitchFamily="34" charset="0"/>
              </a:rPr>
              <a:t>ươi</a:t>
            </a:r>
            <a:endParaRPr lang="en-US" sz="3600"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73312205"/>
      </p:ext>
    </p:extLst>
  </p:cSld>
  <p:clrMapOvr>
    <a:masterClrMapping/>
  </p:clrMapOvr>
  <mc:AlternateContent xmlns:mc="http://schemas.openxmlformats.org/markup-compatibility/2006" xmlns:p14="http://schemas.microsoft.com/office/powerpoint/2010/main">
    <mc:Choice Requires="p14">
      <p:transition spd="slow" p14:dur="2000" advTm="35860"/>
    </mc:Choice>
    <mc:Fallback xmlns="">
      <p:transition spd="slow" advTm="358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4)">
                                      <p:cBhvr>
                                        <p:cTn id="22"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2008434"/>
            <a:ext cx="3236925" cy="1862048"/>
          </a:xfrm>
          <a:prstGeom prst="rect">
            <a:avLst/>
          </a:prstGeom>
          <a:noFill/>
        </p:spPr>
        <p:txBody>
          <a:bodyPr wrap="square" rtlCol="0">
            <a:spAutoFit/>
          </a:bodyPr>
          <a:lstStyle/>
          <a:p>
            <a:r>
              <a:rPr lang="en-US" sz="11500" smtClean="0">
                <a:latin typeface="Arial" panose="020B0604020202020204" pitchFamily="34" charset="0"/>
                <a:cs typeface="Arial" panose="020B0604020202020204" pitchFamily="34" charset="0"/>
              </a:rPr>
              <a:t>ươi</a:t>
            </a:r>
            <a:endParaRPr lang="en-US" sz="11500" dirty="0">
              <a:latin typeface="Arial" panose="020B0604020202020204" pitchFamily="34" charset="0"/>
              <a:cs typeface="Arial" panose="020B0604020202020204" pitchFamily="34" charset="0"/>
            </a:endParaRPr>
          </a:p>
        </p:txBody>
      </p:sp>
      <p:sp>
        <p:nvSpPr>
          <p:cNvPr id="3" name="TextBox 2"/>
          <p:cNvSpPr txBox="1"/>
          <p:nvPr/>
        </p:nvSpPr>
        <p:spPr>
          <a:xfrm>
            <a:off x="5022331" y="2012577"/>
            <a:ext cx="4153220" cy="1862048"/>
          </a:xfrm>
          <a:prstGeom prst="rect">
            <a:avLst/>
          </a:prstGeom>
          <a:noFill/>
        </p:spPr>
        <p:txBody>
          <a:bodyPr wrap="square" rtlCol="0">
            <a:spAutoFit/>
          </a:bodyPr>
          <a:lstStyle/>
          <a:p>
            <a:r>
              <a:rPr lang="en-US" sz="11500" smtClean="0">
                <a:latin typeface="Arial" panose="020B0604020202020204" pitchFamily="34" charset="0"/>
                <a:cs typeface="Arial" panose="020B0604020202020204" pitchFamily="34" charset="0"/>
              </a:rPr>
              <a:t>ươu</a:t>
            </a:r>
            <a:endParaRPr lang="en-US" sz="115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5CDB17B-7A5E-4C65-B12D-7FE1541BB995}"/>
              </a:ext>
            </a:extLst>
          </p:cNvPr>
          <p:cNvSpPr txBox="1"/>
          <p:nvPr/>
        </p:nvSpPr>
        <p:spPr>
          <a:xfrm>
            <a:off x="5022331" y="2008434"/>
            <a:ext cx="2420743" cy="1862048"/>
          </a:xfrm>
          <a:prstGeom prst="rect">
            <a:avLst/>
          </a:prstGeom>
          <a:noFill/>
        </p:spPr>
        <p:txBody>
          <a:bodyPr wrap="square">
            <a:spAutoFit/>
          </a:bodyPr>
          <a:lstStyle/>
          <a:p>
            <a:r>
              <a:rPr lang="en-US" sz="11500" smtClean="0">
                <a:solidFill>
                  <a:srgbClr val="FF0000"/>
                </a:solidFill>
                <a:latin typeface="Arial" panose="020B0604020202020204" pitchFamily="34" charset="0"/>
                <a:cs typeface="Arial" panose="020B0604020202020204" pitchFamily="34" charset="0"/>
              </a:rPr>
              <a:t>ươ</a:t>
            </a:r>
            <a:endParaRPr lang="en-US" sz="115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64E817B-EEA1-43A7-94A3-55F05BD8ED62}"/>
              </a:ext>
            </a:extLst>
          </p:cNvPr>
          <p:cNvSpPr txBox="1"/>
          <p:nvPr/>
        </p:nvSpPr>
        <p:spPr>
          <a:xfrm>
            <a:off x="893910" y="2008434"/>
            <a:ext cx="2420743" cy="1862048"/>
          </a:xfrm>
          <a:prstGeom prst="rect">
            <a:avLst/>
          </a:prstGeom>
          <a:noFill/>
        </p:spPr>
        <p:txBody>
          <a:bodyPr wrap="square">
            <a:spAutoFit/>
          </a:bodyPr>
          <a:lstStyle/>
          <a:p>
            <a:r>
              <a:rPr lang="en-US" sz="11500" smtClean="0">
                <a:solidFill>
                  <a:srgbClr val="FF0000"/>
                </a:solidFill>
                <a:latin typeface="Arial" panose="020B0604020202020204" pitchFamily="34" charset="0"/>
                <a:cs typeface="Arial" panose="020B0604020202020204" pitchFamily="34" charset="0"/>
              </a:rPr>
              <a:t>ươ</a:t>
            </a:r>
            <a:endParaRPr lang="en-US" sz="115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286B5E2-C171-44A9-AE5C-67D72E499036}"/>
              </a:ext>
            </a:extLst>
          </p:cNvPr>
          <p:cNvSpPr txBox="1"/>
          <p:nvPr/>
        </p:nvSpPr>
        <p:spPr>
          <a:xfrm>
            <a:off x="2819695" y="2008434"/>
            <a:ext cx="1087628" cy="1862048"/>
          </a:xfrm>
          <a:prstGeom prst="rect">
            <a:avLst/>
          </a:prstGeom>
          <a:noFill/>
        </p:spPr>
        <p:txBody>
          <a:bodyPr wrap="square" rtlCol="0">
            <a:spAutoFit/>
          </a:bodyPr>
          <a:lstStyle/>
          <a:p>
            <a:r>
              <a:rPr lang="en-US" sz="11500" dirty="0" err="1">
                <a:solidFill>
                  <a:srgbClr val="00B050"/>
                </a:solidFill>
                <a:latin typeface="Arial" panose="020B0604020202020204" pitchFamily="34" charset="0"/>
                <a:cs typeface="Arial" panose="020B0604020202020204" pitchFamily="34" charset="0"/>
              </a:rPr>
              <a:t>i</a:t>
            </a:r>
            <a:endParaRPr lang="en-US" sz="11500" dirty="0">
              <a:solidFill>
                <a:srgbClr val="00B05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790CEDD-F2B6-492C-9A3A-721D4F3D8B19}"/>
              </a:ext>
            </a:extLst>
          </p:cNvPr>
          <p:cNvSpPr txBox="1"/>
          <p:nvPr/>
        </p:nvSpPr>
        <p:spPr>
          <a:xfrm>
            <a:off x="6948264" y="2008434"/>
            <a:ext cx="2163548" cy="1862048"/>
          </a:xfrm>
          <a:prstGeom prst="rect">
            <a:avLst/>
          </a:prstGeom>
          <a:noFill/>
        </p:spPr>
        <p:txBody>
          <a:bodyPr wrap="square" rtlCol="0">
            <a:spAutoFit/>
          </a:bodyPr>
          <a:lstStyle/>
          <a:p>
            <a:r>
              <a:rPr lang="en-US" sz="11500">
                <a:solidFill>
                  <a:srgbClr val="00B0F0"/>
                </a:solidFill>
                <a:latin typeface="Arial" panose="020B0604020202020204" pitchFamily="34" charset="0"/>
                <a:cs typeface="Arial" panose="020B0604020202020204" pitchFamily="34" charset="0"/>
              </a:rPr>
              <a:t>u</a:t>
            </a:r>
            <a:endParaRPr lang="en-US" sz="11500" dirty="0">
              <a:solidFill>
                <a:srgbClr val="00B0F0"/>
              </a:solidFill>
              <a:latin typeface="Arial" panose="020B0604020202020204" pitchFamily="34" charset="0"/>
              <a:cs typeface="Arial" panose="020B0604020202020204" pitchFamily="34" charset="0"/>
            </a:endParaRPr>
          </a:p>
        </p:txBody>
      </p:sp>
      <p:sp>
        <p:nvSpPr>
          <p:cNvPr id="7" name="Rounded Rectangle 6"/>
          <p:cNvSpPr/>
          <p:nvPr/>
        </p:nvSpPr>
        <p:spPr>
          <a:xfrm>
            <a:off x="436660" y="260648"/>
            <a:ext cx="1872208" cy="676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Đọc</a:t>
            </a:r>
          </a:p>
        </p:txBody>
      </p:sp>
      <p:sp>
        <p:nvSpPr>
          <p:cNvPr id="6" name="Oval 5"/>
          <p:cNvSpPr/>
          <p:nvPr/>
        </p:nvSpPr>
        <p:spPr>
          <a:xfrm>
            <a:off x="201394" y="346879"/>
            <a:ext cx="648072" cy="50405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lumMod val="95000"/>
                    <a:lumOff val="5000"/>
                  </a:schemeClr>
                </a:solidFill>
                <a:latin typeface="Arial" panose="020B0604020202020204" pitchFamily="34" charset="0"/>
                <a:cs typeface="Arial" panose="020B0604020202020204" pitchFamily="34" charset="0"/>
              </a:rPr>
              <a:t>2</a:t>
            </a:r>
          </a:p>
        </p:txBody>
      </p:sp>
    </p:spTree>
    <p:custDataLst>
      <p:tags r:id="rId1"/>
    </p:custDataLst>
  </p:cSld>
  <p:clrMapOvr>
    <a:masterClrMapping/>
  </p:clrMapOvr>
  <p:transition advTm="47072">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B1D1CF-0CC5-4948-B618-18F1F074B5DE}"/>
              </a:ext>
            </a:extLst>
          </p:cNvPr>
          <p:cNvSpPr txBox="1"/>
          <p:nvPr/>
        </p:nvSpPr>
        <p:spPr>
          <a:xfrm>
            <a:off x="230204" y="3200966"/>
            <a:ext cx="8806630" cy="830997"/>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b</a:t>
            </a:r>
            <a:r>
              <a:rPr lang="en-US" sz="4800" smtClean="0">
                <a:latin typeface="Arial" panose="020B0604020202020204" pitchFamily="34" charset="0"/>
                <a:cs typeface="Arial" panose="020B0604020202020204" pitchFamily="34" charset="0"/>
              </a:rPr>
              <a:t>ưởi      cười     lưới       mười</a:t>
            </a:r>
            <a:endParaRPr lang="en-US" sz="4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36EA651-FDD8-475B-AA72-A1D4D2480989}"/>
              </a:ext>
            </a:extLst>
          </p:cNvPr>
          <p:cNvSpPr txBox="1"/>
          <p:nvPr/>
        </p:nvSpPr>
        <p:spPr>
          <a:xfrm>
            <a:off x="107504" y="4356701"/>
            <a:ext cx="8734622" cy="830997"/>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b</a:t>
            </a:r>
            <a:r>
              <a:rPr lang="en-US" sz="4800" smtClean="0">
                <a:latin typeface="Arial" panose="020B0604020202020204" pitchFamily="34" charset="0"/>
                <a:cs typeface="Arial" panose="020B0604020202020204" pitchFamily="34" charset="0"/>
              </a:rPr>
              <a:t>ướu    hươu    khướu     rượu</a:t>
            </a:r>
            <a:endParaRPr lang="en-US" sz="4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BC08572-EC1D-48DB-B4EB-C2CEE208D7C0}"/>
              </a:ext>
            </a:extLst>
          </p:cNvPr>
          <p:cNvSpPr txBox="1"/>
          <p:nvPr/>
        </p:nvSpPr>
        <p:spPr>
          <a:xfrm>
            <a:off x="2608279" y="7474"/>
            <a:ext cx="2592288" cy="923330"/>
          </a:xfrm>
          <a:prstGeom prst="rect">
            <a:avLst/>
          </a:prstGeom>
          <a:noFill/>
        </p:spPr>
        <p:txBody>
          <a:bodyPr wrap="square" rtlCol="0">
            <a:spAutoFit/>
          </a:bodyPr>
          <a:lstStyle/>
          <a:p>
            <a:r>
              <a:rPr lang="en-US" sz="5400" smtClean="0">
                <a:solidFill>
                  <a:srgbClr val="FF0000"/>
                </a:solidFill>
                <a:latin typeface="Arial" panose="020B0604020202020204" pitchFamily="34" charset="0"/>
                <a:cs typeface="Arial" panose="020B0604020202020204" pitchFamily="34" charset="0"/>
              </a:rPr>
              <a:t>ươi</a:t>
            </a:r>
            <a:endParaRPr lang="en-US" sz="5400"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B253349-5B1D-4A03-B843-7CB6FD48B0EA}"/>
              </a:ext>
            </a:extLst>
          </p:cNvPr>
          <p:cNvSpPr txBox="1"/>
          <p:nvPr/>
        </p:nvSpPr>
        <p:spPr>
          <a:xfrm>
            <a:off x="5362243" y="7474"/>
            <a:ext cx="3168352" cy="923330"/>
          </a:xfrm>
          <a:prstGeom prst="rect">
            <a:avLst/>
          </a:prstGeom>
          <a:noFill/>
        </p:spPr>
        <p:txBody>
          <a:bodyPr wrap="square" rtlCol="0">
            <a:spAutoFit/>
          </a:bodyPr>
          <a:lstStyle/>
          <a:p>
            <a:r>
              <a:rPr lang="en-US" sz="5400" smtClean="0">
                <a:solidFill>
                  <a:srgbClr val="FF0000"/>
                </a:solidFill>
                <a:latin typeface="Arial" panose="020B0604020202020204" pitchFamily="34" charset="0"/>
                <a:cs typeface="Arial" panose="020B0604020202020204" pitchFamily="34" charset="0"/>
              </a:rPr>
              <a:t>ươu</a:t>
            </a:r>
            <a:endParaRPr lang="en-US" sz="5400" dirty="0">
              <a:solidFill>
                <a:srgbClr val="FF0000"/>
              </a:solidFill>
              <a:latin typeface="Arial" panose="020B0604020202020204" pitchFamily="34" charset="0"/>
              <a:cs typeface="Arial" panose="020B0604020202020204" pitchFamily="34" charset="0"/>
            </a:endParaRPr>
          </a:p>
        </p:txBody>
      </p:sp>
      <p:sp>
        <p:nvSpPr>
          <p:cNvPr id="13" name="Rectangle 12"/>
          <p:cNvSpPr/>
          <p:nvPr/>
        </p:nvSpPr>
        <p:spPr>
          <a:xfrm>
            <a:off x="3301371" y="1850187"/>
            <a:ext cx="2664296" cy="786725"/>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rgbClr val="0070C0"/>
                </a:solidFill>
                <a:latin typeface="Arial" panose="020B0604020202020204" pitchFamily="34" charset="0"/>
                <a:cs typeface="Arial" panose="020B0604020202020204" pitchFamily="34" charset="0"/>
              </a:rPr>
              <a:t>n</a:t>
            </a:r>
            <a:r>
              <a:rPr lang="en-US" sz="4800" smtClean="0">
                <a:solidFill>
                  <a:srgbClr val="0070C0"/>
                </a:solidFill>
                <a:latin typeface="Arial" panose="020B0604020202020204" pitchFamily="34" charset="0"/>
                <a:cs typeface="Arial" panose="020B0604020202020204" pitchFamily="34" charset="0"/>
              </a:rPr>
              <a:t>g</a:t>
            </a:r>
            <a:r>
              <a:rPr lang="en-US" sz="4800" smtClean="0">
                <a:solidFill>
                  <a:srgbClr val="FF0000"/>
                </a:solidFill>
                <a:latin typeface="Arial" panose="020B0604020202020204" pitchFamily="34" charset="0"/>
                <a:cs typeface="Arial" panose="020B0604020202020204" pitchFamily="34" charset="0"/>
              </a:rPr>
              <a:t>ười</a:t>
            </a:r>
            <a:endParaRPr lang="en-US" sz="4800" dirty="0">
              <a:solidFill>
                <a:srgbClr val="0000FF"/>
              </a:solidFill>
              <a:latin typeface="Arial" panose="020B0604020202020204" pitchFamily="34" charset="0"/>
              <a:cs typeface="Arial" panose="020B0604020202020204" pitchFamily="34" charset="0"/>
            </a:endParaRPr>
          </a:p>
        </p:txBody>
      </p:sp>
      <p:sp>
        <p:nvSpPr>
          <p:cNvPr id="14" name="Rectangle 13"/>
          <p:cNvSpPr/>
          <p:nvPr/>
        </p:nvSpPr>
        <p:spPr>
          <a:xfrm>
            <a:off x="3297738" y="1052736"/>
            <a:ext cx="1306551" cy="794173"/>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smtClean="0">
                <a:solidFill>
                  <a:srgbClr val="0070C0"/>
                </a:solidFill>
                <a:latin typeface="Arial" panose="020B0604020202020204" pitchFamily="34" charset="0"/>
                <a:cs typeface="Arial" panose="020B0604020202020204" pitchFamily="34" charset="0"/>
              </a:rPr>
              <a:t>ng</a:t>
            </a:r>
            <a:endParaRPr lang="en-US" sz="4800" dirty="0">
              <a:solidFill>
                <a:srgbClr val="0070C0"/>
              </a:solidFill>
              <a:latin typeface="Arial" panose="020B0604020202020204" pitchFamily="34" charset="0"/>
              <a:cs typeface="Arial" panose="020B0604020202020204" pitchFamily="34" charset="0"/>
            </a:endParaRPr>
          </a:p>
        </p:txBody>
      </p:sp>
      <p:sp>
        <p:nvSpPr>
          <p:cNvPr id="15" name="Rectangle 14"/>
          <p:cNvSpPr/>
          <p:nvPr/>
        </p:nvSpPr>
        <p:spPr>
          <a:xfrm>
            <a:off x="4607922" y="1052736"/>
            <a:ext cx="1357745" cy="793102"/>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smtClean="0">
                <a:solidFill>
                  <a:srgbClr val="FF0000"/>
                </a:solidFill>
                <a:latin typeface="Arial" panose="020B0604020202020204" pitchFamily="34" charset="0"/>
                <a:cs typeface="Arial" panose="020B0604020202020204" pitchFamily="34" charset="0"/>
              </a:rPr>
              <a:t>ươi</a:t>
            </a:r>
            <a:endParaRPr lang="en-US" sz="48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6B1D1CF-0CC5-4948-B618-18F1F074B5DE}"/>
              </a:ext>
            </a:extLst>
          </p:cNvPr>
          <p:cNvSpPr txBox="1"/>
          <p:nvPr/>
        </p:nvSpPr>
        <p:spPr>
          <a:xfrm>
            <a:off x="589204" y="3206150"/>
            <a:ext cx="1362266" cy="830997"/>
          </a:xfrm>
          <a:prstGeom prst="rect">
            <a:avLst/>
          </a:prstGeom>
          <a:noFill/>
        </p:spPr>
        <p:txBody>
          <a:bodyPr wrap="square" rtlCol="0">
            <a:spAutoFit/>
          </a:bodyPr>
          <a:lstStyle/>
          <a:p>
            <a:r>
              <a:rPr lang="en-US" sz="4800" smtClean="0">
                <a:solidFill>
                  <a:srgbClr val="FF0000"/>
                </a:solidFill>
                <a:latin typeface="Arial" panose="020B0604020202020204" pitchFamily="34" charset="0"/>
                <a:cs typeface="Arial" panose="020B0604020202020204" pitchFamily="34" charset="0"/>
              </a:rPr>
              <a:t>ươi</a:t>
            </a:r>
            <a:endParaRPr lang="en-US" sz="4800"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6B1D1CF-0CC5-4948-B618-18F1F074B5DE}"/>
              </a:ext>
            </a:extLst>
          </p:cNvPr>
          <p:cNvSpPr txBox="1"/>
          <p:nvPr/>
        </p:nvSpPr>
        <p:spPr>
          <a:xfrm>
            <a:off x="2843808" y="3205896"/>
            <a:ext cx="1237022" cy="830997"/>
          </a:xfrm>
          <a:prstGeom prst="rect">
            <a:avLst/>
          </a:prstGeom>
          <a:noFill/>
        </p:spPr>
        <p:txBody>
          <a:bodyPr wrap="square" rtlCol="0">
            <a:spAutoFit/>
          </a:bodyPr>
          <a:lstStyle/>
          <a:p>
            <a:r>
              <a:rPr lang="en-US" sz="4800" smtClean="0">
                <a:solidFill>
                  <a:srgbClr val="FF0000"/>
                </a:solidFill>
                <a:latin typeface="Arial" panose="020B0604020202020204" pitchFamily="34" charset="0"/>
                <a:cs typeface="Arial" panose="020B0604020202020204" pitchFamily="34" charset="0"/>
              </a:rPr>
              <a:t>ươi</a:t>
            </a:r>
            <a:endParaRPr lang="en-US" sz="4800" dirty="0">
              <a:solidFill>
                <a:srgbClr val="FF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6B1D1CF-0CC5-4948-B618-18F1F074B5DE}"/>
              </a:ext>
            </a:extLst>
          </p:cNvPr>
          <p:cNvSpPr txBox="1"/>
          <p:nvPr/>
        </p:nvSpPr>
        <p:spPr>
          <a:xfrm>
            <a:off x="4788024" y="3205896"/>
            <a:ext cx="1676815" cy="830997"/>
          </a:xfrm>
          <a:prstGeom prst="rect">
            <a:avLst/>
          </a:prstGeom>
          <a:noFill/>
        </p:spPr>
        <p:txBody>
          <a:bodyPr wrap="square" rtlCol="0">
            <a:spAutoFit/>
          </a:bodyPr>
          <a:lstStyle/>
          <a:p>
            <a:r>
              <a:rPr lang="en-US" sz="4800" smtClean="0">
                <a:solidFill>
                  <a:srgbClr val="FF0000"/>
                </a:solidFill>
                <a:latin typeface="Arial" panose="020B0604020202020204" pitchFamily="34" charset="0"/>
                <a:cs typeface="Arial" panose="020B0604020202020204" pitchFamily="34" charset="0"/>
              </a:rPr>
              <a:t>ươi</a:t>
            </a:r>
            <a:endParaRPr lang="en-US" sz="4800"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6B1D1CF-0CC5-4948-B618-18F1F074B5DE}"/>
              </a:ext>
            </a:extLst>
          </p:cNvPr>
          <p:cNvSpPr txBox="1"/>
          <p:nvPr/>
        </p:nvSpPr>
        <p:spPr>
          <a:xfrm>
            <a:off x="7403473" y="3195782"/>
            <a:ext cx="1438653" cy="830997"/>
          </a:xfrm>
          <a:prstGeom prst="rect">
            <a:avLst/>
          </a:prstGeom>
          <a:noFill/>
        </p:spPr>
        <p:txBody>
          <a:bodyPr wrap="square" rtlCol="0">
            <a:spAutoFit/>
          </a:bodyPr>
          <a:lstStyle/>
          <a:p>
            <a:r>
              <a:rPr lang="en-US" sz="4800" smtClean="0">
                <a:solidFill>
                  <a:srgbClr val="FF0000"/>
                </a:solidFill>
                <a:latin typeface="Arial" panose="020B0604020202020204" pitchFamily="34" charset="0"/>
                <a:cs typeface="Arial" panose="020B0604020202020204" pitchFamily="34" charset="0"/>
              </a:rPr>
              <a:t>ươi</a:t>
            </a:r>
            <a:endParaRPr lang="en-US" sz="4800" dirty="0">
              <a:solidFill>
                <a:srgbClr val="FF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6B1D1CF-0CC5-4948-B618-18F1F074B5DE}"/>
              </a:ext>
            </a:extLst>
          </p:cNvPr>
          <p:cNvSpPr txBox="1"/>
          <p:nvPr/>
        </p:nvSpPr>
        <p:spPr>
          <a:xfrm>
            <a:off x="435131" y="4361885"/>
            <a:ext cx="1670412" cy="830997"/>
          </a:xfrm>
          <a:prstGeom prst="rect">
            <a:avLst/>
          </a:prstGeom>
          <a:noFill/>
        </p:spPr>
        <p:txBody>
          <a:bodyPr wrap="square" rtlCol="0">
            <a:spAutoFit/>
          </a:bodyPr>
          <a:lstStyle/>
          <a:p>
            <a:r>
              <a:rPr lang="en-US" sz="4800" smtClean="0">
                <a:solidFill>
                  <a:srgbClr val="FF0000"/>
                </a:solidFill>
                <a:latin typeface="Arial" panose="020B0604020202020204" pitchFamily="34" charset="0"/>
                <a:cs typeface="Arial" panose="020B0604020202020204" pitchFamily="34" charset="0"/>
              </a:rPr>
              <a:t>ươu</a:t>
            </a:r>
            <a:endParaRPr lang="en-US" sz="4800" dirty="0">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6B1D1CF-0CC5-4948-B618-18F1F074B5DE}"/>
              </a:ext>
            </a:extLst>
          </p:cNvPr>
          <p:cNvSpPr txBox="1"/>
          <p:nvPr/>
        </p:nvSpPr>
        <p:spPr>
          <a:xfrm>
            <a:off x="2606931" y="4361631"/>
            <a:ext cx="1618173" cy="830997"/>
          </a:xfrm>
          <a:prstGeom prst="rect">
            <a:avLst/>
          </a:prstGeom>
          <a:noFill/>
        </p:spPr>
        <p:txBody>
          <a:bodyPr wrap="square" rtlCol="0">
            <a:spAutoFit/>
          </a:bodyPr>
          <a:lstStyle/>
          <a:p>
            <a:r>
              <a:rPr lang="en-US" sz="4800" smtClean="0">
                <a:solidFill>
                  <a:srgbClr val="FF0000"/>
                </a:solidFill>
                <a:latin typeface="Arial" panose="020B0604020202020204" pitchFamily="34" charset="0"/>
                <a:cs typeface="Arial" panose="020B0604020202020204" pitchFamily="34" charset="0"/>
              </a:rPr>
              <a:t>ươu</a:t>
            </a:r>
            <a:endParaRPr lang="en-US" sz="4800" dirty="0">
              <a:solidFill>
                <a:srgbClr val="FF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6B1D1CF-0CC5-4948-B618-18F1F074B5DE}"/>
              </a:ext>
            </a:extLst>
          </p:cNvPr>
          <p:cNvSpPr txBox="1"/>
          <p:nvPr/>
        </p:nvSpPr>
        <p:spPr>
          <a:xfrm>
            <a:off x="5076056" y="4351094"/>
            <a:ext cx="1928050" cy="830997"/>
          </a:xfrm>
          <a:prstGeom prst="rect">
            <a:avLst/>
          </a:prstGeom>
          <a:noFill/>
        </p:spPr>
        <p:txBody>
          <a:bodyPr wrap="square" rtlCol="0">
            <a:spAutoFit/>
          </a:bodyPr>
          <a:lstStyle/>
          <a:p>
            <a:r>
              <a:rPr lang="en-US" sz="4800" smtClean="0">
                <a:solidFill>
                  <a:srgbClr val="FF0000"/>
                </a:solidFill>
                <a:latin typeface="Arial" panose="020B0604020202020204" pitchFamily="34" charset="0"/>
                <a:cs typeface="Arial" panose="020B0604020202020204" pitchFamily="34" charset="0"/>
              </a:rPr>
              <a:t>ươu</a:t>
            </a:r>
            <a:endParaRPr lang="en-US" sz="4800" dirty="0">
              <a:solidFill>
                <a:srgbClr val="FF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B1D1CF-0CC5-4948-B618-18F1F074B5DE}"/>
              </a:ext>
            </a:extLst>
          </p:cNvPr>
          <p:cNvSpPr txBox="1"/>
          <p:nvPr/>
        </p:nvSpPr>
        <p:spPr>
          <a:xfrm>
            <a:off x="7263381" y="4359947"/>
            <a:ext cx="1906372" cy="830997"/>
          </a:xfrm>
          <a:prstGeom prst="rect">
            <a:avLst/>
          </a:prstGeom>
          <a:noFill/>
        </p:spPr>
        <p:txBody>
          <a:bodyPr wrap="square" rtlCol="0">
            <a:spAutoFit/>
          </a:bodyPr>
          <a:lstStyle/>
          <a:p>
            <a:r>
              <a:rPr lang="en-US" sz="4800" smtClean="0">
                <a:solidFill>
                  <a:srgbClr val="FF0000"/>
                </a:solidFill>
                <a:latin typeface="Arial" panose="020B0604020202020204" pitchFamily="34" charset="0"/>
                <a:cs typeface="Arial" panose="020B0604020202020204" pitchFamily="34" charset="0"/>
              </a:rPr>
              <a:t>ươu</a:t>
            </a:r>
            <a:endParaRPr lang="en-US" sz="4800"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16894526"/>
      </p:ext>
    </p:extLst>
  </p:cSld>
  <p:clrMapOvr>
    <a:masterClrMapping/>
  </p:clrMapOvr>
  <mc:AlternateContent xmlns:mc="http://schemas.openxmlformats.org/markup-compatibility/2006" xmlns:p14="http://schemas.microsoft.com/office/powerpoint/2010/main">
    <mc:Choice Requires="p14">
      <p:transition spd="slow" p14:dur="2000" advTm="95376"/>
    </mc:Choice>
    <mc:Fallback xmlns="">
      <p:transition spd="slow" advTm="953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P spid="14" grpId="0" animBg="1"/>
      <p:bldP spid="15" grpId="0" animBg="1"/>
      <p:bldP spid="17" grpId="0"/>
      <p:bldP spid="18" grpId="0"/>
      <p:bldP spid="19" grpId="0"/>
      <p:bldP spid="20" grpId="0"/>
      <p:bldP spid="21" grpId="0"/>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868D95-8F68-453C-A30E-FB4F51AC7AD1}"/>
              </a:ext>
            </a:extLst>
          </p:cNvPr>
          <p:cNvSpPr txBox="1"/>
          <p:nvPr/>
        </p:nvSpPr>
        <p:spPr>
          <a:xfrm>
            <a:off x="-427324" y="2731567"/>
            <a:ext cx="3672408"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t</a:t>
            </a:r>
            <a:r>
              <a:rPr lang="en-US" sz="4400" smtClean="0">
                <a:latin typeface="Arial" panose="020B0604020202020204" pitchFamily="34" charset="0"/>
                <a:cs typeface="Arial" panose="020B0604020202020204" pitchFamily="34" charset="0"/>
              </a:rPr>
              <a:t>ươi cười</a:t>
            </a:r>
            <a:endParaRPr lang="en-US" sz="4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D8C9D57-528C-4176-88D8-97D72E40BC2F}"/>
              </a:ext>
            </a:extLst>
          </p:cNvPr>
          <p:cNvSpPr txBox="1"/>
          <p:nvPr/>
        </p:nvSpPr>
        <p:spPr>
          <a:xfrm>
            <a:off x="2555776" y="3973948"/>
            <a:ext cx="3816424"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q</a:t>
            </a:r>
            <a:r>
              <a:rPr lang="en-US" sz="4400" smtClean="0">
                <a:latin typeface="Arial" panose="020B0604020202020204" pitchFamily="34" charset="0"/>
                <a:cs typeface="Arial" panose="020B0604020202020204" pitchFamily="34" charset="0"/>
              </a:rPr>
              <a:t>uả bưởi</a:t>
            </a:r>
            <a:endParaRPr lang="en-US" sz="4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6B51FBD-A38B-4871-97B4-06C4371A8DEC}"/>
              </a:ext>
            </a:extLst>
          </p:cNvPr>
          <p:cNvSpPr txBox="1"/>
          <p:nvPr/>
        </p:nvSpPr>
        <p:spPr>
          <a:xfrm>
            <a:off x="6034751" y="2613320"/>
            <a:ext cx="3168352"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 </a:t>
            </a:r>
            <a:r>
              <a:rPr lang="en-US" sz="4400" smtClean="0">
                <a:latin typeface="Arial" panose="020B0604020202020204" pitchFamily="34" charset="0"/>
                <a:cs typeface="Arial" panose="020B0604020202020204" pitchFamily="34" charset="0"/>
              </a:rPr>
              <a:t>ốc bươu</a:t>
            </a:r>
            <a:endParaRPr lang="en-US" sz="4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E6471E7-45F6-4C3C-8CC9-AE039528C782}"/>
              </a:ext>
            </a:extLst>
          </p:cNvPr>
          <p:cNvSpPr txBox="1"/>
          <p:nvPr/>
        </p:nvSpPr>
        <p:spPr>
          <a:xfrm>
            <a:off x="323528" y="2731567"/>
            <a:ext cx="1210073" cy="769441"/>
          </a:xfrm>
          <a:prstGeom prst="rect">
            <a:avLst/>
          </a:prstGeom>
          <a:noFill/>
        </p:spPr>
        <p:txBody>
          <a:bodyPr wrap="square">
            <a:spAutoFit/>
          </a:bodyPr>
          <a:lstStyle/>
          <a:p>
            <a:r>
              <a:rPr lang="en-US" sz="4400" smtClean="0">
                <a:solidFill>
                  <a:srgbClr val="FF0000"/>
                </a:solidFill>
                <a:latin typeface="Arial" panose="020B0604020202020204" pitchFamily="34" charset="0"/>
                <a:cs typeface="Arial" panose="020B0604020202020204" pitchFamily="34" charset="0"/>
              </a:rPr>
              <a:t>ươi</a:t>
            </a:r>
            <a:endParaRPr lang="en-US" sz="4400"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E6471E7-45F6-4C3C-8CC9-AE039528C782}"/>
              </a:ext>
            </a:extLst>
          </p:cNvPr>
          <p:cNvSpPr txBox="1"/>
          <p:nvPr/>
        </p:nvSpPr>
        <p:spPr>
          <a:xfrm>
            <a:off x="4644008" y="3973948"/>
            <a:ext cx="1853952" cy="769441"/>
          </a:xfrm>
          <a:prstGeom prst="rect">
            <a:avLst/>
          </a:prstGeom>
          <a:noFill/>
        </p:spPr>
        <p:txBody>
          <a:bodyPr wrap="square">
            <a:spAutoFit/>
          </a:bodyPr>
          <a:lstStyle/>
          <a:p>
            <a:r>
              <a:rPr lang="en-US" sz="4400" smtClean="0">
                <a:solidFill>
                  <a:srgbClr val="FF0000"/>
                </a:solidFill>
                <a:latin typeface="Arial" panose="020B0604020202020204" pitchFamily="34" charset="0"/>
                <a:cs typeface="Arial" panose="020B0604020202020204" pitchFamily="34" charset="0"/>
              </a:rPr>
              <a:t>ươi</a:t>
            </a:r>
            <a:endParaRPr lang="en-US" sz="4400"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E6471E7-45F6-4C3C-8CC9-AE039528C782}"/>
              </a:ext>
            </a:extLst>
          </p:cNvPr>
          <p:cNvSpPr txBox="1"/>
          <p:nvPr/>
        </p:nvSpPr>
        <p:spPr>
          <a:xfrm>
            <a:off x="7618927" y="2617866"/>
            <a:ext cx="1734768" cy="769441"/>
          </a:xfrm>
          <a:prstGeom prst="rect">
            <a:avLst/>
          </a:prstGeom>
          <a:noFill/>
        </p:spPr>
        <p:txBody>
          <a:bodyPr wrap="square">
            <a:spAutoFit/>
          </a:bodyPr>
          <a:lstStyle/>
          <a:p>
            <a:r>
              <a:rPr lang="en-US" sz="4400" smtClean="0">
                <a:solidFill>
                  <a:srgbClr val="FF0000"/>
                </a:solidFill>
                <a:latin typeface="Arial" panose="020B0604020202020204" pitchFamily="34" charset="0"/>
                <a:cs typeface="Arial" panose="020B0604020202020204" pitchFamily="34" charset="0"/>
              </a:rPr>
              <a:t>ươu</a:t>
            </a:r>
            <a:endParaRPr lang="en-US" sz="4400" dirty="0">
              <a:solidFill>
                <a:srgbClr val="FF0000"/>
              </a:solidFill>
              <a:latin typeface="Arial" panose="020B0604020202020204" pitchFamily="34" charset="0"/>
              <a:cs typeface="Arial" panose="020B0604020202020204" pitchFamily="34" charset="0"/>
            </a:endParaRPr>
          </a:p>
        </p:txBody>
      </p:sp>
      <p:pic>
        <p:nvPicPr>
          <p:cNvPr id="11" name="Picture 2" descr="D:\Users\TV1-T1\15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567" t="60091" r="68065" b="29878"/>
          <a:stretch/>
        </p:blipFill>
        <p:spPr bwMode="auto">
          <a:xfrm>
            <a:off x="156489" y="188640"/>
            <a:ext cx="2676647" cy="24246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2" descr="D:\Users\TV1-T1\15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031" t="61933" r="14338" b="31309"/>
          <a:stretch/>
        </p:blipFill>
        <p:spPr bwMode="auto">
          <a:xfrm>
            <a:off x="6226009" y="117721"/>
            <a:ext cx="2666471" cy="2447183"/>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E6471E7-45F6-4C3C-8CC9-AE039528C782}"/>
              </a:ext>
            </a:extLst>
          </p:cNvPr>
          <p:cNvSpPr txBox="1"/>
          <p:nvPr/>
        </p:nvSpPr>
        <p:spPr>
          <a:xfrm>
            <a:off x="1623063" y="2731567"/>
            <a:ext cx="1210073" cy="769441"/>
          </a:xfrm>
          <a:prstGeom prst="rect">
            <a:avLst/>
          </a:prstGeom>
          <a:noFill/>
        </p:spPr>
        <p:txBody>
          <a:bodyPr wrap="square">
            <a:spAutoFit/>
          </a:bodyPr>
          <a:lstStyle/>
          <a:p>
            <a:r>
              <a:rPr lang="en-US" sz="4400" smtClean="0">
                <a:solidFill>
                  <a:srgbClr val="FF0000"/>
                </a:solidFill>
                <a:latin typeface="Arial" panose="020B0604020202020204" pitchFamily="34" charset="0"/>
                <a:cs typeface="Arial" panose="020B0604020202020204" pitchFamily="34" charset="0"/>
              </a:rPr>
              <a:t>ươi</a:t>
            </a:r>
            <a:endParaRPr lang="en-US" sz="4400" dirty="0">
              <a:solidFill>
                <a:srgbClr val="FF0000"/>
              </a:solidFill>
              <a:latin typeface="Arial" panose="020B0604020202020204" pitchFamily="34" charset="0"/>
              <a:cs typeface="Arial" panose="020B0604020202020204" pitchFamily="34" charset="0"/>
            </a:endParaRP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0330" y="1196752"/>
            <a:ext cx="3127227" cy="27771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31351"/>
      </p:ext>
    </p:extLst>
  </p:cSld>
  <p:clrMapOvr>
    <a:masterClrMapping/>
  </p:clrMapOvr>
  <mc:AlternateContent xmlns:mc="http://schemas.openxmlformats.org/markup-compatibility/2006" xmlns:p14="http://schemas.microsoft.com/office/powerpoint/2010/main">
    <mc:Choice Requires="p14">
      <p:transition spd="slow" p14:dur="2000" advTm="10178"/>
    </mc:Choice>
    <mc:Fallback xmlns="">
      <p:transition spd="slow" advTm="101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heel(1)">
                                      <p:cBhvr>
                                        <p:cTn id="34" dur="600"/>
                                        <p:tgtEl>
                                          <p:spTgt spid="11"/>
                                        </p:tgtEl>
                                      </p:cBhvr>
                                    </p:animEffect>
                                  </p:childTnLst>
                                </p:cTn>
                              </p:par>
                              <p:par>
                                <p:cTn id="35" presetID="21" presetClass="entr" presetSubtype="1" fill="hold" nodeType="withEffect">
                                  <p:stCondLst>
                                    <p:cond delay="20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500"/>
                                        <p:tgtEl>
                                          <p:spTgt spid="14"/>
                                        </p:tgtEl>
                                      </p:cBhvr>
                                    </p:animEffect>
                                  </p:childTnLst>
                                </p:cTn>
                              </p:par>
                              <p:par>
                                <p:cTn id="38" presetID="21"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9" grpId="0"/>
      <p:bldP spid="10"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39752" y="-28647"/>
            <a:ext cx="5413412" cy="830997"/>
          </a:xfrm>
          <a:prstGeom prst="rect">
            <a:avLst/>
          </a:prstGeom>
          <a:noFill/>
        </p:spPr>
        <p:txBody>
          <a:bodyPr wrap="square" rtlCol="0">
            <a:spAutoFit/>
          </a:bodyPr>
          <a:lstStyle/>
          <a:p>
            <a:r>
              <a:rPr lang="en-US" sz="4800" b="1" err="1">
                <a:solidFill>
                  <a:srgbClr val="FF0000"/>
                </a:solidFill>
                <a:latin typeface="Arial" panose="020B0604020202020204" pitchFamily="34" charset="0"/>
                <a:ea typeface="Arial-Rounded" panose="020B0500000000000000" pitchFamily="34" charset="0"/>
                <a:cs typeface="Arial" panose="020B0604020202020204" pitchFamily="34" charset="0"/>
              </a:rPr>
              <a:t>ươi</a:t>
            </a:r>
            <a:r>
              <a:rPr lang="en-US" sz="4800" b="1">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800" b="1"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ươu</a:t>
            </a:r>
            <a:endParaRPr lang="en-US" sz="4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6" name="Rounded Rectangle 5"/>
          <p:cNvSpPr/>
          <p:nvPr/>
        </p:nvSpPr>
        <p:spPr bwMode="auto">
          <a:xfrm>
            <a:off x="2771800" y="1567070"/>
            <a:ext cx="3352800" cy="847273"/>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ng</a:t>
            </a:r>
            <a:r>
              <a:rPr lang="en-US" sz="44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ười</a:t>
            </a:r>
            <a:endParaRPr lang="vi-VN" sz="11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7" name="Rounded Rectangle 6"/>
          <p:cNvSpPr/>
          <p:nvPr/>
        </p:nvSpPr>
        <p:spPr bwMode="auto">
          <a:xfrm>
            <a:off x="2771800" y="736073"/>
            <a:ext cx="1622119" cy="830997"/>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ng</a:t>
            </a:r>
            <a:endParaRPr lang="vi-VN" sz="1100" dirty="0">
              <a:solidFill>
                <a:srgbClr val="0070C0"/>
              </a:solidFill>
              <a:latin typeface="Arial" panose="020B0604020202020204" pitchFamily="34" charset="0"/>
              <a:ea typeface="Arial-Rounded" panose="020B0500000000000000" pitchFamily="34" charset="0"/>
              <a:cs typeface="Arial" panose="020B0604020202020204" pitchFamily="34" charset="0"/>
            </a:endParaRPr>
          </a:p>
        </p:txBody>
      </p:sp>
      <p:sp>
        <p:nvSpPr>
          <p:cNvPr id="8" name="Rounded Rectangle 7"/>
          <p:cNvSpPr/>
          <p:nvPr/>
        </p:nvSpPr>
        <p:spPr bwMode="auto">
          <a:xfrm>
            <a:off x="4419286" y="736073"/>
            <a:ext cx="1654481" cy="830997"/>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ươi</a:t>
            </a:r>
            <a:endParaRPr lang="vi-VN" sz="11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 Box 5"/>
          <p:cNvSpPr txBox="1"/>
          <p:nvPr/>
        </p:nvSpPr>
        <p:spPr>
          <a:xfrm>
            <a:off x="-180528" y="2582404"/>
            <a:ext cx="9634049" cy="1323439"/>
          </a:xfrm>
          <a:prstGeom prst="rect">
            <a:avLst/>
          </a:prstGeom>
          <a:noFill/>
        </p:spPr>
        <p:txBody>
          <a:bodyPr wrap="square" rtlCol="0">
            <a:spAutoFit/>
          </a:bodyPr>
          <a:lstStyle/>
          <a:p>
            <a:pPr algn="ctr"/>
            <a:r>
              <a:rPr lang="en-US" sz="4000" b="1" dirty="0" err="1">
                <a:solidFill>
                  <a:schemeClr val="accent6">
                    <a:lumMod val="75000"/>
                  </a:schemeClr>
                </a:solidFill>
                <a:latin typeface="Arial" panose="020B0604020202020204" pitchFamily="34" charset="0"/>
                <a:ea typeface="Arial-Rounded" panose="020B0500000000000000" pitchFamily="34" charset="0"/>
                <a:cs typeface="Arial" panose="020B0604020202020204" pitchFamily="34" charset="0"/>
              </a:rPr>
              <a:t>bưởi</a:t>
            </a:r>
            <a:r>
              <a:rPr lang="en-US" sz="4000" b="1" dirty="0">
                <a:solidFill>
                  <a:schemeClr val="accent6">
                    <a:lumMod val="75000"/>
                  </a:schemeClr>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ea typeface="Arial-Rounded" panose="020B0500000000000000" pitchFamily="34" charset="0"/>
                <a:cs typeface="Arial" panose="020B0604020202020204" pitchFamily="34" charset="0"/>
              </a:rPr>
              <a:t>cười</a:t>
            </a:r>
            <a:r>
              <a:rPr lang="en-US" sz="4000" b="1" dirty="0">
                <a:solidFill>
                  <a:schemeClr val="accent6">
                    <a:lumMod val="75000"/>
                  </a:schemeClr>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ea typeface="Arial-Rounded" panose="020B0500000000000000" pitchFamily="34" charset="0"/>
                <a:cs typeface="Arial" panose="020B0604020202020204" pitchFamily="34" charset="0"/>
              </a:rPr>
              <a:t>lưới</a:t>
            </a:r>
            <a:r>
              <a:rPr lang="en-US" sz="4000" b="1" dirty="0">
                <a:solidFill>
                  <a:schemeClr val="accent6">
                    <a:lumMod val="75000"/>
                  </a:schemeClr>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ea typeface="Arial-Rounded" panose="020B0500000000000000" pitchFamily="34" charset="0"/>
                <a:cs typeface="Arial" panose="020B0604020202020204" pitchFamily="34" charset="0"/>
              </a:rPr>
              <a:t>mười</a:t>
            </a:r>
            <a:endParaRPr lang="en-US" sz="4000" b="1" dirty="0">
              <a:solidFill>
                <a:schemeClr val="accent6">
                  <a:lumMod val="75000"/>
                </a:schemeClr>
              </a:solidFill>
              <a:latin typeface="Arial" panose="020B0604020202020204" pitchFamily="34" charset="0"/>
              <a:ea typeface="Arial-Rounded" panose="020B0500000000000000" pitchFamily="34" charset="0"/>
              <a:cs typeface="Arial" panose="020B0604020202020204" pitchFamily="34" charset="0"/>
            </a:endParaRPr>
          </a:p>
          <a:p>
            <a:pPr algn="ctr"/>
            <a:r>
              <a:rPr lang="en-US" sz="4000" b="1" dirty="0" err="1">
                <a:solidFill>
                  <a:srgbClr val="4472C4"/>
                </a:solidFill>
                <a:latin typeface="Arial" panose="020B0604020202020204" pitchFamily="34" charset="0"/>
                <a:ea typeface="Arial-Rounded" panose="020B0500000000000000" pitchFamily="34" charset="0"/>
                <a:cs typeface="Arial" panose="020B0604020202020204" pitchFamily="34" charset="0"/>
              </a:rPr>
              <a:t>bướu</a:t>
            </a:r>
            <a:r>
              <a:rPr lang="en-US" sz="4000" b="1" dirty="0">
                <a:solidFill>
                  <a:srgbClr val="4472C4"/>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4472C4"/>
                </a:solidFill>
                <a:latin typeface="Arial" panose="020B0604020202020204" pitchFamily="34" charset="0"/>
                <a:ea typeface="Arial-Rounded" panose="020B0500000000000000" pitchFamily="34" charset="0"/>
                <a:cs typeface="Arial" panose="020B0604020202020204" pitchFamily="34" charset="0"/>
              </a:rPr>
              <a:t>hươu</a:t>
            </a:r>
            <a:r>
              <a:rPr lang="en-US" sz="4000" b="1" dirty="0">
                <a:solidFill>
                  <a:srgbClr val="4472C4"/>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4472C4"/>
                </a:solidFill>
                <a:latin typeface="Arial" panose="020B0604020202020204" pitchFamily="34" charset="0"/>
                <a:ea typeface="Arial-Rounded" panose="020B0500000000000000" pitchFamily="34" charset="0"/>
                <a:cs typeface="Arial" panose="020B0604020202020204" pitchFamily="34" charset="0"/>
              </a:rPr>
              <a:t>khướu</a:t>
            </a:r>
            <a:r>
              <a:rPr lang="en-US" sz="4000" b="1" dirty="0">
                <a:solidFill>
                  <a:srgbClr val="4472C4"/>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4472C4"/>
                </a:solidFill>
                <a:latin typeface="Arial" panose="020B0604020202020204" pitchFamily="34" charset="0"/>
                <a:ea typeface="Arial-Rounded" panose="020B0500000000000000" pitchFamily="34" charset="0"/>
                <a:cs typeface="Arial" panose="020B0604020202020204" pitchFamily="34" charset="0"/>
              </a:rPr>
              <a:t>rượu</a:t>
            </a:r>
            <a:endParaRPr lang="en-US" sz="4000" b="1" dirty="0">
              <a:solidFill>
                <a:srgbClr val="4472C4"/>
              </a:solidFill>
              <a:latin typeface="Arial" panose="020B0604020202020204" pitchFamily="34" charset="0"/>
              <a:ea typeface="Arial-Rounded" panose="020B0500000000000000" pitchFamily="34" charset="0"/>
              <a:cs typeface="Arial" panose="020B0604020202020204" pitchFamily="34" charset="0"/>
            </a:endParaRPr>
          </a:p>
        </p:txBody>
      </p:sp>
      <p:pic>
        <p:nvPicPr>
          <p:cNvPr id="10" name="Picture 2" descr="D:\Users\TV1-T1\15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567" t="60091" r="68065" b="29878"/>
          <a:stretch/>
        </p:blipFill>
        <p:spPr bwMode="auto">
          <a:xfrm>
            <a:off x="1127675" y="3929856"/>
            <a:ext cx="1015917" cy="7379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3985020"/>
            <a:ext cx="1219201" cy="5540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D:\Users\TV1-T1\15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031" t="61933" r="14338" b="31309"/>
          <a:stretch/>
        </p:blipFill>
        <p:spPr bwMode="auto">
          <a:xfrm>
            <a:off x="7149786" y="4042687"/>
            <a:ext cx="1086979" cy="512262"/>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03463" y="4700463"/>
            <a:ext cx="2499402" cy="769441"/>
          </a:xfrm>
          <a:prstGeom prst="rect">
            <a:avLst/>
          </a:prstGeom>
        </p:spPr>
        <p:txBody>
          <a:bodyPr wrap="none">
            <a:spAutoFit/>
          </a:bodyPr>
          <a:lstStyle/>
          <a:p>
            <a:pPr eaLnBrk="0" fontAlgn="base" hangingPunct="0">
              <a:spcBef>
                <a:spcPct val="0"/>
              </a:spcBef>
              <a:spcAft>
                <a:spcPct val="0"/>
              </a:spcAft>
            </a:pPr>
            <a:r>
              <a:rPr lang="en-US" sz="4400" b="1" dirty="0" err="1">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ốc</a:t>
            </a:r>
            <a:r>
              <a:rPr lang="en-US" sz="4400" b="1" dirty="0">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4400" b="1" dirty="0" err="1">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bươu</a:t>
            </a:r>
            <a:endParaRPr lang="vi-VN" sz="2800" dirty="0">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Rectangle 13"/>
          <p:cNvSpPr/>
          <p:nvPr/>
        </p:nvSpPr>
        <p:spPr>
          <a:xfrm>
            <a:off x="107504" y="4700463"/>
            <a:ext cx="2776722" cy="769441"/>
          </a:xfrm>
          <a:prstGeom prst="rect">
            <a:avLst/>
          </a:prstGeom>
        </p:spPr>
        <p:txBody>
          <a:bodyPr wrap="none">
            <a:spAutoFit/>
          </a:bodyPr>
          <a:lstStyle/>
          <a:p>
            <a:pPr algn="ctr" eaLnBrk="0" fontAlgn="base" hangingPunct="0">
              <a:spcBef>
                <a:spcPct val="0"/>
              </a:spcBef>
              <a:spcAft>
                <a:spcPct val="0"/>
              </a:spcAft>
            </a:pPr>
            <a:r>
              <a:rPr lang="en-US" sz="4400" b="1" dirty="0" err="1">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tươi</a:t>
            </a:r>
            <a:r>
              <a:rPr lang="en-US" sz="4400" b="1" dirty="0">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4400" b="1" dirty="0" err="1">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cười</a:t>
            </a:r>
            <a:endParaRPr lang="vi-VN" sz="2800" dirty="0">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endParaRPr>
          </a:p>
        </p:txBody>
      </p:sp>
      <p:sp>
        <p:nvSpPr>
          <p:cNvPr id="15" name="Rectangle 14"/>
          <p:cNvSpPr/>
          <p:nvPr/>
        </p:nvSpPr>
        <p:spPr>
          <a:xfrm>
            <a:off x="3598742" y="4762018"/>
            <a:ext cx="2430474" cy="707886"/>
          </a:xfrm>
          <a:prstGeom prst="rect">
            <a:avLst/>
          </a:prstGeom>
        </p:spPr>
        <p:txBody>
          <a:bodyPr wrap="none">
            <a:spAutoFit/>
          </a:bodyPr>
          <a:lstStyle/>
          <a:p>
            <a:pPr eaLnBrk="0" fontAlgn="base" hangingPunct="0">
              <a:spcBef>
                <a:spcPct val="0"/>
              </a:spcBef>
              <a:spcAft>
                <a:spcPct val="0"/>
              </a:spcAft>
            </a:pPr>
            <a:r>
              <a:rPr lang="en-US" sz="4000" b="1" dirty="0" err="1">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quả</a:t>
            </a:r>
            <a:r>
              <a:rPr lang="en-US" sz="4000" b="1" dirty="0">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bưởi</a:t>
            </a:r>
            <a:endParaRPr lang="vi-VN" sz="2400" dirty="0">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846517200"/>
      </p:ext>
    </p:extLst>
  </p:cSld>
  <p:clrMapOvr>
    <a:masterClrMapping/>
  </p:clrMapOvr>
  <p:timing>
    <p:tnLst>
      <p:par>
        <p:cTn id="1" dur="indefinite" restart="never" nodeType="tmRoot"/>
      </p:par>
    </p:tnLst>
    <p:bldLst>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60F1C1-3DAF-4E2D-99B7-10B4B3FD4050}"/>
              </a:ext>
            </a:extLst>
          </p:cNvPr>
          <p:cNvGrpSpPr/>
          <p:nvPr/>
        </p:nvGrpSpPr>
        <p:grpSpPr>
          <a:xfrm>
            <a:off x="1" y="857250"/>
            <a:ext cx="9143999" cy="5143500"/>
            <a:chOff x="0" y="0"/>
            <a:chExt cx="12191999" cy="6858000"/>
          </a:xfrm>
        </p:grpSpPr>
        <p:pic>
          <p:nvPicPr>
            <p:cNvPr id="1026" name="Picture 2" descr="Blank chalkboard and four happy kids Royalty Free Vector">
              <a:extLst>
                <a:ext uri="{FF2B5EF4-FFF2-40B4-BE49-F238E27FC236}">
                  <a16:creationId xmlns:a16="http://schemas.microsoft.com/office/drawing/2014/main" id="{A4D3076C-574D-4BAF-865D-3E0C4490BD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532"/>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0C3655-4CF0-42AB-B3A5-17B50669B1A2}"/>
                </a:ext>
              </a:extLst>
            </p:cNvPr>
            <p:cNvSpPr txBox="1"/>
            <p:nvPr/>
          </p:nvSpPr>
          <p:spPr>
            <a:xfrm flipH="1">
              <a:off x="3424808" y="2107096"/>
              <a:ext cx="6033988" cy="11387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1" i="0" u="none" strike="noStrike" kern="1200" cap="none" spc="0" normalizeH="0" baseline="0" noProof="0" dirty="0" err="1">
                  <a:ln>
                    <a:noFill/>
                  </a:ln>
                  <a:solidFill>
                    <a:prstClr val="white"/>
                  </a:solidFill>
                  <a:effectLst/>
                  <a:uLnTx/>
                  <a:uFillTx/>
                  <a:latin typeface="Arial-SGK-TV" pitchFamily="2" charset="0"/>
                  <a:ea typeface="+mn-ea"/>
                  <a:cs typeface="Arial-SGK-TV" pitchFamily="2" charset="0"/>
                </a:rPr>
                <a:t>Viết</a:t>
              </a:r>
              <a:r>
                <a:rPr kumimoji="0" lang="en-US" sz="4950" b="1" i="0" u="none" strike="noStrike" kern="1200" cap="none" spc="0" normalizeH="0" baseline="0" noProof="0" dirty="0">
                  <a:ln>
                    <a:noFill/>
                  </a:ln>
                  <a:solidFill>
                    <a:prstClr val="white"/>
                  </a:solidFill>
                  <a:effectLst/>
                  <a:uLnTx/>
                  <a:uFillTx/>
                  <a:latin typeface="Arial-SGK-TV" pitchFamily="2" charset="0"/>
                  <a:ea typeface="+mn-ea"/>
                  <a:cs typeface="Arial-SGK-TV" pitchFamily="2" charset="0"/>
                </a:rPr>
                <a:t> </a:t>
              </a:r>
              <a:r>
                <a:rPr kumimoji="0" lang="en-US" sz="4950" b="1" i="0" u="none" strike="noStrike" kern="1200" cap="none" spc="0" normalizeH="0" baseline="0" noProof="0" dirty="0" err="1">
                  <a:ln>
                    <a:noFill/>
                  </a:ln>
                  <a:solidFill>
                    <a:prstClr val="white"/>
                  </a:solidFill>
                  <a:effectLst/>
                  <a:uLnTx/>
                  <a:uFillTx/>
                  <a:latin typeface="Arial-SGK-TV" pitchFamily="2" charset="0"/>
                  <a:ea typeface="+mn-ea"/>
                  <a:cs typeface="Arial-SGK-TV" pitchFamily="2" charset="0"/>
                </a:rPr>
                <a:t>bảng</a:t>
              </a:r>
              <a:r>
                <a:rPr kumimoji="0" lang="en-US" sz="4950" b="1" i="0" u="none" strike="noStrike" kern="1200" cap="none" spc="0" normalizeH="0" baseline="0" noProof="0" dirty="0">
                  <a:ln>
                    <a:noFill/>
                  </a:ln>
                  <a:solidFill>
                    <a:prstClr val="white"/>
                  </a:solidFill>
                  <a:effectLst/>
                  <a:uLnTx/>
                  <a:uFillTx/>
                  <a:latin typeface="Arial-SGK-TV" pitchFamily="2" charset="0"/>
                  <a:ea typeface="+mn-ea"/>
                  <a:cs typeface="Arial-SGK-TV" pitchFamily="2" charset="0"/>
                </a:rPr>
                <a:t> con</a:t>
              </a:r>
            </a:p>
          </p:txBody>
        </p:sp>
      </p:grpSp>
    </p:spTree>
    <p:extLst>
      <p:ext uri="{BB962C8B-B14F-4D97-AF65-F5344CB8AC3E}">
        <p14:creationId xmlns:p14="http://schemas.microsoft.com/office/powerpoint/2010/main" val="40826247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36660" y="260648"/>
            <a:ext cx="1872208" cy="676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 panose="020B0604020202020204" pitchFamily="34" charset="0"/>
                <a:cs typeface="Arial" panose="020B0604020202020204" pitchFamily="34" charset="0"/>
              </a:rPr>
              <a:t>Viết</a:t>
            </a:r>
            <a:endParaRPr lang="en-US" sz="3600" b="1">
              <a:latin typeface="Arial" panose="020B0604020202020204" pitchFamily="34" charset="0"/>
              <a:cs typeface="Arial" panose="020B0604020202020204" pitchFamily="34" charset="0"/>
            </a:endParaRPr>
          </a:p>
        </p:txBody>
      </p:sp>
      <p:sp>
        <p:nvSpPr>
          <p:cNvPr id="5" name="Oval 4"/>
          <p:cNvSpPr/>
          <p:nvPr/>
        </p:nvSpPr>
        <p:spPr>
          <a:xfrm>
            <a:off x="201394" y="346879"/>
            <a:ext cx="648072" cy="50405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lumMod val="95000"/>
                    <a:lumOff val="5000"/>
                  </a:schemeClr>
                </a:solidFill>
                <a:latin typeface="Arial" panose="020B0604020202020204" pitchFamily="34" charset="0"/>
                <a:cs typeface="Arial" panose="020B0604020202020204" pitchFamily="34" charset="0"/>
              </a:rPr>
              <a:t>3</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988840"/>
            <a:ext cx="7915394" cy="2279209"/>
          </a:xfrm>
          <a:prstGeom prst="rect">
            <a:avLst/>
          </a:prstGeom>
        </p:spPr>
      </p:pic>
    </p:spTree>
    <p:extLst>
      <p:ext uri="{BB962C8B-B14F-4D97-AF65-F5344CB8AC3E}">
        <p14:creationId xmlns:p14="http://schemas.microsoft.com/office/powerpoint/2010/main" val="150972931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2|4.6"/>
</p:tagLst>
</file>

<file path=ppt/tags/tag2.xml><?xml version="1.0" encoding="utf-8"?>
<p:tagLst xmlns:a="http://schemas.openxmlformats.org/drawingml/2006/main" xmlns:r="http://schemas.openxmlformats.org/officeDocument/2006/relationships" xmlns:p="http://schemas.openxmlformats.org/presentationml/2006/main">
  <p:tag name="TIMING" val="|36.3|8.5"/>
</p:tagLst>
</file>

<file path=ppt/tags/tag3.xml><?xml version="1.0" encoding="utf-8"?>
<p:tagLst xmlns:a="http://schemas.openxmlformats.org/drawingml/2006/main" xmlns:r="http://schemas.openxmlformats.org/officeDocument/2006/relationships" xmlns:p="http://schemas.openxmlformats.org/presentationml/2006/main">
  <p:tag name="TIMING" val="|10|25.1|27.9"/>
</p:tagLst>
</file>

<file path=ppt/tags/tag4.xml><?xml version="1.0" encoding="utf-8"?>
<p:tagLst xmlns:a="http://schemas.openxmlformats.org/drawingml/2006/main" xmlns:r="http://schemas.openxmlformats.org/officeDocument/2006/relationships" xmlns:p="http://schemas.openxmlformats.org/presentationml/2006/main">
  <p:tag name="TIMING" val="|3.9|37.1|3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Austin</Template>
  <TotalTime>343</TotalTime>
  <Words>162</Words>
  <Application>Microsoft Office PowerPoint</Application>
  <PresentationFormat>On-screen Show (4:3)</PresentationFormat>
  <Paragraphs>67</Paragraphs>
  <Slides>12</Slides>
  <Notes>0</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12</vt:i4>
      </vt:variant>
    </vt:vector>
  </HeadingPairs>
  <TitlesOfParts>
    <vt:vector size="24" baseType="lpstr">
      <vt:lpstr>Arial</vt:lpstr>
      <vt:lpstr>Arial-Rounded</vt:lpstr>
      <vt:lpstr>Arial-SGK-TV</vt:lpstr>
      <vt:lpstr>Calibri</vt:lpstr>
      <vt:lpstr>Calibri Light</vt:lpstr>
      <vt:lpstr>Times New Roman</vt:lpstr>
      <vt:lpstr>Office Theme</vt:lpstr>
      <vt:lpstr>1_Office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33</cp:revision>
  <dcterms:created xsi:type="dcterms:W3CDTF">2020-08-21T16:44:00Z</dcterms:created>
  <dcterms:modified xsi:type="dcterms:W3CDTF">2022-12-08T03:40:26Z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