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33"/>
  </p:notesMasterIdLst>
  <p:sldIdLst>
    <p:sldId id="300" r:id="rId4"/>
    <p:sldId id="301" r:id="rId5"/>
    <p:sldId id="302" r:id="rId6"/>
    <p:sldId id="320" r:id="rId7"/>
    <p:sldId id="295" r:id="rId8"/>
    <p:sldId id="305" r:id="rId9"/>
    <p:sldId id="306" r:id="rId10"/>
    <p:sldId id="291" r:id="rId11"/>
    <p:sldId id="322" r:id="rId12"/>
    <p:sldId id="321" r:id="rId13"/>
    <p:sldId id="269" r:id="rId14"/>
    <p:sldId id="270" r:id="rId15"/>
    <p:sldId id="272" r:id="rId16"/>
    <p:sldId id="317" r:id="rId17"/>
    <p:sldId id="307" r:id="rId18"/>
    <p:sldId id="273" r:id="rId19"/>
    <p:sldId id="287" r:id="rId20"/>
    <p:sldId id="275" r:id="rId21"/>
    <p:sldId id="274" r:id="rId22"/>
    <p:sldId id="318" r:id="rId23"/>
    <p:sldId id="308" r:id="rId24"/>
    <p:sldId id="310" r:id="rId25"/>
    <p:sldId id="316" r:id="rId26"/>
    <p:sldId id="312" r:id="rId27"/>
    <p:sldId id="313" r:id="rId28"/>
    <p:sldId id="314" r:id="rId29"/>
    <p:sldId id="315" r:id="rId30"/>
    <p:sldId id="319" r:id="rId31"/>
    <p:sldId id="309" r:id="rId32"/>
  </p:sldIdLst>
  <p:sldSz cx="12192000" cy="6858000"/>
  <p:notesSz cx="6858000" cy="9144000"/>
  <p:embeddedFontLst>
    <p:embeddedFont>
      <p:font typeface=".VnBodoniH" panose="020B7200000000000000"/>
      <p:regular r:id="rId34"/>
    </p:embeddedFont>
    <p:embeddedFont>
      <p:font typeface=".VnTime" panose="020B720000000000000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HP001 5 hàng" panose="020B0604020202020204" charset="0"/>
      <p:regular r:id="rId45"/>
      <p:bold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FF3300"/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33" autoAdjust="0"/>
  </p:normalViewPr>
  <p:slideViewPr>
    <p:cSldViewPr snapToGrid="0">
      <p:cViewPr varScale="1">
        <p:scale>
          <a:sx n="90" d="100"/>
          <a:sy n="90" d="100"/>
        </p:scale>
        <p:origin x="57" y="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109434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15158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9788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B690808-34F4-47FF-922B-B07150D7BD40}" type="presOf" srcId="{C9CE7A57-E5A3-450C-8737-C72D44C4E0F3}" destId="{D0EDBA11-CE96-4FCC-BFE8-4DE9D160E032}" srcOrd="0" destOrd="0" presId="urn:microsoft.com/office/officeart/2008/layout/VerticalCurvedList"/>
    <dgm:cxn modelId="{B2D52A23-DEF7-4565-94A6-2B6CE9A8C3A3}" type="presOf" srcId="{9B3653D9-CB4F-4D19-BD7A-77902A94D6B9}" destId="{7A289A2F-41D2-4310-A18C-8347F89AA6B9}" srcOrd="0" destOrd="0" presId="urn:microsoft.com/office/officeart/2008/layout/VerticalCurvedList"/>
    <dgm:cxn modelId="{6538F65B-ABA7-44A0-98F1-DC9F2470D023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B9A046D-EFC6-411D-95DE-19E76687E656}" type="presOf" srcId="{5BE2D0CB-5BBD-4A03-A3CB-F48B34989FA3}" destId="{3059196D-AF0C-4463-A93E-812664631BA3}" srcOrd="0" destOrd="0" presId="urn:microsoft.com/office/officeart/2008/layout/VerticalCurvedList"/>
    <dgm:cxn modelId="{8ADC0AA7-B28E-4BD5-8AD0-6DF001EDD1E3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73148E3-44FA-4BD2-8F82-5732C9F1B70E}" type="presParOf" srcId="{3059196D-AF0C-4463-A93E-812664631BA3}" destId="{558D9870-05E2-484E-9241-818D42D9FADA}" srcOrd="0" destOrd="0" presId="urn:microsoft.com/office/officeart/2008/layout/VerticalCurvedList"/>
    <dgm:cxn modelId="{F1B0813F-A671-4D1B-AEF1-806D06BC9690}" type="presParOf" srcId="{558D9870-05E2-484E-9241-818D42D9FADA}" destId="{39FD721C-A262-4C4E-B494-AC1732E6F3A0}" srcOrd="0" destOrd="0" presId="urn:microsoft.com/office/officeart/2008/layout/VerticalCurvedList"/>
    <dgm:cxn modelId="{0A2D39C8-1D2E-4522-8A0E-AF0198FA89FA}" type="presParOf" srcId="{39FD721C-A262-4C4E-B494-AC1732E6F3A0}" destId="{849B6A22-FC21-4DC5-A1AF-CBADFA6E7F70}" srcOrd="0" destOrd="0" presId="urn:microsoft.com/office/officeart/2008/layout/VerticalCurvedList"/>
    <dgm:cxn modelId="{1ED623CD-E7B5-4D07-A252-07E9860FD190}" type="presParOf" srcId="{39FD721C-A262-4C4E-B494-AC1732E6F3A0}" destId="{D0EDBA11-CE96-4FCC-BFE8-4DE9D160E032}" srcOrd="1" destOrd="0" presId="urn:microsoft.com/office/officeart/2008/layout/VerticalCurvedList"/>
    <dgm:cxn modelId="{7ED427BF-160B-4AFA-8A61-3F801C2804AF}" type="presParOf" srcId="{39FD721C-A262-4C4E-B494-AC1732E6F3A0}" destId="{AF90F929-E81A-499C-8856-3125BD5771DB}" srcOrd="2" destOrd="0" presId="urn:microsoft.com/office/officeart/2008/layout/VerticalCurvedList"/>
    <dgm:cxn modelId="{3801B8D6-7077-4309-89C3-84CF728E5970}" type="presParOf" srcId="{39FD721C-A262-4C4E-B494-AC1732E6F3A0}" destId="{AC2B4F2C-FF8C-404D-92B0-C7C0A29210D1}" srcOrd="3" destOrd="0" presId="urn:microsoft.com/office/officeart/2008/layout/VerticalCurvedList"/>
    <dgm:cxn modelId="{A75EC96E-4237-48D0-A9AC-BC3D4883955C}" type="presParOf" srcId="{558D9870-05E2-484E-9241-818D42D9FADA}" destId="{16095D2C-57B4-48CA-953C-267BD9DD484B}" srcOrd="1" destOrd="0" presId="urn:microsoft.com/office/officeart/2008/layout/VerticalCurvedList"/>
    <dgm:cxn modelId="{57211C7C-92FF-4E54-9613-704390D48B5E}" type="presParOf" srcId="{558D9870-05E2-484E-9241-818D42D9FADA}" destId="{57F98E08-EB63-4773-8250-9B6C8F0D79DB}" srcOrd="2" destOrd="0" presId="urn:microsoft.com/office/officeart/2008/layout/VerticalCurvedList"/>
    <dgm:cxn modelId="{6725A221-BC71-4806-9AB5-ED11928E6DDB}" type="presParOf" srcId="{57F98E08-EB63-4773-8250-9B6C8F0D79DB}" destId="{73F439AE-4020-45C5-B27A-2DB6095092F8}" srcOrd="0" destOrd="0" presId="urn:microsoft.com/office/officeart/2008/layout/VerticalCurvedList"/>
    <dgm:cxn modelId="{05ABB640-6E0A-490E-88B4-AE6E158162E7}" type="presParOf" srcId="{558D9870-05E2-484E-9241-818D42D9FADA}" destId="{DB69836F-FE00-4372-B69A-DF0D28029991}" srcOrd="3" destOrd="0" presId="urn:microsoft.com/office/officeart/2008/layout/VerticalCurvedList"/>
    <dgm:cxn modelId="{2337DA22-7A72-43B0-A51C-893F34DE962F}" type="presParOf" srcId="{558D9870-05E2-484E-9241-818D42D9FADA}" destId="{A23500C6-60B1-485B-9CAE-0E2BED65C988}" srcOrd="4" destOrd="0" presId="urn:microsoft.com/office/officeart/2008/layout/VerticalCurvedList"/>
    <dgm:cxn modelId="{0E5B17AC-EC13-407B-AF17-EE3694A4C475}" type="presParOf" srcId="{A23500C6-60B1-485B-9CAE-0E2BED65C988}" destId="{425517B2-2BDC-437A-9C2F-A102F25D4FDA}" srcOrd="0" destOrd="0" presId="urn:microsoft.com/office/officeart/2008/layout/VerticalCurvedList"/>
    <dgm:cxn modelId="{3064C708-3130-4FEA-B48A-887F21716252}" type="presParOf" srcId="{558D9870-05E2-484E-9241-818D42D9FADA}" destId="{7A289A2F-41D2-4310-A18C-8347F89AA6B9}" srcOrd="5" destOrd="0" presId="urn:microsoft.com/office/officeart/2008/layout/VerticalCurvedList"/>
    <dgm:cxn modelId="{4895DE40-7090-4BD3-B01C-2A327E2C8292}" type="presParOf" srcId="{558D9870-05E2-484E-9241-818D42D9FADA}" destId="{9E66E6D6-CB41-453D-81E8-440C0CD6FAC5}" srcOrd="6" destOrd="0" presId="urn:microsoft.com/office/officeart/2008/layout/VerticalCurvedList"/>
    <dgm:cxn modelId="{4A9EF4F0-ABB5-46B4-8342-0E0D66FB24D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109434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15158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9788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E962C5E-1A2A-4B5D-9C88-EB62750CF0C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8929A47-1F49-4C84-93E6-1BDB71289934}" type="presOf" srcId="{9B3653D9-CB4F-4D19-BD7A-77902A94D6B9}" destId="{7A289A2F-41D2-4310-A18C-8347F89AA6B9}" srcOrd="0" destOrd="0" presId="urn:microsoft.com/office/officeart/2008/layout/VerticalCurvedList"/>
    <dgm:cxn modelId="{C13001B1-B3CE-4643-A460-DE8A40E9716A}" type="presOf" srcId="{5BE2D0CB-5BBD-4A03-A3CB-F48B34989FA3}" destId="{3059196D-AF0C-4463-A93E-812664631BA3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59D189E1-A03C-42C2-9238-600B8E3D8AE8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6CBD2FD-400D-4C5C-B258-5B75E185E378}" type="presOf" srcId="{2539990F-C84A-42AC-88CF-45ED9AC1F08B}" destId="{DB69836F-FE00-4372-B69A-DF0D28029991}" srcOrd="0" destOrd="0" presId="urn:microsoft.com/office/officeart/2008/layout/VerticalCurvedList"/>
    <dgm:cxn modelId="{730F04F9-B8FD-4B78-B792-BA77D0C21866}" type="presParOf" srcId="{3059196D-AF0C-4463-A93E-812664631BA3}" destId="{558D9870-05E2-484E-9241-818D42D9FADA}" srcOrd="0" destOrd="0" presId="urn:microsoft.com/office/officeart/2008/layout/VerticalCurvedList"/>
    <dgm:cxn modelId="{2A2AF828-0DA1-4FD3-BB55-90EDD3E1202B}" type="presParOf" srcId="{558D9870-05E2-484E-9241-818D42D9FADA}" destId="{39FD721C-A262-4C4E-B494-AC1732E6F3A0}" srcOrd="0" destOrd="0" presId="urn:microsoft.com/office/officeart/2008/layout/VerticalCurvedList"/>
    <dgm:cxn modelId="{FC49C8AF-4D63-4746-AAB3-AAEC1723715E}" type="presParOf" srcId="{39FD721C-A262-4C4E-B494-AC1732E6F3A0}" destId="{849B6A22-FC21-4DC5-A1AF-CBADFA6E7F70}" srcOrd="0" destOrd="0" presId="urn:microsoft.com/office/officeart/2008/layout/VerticalCurvedList"/>
    <dgm:cxn modelId="{C0455C0D-4492-4141-AA1B-EE3006011B5E}" type="presParOf" srcId="{39FD721C-A262-4C4E-B494-AC1732E6F3A0}" destId="{D0EDBA11-CE96-4FCC-BFE8-4DE9D160E032}" srcOrd="1" destOrd="0" presId="urn:microsoft.com/office/officeart/2008/layout/VerticalCurvedList"/>
    <dgm:cxn modelId="{C85FDCCE-E784-49AE-8C02-44562366B26C}" type="presParOf" srcId="{39FD721C-A262-4C4E-B494-AC1732E6F3A0}" destId="{AF90F929-E81A-499C-8856-3125BD5771DB}" srcOrd="2" destOrd="0" presId="urn:microsoft.com/office/officeart/2008/layout/VerticalCurvedList"/>
    <dgm:cxn modelId="{EE684F02-A358-4BC7-9A85-521D58033ABC}" type="presParOf" srcId="{39FD721C-A262-4C4E-B494-AC1732E6F3A0}" destId="{AC2B4F2C-FF8C-404D-92B0-C7C0A29210D1}" srcOrd="3" destOrd="0" presId="urn:microsoft.com/office/officeart/2008/layout/VerticalCurvedList"/>
    <dgm:cxn modelId="{DCA3CC5F-17CF-4C5A-A411-654572554212}" type="presParOf" srcId="{558D9870-05E2-484E-9241-818D42D9FADA}" destId="{16095D2C-57B4-48CA-953C-267BD9DD484B}" srcOrd="1" destOrd="0" presId="urn:microsoft.com/office/officeart/2008/layout/VerticalCurvedList"/>
    <dgm:cxn modelId="{BE43CE71-585E-4E97-BAF5-474142EE945E}" type="presParOf" srcId="{558D9870-05E2-484E-9241-818D42D9FADA}" destId="{57F98E08-EB63-4773-8250-9B6C8F0D79DB}" srcOrd="2" destOrd="0" presId="urn:microsoft.com/office/officeart/2008/layout/VerticalCurvedList"/>
    <dgm:cxn modelId="{A45790F2-5B76-4991-990D-8E771C3C084E}" type="presParOf" srcId="{57F98E08-EB63-4773-8250-9B6C8F0D79DB}" destId="{73F439AE-4020-45C5-B27A-2DB6095092F8}" srcOrd="0" destOrd="0" presId="urn:microsoft.com/office/officeart/2008/layout/VerticalCurvedList"/>
    <dgm:cxn modelId="{C8E160F5-D141-4FF9-A536-F7D6C31C1A7B}" type="presParOf" srcId="{558D9870-05E2-484E-9241-818D42D9FADA}" destId="{DB69836F-FE00-4372-B69A-DF0D28029991}" srcOrd="3" destOrd="0" presId="urn:microsoft.com/office/officeart/2008/layout/VerticalCurvedList"/>
    <dgm:cxn modelId="{66515970-77B9-4218-8CCD-9B839600BCCB}" type="presParOf" srcId="{558D9870-05E2-484E-9241-818D42D9FADA}" destId="{A23500C6-60B1-485B-9CAE-0E2BED65C988}" srcOrd="4" destOrd="0" presId="urn:microsoft.com/office/officeart/2008/layout/VerticalCurvedList"/>
    <dgm:cxn modelId="{01CAB4D0-7F07-454C-911B-A0E7881F3E41}" type="presParOf" srcId="{A23500C6-60B1-485B-9CAE-0E2BED65C988}" destId="{425517B2-2BDC-437A-9C2F-A102F25D4FDA}" srcOrd="0" destOrd="0" presId="urn:microsoft.com/office/officeart/2008/layout/VerticalCurvedList"/>
    <dgm:cxn modelId="{7FE63677-48AE-4DC6-AFC0-636B5A0EC917}" type="presParOf" srcId="{558D9870-05E2-484E-9241-818D42D9FADA}" destId="{7A289A2F-41D2-4310-A18C-8347F89AA6B9}" srcOrd="5" destOrd="0" presId="urn:microsoft.com/office/officeart/2008/layout/VerticalCurvedList"/>
    <dgm:cxn modelId="{77967877-B6B1-48DA-BEC5-DB009C2C5DF3}" type="presParOf" srcId="{558D9870-05E2-484E-9241-818D42D9FADA}" destId="{9E66E6D6-CB41-453D-81E8-440C0CD6FAC5}" srcOrd="6" destOrd="0" presId="urn:microsoft.com/office/officeart/2008/layout/VerticalCurvedList"/>
    <dgm:cxn modelId="{6AE7081A-D9AF-49BE-BA84-43B61FD92991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109434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15158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9788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65DCF2A-2D10-4F67-8056-9E3C76C087AC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D720EAC2-D0DF-4BFA-AF27-81128F9A2F51}" type="presOf" srcId="{C9CE7A57-E5A3-450C-8737-C72D44C4E0F3}" destId="{D0EDBA11-CE96-4FCC-BFE8-4DE9D160E032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CA6BD5-8968-43CA-BE06-B9029E0B0781}" type="presOf" srcId="{9B3653D9-CB4F-4D19-BD7A-77902A94D6B9}" destId="{7A289A2F-41D2-4310-A18C-8347F89AA6B9}" srcOrd="0" destOrd="0" presId="urn:microsoft.com/office/officeart/2008/layout/VerticalCurvedList"/>
    <dgm:cxn modelId="{D8AC1EE3-9109-440A-9DA1-F1EFD454E1E0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5FCAD8F4-82FD-474F-A8EF-0620375281BA}" type="presOf" srcId="{5BE2D0CB-5BBD-4A03-A3CB-F48B34989FA3}" destId="{3059196D-AF0C-4463-A93E-812664631BA3}" srcOrd="0" destOrd="0" presId="urn:microsoft.com/office/officeart/2008/layout/VerticalCurvedList"/>
    <dgm:cxn modelId="{48F2CAD1-D8CC-48BA-B20C-8B0E0D7B737C}" type="presParOf" srcId="{3059196D-AF0C-4463-A93E-812664631BA3}" destId="{558D9870-05E2-484E-9241-818D42D9FADA}" srcOrd="0" destOrd="0" presId="urn:microsoft.com/office/officeart/2008/layout/VerticalCurvedList"/>
    <dgm:cxn modelId="{2C96A12C-ED94-4544-BFBB-AB3AC61D6C50}" type="presParOf" srcId="{558D9870-05E2-484E-9241-818D42D9FADA}" destId="{39FD721C-A262-4C4E-B494-AC1732E6F3A0}" srcOrd="0" destOrd="0" presId="urn:microsoft.com/office/officeart/2008/layout/VerticalCurvedList"/>
    <dgm:cxn modelId="{0390C692-98BE-428C-A6F3-EDB994F6B264}" type="presParOf" srcId="{39FD721C-A262-4C4E-B494-AC1732E6F3A0}" destId="{849B6A22-FC21-4DC5-A1AF-CBADFA6E7F70}" srcOrd="0" destOrd="0" presId="urn:microsoft.com/office/officeart/2008/layout/VerticalCurvedList"/>
    <dgm:cxn modelId="{B42F59C4-C51E-4DE7-AFC4-25F5F44C570E}" type="presParOf" srcId="{39FD721C-A262-4C4E-B494-AC1732E6F3A0}" destId="{D0EDBA11-CE96-4FCC-BFE8-4DE9D160E032}" srcOrd="1" destOrd="0" presId="urn:microsoft.com/office/officeart/2008/layout/VerticalCurvedList"/>
    <dgm:cxn modelId="{56B22815-CE5A-47D6-B275-717C516C07C7}" type="presParOf" srcId="{39FD721C-A262-4C4E-B494-AC1732E6F3A0}" destId="{AF90F929-E81A-499C-8856-3125BD5771DB}" srcOrd="2" destOrd="0" presId="urn:microsoft.com/office/officeart/2008/layout/VerticalCurvedList"/>
    <dgm:cxn modelId="{5C082DD9-A7C5-40AA-8592-0E109122AF0A}" type="presParOf" srcId="{39FD721C-A262-4C4E-B494-AC1732E6F3A0}" destId="{AC2B4F2C-FF8C-404D-92B0-C7C0A29210D1}" srcOrd="3" destOrd="0" presId="urn:microsoft.com/office/officeart/2008/layout/VerticalCurvedList"/>
    <dgm:cxn modelId="{542E26FB-E9C3-4459-948C-9A4A98E60131}" type="presParOf" srcId="{558D9870-05E2-484E-9241-818D42D9FADA}" destId="{16095D2C-57B4-48CA-953C-267BD9DD484B}" srcOrd="1" destOrd="0" presId="urn:microsoft.com/office/officeart/2008/layout/VerticalCurvedList"/>
    <dgm:cxn modelId="{72CB11CD-67DB-4127-8286-EDC10924B9F9}" type="presParOf" srcId="{558D9870-05E2-484E-9241-818D42D9FADA}" destId="{57F98E08-EB63-4773-8250-9B6C8F0D79DB}" srcOrd="2" destOrd="0" presId="urn:microsoft.com/office/officeart/2008/layout/VerticalCurvedList"/>
    <dgm:cxn modelId="{377FFCFD-EDA1-4086-9013-F1719E5857F5}" type="presParOf" srcId="{57F98E08-EB63-4773-8250-9B6C8F0D79DB}" destId="{73F439AE-4020-45C5-B27A-2DB6095092F8}" srcOrd="0" destOrd="0" presId="urn:microsoft.com/office/officeart/2008/layout/VerticalCurvedList"/>
    <dgm:cxn modelId="{8AC7AF7E-9840-43D3-BEEC-85C65474BFCB}" type="presParOf" srcId="{558D9870-05E2-484E-9241-818D42D9FADA}" destId="{DB69836F-FE00-4372-B69A-DF0D28029991}" srcOrd="3" destOrd="0" presId="urn:microsoft.com/office/officeart/2008/layout/VerticalCurvedList"/>
    <dgm:cxn modelId="{02371FD2-8A29-4257-A978-900AEF07638E}" type="presParOf" srcId="{558D9870-05E2-484E-9241-818D42D9FADA}" destId="{A23500C6-60B1-485B-9CAE-0E2BED65C988}" srcOrd="4" destOrd="0" presId="urn:microsoft.com/office/officeart/2008/layout/VerticalCurvedList"/>
    <dgm:cxn modelId="{A9B251BD-85CE-4E71-953B-E3FE3A0680F5}" type="presParOf" srcId="{A23500C6-60B1-485B-9CAE-0E2BED65C988}" destId="{425517B2-2BDC-437A-9C2F-A102F25D4FDA}" srcOrd="0" destOrd="0" presId="urn:microsoft.com/office/officeart/2008/layout/VerticalCurvedList"/>
    <dgm:cxn modelId="{1B3E6C97-EC82-4371-A33F-9C3F6A63AE89}" type="presParOf" srcId="{558D9870-05E2-484E-9241-818D42D9FADA}" destId="{7A289A2F-41D2-4310-A18C-8347F89AA6B9}" srcOrd="5" destOrd="0" presId="urn:microsoft.com/office/officeart/2008/layout/VerticalCurvedList"/>
    <dgm:cxn modelId="{60A1EC16-6E6E-44D8-A533-3E05FD1B4E81}" type="presParOf" srcId="{558D9870-05E2-484E-9241-818D42D9FADA}" destId="{9E66E6D6-CB41-453D-81E8-440C0CD6FAC5}" srcOrd="6" destOrd="0" presId="urn:microsoft.com/office/officeart/2008/layout/VerticalCurvedList"/>
    <dgm:cxn modelId="{8EF914DF-21FD-4883-ACBB-6D36CBA93F4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109434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15158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9788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D641B1D-AB81-4C63-BEB4-A93E8361A074}" type="presOf" srcId="{5DD8EB11-5406-4D7D-A4B3-982550787B16}" destId="{16095D2C-57B4-48CA-953C-267BD9DD484B}" srcOrd="0" destOrd="0" presId="urn:microsoft.com/office/officeart/2008/layout/VerticalCurvedList"/>
    <dgm:cxn modelId="{F0D9CD28-C639-4956-ADE0-6DCF606E73F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30CD43AD-0132-45EC-AFC5-9E6510C29A17}" type="presOf" srcId="{2539990F-C84A-42AC-88CF-45ED9AC1F08B}" destId="{DB69836F-FE00-4372-B69A-DF0D28029991}" srcOrd="0" destOrd="0" presId="urn:microsoft.com/office/officeart/2008/layout/VerticalCurvedList"/>
    <dgm:cxn modelId="{FE5ACAC2-8F64-4033-8AE4-673D1E2CCE00}" type="presOf" srcId="{5BE2D0CB-5BBD-4A03-A3CB-F48B34989FA3}" destId="{3059196D-AF0C-4463-A93E-812664631BA3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C51C25F4-577C-4126-9C37-9D46283C311D}" type="presOf" srcId="{9B3653D9-CB4F-4D19-BD7A-77902A94D6B9}" destId="{7A289A2F-41D2-4310-A18C-8347F89AA6B9}" srcOrd="0" destOrd="0" presId="urn:microsoft.com/office/officeart/2008/layout/VerticalCurvedList"/>
    <dgm:cxn modelId="{CB521C25-BDEA-4F2A-BA42-1F3322F8F69B}" type="presParOf" srcId="{3059196D-AF0C-4463-A93E-812664631BA3}" destId="{558D9870-05E2-484E-9241-818D42D9FADA}" srcOrd="0" destOrd="0" presId="urn:microsoft.com/office/officeart/2008/layout/VerticalCurvedList"/>
    <dgm:cxn modelId="{60BFA8DB-A409-4162-9642-14E009F9E899}" type="presParOf" srcId="{558D9870-05E2-484E-9241-818D42D9FADA}" destId="{39FD721C-A262-4C4E-B494-AC1732E6F3A0}" srcOrd="0" destOrd="0" presId="urn:microsoft.com/office/officeart/2008/layout/VerticalCurvedList"/>
    <dgm:cxn modelId="{973A3E63-68DA-4BD3-873C-A53D0FACCE2F}" type="presParOf" srcId="{39FD721C-A262-4C4E-B494-AC1732E6F3A0}" destId="{849B6A22-FC21-4DC5-A1AF-CBADFA6E7F70}" srcOrd="0" destOrd="0" presId="urn:microsoft.com/office/officeart/2008/layout/VerticalCurvedList"/>
    <dgm:cxn modelId="{C8CBD101-F847-4ECE-84F6-32E90E4D56BE}" type="presParOf" srcId="{39FD721C-A262-4C4E-B494-AC1732E6F3A0}" destId="{D0EDBA11-CE96-4FCC-BFE8-4DE9D160E032}" srcOrd="1" destOrd="0" presId="urn:microsoft.com/office/officeart/2008/layout/VerticalCurvedList"/>
    <dgm:cxn modelId="{A0952268-07A5-4D88-AF52-9CAF6A190C08}" type="presParOf" srcId="{39FD721C-A262-4C4E-B494-AC1732E6F3A0}" destId="{AF90F929-E81A-499C-8856-3125BD5771DB}" srcOrd="2" destOrd="0" presId="urn:microsoft.com/office/officeart/2008/layout/VerticalCurvedList"/>
    <dgm:cxn modelId="{D0CA4BEA-04D2-4F0D-A294-ED4429131B2F}" type="presParOf" srcId="{39FD721C-A262-4C4E-B494-AC1732E6F3A0}" destId="{AC2B4F2C-FF8C-404D-92B0-C7C0A29210D1}" srcOrd="3" destOrd="0" presId="urn:microsoft.com/office/officeart/2008/layout/VerticalCurvedList"/>
    <dgm:cxn modelId="{B745F4F7-B886-4089-BAA0-BD9E56459FB8}" type="presParOf" srcId="{558D9870-05E2-484E-9241-818D42D9FADA}" destId="{16095D2C-57B4-48CA-953C-267BD9DD484B}" srcOrd="1" destOrd="0" presId="urn:microsoft.com/office/officeart/2008/layout/VerticalCurvedList"/>
    <dgm:cxn modelId="{0F6482B3-22CA-4D28-A091-0AD1FA780C07}" type="presParOf" srcId="{558D9870-05E2-484E-9241-818D42D9FADA}" destId="{57F98E08-EB63-4773-8250-9B6C8F0D79DB}" srcOrd="2" destOrd="0" presId="urn:microsoft.com/office/officeart/2008/layout/VerticalCurvedList"/>
    <dgm:cxn modelId="{00AE3D49-AD19-46B8-917C-DB9A591EBBD1}" type="presParOf" srcId="{57F98E08-EB63-4773-8250-9B6C8F0D79DB}" destId="{73F439AE-4020-45C5-B27A-2DB6095092F8}" srcOrd="0" destOrd="0" presId="urn:microsoft.com/office/officeart/2008/layout/VerticalCurvedList"/>
    <dgm:cxn modelId="{3D80916A-28E6-465B-9082-6DC10972DC16}" type="presParOf" srcId="{558D9870-05E2-484E-9241-818D42D9FADA}" destId="{DB69836F-FE00-4372-B69A-DF0D28029991}" srcOrd="3" destOrd="0" presId="urn:microsoft.com/office/officeart/2008/layout/VerticalCurvedList"/>
    <dgm:cxn modelId="{A5DC1F4A-F483-4463-B9C2-DF19FDCF0CA9}" type="presParOf" srcId="{558D9870-05E2-484E-9241-818D42D9FADA}" destId="{A23500C6-60B1-485B-9CAE-0E2BED65C988}" srcOrd="4" destOrd="0" presId="urn:microsoft.com/office/officeart/2008/layout/VerticalCurvedList"/>
    <dgm:cxn modelId="{A34D9481-CF5B-4235-95C1-900E05BD7C26}" type="presParOf" srcId="{A23500C6-60B1-485B-9CAE-0E2BED65C988}" destId="{425517B2-2BDC-437A-9C2F-A102F25D4FDA}" srcOrd="0" destOrd="0" presId="urn:microsoft.com/office/officeart/2008/layout/VerticalCurvedList"/>
    <dgm:cxn modelId="{A177B535-B895-42EA-ABF0-3A90B93232F5}" type="presParOf" srcId="{558D9870-05E2-484E-9241-818D42D9FADA}" destId="{7A289A2F-41D2-4310-A18C-8347F89AA6B9}" srcOrd="5" destOrd="0" presId="urn:microsoft.com/office/officeart/2008/layout/VerticalCurvedList"/>
    <dgm:cxn modelId="{8EFA4298-2089-4F56-AD26-EF4F27EDA8E1}" type="presParOf" srcId="{558D9870-05E2-484E-9241-818D42D9FADA}" destId="{9E66E6D6-CB41-453D-81E8-440C0CD6FAC5}" srcOrd="6" destOrd="0" presId="urn:microsoft.com/office/officeart/2008/layout/VerticalCurvedList"/>
    <dgm:cxn modelId="{5C3D7FF6-3893-4765-832E-62AAB81AF1A5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5224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0" y="463586"/>
          <a:ext cx="6975202" cy="891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3586"/>
        <a:ext cx="6975202" cy="891537"/>
      </dsp:txXfrm>
    </dsp:sp>
    <dsp:sp modelId="{73F439AE-4020-45C5-B27A-2DB6095092F8}">
      <dsp:nvSpPr>
        <dsp:cNvPr id="0" name=""/>
        <dsp:cNvSpPr/>
      </dsp:nvSpPr>
      <dsp:spPr>
        <a:xfrm>
          <a:off x="-173006" y="31187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0" y="1629915"/>
          <a:ext cx="6997761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9915"/>
        <a:ext cx="6997761" cy="817684"/>
      </dsp:txXfrm>
    </dsp:sp>
    <dsp:sp modelId="{425517B2-2BDC-437A-9C2F-A102F25D4FDA}">
      <dsp:nvSpPr>
        <dsp:cNvPr id="0" name=""/>
        <dsp:cNvSpPr/>
      </dsp:nvSpPr>
      <dsp:spPr>
        <a:xfrm>
          <a:off x="0" y="1451512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2884382"/>
          <a:ext cx="6997765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4382"/>
        <a:ext cx="6997765" cy="817684"/>
      </dsp:txXfrm>
    </dsp:sp>
    <dsp:sp modelId="{EF00C9D1-86B1-44BB-AAE8-BD1D1EE09133}">
      <dsp:nvSpPr>
        <dsp:cNvPr id="0" name=""/>
        <dsp:cNvSpPr/>
      </dsp:nvSpPr>
      <dsp:spPr>
        <a:xfrm>
          <a:off x="-173006" y="2639117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5224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0" y="463586"/>
          <a:ext cx="6975202" cy="891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3586"/>
        <a:ext cx="6975202" cy="891537"/>
      </dsp:txXfrm>
    </dsp:sp>
    <dsp:sp modelId="{73F439AE-4020-45C5-B27A-2DB6095092F8}">
      <dsp:nvSpPr>
        <dsp:cNvPr id="0" name=""/>
        <dsp:cNvSpPr/>
      </dsp:nvSpPr>
      <dsp:spPr>
        <a:xfrm>
          <a:off x="-173006" y="31187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0" y="1629915"/>
          <a:ext cx="6997761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9915"/>
        <a:ext cx="6997761" cy="817684"/>
      </dsp:txXfrm>
    </dsp:sp>
    <dsp:sp modelId="{425517B2-2BDC-437A-9C2F-A102F25D4FDA}">
      <dsp:nvSpPr>
        <dsp:cNvPr id="0" name=""/>
        <dsp:cNvSpPr/>
      </dsp:nvSpPr>
      <dsp:spPr>
        <a:xfrm>
          <a:off x="0" y="1451512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2884382"/>
          <a:ext cx="6997765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4382"/>
        <a:ext cx="6997765" cy="817684"/>
      </dsp:txXfrm>
    </dsp:sp>
    <dsp:sp modelId="{EF00C9D1-86B1-44BB-AAE8-BD1D1EE09133}">
      <dsp:nvSpPr>
        <dsp:cNvPr id="0" name=""/>
        <dsp:cNvSpPr/>
      </dsp:nvSpPr>
      <dsp:spPr>
        <a:xfrm>
          <a:off x="-173006" y="2639117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5224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0" y="463586"/>
          <a:ext cx="6975202" cy="891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3586"/>
        <a:ext cx="6975202" cy="891537"/>
      </dsp:txXfrm>
    </dsp:sp>
    <dsp:sp modelId="{73F439AE-4020-45C5-B27A-2DB6095092F8}">
      <dsp:nvSpPr>
        <dsp:cNvPr id="0" name=""/>
        <dsp:cNvSpPr/>
      </dsp:nvSpPr>
      <dsp:spPr>
        <a:xfrm>
          <a:off x="-173006" y="31187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0" y="1629915"/>
          <a:ext cx="6997761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9915"/>
        <a:ext cx="6997761" cy="817684"/>
      </dsp:txXfrm>
    </dsp:sp>
    <dsp:sp modelId="{425517B2-2BDC-437A-9C2F-A102F25D4FDA}">
      <dsp:nvSpPr>
        <dsp:cNvPr id="0" name=""/>
        <dsp:cNvSpPr/>
      </dsp:nvSpPr>
      <dsp:spPr>
        <a:xfrm>
          <a:off x="0" y="1451512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2884382"/>
          <a:ext cx="6997765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4382"/>
        <a:ext cx="6997765" cy="817684"/>
      </dsp:txXfrm>
    </dsp:sp>
    <dsp:sp modelId="{EF00C9D1-86B1-44BB-AAE8-BD1D1EE09133}">
      <dsp:nvSpPr>
        <dsp:cNvPr id="0" name=""/>
        <dsp:cNvSpPr/>
      </dsp:nvSpPr>
      <dsp:spPr>
        <a:xfrm>
          <a:off x="-173006" y="2639117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52242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0" y="463586"/>
          <a:ext cx="6975202" cy="891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3586"/>
        <a:ext cx="6975202" cy="891537"/>
      </dsp:txXfrm>
    </dsp:sp>
    <dsp:sp modelId="{73F439AE-4020-45C5-B27A-2DB6095092F8}">
      <dsp:nvSpPr>
        <dsp:cNvPr id="0" name=""/>
        <dsp:cNvSpPr/>
      </dsp:nvSpPr>
      <dsp:spPr>
        <a:xfrm>
          <a:off x="-173006" y="31187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0" y="1629915"/>
          <a:ext cx="6997761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29915"/>
        <a:ext cx="6997761" cy="817684"/>
      </dsp:txXfrm>
    </dsp:sp>
    <dsp:sp modelId="{425517B2-2BDC-437A-9C2F-A102F25D4FDA}">
      <dsp:nvSpPr>
        <dsp:cNvPr id="0" name=""/>
        <dsp:cNvSpPr/>
      </dsp:nvSpPr>
      <dsp:spPr>
        <a:xfrm>
          <a:off x="0" y="1451512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2884382"/>
          <a:ext cx="6997765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4382"/>
        <a:ext cx="6997765" cy="817684"/>
      </dsp:txXfrm>
    </dsp:sp>
    <dsp:sp modelId="{EF00C9D1-86B1-44BB-AAE8-BD1D1EE09133}">
      <dsp:nvSpPr>
        <dsp:cNvPr id="0" name=""/>
        <dsp:cNvSpPr/>
      </dsp:nvSpPr>
      <dsp:spPr>
        <a:xfrm>
          <a:off x="-173006" y="2639117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29/11/2022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file:///E:\ClipArt\Anhdong\Vuicuoi\HEART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hyperlink" Target="file:///E:\ClipArt\Anhdong\kyhieu\BALBLINK.GIF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6.gif"/><Relationship Id="rId7" Type="http://schemas.openxmlformats.org/officeDocument/2006/relationships/image" Target="../media/image2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18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38200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7517" y="2162745"/>
            <a:ext cx="295751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KHỞI ĐỘNG</a:t>
            </a:r>
          </a:p>
        </p:txBody>
      </p:sp>
      <p:pic>
        <p:nvPicPr>
          <p:cNvPr id="41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4168776"/>
            <a:ext cx="223678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4042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97746" y="115962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302543" y="115962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607343" y="115962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997746" y="176926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302543" y="174386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607343" y="174386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2569119" y="1385088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604045" y="2389933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627984" y="229786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358107" y="231849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053310" y="231849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3364456" y="284717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3039021" y="283288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2734219" y="284717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3013622" y="338057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2713581" y="337105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2388143" y="338057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442119" y="4152058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326356" y="421079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3040607" y="419492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721519" y="418540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2442122" y="418540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190006" y="5184796"/>
            <a:ext cx="3875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164 x 123 =20 172</a:t>
            </a: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1639636" y="642768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3666555" y="418371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5009822" y="1513634"/>
            <a:ext cx="708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5066686" y="2512210"/>
            <a:ext cx="708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0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1" grpId="0"/>
      <p:bldP spid="47132" grpId="0"/>
      <p:bldP spid="47134" grpId="0"/>
      <p:bldP spid="47164" grpId="0"/>
      <p:bldP spid="55" grpId="0"/>
      <p:bldP spid="56" grpId="0"/>
      <p:bldP spid="56" grpId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005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18,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190006" y="5184796"/>
            <a:ext cx="3875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164 x 123 =20 172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2424587" y="355590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3803473" y="104812"/>
            <a:ext cx="708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164 x 123 ta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 nodeType="clickPar">
                      <p:stCondLst>
                        <p:cond delay="indefinite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 nodeType="clickPar">
                      <p:stCondLst>
                        <p:cond delay="indefinite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1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  <p:bldP spid="55" grpId="0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73235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408569" y="280978"/>
            <a:ext cx="4754880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4;6;1.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7453314" y="277425"/>
            <a:ext cx="4710135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lưu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</a:t>
            </a:r>
            <a:endParaRPr lang="en-US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7572064" y="3920808"/>
            <a:ext cx="3200400" cy="109728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427947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624803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032910"/>
            <a:ext cx="8607041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 từ phải sang trái)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thứ 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thứ nhất theo thứ tự từ phải sang trái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7036165"/>
              </p:ext>
            </p:extLst>
          </p:nvPr>
        </p:nvGraphicFramePr>
        <p:xfrm>
          <a:off x="3648446" y="1199246"/>
          <a:ext cx="6997783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03513" y="1579564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2779713" y="2808288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438650" y="3012109"/>
            <a:ext cx="62402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8650" y="1847286"/>
            <a:ext cx="63926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779713" y="4122739"/>
            <a:ext cx="10287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523710" y="3960216"/>
            <a:ext cx="61551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6038" y="803276"/>
            <a:ext cx="3816350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2060575" y="1847286"/>
            <a:ext cx="642937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184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8890" y="2575547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LUYỆN TẬP</a:t>
            </a: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3575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7051672" y="203949"/>
            <a:ext cx="3200400" cy="109728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5891437" y="5669280"/>
            <a:ext cx="4511217" cy="118872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lưu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 animBg="1"/>
      <p:bldP spid="59" grpId="1" animBg="1"/>
      <p:bldP spid="60" grpId="0" animBg="1"/>
      <p:bldP spid="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7417076"/>
              </p:ext>
            </p:extLst>
          </p:nvPr>
        </p:nvGraphicFramePr>
        <p:xfrm>
          <a:off x="1086168" y="1986323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34453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08968" y="0"/>
            <a:ext cx="5678170" cy="64008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3001" y="5069252"/>
            <a:ext cx="1025413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  <p:bldP spid="8" grpId="0" animBg="1"/>
      <p:bldP spid="8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00701" y="1986087"/>
            <a:ext cx="872648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Thay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giái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trí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a,b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rồi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/>
                <a:ea typeface="Calibri"/>
              </a:rPr>
              <a:t>thức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Calibri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773" y="756560"/>
            <a:ext cx="102541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76459" y="1456055"/>
            <a:ext cx="2164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700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  <a:cs typeface="+mn-cs"/>
              </a:rPr>
              <a:t>125 x 125 = 15 625 ( m</a:t>
            </a:r>
            <a:r>
              <a:rPr lang="vi-VN" sz="3600" baseline="30000" dirty="0">
                <a:latin typeface="+mj-lt"/>
                <a:cs typeface="+mn-cs"/>
              </a:rPr>
              <a:t>2</a:t>
            </a:r>
            <a:r>
              <a:rPr lang="vi-VN" sz="3600" dirty="0">
                <a:latin typeface="+mj-lt"/>
                <a:cs typeface="+mn-cs"/>
              </a:rPr>
              <a:t>)</a:t>
            </a:r>
            <a:endParaRPr lang="vi-VN" sz="3600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  <a:cs typeface="+mn-cs"/>
              </a:rPr>
              <a:t>Đáp số : </a:t>
            </a:r>
            <a:r>
              <a:rPr lang="vi-VN" sz="3600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27797" y="2133726"/>
            <a:ext cx="3194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57899" y="1732780"/>
            <a:ext cx="4909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0299" y="5812077"/>
            <a:ext cx="6371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  <p:bldP spid="15" grpId="0"/>
      <p:bldP spid="15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5626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724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32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828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9144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36" descr="HEART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3" descr="005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800850" cy="655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3733800" y="1828801"/>
            <a:ext cx="4419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Ai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nhanh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Ai </a:t>
            </a:r>
            <a:r>
              <a:rPr lang="en-US" sz="6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đúng</a:t>
            </a:r>
            <a:endParaRPr lang="en-US" sz="6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68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9624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386514"/>
            <a:ext cx="600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386514"/>
            <a:ext cx="600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11" descr="BALBLINK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286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133601" y="4079876"/>
            <a:ext cx="83724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3333CC"/>
                </a:solidFill>
              </a:rPr>
              <a:t>Bạn</a:t>
            </a:r>
            <a:r>
              <a:rPr lang="en-US" altLang="en-US" sz="4000" b="1" dirty="0">
                <a:solidFill>
                  <a:srgbClr val="3333CC"/>
                </a:solidFill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</a:rPr>
              <a:t>hãy</a:t>
            </a:r>
            <a:r>
              <a:rPr lang="en-US" altLang="en-US" sz="4000" b="1" dirty="0">
                <a:solidFill>
                  <a:srgbClr val="3333CC"/>
                </a:solidFill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</a:rPr>
              <a:t>chọn</a:t>
            </a:r>
            <a:r>
              <a:rPr lang="en-US" altLang="en-US" sz="4000" b="1" dirty="0">
                <a:solidFill>
                  <a:srgbClr val="3333CC"/>
                </a:solidFill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</a:rPr>
              <a:t>đáp</a:t>
            </a:r>
            <a:r>
              <a:rPr lang="en-US" altLang="en-US" sz="4000" b="1" dirty="0">
                <a:solidFill>
                  <a:srgbClr val="3333CC"/>
                </a:solidFill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</a:rPr>
              <a:t>án</a:t>
            </a:r>
            <a:r>
              <a:rPr lang="en-US" altLang="en-US" sz="4000" b="1" dirty="0">
                <a:solidFill>
                  <a:srgbClr val="3333CC"/>
                </a:solidFill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</a:rPr>
              <a:t>đúng</a:t>
            </a:r>
            <a:r>
              <a:rPr lang="en-US" altLang="en-US" sz="4000" b="1" dirty="0">
                <a:solidFill>
                  <a:srgbClr val="3333CC"/>
                </a:solidFill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</a:rPr>
              <a:t>nhất</a:t>
            </a:r>
            <a:r>
              <a:rPr lang="en-US" altLang="en-US" sz="4000" b="1" dirty="0">
                <a:solidFill>
                  <a:srgbClr val="3333CC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398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360881"/>
              </p:ext>
            </p:extLst>
          </p:nvPr>
        </p:nvGraphicFramePr>
        <p:xfrm>
          <a:off x="3648446" y="1199246"/>
          <a:ext cx="6997783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03513" y="1579564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2779713" y="2808288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438650" y="3012109"/>
            <a:ext cx="62402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8650" y="1847286"/>
            <a:ext cx="63926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779713" y="4122739"/>
            <a:ext cx="10287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523710" y="3960216"/>
            <a:ext cx="61551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6038" y="803276"/>
            <a:ext cx="3816350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2060575" y="1847286"/>
            <a:ext cx="642937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84433" y="3087688"/>
            <a:ext cx="5588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127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8890" y="2575547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2868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ading_circ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14575" y="1924050"/>
            <a:ext cx="8382000" cy="2452688"/>
            <a:chOff x="144" y="0"/>
            <a:chExt cx="5280" cy="1854"/>
          </a:xfrm>
        </p:grpSpPr>
        <p:sp>
          <p:nvSpPr>
            <p:cNvPr id="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4" y="0"/>
              <a:ext cx="5280" cy="7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vi-VN" sz="3600" kern="10" dirty="0">
                  <a:solidFill>
                    <a:srgbClr val="FF0000"/>
                  </a:solidFill>
                  <a:effectLst>
                    <a:outerShdw sy="50000" kx="-2453608" algn="bl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3600" kern="10" dirty="0">
                <a:solidFill>
                  <a:srgbClr val="FF0000"/>
                </a:solidFill>
                <a:effectLst>
                  <a:outerShdw sy="50000" kx="-2453608" algn="bl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12" y="960"/>
              <a:ext cx="3576" cy="89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sz="6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endPara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923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9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514600" y="990601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60" name="Text Box 34"/>
          <p:cNvSpPr txBox="1">
            <a:spLocks noChangeArrowheads="1"/>
          </p:cNvSpPr>
          <p:nvPr/>
        </p:nvSpPr>
        <p:spPr bwMode="auto">
          <a:xfrm>
            <a:off x="3048000" y="213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268</a:t>
            </a:r>
          </a:p>
        </p:txBody>
      </p:sp>
      <p:sp>
        <p:nvSpPr>
          <p:cNvPr id="19461" name="Text Box 35"/>
          <p:cNvSpPr txBox="1">
            <a:spLocks noChangeArrowheads="1"/>
          </p:cNvSpPr>
          <p:nvPr/>
        </p:nvSpPr>
        <p:spPr bwMode="auto">
          <a:xfrm>
            <a:off x="2790825" y="2466976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462" name="Text Box 36"/>
          <p:cNvSpPr txBox="1">
            <a:spLocks noChangeArrowheads="1"/>
          </p:cNvSpPr>
          <p:nvPr/>
        </p:nvSpPr>
        <p:spPr bwMode="auto">
          <a:xfrm>
            <a:off x="3006725" y="2778125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235</a:t>
            </a:r>
          </a:p>
        </p:txBody>
      </p:sp>
      <p:sp>
        <p:nvSpPr>
          <p:cNvPr id="19464" name="Text Box 38"/>
          <p:cNvSpPr txBox="1">
            <a:spLocks noChangeArrowheads="1"/>
          </p:cNvSpPr>
          <p:nvPr/>
        </p:nvSpPr>
        <p:spPr bwMode="auto">
          <a:xfrm>
            <a:off x="3200400" y="3962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9465" name="Text Box 39"/>
          <p:cNvSpPr txBox="1">
            <a:spLocks noChangeArrowheads="1"/>
          </p:cNvSpPr>
          <p:nvPr/>
        </p:nvSpPr>
        <p:spPr bwMode="auto">
          <a:xfrm>
            <a:off x="2541588" y="4149725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536</a:t>
            </a:r>
          </a:p>
        </p:txBody>
      </p:sp>
      <p:sp>
        <p:nvSpPr>
          <p:cNvPr id="19466" name="Text Box 40"/>
          <p:cNvSpPr txBox="1">
            <a:spLocks noChangeArrowheads="1"/>
          </p:cNvSpPr>
          <p:nvPr/>
        </p:nvSpPr>
        <p:spPr bwMode="auto">
          <a:xfrm>
            <a:off x="2792413" y="377825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804</a:t>
            </a:r>
          </a:p>
        </p:txBody>
      </p:sp>
      <p:sp>
        <p:nvSpPr>
          <p:cNvPr id="19468" name="Text Box 42"/>
          <p:cNvSpPr txBox="1">
            <a:spLocks noChangeArrowheads="1"/>
          </p:cNvSpPr>
          <p:nvPr/>
        </p:nvSpPr>
        <p:spPr bwMode="auto">
          <a:xfrm>
            <a:off x="2508250" y="4627564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62980</a:t>
            </a:r>
          </a:p>
        </p:txBody>
      </p:sp>
      <p:sp>
        <p:nvSpPr>
          <p:cNvPr id="19469" name="Text Box 43"/>
          <p:cNvSpPr txBox="1">
            <a:spLocks noChangeArrowheads="1"/>
          </p:cNvSpPr>
          <p:nvPr/>
        </p:nvSpPr>
        <p:spPr bwMode="auto">
          <a:xfrm>
            <a:off x="2809875" y="3305175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083175" y="2214564"/>
            <a:ext cx="2079625" cy="3043237"/>
            <a:chOff x="2386" y="1328"/>
            <a:chExt cx="1310" cy="1917"/>
          </a:xfrm>
        </p:grpSpPr>
        <p:sp>
          <p:nvSpPr>
            <p:cNvPr id="19503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804</a:t>
              </a:r>
            </a:p>
          </p:txBody>
        </p:sp>
        <p:sp>
          <p:nvSpPr>
            <p:cNvPr id="19504" name="Text Box 44"/>
            <p:cNvSpPr txBox="1">
              <a:spLocks noChangeArrowheads="1"/>
            </p:cNvSpPr>
            <p:nvPr/>
          </p:nvSpPr>
          <p:spPr bwMode="auto">
            <a:xfrm>
              <a:off x="2548" y="1328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268</a:t>
              </a:r>
            </a:p>
          </p:txBody>
        </p:sp>
        <p:sp>
          <p:nvSpPr>
            <p:cNvPr id="19505" name="Text Box 45"/>
            <p:cNvSpPr txBox="1">
              <a:spLocks noChangeArrowheads="1"/>
            </p:cNvSpPr>
            <p:nvPr/>
          </p:nvSpPr>
          <p:spPr bwMode="auto">
            <a:xfrm>
              <a:off x="2386" y="1538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9506" name="Text Box 46"/>
            <p:cNvSpPr txBox="1">
              <a:spLocks noChangeArrowheads="1"/>
            </p:cNvSpPr>
            <p:nvPr/>
          </p:nvSpPr>
          <p:spPr bwMode="auto">
            <a:xfrm>
              <a:off x="2522" y="1734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235</a:t>
              </a:r>
            </a:p>
          </p:txBody>
        </p:sp>
        <p:sp>
          <p:nvSpPr>
            <p:cNvPr id="19509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2680</a:t>
              </a:r>
            </a:p>
          </p:txBody>
        </p:sp>
        <p:sp>
          <p:nvSpPr>
            <p:cNvPr id="19510" name="Text Box 51"/>
            <p:cNvSpPr txBox="1">
              <a:spLocks noChangeArrowheads="1"/>
            </p:cNvSpPr>
            <p:nvPr/>
          </p:nvSpPr>
          <p:spPr bwMode="auto">
            <a:xfrm>
              <a:off x="2398" y="2066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1340</a:t>
              </a:r>
            </a:p>
          </p:txBody>
        </p:sp>
        <p:sp>
          <p:nvSpPr>
            <p:cNvPr id="19511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536</a:t>
              </a:r>
            </a:p>
          </p:txBody>
        </p:sp>
      </p:grpSp>
      <p:sp>
        <p:nvSpPr>
          <p:cNvPr id="19471" name="AutoShape 6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62200" y="1765301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4876800" y="1676400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391400" y="1676400"/>
            <a:ext cx="685800" cy="685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32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95319" name="Oval 87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95320" name="Oval 88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95321" name="Oval 89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95322" name="Oval 90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95323" name="Oval 91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95324" name="Oval 92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95325" name="Oval 93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95326" name="Oval 94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95327" name="Oval 95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95328" name="Oval 96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95329" name="Oval 97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95331" name="Oval 99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95332" name="Oval 100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95333" name="Oval 101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95334" name="Oval 102"/>
          <p:cNvSpPr>
            <a:spLocks noChangeArrowheads="1"/>
          </p:cNvSpPr>
          <p:nvPr/>
        </p:nvSpPr>
        <p:spPr bwMode="auto">
          <a:xfrm>
            <a:off x="8888412" y="7064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95335" name="Oval 103"/>
          <p:cNvSpPr>
            <a:spLocks noChangeArrowheads="1"/>
          </p:cNvSpPr>
          <p:nvPr/>
        </p:nvSpPr>
        <p:spPr bwMode="auto">
          <a:xfrm>
            <a:off x="8882062" y="83343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67600" y="2286000"/>
            <a:ext cx="2293938" cy="3106738"/>
            <a:chOff x="3696" y="1336"/>
            <a:chExt cx="1445" cy="1957"/>
          </a:xfrm>
        </p:grpSpPr>
        <p:sp>
          <p:nvSpPr>
            <p:cNvPr id="19496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268</a:t>
              </a:r>
            </a:p>
          </p:txBody>
        </p:sp>
        <p:sp>
          <p:nvSpPr>
            <p:cNvPr id="19497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19498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235</a:t>
              </a:r>
            </a:p>
          </p:txBody>
        </p:sp>
        <p:sp>
          <p:nvSpPr>
            <p:cNvPr id="19499" name="Text Box 118"/>
            <p:cNvSpPr txBox="1">
              <a:spLocks noChangeArrowheads="1"/>
            </p:cNvSpPr>
            <p:nvPr/>
          </p:nvSpPr>
          <p:spPr bwMode="auto">
            <a:xfrm>
              <a:off x="3818" y="2372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804</a:t>
              </a:r>
            </a:p>
          </p:txBody>
        </p:sp>
        <p:sp>
          <p:nvSpPr>
            <p:cNvPr id="19500" name="Text Box 119"/>
            <p:cNvSpPr txBox="1">
              <a:spLocks noChangeArrowheads="1"/>
            </p:cNvSpPr>
            <p:nvPr/>
          </p:nvSpPr>
          <p:spPr bwMode="auto">
            <a:xfrm>
              <a:off x="3696" y="2928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135340</a:t>
              </a:r>
            </a:p>
          </p:txBody>
        </p:sp>
        <p:sp>
          <p:nvSpPr>
            <p:cNvPr id="19501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1340</a:t>
              </a:r>
            </a:p>
          </p:txBody>
        </p:sp>
        <p:sp>
          <p:nvSpPr>
            <p:cNvPr id="19502" name="Text Box 121"/>
            <p:cNvSpPr txBox="1">
              <a:spLocks noChangeArrowheads="1"/>
            </p:cNvSpPr>
            <p:nvPr/>
          </p:nvSpPr>
          <p:spPr bwMode="auto">
            <a:xfrm>
              <a:off x="3823" y="2659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20000" y="3486150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4750" y="4881564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356" name="Picture 124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357" name="Picture 125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2" y="70643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122"/>
          <p:cNvSpPr>
            <a:spLocks noChangeShapeType="1"/>
          </p:cNvSpPr>
          <p:nvPr/>
        </p:nvSpPr>
        <p:spPr bwMode="auto">
          <a:xfrm>
            <a:off x="5021262" y="4779961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22"/>
          <p:cNvSpPr>
            <a:spLocks noChangeShapeType="1"/>
          </p:cNvSpPr>
          <p:nvPr/>
        </p:nvSpPr>
        <p:spPr bwMode="auto">
          <a:xfrm>
            <a:off x="5045075" y="3433762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2"/>
          <p:cNvSpPr>
            <a:spLocks noChangeShapeType="1"/>
          </p:cNvSpPr>
          <p:nvPr/>
        </p:nvSpPr>
        <p:spPr bwMode="auto">
          <a:xfrm>
            <a:off x="2514600" y="4675982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22"/>
          <p:cNvSpPr>
            <a:spLocks noChangeShapeType="1"/>
          </p:cNvSpPr>
          <p:nvPr/>
        </p:nvSpPr>
        <p:spPr bwMode="auto">
          <a:xfrm>
            <a:off x="2720975" y="3305175"/>
            <a:ext cx="129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75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5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5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5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5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5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5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5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5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9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96" grpId="0" animBg="1"/>
      <p:bldP spid="95297" grpId="0" animBg="1"/>
      <p:bldP spid="95320" grpId="0" animBg="1"/>
      <p:bldP spid="95321" grpId="0" animBg="1"/>
      <p:bldP spid="95322" grpId="0" animBg="1"/>
      <p:bldP spid="95323" grpId="0" animBg="1"/>
      <p:bldP spid="95324" grpId="0" animBg="1"/>
      <p:bldP spid="95325" grpId="0" animBg="1"/>
      <p:bldP spid="95326" grpId="0" animBg="1"/>
      <p:bldP spid="95327" grpId="0" animBg="1"/>
      <p:bldP spid="95328" grpId="0" animBg="1"/>
      <p:bldP spid="95329" grpId="0" animBg="1"/>
      <p:bldP spid="95330" grpId="0" animBg="1"/>
      <p:bldP spid="95331" grpId="0" animBg="1"/>
      <p:bldP spid="95332" grpId="0" animBg="1"/>
      <p:bldP spid="95333" grpId="0" animBg="1"/>
      <p:bldP spid="95334" grpId="0" animBg="1"/>
      <p:bldP spid="95335" grpId="0" animBg="1"/>
      <p:bldP spid="95354" grpId="0" animBg="1"/>
      <p:bldP spid="95355" grpId="0" animBg="1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133600" y="3810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2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67064" y="2209800"/>
            <a:ext cx="4452937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362326" y="2406650"/>
            <a:ext cx="555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Verdana" panose="020B0604030504040204" pitchFamily="34" charset="0"/>
              </a:rPr>
              <a:t>A)54 x 11= 108</a:t>
            </a:r>
          </a:p>
        </p:txBody>
      </p:sp>
      <p:sp>
        <p:nvSpPr>
          <p:cNvPr id="962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3429000"/>
            <a:ext cx="44196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276600" y="35814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Verdana" panose="020B0604030504040204" pitchFamily="34" charset="0"/>
              </a:rPr>
              <a:t>B)11 x 54 = 549</a:t>
            </a:r>
          </a:p>
        </p:txBody>
      </p:sp>
      <p:sp>
        <p:nvSpPr>
          <p:cNvPr id="2048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0400" y="4724400"/>
            <a:ext cx="4419600" cy="990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3276600" y="48768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Verdana" panose="020B0604030504040204" pitchFamily="34" charset="0"/>
              </a:rPr>
              <a:t>C)11 x 54 =594</a:t>
            </a:r>
          </a:p>
        </p:txBody>
      </p:sp>
      <p:pic>
        <p:nvPicPr>
          <p:cNvPr id="20489" name="Picture 15" descr="Cha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t="5556"/>
          <a:stretch>
            <a:fillRect/>
          </a:stretch>
        </p:blipFill>
        <p:spPr bwMode="auto">
          <a:xfrm>
            <a:off x="7620000" y="0"/>
            <a:ext cx="304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71432" y="5199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96274" name="Oval 18"/>
          <p:cNvSpPr>
            <a:spLocks noChangeArrowheads="1"/>
          </p:cNvSpPr>
          <p:nvPr/>
        </p:nvSpPr>
        <p:spPr bwMode="auto">
          <a:xfrm>
            <a:off x="16662" y="14903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80960" y="1493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96276" name="Oval 20"/>
          <p:cNvSpPr>
            <a:spLocks noChangeArrowheads="1"/>
          </p:cNvSpPr>
          <p:nvPr/>
        </p:nvSpPr>
        <p:spPr bwMode="auto">
          <a:xfrm>
            <a:off x="38099" y="7042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96277" name="Oval 21"/>
          <p:cNvSpPr>
            <a:spLocks noChangeArrowheads="1"/>
          </p:cNvSpPr>
          <p:nvPr/>
        </p:nvSpPr>
        <p:spPr bwMode="auto">
          <a:xfrm>
            <a:off x="80960" y="55922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952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96279" name="Oval 23"/>
          <p:cNvSpPr>
            <a:spLocks noChangeArrowheads="1"/>
          </p:cNvSpPr>
          <p:nvPr/>
        </p:nvSpPr>
        <p:spPr bwMode="auto">
          <a:xfrm>
            <a:off x="23810" y="67107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2384" y="11399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96281" name="Oval 25"/>
          <p:cNvSpPr>
            <a:spLocks noChangeArrowheads="1"/>
          </p:cNvSpPr>
          <p:nvPr/>
        </p:nvSpPr>
        <p:spPr bwMode="auto">
          <a:xfrm>
            <a:off x="23816" y="89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96282" name="Oval 26"/>
          <p:cNvSpPr>
            <a:spLocks noChangeArrowheads="1"/>
          </p:cNvSpPr>
          <p:nvPr/>
        </p:nvSpPr>
        <p:spPr bwMode="auto">
          <a:xfrm>
            <a:off x="52384" y="44738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96283" name="Oval 27"/>
          <p:cNvSpPr>
            <a:spLocks noChangeArrowheads="1"/>
          </p:cNvSpPr>
          <p:nvPr/>
        </p:nvSpPr>
        <p:spPr bwMode="auto">
          <a:xfrm>
            <a:off x="100008" y="89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96284" name="Oval 28"/>
          <p:cNvSpPr>
            <a:spLocks noChangeArrowheads="1"/>
          </p:cNvSpPr>
          <p:nvPr/>
        </p:nvSpPr>
        <p:spPr bwMode="auto">
          <a:xfrm>
            <a:off x="109536" y="89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 dirty="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96285" name="Oval 29"/>
          <p:cNvSpPr>
            <a:spLocks noChangeArrowheads="1"/>
          </p:cNvSpPr>
          <p:nvPr/>
        </p:nvSpPr>
        <p:spPr bwMode="auto">
          <a:xfrm>
            <a:off x="61912" y="89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96286" name="Oval 30"/>
          <p:cNvSpPr>
            <a:spLocks noChangeArrowheads="1"/>
          </p:cNvSpPr>
          <p:nvPr/>
        </p:nvSpPr>
        <p:spPr bwMode="auto">
          <a:xfrm>
            <a:off x="61912" y="89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96287" name="Oval 31"/>
          <p:cNvSpPr>
            <a:spLocks noChangeArrowheads="1"/>
          </p:cNvSpPr>
          <p:nvPr/>
        </p:nvSpPr>
        <p:spPr bwMode="auto">
          <a:xfrm>
            <a:off x="38100" y="89475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pic>
        <p:nvPicPr>
          <p:cNvPr id="96289" name="Picture 33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90" name="Picture 34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6579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/>
      <p:bldP spid="96267" grpId="0" animBg="1"/>
      <p:bldP spid="96268" grpId="0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 animBg="1"/>
      <p:bldP spid="962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481513" y="2324101"/>
            <a:ext cx="5257800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123 x 100 =  1 230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481513" y="3543301"/>
            <a:ext cx="5257800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123 x 100 =  12300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481514" y="4860926"/>
            <a:ext cx="5272087" cy="7016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123 x 100 =  123 000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390900" y="366714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3567114" y="2209800"/>
            <a:ext cx="1000125" cy="762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4000"/>
              <a:t>A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3567114" y="3429000"/>
            <a:ext cx="1000125" cy="762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4000"/>
              <a:t>B</a:t>
            </a:r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3567114" y="4754563"/>
            <a:ext cx="1000125" cy="762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sz="4000"/>
              <a:t>C</a:t>
            </a:r>
          </a:p>
        </p:txBody>
      </p:sp>
      <p:sp>
        <p:nvSpPr>
          <p:cNvPr id="102428" name="Oval 28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102431" name="Oval 31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102432" name="Oval 32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102433" name="Oval 33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102434" name="Oval 34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102435" name="Oval 35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102436" name="Oval 36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102437" name="Oval 37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102438" name="Oval 38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102439" name="Oval 39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102440" name="Oval 40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102442" name="Oval 42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102443" name="Oval 43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102444" name="Oval 44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pic>
        <p:nvPicPr>
          <p:cNvPr id="102445" name="Picture 45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6" name="Picture 46" descr="Entertainment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47" descr="Bug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981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276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2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2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2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2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4" grpId="1" animBg="1"/>
      <p:bldP spid="102405" grpId="0" animBg="1"/>
      <p:bldP spid="102406" grpId="0" animBg="1"/>
      <p:bldP spid="102406" grpId="1" animBg="1"/>
      <p:bldP spid="102408" grpId="0" animBg="1"/>
      <p:bldP spid="102408" grpId="1" animBg="1"/>
      <p:bldP spid="102409" grpId="0" animBg="1"/>
      <p:bldP spid="102410" grpId="0" animBg="1"/>
      <p:bldP spid="102410" grpId="1" animBg="1"/>
      <p:bldP spid="102429" grpId="0" animBg="1"/>
      <p:bldP spid="102430" grpId="0" animBg="1"/>
      <p:bldP spid="102431" grpId="0" animBg="1"/>
      <p:bldP spid="102432" grpId="0" animBg="1"/>
      <p:bldP spid="102433" grpId="0" animBg="1"/>
      <p:bldP spid="102434" grpId="0" animBg="1"/>
      <p:bldP spid="102435" grpId="0" animBg="1"/>
      <p:bldP spid="102436" grpId="0" animBg="1"/>
      <p:bldP spid="102437" grpId="0" animBg="1"/>
      <p:bldP spid="102438" grpId="0" animBg="1"/>
      <p:bldP spid="102439" grpId="0" animBg="1"/>
      <p:bldP spid="102440" grpId="0" animBg="1"/>
      <p:bldP spid="102441" grpId="0" animBg="1"/>
      <p:bldP spid="102442" grpId="0" animBg="1"/>
      <p:bldP spid="102443" grpId="0" animBg="1"/>
      <p:bldP spid="1024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297363" y="311588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ĐỐ NHANH </a:t>
            </a:r>
            <a:r>
              <a:rPr lang="en-US" sz="3200" b="1" dirty="0"/>
              <a:t>?</a:t>
            </a:r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120846" name="Oval 14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120848" name="Oval 16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120849" name="Oval 17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120850" name="Oval 18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120851" name="Oval 19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120852" name="Oval 20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120853" name="Oval 21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120854" name="Oval 22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120855" name="Oval 23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120856" name="Oval 24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120857" name="Oval 25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120858" name="Oval 26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pic>
        <p:nvPicPr>
          <p:cNvPr id="22548" name="Picture 27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8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61" name="AutoShape 29"/>
          <p:cNvSpPr>
            <a:spLocks noChangeArrowheads="1"/>
          </p:cNvSpPr>
          <p:nvPr/>
        </p:nvSpPr>
        <p:spPr bwMode="auto">
          <a:xfrm>
            <a:off x="1828800" y="1295400"/>
            <a:ext cx="8839200" cy="3810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>
              <a:latin typeface="Tahoma" panose="020B0604030504040204" pitchFamily="34" charset="0"/>
            </a:endParaRPr>
          </a:p>
        </p:txBody>
      </p:sp>
      <p:sp>
        <p:nvSpPr>
          <p:cNvPr id="120863" name="Text Box 31"/>
          <p:cNvSpPr txBox="1">
            <a:spLocks noChangeArrowheads="1"/>
          </p:cNvSpPr>
          <p:nvPr/>
        </p:nvSpPr>
        <p:spPr bwMode="auto">
          <a:xfrm>
            <a:off x="2971801" y="1938338"/>
            <a:ext cx="7146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thì xuôi ngược giống nhau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ba chữ số được 5 tức thì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0864" name="AutoShape 32"/>
          <p:cNvSpPr>
            <a:spLocks noChangeArrowheads="1"/>
          </p:cNvSpPr>
          <p:nvPr/>
        </p:nvSpPr>
        <p:spPr bwMode="auto">
          <a:xfrm>
            <a:off x="3733800" y="5257800"/>
            <a:ext cx="3124200" cy="1600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00CC"/>
              </a:gs>
              <a:gs pos="50000">
                <a:srgbClr val="FFFFFF"/>
              </a:gs>
              <a:gs pos="100000">
                <a:srgbClr val="CC00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/>
          </a:p>
        </p:txBody>
      </p:sp>
      <p:sp>
        <p:nvSpPr>
          <p:cNvPr id="120865" name="Text Box 33"/>
          <p:cNvSpPr txBox="1">
            <a:spLocks noChangeArrowheads="1"/>
          </p:cNvSpPr>
          <p:nvPr/>
        </p:nvSpPr>
        <p:spPr bwMode="auto">
          <a:xfrm>
            <a:off x="4038600" y="5791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212</a:t>
            </a:r>
          </a:p>
        </p:txBody>
      </p:sp>
    </p:spTree>
    <p:extLst>
      <p:ext uri="{BB962C8B-B14F-4D97-AF65-F5344CB8AC3E}">
        <p14:creationId xmlns:p14="http://schemas.microsoft.com/office/powerpoint/2010/main" val="164828540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0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61" grpId="0" animBg="1"/>
      <p:bldP spid="120863" grpId="0"/>
      <p:bldP spid="120864" grpId="0" animBg="1"/>
      <p:bldP spid="1208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6" name="Picture 4" descr="loading_circ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5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0214" y="1039814"/>
            <a:ext cx="2238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746126"/>
            <a:ext cx="228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RNRC4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"/>
            <a:ext cx="15255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CRNRC4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6" y="9525"/>
            <a:ext cx="1406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CRNRC4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8" y="5764214"/>
            <a:ext cx="15414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CRNRC40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22964"/>
            <a:ext cx="16176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Bauern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1413" y="-2868612"/>
            <a:ext cx="271463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990600" y="1524000"/>
            <a:ext cx="10210800" cy="2895600"/>
            <a:chOff x="144" y="0"/>
            <a:chExt cx="5280" cy="1854"/>
          </a:xfrm>
        </p:grpSpPr>
        <p:sp>
          <p:nvSpPr>
            <p:cNvPr id="23569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44" y="0"/>
              <a:ext cx="5280" cy="7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r>
                <a:rPr lang="en-US" sz="3600" dirty="0" err="1"/>
                <a:t>Chúc</a:t>
              </a:r>
              <a:r>
                <a:rPr lang="en-US" sz="3600" dirty="0"/>
                <a:t> </a:t>
              </a:r>
              <a:r>
                <a:rPr lang="en-US" sz="3600" dirty="0" err="1"/>
                <a:t>mừng</a:t>
              </a:r>
              <a:endParaRPr lang="en-US" sz="3600" dirty="0"/>
            </a:p>
          </p:txBody>
        </p:sp>
        <p:sp>
          <p:nvSpPr>
            <p:cNvPr id="2357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912" y="960"/>
              <a:ext cx="3576" cy="89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sz="6600" dirty="0" err="1"/>
                <a:t>những</a:t>
              </a:r>
              <a:r>
                <a:rPr lang="en-US" sz="6600" dirty="0"/>
                <a:t> </a:t>
              </a:r>
              <a:r>
                <a:rPr lang="en-US" sz="6600" dirty="0" err="1"/>
                <a:t>bạn</a:t>
              </a:r>
              <a:r>
                <a:rPr lang="en-US" sz="6600" dirty="0"/>
                <a:t> </a:t>
              </a:r>
              <a:r>
                <a:rPr lang="en-US" sz="6600" dirty="0" err="1"/>
                <a:t>đã</a:t>
              </a:r>
              <a:r>
                <a:rPr lang="en-US" sz="6600" dirty="0"/>
                <a:t> </a:t>
              </a:r>
              <a:r>
                <a:rPr lang="en-US" sz="6600" dirty="0" err="1"/>
                <a:t>về</a:t>
              </a:r>
              <a:r>
                <a:rPr lang="en-US" sz="6600" dirty="0"/>
                <a:t> </a:t>
              </a:r>
              <a:r>
                <a:rPr lang="en-US" sz="6600" dirty="0" err="1"/>
                <a:t>đến</a:t>
              </a:r>
              <a:r>
                <a:rPr lang="en-US" sz="6600" dirty="0"/>
                <a:t> </a:t>
              </a:r>
              <a:r>
                <a:rPr lang="en-US" sz="6600" dirty="0" err="1"/>
                <a:t>đích</a:t>
              </a:r>
              <a:endParaRPr lang="en-US" sz="6600" dirty="0"/>
            </a:p>
          </p:txBody>
        </p:sp>
      </p:grpSp>
      <p:pic>
        <p:nvPicPr>
          <p:cNvPr id="113680" name="Picture 16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1" name="Picture 17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2" name="Picture 18" descr="Entertainment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0360881"/>
              </p:ext>
            </p:extLst>
          </p:nvPr>
        </p:nvGraphicFramePr>
        <p:xfrm>
          <a:off x="3648446" y="1199246"/>
          <a:ext cx="6997783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03513" y="1579564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2779713" y="2808288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438650" y="3012109"/>
            <a:ext cx="62402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8650" y="1847286"/>
            <a:ext cx="63926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779713" y="4122739"/>
            <a:ext cx="10287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523710" y="3960216"/>
            <a:ext cx="61551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6038" y="803276"/>
            <a:ext cx="3816350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2060575" y="1847286"/>
            <a:ext cx="642937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84433" y="3087688"/>
            <a:ext cx="5588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060576" y="4421881"/>
            <a:ext cx="642937" cy="62388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127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2192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12" y="2105026"/>
            <a:ext cx="6683375" cy="2468880"/>
          </a:xfrm>
        </p:spPr>
        <p:txBody>
          <a:bodyPr>
            <a:noAutofit/>
          </a:bodyPr>
          <a:lstStyle/>
          <a:p>
            <a:pPr marL="274320" indent="-192024">
              <a:defRPr/>
            </a:pP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192024">
              <a:defRPr/>
            </a:pP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192024">
              <a:defRPr/>
            </a:pP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5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sz="28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5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76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403725" y="1627189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61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4000" b="1">
                <a:solidFill>
                  <a:srgbClr val="FF0000"/>
                </a:solidFill>
              </a:rPr>
              <a:t> 11 = ?</a:t>
            </a: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2463800" y="2835276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a. 6678</a:t>
            </a: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2524125" y="3810001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b. 125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5995988" y="2835276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c. 976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5953125" y="3886201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d. 671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7425" y="3984625"/>
            <a:ext cx="457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32776" name="Picture 11" descr="chuot phat 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56" y="464032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68291" y="6016402"/>
            <a:ext cx="184151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794127" y="504985"/>
            <a:ext cx="75335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</a:rPr>
              <a:t>Đặt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</a:rPr>
              <a:t> 164 x 23</a:t>
            </a:r>
          </a:p>
        </p:txBody>
      </p:sp>
      <p:pic>
        <p:nvPicPr>
          <p:cNvPr id="30" name="Picture 11" descr="chuot phat 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48" y="764288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877474" y="161000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182271" y="161000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487071" y="161000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182271" y="219424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487071" y="219424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448847" y="1835472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5483773" y="2840317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507712" y="274824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6237835" y="276888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933038" y="276888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244184" y="329755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918749" y="328327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5613947" y="329755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5376439" y="3960986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6206084" y="40333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5920335" y="401750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5601247" y="400797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6518987" y="400629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1" grpId="3"/>
      <p:bldP spid="32" grpId="0"/>
      <p:bldP spid="32" grpId="1"/>
      <p:bldP spid="32" grpId="2"/>
      <p:bldP spid="32" grpId="3"/>
      <p:bldP spid="33" grpId="0"/>
      <p:bldP spid="33" grpId="1"/>
      <p:bldP spid="33" grpId="2"/>
      <p:bldP spid="33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  <p:bldP spid="37" grpId="0"/>
      <p:bldP spid="38" grpId="0" animBg="1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50" grpId="0"/>
      <p:bldP spid="51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5218" y="1503947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 với số có ba chữ số</a:t>
            </a:r>
            <a:endParaRPr lang="en-US" sz="7200" b="1" i="1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1388400"/>
              </p:ext>
            </p:extLst>
          </p:nvPr>
        </p:nvGraphicFramePr>
        <p:xfrm>
          <a:off x="3648446" y="1199246"/>
          <a:ext cx="6997783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03513" y="1579564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2779713" y="2808288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438650" y="3012109"/>
            <a:ext cx="62402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8650" y="1847286"/>
            <a:ext cx="6392636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2779713" y="4122739"/>
            <a:ext cx="1028700" cy="10255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523710" y="3960216"/>
            <a:ext cx="61551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26038" y="803276"/>
            <a:ext cx="3816350" cy="627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05475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1028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38890" y="2575547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KHÁM PHÁ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8743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34589" y="1677271"/>
            <a:ext cx="79954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2391583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Nhân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ba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2131" y="5661554"/>
            <a:ext cx="184151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851314" y="125515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156111" y="125515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460911" y="125515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156111" y="183939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460911" y="183939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422687" y="1480624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1457613" y="2485469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481552" y="239339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211675" y="241403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906878" y="241403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2218024" y="294271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1892589" y="292842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1587787" y="294271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1350279" y="3606138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179924" y="3678526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894175" y="36626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575087" y="365313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2492827" y="365144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4395673" y="1254623"/>
            <a:ext cx="639634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164 x 23 = 3772</a:t>
            </a: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545798" y="2778313"/>
            <a:ext cx="70809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164 x 123 = ?</a:t>
            </a:r>
          </a:p>
        </p:txBody>
      </p:sp>
    </p:spTree>
    <p:extLst>
      <p:ext uri="{BB962C8B-B14F-4D97-AF65-F5344CB8AC3E}">
        <p14:creationId xmlns:p14="http://schemas.microsoft.com/office/powerpoint/2010/main" val="31870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1250</Words>
  <Application>Microsoft Office PowerPoint</Application>
  <PresentationFormat>Widescreen</PresentationFormat>
  <Paragraphs>359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Times New Roman</vt:lpstr>
      <vt:lpstr>Verdana</vt:lpstr>
      <vt:lpstr>Calibri Light</vt:lpstr>
      <vt:lpstr>.VnTime</vt:lpstr>
      <vt:lpstr>.VnBodoniH</vt:lpstr>
      <vt:lpstr>Calibri</vt:lpstr>
      <vt:lpstr>Arial</vt:lpstr>
      <vt:lpstr>HP001 5 hàng</vt:lpstr>
      <vt:lpstr>Tahoma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AD</cp:lastModifiedBy>
  <cp:revision>247</cp:revision>
  <dcterms:created xsi:type="dcterms:W3CDTF">2017-11-03T06:59:44Z</dcterms:created>
  <dcterms:modified xsi:type="dcterms:W3CDTF">2022-11-29T02:51:25Z</dcterms:modified>
</cp:coreProperties>
</file>