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  <p:sldMasterId id="2147484132" r:id="rId2"/>
    <p:sldMasterId id="2147484167" r:id="rId3"/>
  </p:sldMasterIdLst>
  <p:notesMasterIdLst>
    <p:notesMasterId r:id="rId19"/>
  </p:notesMasterIdLst>
  <p:sldIdLst>
    <p:sldId id="302" r:id="rId4"/>
    <p:sldId id="307" r:id="rId5"/>
    <p:sldId id="287" r:id="rId6"/>
    <p:sldId id="300" r:id="rId7"/>
    <p:sldId id="292" r:id="rId8"/>
    <p:sldId id="288" r:id="rId9"/>
    <p:sldId id="291" r:id="rId10"/>
    <p:sldId id="275" r:id="rId11"/>
    <p:sldId id="285" r:id="rId12"/>
    <p:sldId id="298" r:id="rId13"/>
    <p:sldId id="301" r:id="rId14"/>
    <p:sldId id="296" r:id="rId15"/>
    <p:sldId id="309" r:id="rId16"/>
    <p:sldId id="303" r:id="rId17"/>
    <p:sldId id="308" r:id="rId18"/>
  </p:sldIdLst>
  <p:sldSz cx="6858000" cy="5143500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66FF"/>
    <a:srgbClr val="FF3399"/>
    <a:srgbClr val="3333FF"/>
    <a:srgbClr val="0000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0323" autoAdjust="0"/>
  </p:normalViewPr>
  <p:slideViewPr>
    <p:cSldViewPr>
      <p:cViewPr varScale="1">
        <p:scale>
          <a:sx n="157" d="100"/>
          <a:sy n="157" d="100"/>
        </p:scale>
        <p:origin x="273" y="81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8CAEEE-64CD-458E-A22A-150472AA18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2F1D7-195E-492F-8CD4-7312C796C5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EF0750-C015-4610-966D-7BD9277A5D6B}" type="datetimeFigureOut">
              <a:rPr lang="en-US"/>
              <a:pPr>
                <a:defRPr/>
              </a:pPr>
              <a:t>2/2/2023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D01DC0-0EB2-4070-8879-6C1015E3AB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9BC3D3-61E2-41A3-9445-99CE044F4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5368E-F114-4D12-BE03-005459485C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081F8-6B88-4E3A-B81B-E5CBABA92E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277E83-F949-41D3-B32E-5F1E3C879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275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2D9A37-2B40-45FB-A98B-6AE53E96F9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76902-F76F-46C4-8C8C-9D79EF2950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1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34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6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27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24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5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33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11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446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786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1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25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478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79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53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824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27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997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EE5EB-2235-4CDE-A7CF-0C22D77F7E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786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FEF0F-B9D7-4863-B0E2-598CF5A612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849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3F861-3D08-4C3D-BF49-2ABE639B6E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539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33015-FFCD-4EB1-A748-99DC32041B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7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317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0A85-4868-4990-AAA8-CA954CD619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2510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6767F-46E3-478D-BA7B-320B910FED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48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A9758-4107-4370-B05C-3925695CDC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59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1F80C-DAC5-490B-92B5-63E024DE9AA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54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0E032-8698-4775-906E-41A13C7A7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298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12337B1A-2B61-469E-9487-1A33EB733BCD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41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C8CA3F0F-F0DF-4867-B59F-31865D5110E5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31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7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317347A7-5357-4C92-8EBC-762788D2A0CA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483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1F93DC1D-DEE6-4912-81B6-2722B9ACEF11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402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6AFF1C6-3117-471F-919C-62A80A540B8C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3282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0C76CED-EC23-4074-8232-26DFAC242C40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9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3EE634FF-5622-467C-99E9-9104B6CAB413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75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073E013E-03BE-4EFF-8F12-623108D3C51F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330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76EC271-F6F4-4DB2-96E9-10D7DC21EA0B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786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A3359F6F-87D4-44C0-B791-932E874E3847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40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508817AD-6D40-458A-83F8-ED52F890F503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70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86150" y="1200150"/>
            <a:ext cx="302895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86150" y="2953943"/>
            <a:ext cx="302895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4C413624-DF7A-4BD9-80C5-B5B5C0895C82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16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205980"/>
            <a:ext cx="61722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42C19CF-A944-4E1C-9702-BF2ADF0DE829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009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12337B1A-2B61-469E-9487-1A33EB733BCD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0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C8CA3F0F-F0DF-4867-B59F-31865D5110E5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2041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7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317347A7-5357-4C92-8EBC-762788D2A0CA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428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1F93DC1D-DEE6-4912-81B6-2722B9ACEF11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247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6AFF1C6-3117-471F-919C-62A80A540B8C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156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0C76CED-EC23-4074-8232-26DFAC242C40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071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3EE634FF-5622-467C-99E9-9104B6CAB413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605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073E013E-03BE-4EFF-8F12-623108D3C51F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627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976EC271-F6F4-4DB2-96E9-10D7DC21EA0B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279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A3359F6F-87D4-44C0-B791-932E874E3847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632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508817AD-6D40-458A-83F8-ED52F890F503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936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86150" y="1200150"/>
            <a:ext cx="302895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86150" y="2953943"/>
            <a:ext cx="302895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4C413624-DF7A-4BD9-80C5-B5B5C0895C82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9777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205980"/>
            <a:ext cx="61722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B42C19CF-A944-4E1C-9702-BF2ADF0DE829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04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77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1122-2C4F-4FB7-8356-B9D6AB555B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3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94EE43-0E69-46E6-87E9-E087635B55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6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66" r:id="rId3"/>
    <p:sldLayoutId id="2147484165" r:id="rId4"/>
    <p:sldLayoutId id="2147484164" r:id="rId5"/>
    <p:sldLayoutId id="2147484163" r:id="rId6"/>
    <p:sldLayoutId id="2147484162" r:id="rId7"/>
    <p:sldLayoutId id="2147484161" r:id="rId8"/>
    <p:sldLayoutId id="2147484160" r:id="rId9"/>
    <p:sldLayoutId id="2147484159" r:id="rId10"/>
    <p:sldLayoutId id="2147484158" r:id="rId11"/>
    <p:sldLayoutId id="2147484157" r:id="rId12"/>
    <p:sldLayoutId id="2147484156" r:id="rId13"/>
    <p:sldLayoutId id="2147484155" r:id="rId14"/>
    <p:sldLayoutId id="2147484154" r:id="rId15"/>
    <p:sldLayoutId id="2147484153" r:id="rId16"/>
    <p:sldLayoutId id="2147484152" r:id="rId17"/>
    <p:sldLayoutId id="2147484151" r:id="rId18"/>
    <p:sldLayoutId id="2147484150" r:id="rId19"/>
    <p:sldLayoutId id="2147484149" r:id="rId20"/>
    <p:sldLayoutId id="2147484148" r:id="rId21"/>
    <p:sldLayoutId id="2147484147" r:id="rId22"/>
    <p:sldLayoutId id="2147484146" r:id="rId23"/>
    <p:sldLayoutId id="2147484117" r:id="rId24"/>
    <p:sldLayoutId id="2147484116" r:id="rId25"/>
    <p:sldLayoutId id="2147484107" r:id="rId26"/>
    <p:sldLayoutId id="2147484108" r:id="rId27"/>
    <p:sldLayoutId id="2147484109" r:id="rId28"/>
    <p:sldLayoutId id="2147484110" r:id="rId29"/>
    <p:sldLayoutId id="2147484111" r:id="rId30"/>
    <p:sldLayoutId id="2147484112" r:id="rId31"/>
    <p:sldLayoutId id="2147484113" r:id="rId32"/>
    <p:sldLayoutId id="2147484114" r:id="rId33"/>
    <p:sldLayoutId id="2147484115" r:id="rId3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2"/>
            <a:ext cx="61722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 smtClean="0"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smtClean="0"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smtClean="0"/>
            </a:lvl1pPr>
          </a:lstStyle>
          <a:p>
            <a:pPr defTabSz="685800">
              <a:defRPr/>
            </a:pPr>
            <a:fld id="{3721E37D-ACE8-4E12-9345-4A584E5D3255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2"/>
            <a:ext cx="61722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 smtClean="0"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smtClean="0"/>
            </a:lvl1pPr>
          </a:lstStyle>
          <a:p>
            <a:pPr defTabSz="685800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smtClean="0"/>
            </a:lvl1pPr>
          </a:lstStyle>
          <a:p>
            <a:pPr defTabSz="685800">
              <a:defRPr/>
            </a:pPr>
            <a:fld id="{3721E37D-ACE8-4E12-9345-4A584E5D3255}" type="slidenum">
              <a:rPr lang="en-US" altLang="en-US" smtClean="0">
                <a:solidFill>
                  <a:srgbClr val="000000"/>
                </a:solidFill>
              </a:rPr>
              <a:pPr defTabSz="685800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  <p:sldLayoutId id="21474841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90" y="2995653"/>
            <a:ext cx="3261543" cy="186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10"/>
          <p:cNvSpPr>
            <a:spLocks noChangeArrowheads="1" noChangeShapeType="1" noTextEdit="1"/>
          </p:cNvSpPr>
          <p:nvPr/>
        </p:nvSpPr>
        <p:spPr bwMode="auto">
          <a:xfrm>
            <a:off x="1600200" y="514350"/>
            <a:ext cx="3362325" cy="633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</p:txBody>
      </p:sp>
      <p:sp>
        <p:nvSpPr>
          <p:cNvPr id="20484" name="WordArt 15"/>
          <p:cNvSpPr>
            <a:spLocks noChangeArrowheads="1" noChangeShapeType="1" noTextEdit="1"/>
          </p:cNvSpPr>
          <p:nvPr/>
        </p:nvSpPr>
        <p:spPr bwMode="auto">
          <a:xfrm>
            <a:off x="462142" y="2190750"/>
            <a:ext cx="6390556" cy="8049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2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 ĐẺ CỦA CHIẾC LỐP XE ĐẠP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" y="1352550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 dirty="0">
                <a:latin typeface="Times New Roman" panose="02020603050405020304" pitchFamily="18" charset="0"/>
              </a:rPr>
              <a:t>(</a:t>
            </a:r>
            <a:r>
              <a:rPr lang="en-US" altLang="en-US" sz="2800" u="sng" dirty="0" err="1">
                <a:latin typeface="Times New Roman" panose="02020603050405020304" pitchFamily="18" charset="0"/>
              </a:rPr>
              <a:t>Nghe</a:t>
            </a:r>
            <a:r>
              <a:rPr lang="en-US" altLang="en-US" sz="2800" u="sng" dirty="0">
                <a:latin typeface="Times New Roman" panose="02020603050405020304" pitchFamily="18" charset="0"/>
              </a:rPr>
              <a:t>- </a:t>
            </a:r>
            <a:r>
              <a:rPr lang="en-US" altLang="en-US" sz="2800" u="sng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u="sng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0" y="1606550"/>
            <a:ext cx="6854190" cy="36009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đãng</a:t>
            </a:r>
            <a:r>
              <a:rPr lang="en-US" altLang="en-US" sz="2400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2400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tàu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hỏa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Khi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viên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soát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đến,nhà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toát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mồ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chẳng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đâu.May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soát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bèn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bảo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-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Thôi,ngài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cần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xuất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nữa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loay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hoay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nói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-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Nhưng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xuống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chứ</a:t>
            </a:r>
            <a:r>
              <a:rPr lang="en-US" altLang="en-US" sz="2400" dirty="0">
                <a:latin typeface="Times New Roman" panose="02020603050405020304" pitchFamily="18" charset="0"/>
              </a:rPr>
              <a:t> !</a:t>
            </a:r>
          </a:p>
        </p:txBody>
      </p:sp>
      <p:pic>
        <p:nvPicPr>
          <p:cNvPr id="32772" name="Content Placeholder 9" descr="2014-01-03 16.34.1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7190" y="0"/>
            <a:ext cx="2667000" cy="1695864"/>
          </a:xfr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-228600" y="742950"/>
            <a:ext cx="441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a)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</a:t>
            </a:r>
            <a:r>
              <a:rPr lang="en-US" altLang="en-US" sz="2800" b="1" dirty="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lnSpc>
                <a:spcPts val="21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Đãng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học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5230" y="1733550"/>
            <a:ext cx="381000" cy="24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6415" y="203835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22739" y="3333750"/>
            <a:ext cx="63966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14377" y="209550"/>
            <a:ext cx="4419600" cy="3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</a:rPr>
              <a:t> 3: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1" y="53189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b)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uốc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uốt</a:t>
            </a:r>
            <a:r>
              <a:rPr lang="en-US" altLang="en-US" sz="2800" dirty="0">
                <a:latin typeface="Times New Roman" panose="02020603050405020304" pitchFamily="18" charset="0"/>
              </a:rPr>
              <a:t>:</a:t>
            </a:r>
            <a:endParaRPr lang="en-US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333501" y="435281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thuốc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quý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200" y="895350"/>
            <a:ext cx="6735763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thơ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nổi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1800" dirty="0">
                <a:latin typeface="Times New Roman" panose="02020603050405020304" pitchFamily="18" charset="0"/>
              </a:rPr>
              <a:t> Hai-</a:t>
            </a:r>
            <a:r>
              <a:rPr lang="en-US" altLang="en-US" sz="1800" dirty="0" err="1">
                <a:latin typeface="Times New Roman" panose="02020603050405020304" pitchFamily="18" charset="0"/>
              </a:rPr>
              <a:t>nơ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mắc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chứng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bệnh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mệt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mỏi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mất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ngủ</a:t>
            </a:r>
            <a:r>
              <a:rPr lang="en-US" altLang="en-US" sz="1800" dirty="0">
                <a:latin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dùng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1800" dirty="0">
                <a:latin typeface="Times New Roman" panose="02020603050405020304" pitchFamily="18" charset="0"/>
              </a:rPr>
              <a:t>     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bổ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khỏi.Một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sĩ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khám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bệnh,bảo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1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-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ngày,ngài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ăn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quả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táo,vừa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ăn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vừa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bộ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quảng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phố</a:t>
            </a:r>
            <a:r>
              <a:rPr lang="en-US" altLang="en-US" sz="1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Times New Roman" panose="02020603050405020304" pitchFamily="18" charset="0"/>
              </a:rPr>
              <a:t>Sau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gian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ngắn,quả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1800" dirty="0">
                <a:latin typeface="Times New Roman" panose="02020603050405020304" pitchFamily="18" charset="0"/>
              </a:rPr>
              <a:t> Hai-</a:t>
            </a:r>
            <a:r>
              <a:rPr lang="en-US" altLang="en-US" sz="1800" dirty="0" err="1">
                <a:latin typeface="Times New Roman" panose="02020603050405020304" pitchFamily="18" charset="0"/>
              </a:rPr>
              <a:t>nơ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bệnh</a:t>
            </a:r>
            <a:r>
              <a:rPr lang="en-US" altLang="en-US" sz="1800" dirty="0">
                <a:latin typeface="Times New Roman" panose="02020603050405020304" pitchFamily="18" charset="0"/>
              </a:rPr>
              <a:t>.                          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ngạc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nói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sĩ</a:t>
            </a:r>
            <a:r>
              <a:rPr lang="en-US" altLang="en-US" sz="1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-</a:t>
            </a:r>
            <a:r>
              <a:rPr lang="en-US" altLang="en-US" sz="1800" dirty="0" err="1">
                <a:latin typeface="Times New Roman" panose="02020603050405020304" pitchFamily="18" charset="0"/>
              </a:rPr>
              <a:t>Bây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giờ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tôi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mới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táo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cũng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thuốc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quý</a:t>
            </a:r>
            <a:r>
              <a:rPr lang="en-US" altLang="en-US" sz="1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sĩ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mỉm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cười</a:t>
            </a:r>
            <a:r>
              <a:rPr lang="en-US" altLang="en-US" sz="1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quả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táo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bình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thương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kia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bệnh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ngài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đâu.Chính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1800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bộ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hằng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mới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thuốc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quý</a:t>
            </a:r>
            <a:r>
              <a:rPr lang="en-US" altLang="en-US" sz="1800" dirty="0">
                <a:latin typeface="Times New Roman" panose="02020603050405020304" pitchFamily="18" charset="0"/>
              </a:rPr>
              <a:t>,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chúng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1800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dirty="0" err="1">
                <a:latin typeface="Times New Roman" panose="02020603050405020304" pitchFamily="18" charset="0"/>
              </a:rPr>
              <a:t>ngài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vận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1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34821" name="Content Placeholder 3" descr="h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118" y="1185367"/>
            <a:ext cx="33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Content Placeholder 3" descr="hv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05350"/>
            <a:ext cx="45676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Content Placeholder 3" descr="hv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00550"/>
            <a:ext cx="4270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09800" y="29593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thuốc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quý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796" y="631606"/>
            <a:ext cx="69342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nổi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000" dirty="0">
                <a:latin typeface="Times New Roman" panose="02020603050405020304" pitchFamily="18" charset="0"/>
              </a:rPr>
              <a:t> Hai-</a:t>
            </a:r>
            <a:r>
              <a:rPr lang="en-US" altLang="en-US" sz="2000" dirty="0" err="1">
                <a:latin typeface="Times New Roman" panose="02020603050405020304" pitchFamily="18" charset="0"/>
              </a:rPr>
              <a:t>nơ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mắc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chứng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bệnh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mệt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mỏi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mất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ngủ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thuốc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bổ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khỏi.Một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khám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bệnh,bảo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0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-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ngày,ngài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ăn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táo,vừa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ăn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vừa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bộ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quảng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phố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gian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ngắn,quả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latin typeface="Times New Roman" panose="02020603050405020304" pitchFamily="18" charset="0"/>
              </a:rPr>
              <a:t> Hai-</a:t>
            </a:r>
            <a:r>
              <a:rPr lang="en-US" altLang="en-US" sz="2000" dirty="0" err="1">
                <a:latin typeface="Times New Roman" panose="02020603050405020304" pitchFamily="18" charset="0"/>
              </a:rPr>
              <a:t>nơ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bệnh.Ông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nói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sĩ</a:t>
            </a:r>
            <a:r>
              <a:rPr lang="en-US" altLang="en-US" sz="20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-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Bây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giờ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tôi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mới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táo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cũng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thuốc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quý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Bác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mỉm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cười</a:t>
            </a:r>
            <a:r>
              <a:rPr lang="en-US" altLang="en-US" sz="20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táo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thương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kia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bệnh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ngài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đâu.Chính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cuộc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bộ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hằng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mới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thuốc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quý</a:t>
            </a:r>
            <a:r>
              <a:rPr lang="en-US" altLang="en-US" sz="2000" dirty="0">
                <a:latin typeface="Times New Roman" panose="02020603050405020304" pitchFamily="18" charset="0"/>
              </a:rPr>
              <a:t> ,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chúng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buộc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ngài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vận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5" name="Content Placeholder 3" descr="h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116" y="984475"/>
            <a:ext cx="647484" cy="40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h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691" y="4489675"/>
            <a:ext cx="570709" cy="35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 descr="h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46705"/>
            <a:ext cx="495084" cy="30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76200" y="53189"/>
            <a:ext cx="6400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Times New Roman" panose="02020603050405020304" pitchFamily="18" charset="0"/>
              </a:rPr>
              <a:t>b) </a:t>
            </a:r>
            <a:r>
              <a:rPr lang="en-US" altLang="en-US" sz="22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vần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uốc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uốt</a:t>
            </a:r>
            <a:r>
              <a:rPr lang="en-US" altLang="en-US" sz="2200" dirty="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0100"/>
            <a:ext cx="69151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defTabSz="685800"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“Cha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57175" indent="-257175" defTabSz="685800">
              <a:buFontTx/>
              <a:buAutoNum type="arabicPeriod"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defTabSz="685800"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uôc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18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971550"/>
            <a:ext cx="678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9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24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0100"/>
            <a:ext cx="69151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defTabSz="685800"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“Cha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57175" indent="-257175" defTabSz="685800">
              <a:buFontTx/>
              <a:buAutoNum type="arabicPeriod"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defTabSz="685800"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uôc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3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G:\New folder (2)\xedap20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" y="971550"/>
            <a:ext cx="6477000" cy="3028950"/>
          </a:xfrm>
          <a:noFill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12B71F-5C79-4DA5-9E92-20689FD2060E}"/>
              </a:ext>
            </a:extLst>
          </p:cNvPr>
          <p:cNvSpPr/>
          <p:nvPr/>
        </p:nvSpPr>
        <p:spPr>
          <a:xfrm>
            <a:off x="1840230" y="3482340"/>
            <a:ext cx="2819400" cy="514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-914400" y="20955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                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Cha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đẻ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lốp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đạp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19050" y="863109"/>
            <a:ext cx="6781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	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kỉ</a:t>
            </a:r>
            <a:r>
              <a:rPr lang="en-US" altLang="en-US" sz="2400" dirty="0">
                <a:latin typeface="Times New Roman" panose="02020603050405020304" pitchFamily="18" charset="0"/>
              </a:rPr>
              <a:t> XIX,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đạp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gỗ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nẹp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sắt</a:t>
            </a:r>
            <a:r>
              <a:rPr lang="en-US" altLang="en-US" sz="2400" dirty="0">
                <a:latin typeface="Times New Roman" panose="02020603050405020304" pitchFamily="18" charset="0"/>
              </a:rPr>
              <a:t>, do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xóc</a:t>
            </a:r>
            <a:r>
              <a:rPr lang="en-US" altLang="en-US" sz="2400" dirty="0">
                <a:latin typeface="Times New Roman" panose="02020603050405020304" pitchFamily="18" charset="0"/>
              </a:rPr>
              <a:t>. Người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chế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chiếc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lốp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Đân-lớp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Anh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suýt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ngã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vấp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ống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dẫn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Đân</a:t>
            </a:r>
            <a:r>
              <a:rPr lang="en-US" altLang="en-US" sz="2400" dirty="0">
                <a:latin typeface="Times New Roman" panose="02020603050405020304" pitchFamily="18" charset="0"/>
              </a:rPr>
              <a:t> -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đã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nghĩ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cuộn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ống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vừa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rồi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bơm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hơi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thay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gỗ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nẹp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sắt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400" dirty="0">
                <a:latin typeface="Times New Roman" panose="02020603050405020304" pitchFamily="18" charset="0"/>
              </a:rPr>
              <a:t> minh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Đân-lớp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kí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chính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năm</a:t>
            </a:r>
            <a:r>
              <a:rPr lang="en-US" altLang="en-US" sz="2400" dirty="0">
                <a:latin typeface="Times New Roman" panose="02020603050405020304" pitchFamily="18" charset="0"/>
              </a:rPr>
              <a:t> 1880.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lốp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đạp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chiếc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săm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bơm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hơi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nằm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                                             Theo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Vũ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Bội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Tuyền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-48021"/>
            <a:ext cx="642497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8738" y="311411"/>
            <a:ext cx="662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bánh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đạp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4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-99672" y="586221"/>
            <a:ext cx="617052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Đươc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gỗ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nẹp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sắt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-99672" y="942502"/>
            <a:ext cx="70503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latin typeface="Times New Roman" panose="02020603050405020304" pitchFamily="18" charset="0"/>
              </a:rPr>
              <a:t> -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Sự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Đân</a:t>
            </a:r>
            <a:r>
              <a:rPr lang="en-US" altLang="en-US" sz="2200" dirty="0">
                <a:latin typeface="Times New Roman" panose="02020603050405020304" pitchFamily="18" charset="0"/>
              </a:rPr>
              <a:t> -</a:t>
            </a:r>
            <a:r>
              <a:rPr lang="en-US" altLang="en-US" sz="22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nảy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200" dirty="0">
                <a:latin typeface="Times New Roman" panose="02020603050405020304" pitchFamily="18" charset="0"/>
              </a:rPr>
              <a:t> ý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nghĩ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lốp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xe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đạp</a:t>
            </a:r>
            <a:r>
              <a:rPr lang="en-US" altLang="en-US" sz="2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" name="Text Box 10"/>
          <p:cNvSpPr>
            <a:spLocks noGrp="1" noChangeArrowheads="1"/>
          </p:cNvSpPr>
          <p:nvPr>
            <p:ph type="title"/>
          </p:nvPr>
        </p:nvSpPr>
        <p:spPr>
          <a:xfrm>
            <a:off x="25775" y="1305323"/>
            <a:ext cx="6752362" cy="1421928"/>
          </a:xfr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suýt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ngã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vấp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ống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cuộn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ống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bánh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bơm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căng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gỗ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nẹp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sắt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-77660" y="2598685"/>
            <a:ext cx="6933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400" dirty="0">
                <a:latin typeface="Times New Roman" panose="02020603050405020304" pitchFamily="18" charset="0"/>
              </a:rPr>
              <a:t> minh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Đân</a:t>
            </a:r>
            <a:r>
              <a:rPr lang="en-US" altLang="en-US" sz="2400" dirty="0">
                <a:latin typeface="Times New Roman" panose="02020603050405020304" pitchFamily="18" charset="0"/>
              </a:rPr>
              <a:t> -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kí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chính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năm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-35877" y="3347982"/>
            <a:ext cx="692279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minh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đăng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kí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1880.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-179285" y="4025051"/>
            <a:ext cx="662907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Nội</a:t>
            </a:r>
            <a:r>
              <a:rPr lang="en-US" altLang="en-US" sz="2400" dirty="0">
                <a:latin typeface="Times New Roman" panose="02020603050405020304" pitchFamily="18" charset="0"/>
              </a:rPr>
              <a:t> dung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chính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-35877" y="4383844"/>
            <a:ext cx="690322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minh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lốp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743200" y="38100"/>
            <a:ext cx="411480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" y="2495550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XIX,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nẹp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sắt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Đân-lớp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666750"/>
            <a:ext cx="297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630" y="1733550"/>
            <a:ext cx="678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-1219200" y="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4: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0" y="514349"/>
            <a:ext cx="4419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…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…ẻ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426" y="1775837"/>
            <a:ext cx="829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5704" y="177583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82948" y="3683234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429530"/>
            <a:ext cx="829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762000" y="1200151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-381000" y="28575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-609600" y="556259"/>
            <a:ext cx="62484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uôt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uôc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c…..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bẫm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b……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hay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4048" y="1827002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374074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uột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46894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uộc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11533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uốc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80&quot;/&gt;&lt;/object&gt;&lt;object type=&quot;3&quot; unique_id=&quot;10007&quot;&gt;&lt;property id=&quot;20148&quot; value=&quot;5&quot;/&gt;&lt;property id=&quot;20300&quot; value=&quot;Slide 4&quot;/&gt;&lt;property id=&quot;20307&quot; value=&quot;265&quot;/&gt;&lt;/object&gt;&lt;object type=&quot;3&quot; unique_id=&quot;10008&quot;&gt;&lt;property id=&quot;20148&quot; value=&quot;5&quot;/&gt;&lt;property id=&quot;20300&quot; value=&quot;Slide 5&quot;/&gt;&lt;property id=&quot;20307&quot; value=&quot;270&quot;/&gt;&lt;/object&gt;&lt;object type=&quot;3&quot; unique_id=&quot;10009&quot;&gt;&lt;property id=&quot;20148&quot; value=&quot;5&quot;/&gt;&lt;property id=&quot;20300&quot; value=&quot;Slide 6&quot;/&gt;&lt;property id=&quot;20307&quot; value=&quot;272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74&quot;/&gt;&lt;/object&gt;&lt;object type=&quot;3&quot; unique_id=&quot;10012&quot;&gt;&lt;property id=&quot;20148&quot; value=&quot;5&quot;/&gt;&lt;property id=&quot;20300&quot; value=&quot;Slide 9&quot;/&gt;&lt;property id=&quot;20307&quot; value=&quot;281&quot;/&gt;&lt;/object&gt;&lt;object type=&quot;3&quot; unique_id=&quot;10015&quot;&gt;&lt;property id=&quot;20148&quot; value=&quot;5&quot;/&gt;&lt;property id=&quot;20300&quot; value=&quot;Slide 10&quot;/&gt;&lt;property id=&quot;20307&quot; value=&quot;275&quot;/&gt;&lt;/object&gt;&lt;object type=&quot;3&quot; unique_id=&quot;10016&quot;&gt;&lt;property id=&quot;20148&quot; value=&quot;5&quot;/&gt;&lt;property id=&quot;20300&quot; value=&quot;Slide 11&quot;/&gt;&lt;property id=&quot;20307&quot; value=&quot;285&quot;/&gt;&lt;/object&gt;&lt;object type=&quot;3&quot; unique_id=&quot;10017&quot;&gt;&lt;property id=&quot;20148&quot; value=&quot;5&quot;/&gt;&lt;property id=&quot;20300&quot; value=&quot;Slide 12&quot;/&gt;&lt;property id=&quot;20307&quot; value=&quot;286&quot;/&gt;&lt;/object&gt;&lt;/object&gt;&lt;/object&gt;&lt;/database&gt;"/>
  <p:tag name="SECTOMILLISECCONVERTED" val="1"/>
  <p:tag name="INKNOELEADERBOARD" val="-6548499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932</Words>
  <Application>Microsoft Office PowerPoint</Application>
  <PresentationFormat>Custom</PresentationFormat>
  <Paragraphs>75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 - Từ một lần suýt ngã vì vấp phải ống cao su dẫn nước, Đân -lớp đã nghĩ ra cách cuộn ống cao su cho vừa bánh xe rồi bơm hơi căng lên thay cho gỗ và nẹp sắt.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p.trung</dc:creator>
  <cp:lastModifiedBy>AD</cp:lastModifiedBy>
  <cp:revision>153</cp:revision>
  <dcterms:created xsi:type="dcterms:W3CDTF">2010-12-03T12:09:15Z</dcterms:created>
  <dcterms:modified xsi:type="dcterms:W3CDTF">2023-02-02T08:11:15Z</dcterms:modified>
</cp:coreProperties>
</file>