
<file path=[Content_Types].xml><?xml version="1.0" encoding="utf-8"?>
<Types xmlns="http://schemas.openxmlformats.org/package/2006/content-types">
  <Default Extension="gif" ContentType="image/gif"/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7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8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theme/theme9.xml" ContentType="application/vnd.openxmlformats-officedocument.theme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  <p:sldMasterId id="2147483687" r:id="rId3"/>
    <p:sldMasterId id="2147483700" r:id="rId4"/>
    <p:sldMasterId id="2147483713" r:id="rId5"/>
    <p:sldMasterId id="2147483739" r:id="rId6"/>
    <p:sldMasterId id="2147483752" r:id="rId7"/>
    <p:sldMasterId id="2147483765" r:id="rId8"/>
    <p:sldMasterId id="2147483778" r:id="rId9"/>
    <p:sldMasterId id="2147483791" r:id="rId10"/>
  </p:sldMasterIdLst>
  <p:notesMasterIdLst>
    <p:notesMasterId r:id="rId33"/>
  </p:notesMasterIdLst>
  <p:sldIdLst>
    <p:sldId id="559" r:id="rId11"/>
    <p:sldId id="512" r:id="rId12"/>
    <p:sldId id="560" r:id="rId13"/>
    <p:sldId id="561" r:id="rId14"/>
    <p:sldId id="562" r:id="rId15"/>
    <p:sldId id="547" r:id="rId16"/>
    <p:sldId id="563" r:id="rId17"/>
    <p:sldId id="568" r:id="rId18"/>
    <p:sldId id="567" r:id="rId19"/>
    <p:sldId id="548" r:id="rId20"/>
    <p:sldId id="549" r:id="rId21"/>
    <p:sldId id="550" r:id="rId22"/>
    <p:sldId id="551" r:id="rId23"/>
    <p:sldId id="558" r:id="rId24"/>
    <p:sldId id="552" r:id="rId25"/>
    <p:sldId id="553" r:id="rId26"/>
    <p:sldId id="554" r:id="rId27"/>
    <p:sldId id="555" r:id="rId28"/>
    <p:sldId id="565" r:id="rId29"/>
    <p:sldId id="566" r:id="rId30"/>
    <p:sldId id="569" r:id="rId31"/>
    <p:sldId id="364" r:id="rId32"/>
  </p:sldIdLst>
  <p:sldSz cx="9144000" cy="5143500" type="screen16x9"/>
  <p:notesSz cx="6858000" cy="9144000"/>
  <p:defaultTextStyle>
    <a:defPPr>
      <a:defRPr lang="en-US"/>
    </a:defPPr>
    <a:lvl1pPr marL="0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8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2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297" autoAdjust="0"/>
  </p:normalViewPr>
  <p:slideViewPr>
    <p:cSldViewPr>
      <p:cViewPr varScale="1">
        <p:scale>
          <a:sx n="128" d="100"/>
          <a:sy n="128" d="100"/>
        </p:scale>
        <p:origin x="63" y="31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21" Type="http://schemas.openxmlformats.org/officeDocument/2006/relationships/slide" Target="slides/slide11.xml"/><Relationship Id="rId34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slide" Target="slides/slide22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36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31" Type="http://schemas.openxmlformats.org/officeDocument/2006/relationships/slide" Target="slides/slide2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slide" Target="slides/slide20.xml"/><Relationship Id="rId35" Type="http://schemas.openxmlformats.org/officeDocument/2006/relationships/viewProps" Target="viewProps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C8DED3-7A71-44B5-A23F-04BD276A6A04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8DE49A-6AED-46BF-8EFD-A3F7DE59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586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8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2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94668323-A15A-46D3-8507-FBEAC91D9A8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343400"/>
            <a:ext cx="5029200" cy="4114800"/>
          </a:xfrm>
        </p:spPr>
        <p:txBody>
          <a:bodyPr>
            <a:prstTxWarp prst="textNoShape">
              <a:avLst/>
            </a:prstTxWarp>
          </a:bodyPr>
          <a:lstStyle/>
          <a:p>
            <a:pPr eaLnBrk="1" hangingPunct="1"/>
            <a:endParaRPr lang="en-US" alt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9AF9B-E792-48C9-A4DB-0D0FC57A52B0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31960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94668323-A15A-46D3-8507-FBEAC91D9A8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343400"/>
            <a:ext cx="5029200" cy="4114800"/>
          </a:xfrm>
        </p:spPr>
        <p:txBody>
          <a:bodyPr>
            <a:prstTxWarp prst="textNoShape">
              <a:avLst/>
            </a:prstTxWarp>
          </a:bodyPr>
          <a:lstStyle/>
          <a:p>
            <a:pPr eaLnBrk="1" hangingPunct="1"/>
            <a:endParaRPr lang="en-US" alt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DE49A-6AED-46BF-8EFD-A3F7DE595BF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068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3789440"/>
            <a:ext cx="5637010" cy="66158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9C5D-967B-49F0-8FAE-B3707F5FC772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52E18-C37F-4C72-A1ED-A580558D164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643" y="2349240"/>
            <a:ext cx="7175351" cy="1344875"/>
          </a:xfrm>
          <a:effectLst/>
        </p:spPr>
        <p:txBody>
          <a:bodyPr>
            <a:noAutofit/>
          </a:bodyPr>
          <a:lstStyle>
            <a:lvl1pPr marL="640064" indent="-457189"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548639"/>
            <a:ext cx="6400800" cy="260604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9C5D-967B-49F0-8FAE-B3707F5FC772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52E18-C37F-4C72-A1ED-A580558D16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F6C5E-1816-4860-A3E8-BDBCC629FBB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45B86-8716-4D27-9A29-13D93CD9CA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550125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7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40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40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A7318-0583-4D43-905A-9D99EFE0047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EB049-DA31-43FF-B6DE-EF112FF8DA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829450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61A6B-0EB4-4F11-A738-F1AD702F5B1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E1C2A-0E73-4EEA-A879-98496E8003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6516952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0CA8B-F199-4EDE-99D9-3AD2380D624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75F7A-3F59-4668-A4E6-1507325C67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3387769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2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1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100"/>
            </a:lvl2pPr>
            <a:lvl3pPr marL="685783" indent="0">
              <a:buNone/>
              <a:defRPr sz="900"/>
            </a:lvl3pPr>
            <a:lvl4pPr marL="1028675" indent="0">
              <a:buNone/>
              <a:defRPr sz="800"/>
            </a:lvl4pPr>
            <a:lvl5pPr marL="1371566" indent="0">
              <a:buNone/>
              <a:defRPr sz="800"/>
            </a:lvl5pPr>
            <a:lvl6pPr marL="1714457" indent="0">
              <a:buNone/>
              <a:defRPr sz="800"/>
            </a:lvl6pPr>
            <a:lvl7pPr marL="2057348" indent="0">
              <a:buNone/>
              <a:defRPr sz="800"/>
            </a:lvl7pPr>
            <a:lvl8pPr marL="2400240" indent="0">
              <a:buNone/>
              <a:defRPr sz="800"/>
            </a:lvl8pPr>
            <a:lvl9pPr marL="2743132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CE653-359F-4E97-BC9E-CE171797B4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E6B82-89B9-4F61-A7FE-347E05055F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9402148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2"/>
            <a:ext cx="4629150" cy="3655219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1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100"/>
            </a:lvl2pPr>
            <a:lvl3pPr marL="685783" indent="0">
              <a:buNone/>
              <a:defRPr sz="900"/>
            </a:lvl3pPr>
            <a:lvl4pPr marL="1028675" indent="0">
              <a:buNone/>
              <a:defRPr sz="800"/>
            </a:lvl4pPr>
            <a:lvl5pPr marL="1371566" indent="0">
              <a:buNone/>
              <a:defRPr sz="800"/>
            </a:lvl5pPr>
            <a:lvl6pPr marL="1714457" indent="0">
              <a:buNone/>
              <a:defRPr sz="800"/>
            </a:lvl6pPr>
            <a:lvl7pPr marL="2057348" indent="0">
              <a:buNone/>
              <a:defRPr sz="800"/>
            </a:lvl7pPr>
            <a:lvl8pPr marL="2400240" indent="0">
              <a:buNone/>
              <a:defRPr sz="800"/>
            </a:lvl8pPr>
            <a:lvl9pPr marL="2743132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633EA-C451-49C1-BFDA-564F1A90353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4E651-BD4C-4A58-A9F9-BEAE6CB35D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3838248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1653B-9C77-46A9-B0C7-9B401A4DA09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5A3A8-0025-4A12-853E-ED7A5D9A07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9504115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5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273845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962AC-367E-4A84-9564-D160BCE4525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35E51-D814-4366-99DD-50548146C3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6853236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1772"/>
            <a:ext cx="77724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244F3-A528-45F7-8B9D-8C52F5E34FA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4F425-A148-4F24-8684-6AACAB1FF1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293638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78946-41F8-4E79-AB72-D999CE2BFB5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89955-D687-4819-B8E3-094801223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3937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282388"/>
            <a:ext cx="2057400" cy="3928754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42" y="548671"/>
            <a:ext cx="4829287" cy="367104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9C5D-967B-49F0-8FAE-B3707F5FC772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52E18-C37F-4C72-A1ED-A580558D16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6FA25-B2A6-4EEF-9E53-DCA9C677610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80AD6-E34E-4F26-900D-994D1B37F0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0246199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F6C5E-1816-4860-A3E8-BDBCC629FBB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45B86-8716-4D27-9A29-13D93CD9CA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7858748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6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A7318-0583-4D43-905A-9D99EFE0047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EB049-DA31-43FF-B6DE-EF112FF8DA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9269308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61A6B-0EB4-4F11-A738-F1AD702F5B1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E1C2A-0E73-4EEA-A879-98496E8003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9844923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0CA8B-F199-4EDE-99D9-3AD2380D624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75F7A-3F59-4668-A4E6-1507325C67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1310605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1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CE653-359F-4E97-BC9E-CE171797B4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E6B82-89B9-4F61-A7FE-347E05055F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3722046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1"/>
            <a:ext cx="4629150" cy="3655219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633EA-C451-49C1-BFDA-564F1A90353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4E651-BD4C-4A58-A9F9-BEAE6CB35D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0520722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1653B-9C77-46A9-B0C7-9B401A4DA09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5A3A8-0025-4A12-853E-ED7A5D9A07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51968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962AC-367E-4A84-9564-D160BCE4525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35E51-D814-4366-99DD-50548146C3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9012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Ngữ cả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ội dung 1"/>
          <p:cNvSpPr>
            <a:spLocks noGrp="1"/>
          </p:cNvSpPr>
          <p:nvPr>
            <p:ph/>
          </p:nvPr>
        </p:nvSpPr>
        <p:spPr>
          <a:xfrm>
            <a:off x="457200" y="205980"/>
            <a:ext cx="8229600" cy="4388644"/>
          </a:xfrm>
        </p:spPr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04D5E-3CBA-499C-8635-082A04CD97F7}" type="datetimeFigureOut">
              <a:rPr lang="en-US"/>
              <a:pPr>
                <a:defRPr/>
              </a:pPr>
              <a:t>4/13/2023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E18EDE-B09C-446A-A667-1B64208A81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2616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1597850"/>
            <a:ext cx="7772400" cy="1102519"/>
          </a:xfrm>
        </p:spPr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189" indent="0" algn="ctr">
              <a:buNone/>
              <a:defRPr/>
            </a:lvl2pPr>
            <a:lvl3pPr marL="914378" indent="0" algn="ctr">
              <a:buNone/>
              <a:defRPr/>
            </a:lvl3pPr>
            <a:lvl4pPr marL="1371566" indent="0" algn="ctr">
              <a:buNone/>
              <a:defRPr/>
            </a:lvl4pPr>
            <a:lvl5pPr marL="1828754" indent="0" algn="ctr">
              <a:buNone/>
              <a:defRPr/>
            </a:lvl5pPr>
            <a:lvl6pPr marL="2285943" indent="0" algn="ctr">
              <a:buNone/>
              <a:defRPr/>
            </a:lvl6pPr>
            <a:lvl7pPr marL="2743132" indent="0" algn="ctr">
              <a:buNone/>
              <a:defRPr/>
            </a:lvl7pPr>
            <a:lvl8pPr marL="3200320" indent="0" algn="ctr">
              <a:buNone/>
              <a:defRPr/>
            </a:lvl8pPr>
            <a:lvl9pPr marL="3657509" indent="0" algn="ctr">
              <a:buNone/>
              <a:defRPr/>
            </a:lvl9pPr>
          </a:lstStyle>
          <a:p>
            <a:r>
              <a:rPr lang="en-US" noProof="1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38A7B-4180-4A95-BCF7-06B0A9E9163E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4/13/2023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5105AB-FC56-4D13-9F7B-2A0011B83257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19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56F3E-AB01-45B8-917D-B62BE23FDB88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4/13/2023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65BC8F-ED4B-4F3B-A06E-D869860F2056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3528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8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2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03E387-7F29-498F-9B04-6BE3EF77B00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4/13/2023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69F54F-2DD8-4654-8670-F4187391383A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2104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2C0E05-8A49-45E6-A02C-250E3A9D701F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4/13/2023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BE61D1-65AF-4FD2-AAC5-6EF0E0FE50F8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9871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34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34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9FBAB-DEDC-4D76-81AF-BC0C5081F20E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4/13/2023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946C44-9DFD-4C99-97D4-1D6F489980D1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0834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938FCD-208B-4741-B919-412A950ABE11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4/13/2023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6353F5-6294-41FD-8D8F-7876DB76C5D6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6950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BDB94-C1B2-4C0C-B109-702BE6E538F3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4/13/2023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09F16C-EF91-4EC7-84A4-E37A0A2E8644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258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9C5D-967B-49F0-8FAE-B3707F5FC772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52E18-C37F-4C72-A1ED-A580558D164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548640"/>
            <a:ext cx="6400800" cy="26060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0481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1F3DFE-93EB-4AF2-9D80-CAE2CF4BDD80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4/13/2023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3CE14D-FC4E-4C35-83DF-39B2D73F831E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28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402553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9448E-7F67-44F2-A141-87AC322E18D3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4/13/2023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9521F-2F57-43F1-A2CF-43D883131BD4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1931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7510D-993A-49FC-934E-67A710686D2D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4/13/2023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986206-14AB-4402-BC9D-9C065D17141C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8596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F8B642-FB0E-42FC-AC87-149619B34986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4/13/2023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3A3B74-8B3C-433F-8ED0-BAD7ED4F9BB2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0964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Ngữ cả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ội dung 1"/>
          <p:cNvSpPr>
            <a:spLocks noGrp="1"/>
          </p:cNvSpPr>
          <p:nvPr>
            <p:ph/>
          </p:nvPr>
        </p:nvSpPr>
        <p:spPr>
          <a:xfrm>
            <a:off x="457200" y="205980"/>
            <a:ext cx="8229600" cy="4388644"/>
          </a:xfr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30DEF-8CB9-4C61-AAC7-110621FDA7F8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4/13/2023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680BF5-21D9-48DD-9A0F-258A8F615530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69737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1597849"/>
            <a:ext cx="7772400" cy="1102519"/>
          </a:xfrm>
        </p:spPr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189" indent="0" algn="ctr">
              <a:buNone/>
              <a:defRPr/>
            </a:lvl2pPr>
            <a:lvl3pPr marL="914378" indent="0" algn="ctr">
              <a:buNone/>
              <a:defRPr/>
            </a:lvl3pPr>
            <a:lvl4pPr marL="1371566" indent="0" algn="ctr">
              <a:buNone/>
              <a:defRPr/>
            </a:lvl4pPr>
            <a:lvl5pPr marL="1828754" indent="0" algn="ctr">
              <a:buNone/>
              <a:defRPr/>
            </a:lvl5pPr>
            <a:lvl6pPr marL="2285943" indent="0" algn="ctr">
              <a:buNone/>
              <a:defRPr/>
            </a:lvl6pPr>
            <a:lvl7pPr marL="2743132" indent="0" algn="ctr">
              <a:buNone/>
              <a:defRPr/>
            </a:lvl7pPr>
            <a:lvl8pPr marL="3200320" indent="0" algn="ctr">
              <a:buNone/>
              <a:defRPr/>
            </a:lvl8pPr>
            <a:lvl9pPr marL="3657509" indent="0" algn="ctr">
              <a:buNone/>
              <a:defRPr/>
            </a:lvl9pPr>
          </a:lstStyle>
          <a:p>
            <a:r>
              <a:rPr lang="en-US" noProof="1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38A7B-4180-4A95-BCF7-06B0A9E9163E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4/13/2023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5105AB-FC56-4D13-9F7B-2A0011B83257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7164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56F3E-AB01-45B8-917D-B62BE23FDB88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4/13/2023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65BC8F-ED4B-4F3B-A06E-D869860F2056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3182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8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2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03E387-7F29-498F-9B04-6BE3EF77B00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4/13/2023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69F54F-2DD8-4654-8670-F4187391383A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3292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2C0E05-8A49-45E6-A02C-250E3A9D701F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4/13/2023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BE61D1-65AF-4FD2-AAC5-6EF0E0FE50F8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1949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34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34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9FBAB-DEDC-4D76-81AF-BC0C5081F20E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4/13/2023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946C44-9DFD-4C99-97D4-1D6F489980D1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96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6" y="1629487"/>
            <a:ext cx="5966666" cy="1817510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9" y="3455633"/>
            <a:ext cx="5970494" cy="626595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9C5D-967B-49F0-8FAE-B3707F5FC772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52E18-C37F-4C72-A1ED-A580558D16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938FCD-208B-4741-B919-412A950ABE11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4/13/2023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6353F5-6294-41FD-8D8F-7876DB76C5D6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06433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BDB94-C1B2-4C0C-B109-702BE6E538F3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4/13/2023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09F16C-EF91-4EC7-84A4-E37A0A2E8644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87442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0481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1F3DFE-93EB-4AF2-9D80-CAE2CF4BDD80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4/13/2023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3CE14D-FC4E-4C35-83DF-39B2D73F831E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3084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402553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9448E-7F67-44F2-A141-87AC322E18D3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4/13/2023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9521F-2F57-43F1-A2CF-43D883131BD4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40271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7510D-993A-49FC-934E-67A710686D2D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4/13/2023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986206-14AB-4402-BC9D-9C065D17141C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60082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F8B642-FB0E-42FC-AC87-149619B34986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4/13/2023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3A3B74-8B3C-433F-8ED0-BAD7ED4F9BB2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26541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Ngữ cả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ội dung 1"/>
          <p:cNvSpPr>
            <a:spLocks noGrp="1"/>
          </p:cNvSpPr>
          <p:nvPr>
            <p:ph/>
          </p:nvPr>
        </p:nvSpPr>
        <p:spPr>
          <a:xfrm>
            <a:off x="457200" y="205980"/>
            <a:ext cx="8229600" cy="4388644"/>
          </a:xfr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30DEF-8CB9-4C61-AAC7-110621FDA7F8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4/13/2023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680BF5-21D9-48DD-9A0F-258A8F615530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04760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1597846"/>
            <a:ext cx="7772400" cy="1102519"/>
          </a:xfrm>
        </p:spPr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189" indent="0" algn="ctr">
              <a:buNone/>
              <a:defRPr/>
            </a:lvl2pPr>
            <a:lvl3pPr marL="914378" indent="0" algn="ctr">
              <a:buNone/>
              <a:defRPr/>
            </a:lvl3pPr>
            <a:lvl4pPr marL="1371566" indent="0" algn="ctr">
              <a:buNone/>
              <a:defRPr/>
            </a:lvl4pPr>
            <a:lvl5pPr marL="1828754" indent="0" algn="ctr">
              <a:buNone/>
              <a:defRPr/>
            </a:lvl5pPr>
            <a:lvl6pPr marL="2285943" indent="0" algn="ctr">
              <a:buNone/>
              <a:defRPr/>
            </a:lvl6pPr>
            <a:lvl7pPr marL="2743132" indent="0" algn="ctr">
              <a:buNone/>
              <a:defRPr/>
            </a:lvl7pPr>
            <a:lvl8pPr marL="3200320" indent="0" algn="ctr">
              <a:buNone/>
              <a:defRPr/>
            </a:lvl8pPr>
            <a:lvl9pPr marL="3657509" indent="0" algn="ctr">
              <a:buNone/>
              <a:defRPr/>
            </a:lvl9pPr>
          </a:lstStyle>
          <a:p>
            <a:r>
              <a:rPr lang="en-US" noProof="1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38A7B-4180-4A95-BCF7-06B0A9E9163E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4/13/2023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5105AB-FC56-4D13-9F7B-2A0011B83257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64469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56F3E-AB01-45B8-917D-B62BE23FDB88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4/13/2023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65BC8F-ED4B-4F3B-A06E-D869860F2056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48768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8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2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03E387-7F29-498F-9B04-6BE3EF77B00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4/13/2023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69F54F-2DD8-4654-8670-F4187391383A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191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9C5D-967B-49F0-8FAE-B3707F5FC772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52E18-C37F-4C72-A1ED-A580558D164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548639"/>
            <a:ext cx="3346704" cy="26060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548640"/>
            <a:ext cx="3346704" cy="26060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2C0E05-8A49-45E6-A02C-250E3A9D701F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4/13/2023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BE61D1-65AF-4FD2-AAC5-6EF0E0FE50F8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45299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34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34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9FBAB-DEDC-4D76-81AF-BC0C5081F20E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4/13/2023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946C44-9DFD-4C99-97D4-1D6F489980D1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37197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938FCD-208B-4741-B919-412A950ABE11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4/13/2023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6353F5-6294-41FD-8D8F-7876DB76C5D6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52445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BDB94-C1B2-4C0C-B109-702BE6E538F3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4/13/2023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09F16C-EF91-4EC7-84A4-E37A0A2E8644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7715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04815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1F3DFE-93EB-4AF2-9D80-CAE2CF4BDD80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4/13/2023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3CE14D-FC4E-4C35-83DF-39B2D73F831E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54805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4025530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9448E-7F67-44F2-A141-87AC322E18D3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4/13/2023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9521F-2F57-43F1-A2CF-43D883131BD4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93454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7510D-993A-49FC-934E-67A710686D2D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4/13/2023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986206-14AB-4402-BC9D-9C065D17141C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24002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F8B642-FB0E-42FC-AC87-149619B34986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4/13/2023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3A3B74-8B3C-433F-8ED0-BAD7ED4F9BB2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36867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Ngữ cả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ội dung 1"/>
          <p:cNvSpPr>
            <a:spLocks noGrp="1"/>
          </p:cNvSpPr>
          <p:nvPr>
            <p:ph/>
          </p:nvPr>
        </p:nvSpPr>
        <p:spPr>
          <a:xfrm>
            <a:off x="457200" y="205980"/>
            <a:ext cx="8229600" cy="4388644"/>
          </a:xfr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30DEF-8CB9-4C61-AAC7-110621FDA7F8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4/13/2023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680BF5-21D9-48DD-9A0F-258A8F615530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91623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1597842"/>
            <a:ext cx="7772400" cy="1102519"/>
          </a:xfrm>
        </p:spPr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189" indent="0" algn="ctr">
              <a:buNone/>
              <a:defRPr/>
            </a:lvl2pPr>
            <a:lvl3pPr marL="914378" indent="0" algn="ctr">
              <a:buNone/>
              <a:defRPr/>
            </a:lvl3pPr>
            <a:lvl4pPr marL="1371566" indent="0" algn="ctr">
              <a:buNone/>
              <a:defRPr/>
            </a:lvl4pPr>
            <a:lvl5pPr marL="1828754" indent="0" algn="ctr">
              <a:buNone/>
              <a:defRPr/>
            </a:lvl5pPr>
            <a:lvl6pPr marL="2285943" indent="0" algn="ctr">
              <a:buNone/>
              <a:defRPr/>
            </a:lvl6pPr>
            <a:lvl7pPr marL="2743132" indent="0" algn="ctr">
              <a:buNone/>
              <a:defRPr/>
            </a:lvl7pPr>
            <a:lvl8pPr marL="3200320" indent="0" algn="ctr">
              <a:buNone/>
              <a:defRPr/>
            </a:lvl8pPr>
            <a:lvl9pPr marL="3657509" indent="0" algn="ctr">
              <a:buNone/>
              <a:defRPr/>
            </a:lvl9pPr>
          </a:lstStyle>
          <a:p>
            <a:r>
              <a:rPr lang="en-US" noProof="1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38A7B-4180-4A95-BCF7-06B0A9E9163E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4/13/2023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5105AB-FC56-4D13-9F7B-2A0011B83257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141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548641"/>
            <a:ext cx="3346704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050245"/>
            <a:ext cx="3346704" cy="2057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548641"/>
            <a:ext cx="3346704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marL="0" lvl="0" indent="0" algn="ctr" defTabSz="914378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049274"/>
            <a:ext cx="3346704" cy="2057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9C5D-967B-49F0-8FAE-B3707F5FC772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52E18-C37F-4C72-A1ED-A580558D164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56F3E-AB01-45B8-917D-B62BE23FDB88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4/13/2023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65BC8F-ED4B-4F3B-A06E-D869860F2056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417151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8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2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03E387-7F29-498F-9B04-6BE3EF77B00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4/13/2023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69F54F-2DD8-4654-8670-F4187391383A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84192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2C0E05-8A49-45E6-A02C-250E3A9D701F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4/13/2023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BE61D1-65AF-4FD2-AAC5-6EF0E0FE50F8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1821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34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34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9FBAB-DEDC-4D76-81AF-BC0C5081F20E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4/13/2023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946C44-9DFD-4C99-97D4-1D6F489980D1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04132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938FCD-208B-4741-B919-412A950ABE11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4/13/2023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6353F5-6294-41FD-8D8F-7876DB76C5D6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31501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BDB94-C1B2-4C0C-B109-702BE6E538F3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4/13/2023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09F16C-EF91-4EC7-84A4-E37A0A2E8644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96309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04811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1F3DFE-93EB-4AF2-9D80-CAE2CF4BDD80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4/13/2023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3CE14D-FC4E-4C35-83DF-39B2D73F831E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65546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402552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9448E-7F67-44F2-A141-87AC322E18D3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4/13/2023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9521F-2F57-43F1-A2CF-43D883131BD4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07965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7510D-993A-49FC-934E-67A710686D2D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4/13/2023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986206-14AB-4402-BC9D-9C065D17141C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36287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F8B642-FB0E-42FC-AC87-149619B34986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4/13/2023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3A3B74-8B3C-433F-8ED0-BAD7ED4F9BB2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004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9C5D-967B-49F0-8FAE-B3707F5FC772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52E18-C37F-4C72-A1ED-A580558D16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Ngữ cả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ội dung 1"/>
          <p:cNvSpPr>
            <a:spLocks noGrp="1"/>
          </p:cNvSpPr>
          <p:nvPr>
            <p:ph/>
          </p:nvPr>
        </p:nvSpPr>
        <p:spPr>
          <a:xfrm>
            <a:off x="457200" y="205980"/>
            <a:ext cx="8229600" cy="4388644"/>
          </a:xfr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30DEF-8CB9-4C61-AAC7-110621FDA7F8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4/13/2023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680BF5-21D9-48DD-9A0F-258A8F615530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93564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1597832"/>
            <a:ext cx="7772400" cy="1102519"/>
          </a:xfrm>
        </p:spPr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189" indent="0" algn="ctr">
              <a:buNone/>
              <a:defRPr/>
            </a:lvl2pPr>
            <a:lvl3pPr marL="914378" indent="0" algn="ctr">
              <a:buNone/>
              <a:defRPr/>
            </a:lvl3pPr>
            <a:lvl4pPr marL="1371566" indent="0" algn="ctr">
              <a:buNone/>
              <a:defRPr/>
            </a:lvl4pPr>
            <a:lvl5pPr marL="1828754" indent="0" algn="ctr">
              <a:buNone/>
              <a:defRPr/>
            </a:lvl5pPr>
            <a:lvl6pPr marL="2285943" indent="0" algn="ctr">
              <a:buNone/>
              <a:defRPr/>
            </a:lvl6pPr>
            <a:lvl7pPr marL="2743132" indent="0" algn="ctr">
              <a:buNone/>
              <a:defRPr/>
            </a:lvl7pPr>
            <a:lvl8pPr marL="3200320" indent="0" algn="ctr">
              <a:buNone/>
              <a:defRPr/>
            </a:lvl8pPr>
            <a:lvl9pPr marL="3657509" indent="0" algn="ctr">
              <a:buNone/>
              <a:defRPr/>
            </a:lvl9pPr>
          </a:lstStyle>
          <a:p>
            <a:r>
              <a:rPr lang="en-US" noProof="1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38A7B-4180-4A95-BCF7-06B0A9E9163E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4/13/2023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5105AB-FC56-4D13-9F7B-2A0011B83257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3059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56F3E-AB01-45B8-917D-B62BE23FDB88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4/13/2023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65BC8F-ED4B-4F3B-A06E-D869860F2056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14168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8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2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03E387-7F29-498F-9B04-6BE3EF77B00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4/13/2023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69F54F-2DD8-4654-8670-F4187391383A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90416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2C0E05-8A49-45E6-A02C-250E3A9D701F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4/13/2023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BE61D1-65AF-4FD2-AAC5-6EF0E0FE50F8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33086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34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34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9FBAB-DEDC-4D76-81AF-BC0C5081F20E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4/13/2023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946C44-9DFD-4C99-97D4-1D6F489980D1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93531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938FCD-208B-4741-B919-412A950ABE11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4/13/2023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6353F5-6294-41FD-8D8F-7876DB76C5D6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22011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BDB94-C1B2-4C0C-B109-702BE6E538F3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4/13/2023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09F16C-EF91-4EC7-84A4-E37A0A2E8644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29765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04801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1F3DFE-93EB-4AF2-9D80-CAE2CF4BDD80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4/13/2023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3CE14D-FC4E-4C35-83DF-39B2D73F831E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78231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402551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9448E-7F67-44F2-A141-87AC322E18D3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4/13/2023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9521F-2F57-43F1-A2CF-43D883131BD4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869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9C5D-967B-49F0-8FAE-B3707F5FC772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52E18-C37F-4C72-A1ED-A580558D16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7510D-993A-49FC-934E-67A710686D2D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4/13/2023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986206-14AB-4402-BC9D-9C065D17141C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89116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F8B642-FB0E-42FC-AC87-149619B34986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4/13/2023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3A3B74-8B3C-433F-8ED0-BAD7ED4F9BB2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691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Ngữ cả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ội dung 1"/>
          <p:cNvSpPr>
            <a:spLocks noGrp="1"/>
          </p:cNvSpPr>
          <p:nvPr>
            <p:ph/>
          </p:nvPr>
        </p:nvSpPr>
        <p:spPr>
          <a:xfrm>
            <a:off x="457200" y="205980"/>
            <a:ext cx="8229600" cy="4388644"/>
          </a:xfr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30DEF-8CB9-4C61-AAC7-110621FDA7F8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4/13/2023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680BF5-21D9-48DD-9A0F-258A8F615530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92867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1597826"/>
            <a:ext cx="7772400" cy="1102519"/>
          </a:xfrm>
        </p:spPr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189" indent="0" algn="ctr">
              <a:buNone/>
              <a:defRPr/>
            </a:lvl2pPr>
            <a:lvl3pPr marL="914378" indent="0" algn="ctr">
              <a:buNone/>
              <a:defRPr/>
            </a:lvl3pPr>
            <a:lvl4pPr marL="1371566" indent="0" algn="ctr">
              <a:buNone/>
              <a:defRPr/>
            </a:lvl4pPr>
            <a:lvl5pPr marL="1828754" indent="0" algn="ctr">
              <a:buNone/>
              <a:defRPr/>
            </a:lvl5pPr>
            <a:lvl6pPr marL="2285943" indent="0" algn="ctr">
              <a:buNone/>
              <a:defRPr/>
            </a:lvl6pPr>
            <a:lvl7pPr marL="2743132" indent="0" algn="ctr">
              <a:buNone/>
              <a:defRPr/>
            </a:lvl7pPr>
            <a:lvl8pPr marL="3200320" indent="0" algn="ctr">
              <a:buNone/>
              <a:defRPr/>
            </a:lvl8pPr>
            <a:lvl9pPr marL="3657509" indent="0" algn="ctr">
              <a:buNone/>
              <a:defRPr/>
            </a:lvl9pPr>
          </a:lstStyle>
          <a:p>
            <a:r>
              <a:rPr lang="en-US" noProof="1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38A7B-4180-4A95-BCF7-06B0A9E9163E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4/13/2023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5105AB-FC56-4D13-9F7B-2A0011B83257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33116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56F3E-AB01-45B8-917D-B62BE23FDB88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4/13/2023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65BC8F-ED4B-4F3B-A06E-D869860F2056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50237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8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2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03E387-7F29-498F-9B04-6BE3EF77B00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4/13/2023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69F54F-2DD8-4654-8670-F4187391383A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94612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2C0E05-8A49-45E6-A02C-250E3A9D701F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4/13/2023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BE61D1-65AF-4FD2-AAC5-6EF0E0FE50F8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37242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34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34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9FBAB-DEDC-4D76-81AF-BC0C5081F20E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4/13/2023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946C44-9DFD-4C99-97D4-1D6F489980D1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608866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938FCD-208B-4741-B919-412A950ABE11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4/13/2023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6353F5-6294-41FD-8D8F-7876DB76C5D6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77909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BDB94-C1B2-4C0C-B109-702BE6E538F3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4/13/2023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09F16C-EF91-4EC7-84A4-E37A0A2E8644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775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123" y="1657350"/>
            <a:ext cx="3636085" cy="943870"/>
          </a:xfrm>
          <a:effectLst/>
        </p:spPr>
        <p:txBody>
          <a:bodyPr anchor="b">
            <a:noAutofit/>
          </a:bodyPr>
          <a:lstStyle>
            <a:lvl1pPr marL="228594" indent="-228594" algn="l">
              <a:defRPr sz="2800" b="1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41" y="548641"/>
            <a:ext cx="4017085" cy="3671048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6" y="2623382"/>
            <a:ext cx="3388660" cy="1604639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9C5D-967B-49F0-8FAE-B3707F5FC772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52E18-C37F-4C72-A1ED-A580558D16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14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04795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14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1F3DFE-93EB-4AF2-9D80-CAE2CF4BDD80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4/13/2023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3CE14D-FC4E-4C35-83DF-39B2D73F831E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20869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4025510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9448E-7F67-44F2-A141-87AC322E18D3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4/13/2023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9521F-2F57-43F1-A2CF-43D883131BD4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658640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7510D-993A-49FC-934E-67A710686D2D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4/13/2023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986206-14AB-4402-BC9D-9C065D17141C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71102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F8B642-FB0E-42FC-AC87-149619B34986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4/13/2023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3A3B74-8B3C-433F-8ED0-BAD7ED4F9BB2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07411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Ngữ cả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ội dung 1"/>
          <p:cNvSpPr>
            <a:spLocks noGrp="1"/>
          </p:cNvSpPr>
          <p:nvPr>
            <p:ph/>
          </p:nvPr>
        </p:nvSpPr>
        <p:spPr>
          <a:xfrm>
            <a:off x="457200" y="205980"/>
            <a:ext cx="8229600" cy="4388644"/>
          </a:xfr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30DEF-8CB9-4C61-AAC7-110621FDA7F8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4/13/2023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680BF5-21D9-48DD-9A0F-258A8F615530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65988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189" indent="0" algn="ctr">
              <a:buNone/>
              <a:defRPr/>
            </a:lvl2pPr>
            <a:lvl3pPr marL="914378" indent="0" algn="ctr">
              <a:buNone/>
              <a:defRPr/>
            </a:lvl3pPr>
            <a:lvl4pPr marL="1371566" indent="0" algn="ctr">
              <a:buNone/>
              <a:defRPr/>
            </a:lvl4pPr>
            <a:lvl5pPr marL="1828754" indent="0" algn="ctr">
              <a:buNone/>
              <a:defRPr/>
            </a:lvl5pPr>
            <a:lvl6pPr marL="2285943" indent="0" algn="ctr">
              <a:buNone/>
              <a:defRPr/>
            </a:lvl6pPr>
            <a:lvl7pPr marL="2743132" indent="0" algn="ctr">
              <a:buNone/>
              <a:defRPr/>
            </a:lvl7pPr>
            <a:lvl8pPr marL="3200320" indent="0" algn="ctr">
              <a:buNone/>
              <a:defRPr/>
            </a:lvl8pPr>
            <a:lvl9pPr marL="3657509" indent="0" algn="ctr">
              <a:buNone/>
              <a:defRPr/>
            </a:lvl9pPr>
          </a:lstStyle>
          <a:p>
            <a:r>
              <a:rPr lang="en-US" noProof="1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38A7B-4180-4A95-BCF7-06B0A9E9163E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4/13/2023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5105AB-FC56-4D13-9F7B-2A0011B83257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308292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56F3E-AB01-45B8-917D-B62BE23FDB88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4/13/2023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65BC8F-ED4B-4F3B-A06E-D869860F2056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413021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8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2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03E387-7F29-498F-9B04-6BE3EF77B00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4/13/2023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69F54F-2DD8-4654-8670-F4187391383A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201398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2C0E05-8A49-45E6-A02C-250E3A9D701F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4/13/2023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BE61D1-65AF-4FD2-AAC5-6EF0E0FE50F8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076960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9FBAB-DEDC-4D76-81AF-BC0C5081F20E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4/13/2023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946C44-9DFD-4C99-97D4-1D6F489980D1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51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857281"/>
            <a:ext cx="4114800" cy="2345855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757865"/>
            <a:ext cx="3694114" cy="1622265"/>
          </a:xfrm>
        </p:spPr>
        <p:txBody>
          <a:bodyPr anchor="b"/>
          <a:lstStyle>
            <a:lvl1pPr marL="182876" indent="-182876">
              <a:buFont typeface="Georgia" pitchFamily="18" charset="0"/>
              <a:buChar char="*"/>
              <a:defRPr sz="16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9C5D-967B-49F0-8FAE-B3707F5FC772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52E18-C37F-4C72-A1ED-A580558D164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3348316"/>
            <a:ext cx="6383538" cy="85725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938FCD-208B-4741-B919-412A950ABE11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4/13/2023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6353F5-6294-41FD-8D8F-7876DB76C5D6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473950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BDB94-C1B2-4C0C-B109-702BE6E538F3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4/13/2023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09F16C-EF91-4EC7-84A4-E37A0A2E8644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966351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2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1F3DFE-93EB-4AF2-9D80-CAE2CF4BDD80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4/13/2023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3CE14D-FC4E-4C35-83DF-39B2D73F831E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059448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9448E-7F67-44F2-A141-87AC322E18D3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4/13/2023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9521F-2F57-43F1-A2CF-43D883131BD4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282719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7510D-993A-49FC-934E-67A710686D2D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4/13/2023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986206-14AB-4402-BC9D-9C065D17141C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005940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F8B642-FB0E-42FC-AC87-149619B34986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4/13/2023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3A3B74-8B3C-433F-8ED0-BAD7ED4F9BB2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438242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Ngữ cả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ội dung 1"/>
          <p:cNvSpPr>
            <a:spLocks noGrp="1"/>
          </p:cNvSpPr>
          <p:nvPr>
            <p:ph/>
          </p:nvPr>
        </p:nvSpPr>
        <p:spPr>
          <a:xfrm>
            <a:off x="457200" y="205980"/>
            <a:ext cx="8229600" cy="4388644"/>
          </a:xfr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30DEF-8CB9-4C61-AAC7-110621FDA7F8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4/13/2023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680BF5-21D9-48DD-9A0F-258A8F615530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923266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1772"/>
            <a:ext cx="77724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40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244F3-A528-45F7-8B9D-8C52F5E34FA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4F425-A148-4F24-8684-6AACAB1FF1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1786742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78946-41F8-4E79-AB72-D999CE2BFB5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89955-D687-4819-B8E3-094801223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508891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6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6FA25-B2A6-4EEF-9E53-DCA9C677610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80AD6-E34E-4F26-900D-994D1B37F0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991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5.xml"/><Relationship Id="rId3" Type="http://schemas.openxmlformats.org/officeDocument/2006/relationships/slideLayout" Target="../slideLayouts/slideLayout110.xml"/><Relationship Id="rId7" Type="http://schemas.openxmlformats.org/officeDocument/2006/relationships/slideLayout" Target="../slideLayouts/slideLayout114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9.xml"/><Relationship Id="rId1" Type="http://schemas.openxmlformats.org/officeDocument/2006/relationships/slideLayout" Target="../slideLayouts/slideLayout108.xml"/><Relationship Id="rId6" Type="http://schemas.openxmlformats.org/officeDocument/2006/relationships/slideLayout" Target="../slideLayouts/slideLayout113.xml"/><Relationship Id="rId11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2.xml"/><Relationship Id="rId10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1.xml"/><Relationship Id="rId9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1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image" Target="../media/image1.jpe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Relationship Id="rId14" Type="http://schemas.openxmlformats.org/officeDocument/2006/relationships/image" Target="../media/image1.jpe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0" Type="http://schemas.openxmlformats.org/officeDocument/2006/relationships/slideLayout" Target="../slideLayouts/slideLayout82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Relationship Id="rId14" Type="http://schemas.openxmlformats.org/officeDocument/2006/relationships/image" Target="../media/image1.jpe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6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Relationship Id="rId14" Type="http://schemas.openxmlformats.org/officeDocument/2006/relationships/image" Target="../media/image1.jpe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8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29050"/>
            <a:ext cx="9144000" cy="131445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2905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826228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7" y="3279126"/>
            <a:ext cx="6512511" cy="857250"/>
          </a:xfrm>
          <a:prstGeom prst="rect">
            <a:avLst/>
          </a:prstGeom>
          <a:effectLst/>
        </p:spPr>
        <p:txBody>
          <a:bodyPr vert="horz" lIns="91438" tIns="45719" rIns="91438" bIns="45719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549195"/>
            <a:ext cx="6400800" cy="2606040"/>
          </a:xfrm>
          <a:prstGeom prst="rect">
            <a:avLst/>
          </a:prstGeom>
        </p:spPr>
        <p:txBody>
          <a:bodyPr vert="horz" lIns="91438" tIns="45719" rIns="91438" bIns="4571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4629150"/>
            <a:ext cx="2514600" cy="273844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FB99C5D-967B-49F0-8FAE-B3707F5FC772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61" y="4629150"/>
            <a:ext cx="3352801" cy="273844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4629150"/>
            <a:ext cx="1828800" cy="273844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EC52E18-C37F-4C72-A1ED-A580558D164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p:txStyles>
    <p:titleStyle>
      <a:lvl1pPr marL="320032" indent="-320032" algn="r" defTabSz="914378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594" indent="-182876" algn="l" defTabSz="914378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27" indent="-182876" algn="l" defTabSz="914378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40" indent="-182876" algn="l" defTabSz="914378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52" indent="-182876" algn="l" defTabSz="914378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54" indent="-182876" algn="l" defTabSz="914378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167" indent="-182876" algn="l" defTabSz="914378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11" indent="-182876" algn="l" defTabSz="914378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5943" indent="-182876" algn="l" defTabSz="914378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688" indent="-182876" algn="l" defTabSz="914378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38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/>
              <a:t>Click to edit Master title style</a:t>
            </a:r>
          </a:p>
        </p:txBody>
      </p:sp>
      <p:sp>
        <p:nvSpPr>
          <p:cNvPr id="102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/>
              <a:t>Click to edit Master text styles</a:t>
            </a:r>
          </a:p>
          <a:p>
            <a:pPr lvl="1"/>
            <a:r>
              <a:rPr lang="en-US" altLang="vi-VN"/>
              <a:t>Second level</a:t>
            </a:r>
          </a:p>
          <a:p>
            <a:pPr lvl="2"/>
            <a:r>
              <a:rPr lang="en-US" altLang="vi-VN"/>
              <a:t>Third level</a:t>
            </a:r>
          </a:p>
          <a:p>
            <a:pPr lvl="3"/>
            <a:r>
              <a:rPr lang="en-US" altLang="vi-VN"/>
              <a:t>Fourth level</a:t>
            </a:r>
          </a:p>
          <a:p>
            <a:pPr lvl="4"/>
            <a:r>
              <a:rPr lang="en-US" altLang="vi-VN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342900">
              <a:defRPr/>
            </a:pPr>
            <a:fld id="{B0D4109C-0585-4159-81EC-B2500D7B4FA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defTabSz="342900">
                <a:defRPr/>
              </a:pPr>
              <a:t>4/13/2023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3429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</a:defRPr>
            </a:lvl1pPr>
          </a:lstStyle>
          <a:p>
            <a:pPr defTabSz="342900" fontAlgn="base">
              <a:spcBef>
                <a:spcPct val="0"/>
              </a:spcBef>
              <a:spcAft>
                <a:spcPct val="0"/>
              </a:spcAft>
              <a:defRPr/>
            </a:pPr>
            <a:fld id="{2996AEC5-F93D-446F-A215-B3E7E8A3B5A1}" type="slidenum">
              <a:rPr lang="en-US" altLang="en-US"/>
              <a:pPr defTabSz="3429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5402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38" tIns="45719" rIns="91438" bIns="45719" numCol="1" anchor="t" anchorCtr="0" compatLnSpc="1"/>
          <a:lstStyle>
            <a:lvl1pPr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1119AF2-0026-4791-A2ED-A02310E67833}" type="datetimeFigureOut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4/13/2023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38" tIns="45719" rIns="91438" bIns="45719" numCol="1" anchor="t" anchorCtr="0" compatLnSpc="1"/>
          <a:lstStyle>
            <a:lvl1pPr algn="ctr"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a typeface="SimSun" pitchFamily="2" charset="-122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C6BA244-FFAF-4531-87D8-31D77AA0C627}" type="slidenum">
              <a:rPr lang="en-US" altLang="zh-CN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886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189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378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566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754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892" indent="-342892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31" indent="-28574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2972" indent="-228594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348" indent="-228594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537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726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8915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103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38" tIns="45719" rIns="91438" bIns="45719" numCol="1" anchor="t" anchorCtr="0" compatLnSpc="1"/>
          <a:lstStyle>
            <a:lvl1pPr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1119AF2-0026-4791-A2ED-A02310E67833}" type="datetimeFigureOut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4/13/2023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38" tIns="45719" rIns="91438" bIns="45719" numCol="1" anchor="t" anchorCtr="0" compatLnSpc="1"/>
          <a:lstStyle>
            <a:lvl1pPr algn="ctr"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a typeface="SimSun" pitchFamily="2" charset="-122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C6BA244-FFAF-4531-87D8-31D77AA0C627}" type="slidenum">
              <a:rPr lang="en-US" altLang="zh-CN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021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189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378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566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754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892" indent="-342892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31" indent="-28574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2972" indent="-228594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348" indent="-228594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537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726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8915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103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38" tIns="45719" rIns="91438" bIns="45719" numCol="1" anchor="t" anchorCtr="0" compatLnSpc="1"/>
          <a:lstStyle>
            <a:lvl1pPr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1119AF2-0026-4791-A2ED-A02310E67833}" type="datetimeFigureOut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4/13/2023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38" tIns="45719" rIns="91438" bIns="45719" numCol="1" anchor="t" anchorCtr="0" compatLnSpc="1"/>
          <a:lstStyle>
            <a:lvl1pPr algn="ctr"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a typeface="SimSun" pitchFamily="2" charset="-122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C6BA244-FFAF-4531-87D8-31D77AA0C627}" type="slidenum">
              <a:rPr lang="en-US" altLang="zh-CN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049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189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378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566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754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892" indent="-342892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31" indent="-28574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2972" indent="-228594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348" indent="-228594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537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726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8915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103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38" tIns="45719" rIns="91438" bIns="45719" numCol="1" anchor="t" anchorCtr="0" compatLnSpc="1"/>
          <a:lstStyle>
            <a:lvl1pPr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1119AF2-0026-4791-A2ED-A02310E67833}" type="datetimeFigureOut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4/13/2023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38" tIns="45719" rIns="91438" bIns="45719" numCol="1" anchor="t" anchorCtr="0" compatLnSpc="1"/>
          <a:lstStyle>
            <a:lvl1pPr algn="ctr"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a typeface="SimSun" pitchFamily="2" charset="-122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C6BA244-FFAF-4531-87D8-31D77AA0C627}" type="slidenum">
              <a:rPr lang="en-US" altLang="zh-CN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081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189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378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566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754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892" indent="-342892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31" indent="-28574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2972" indent="-228594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348" indent="-228594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537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726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8915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103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38" tIns="45719" rIns="91438" bIns="45719" numCol="1" anchor="t" anchorCtr="0" compatLnSpc="1"/>
          <a:lstStyle>
            <a:lvl1pPr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1119AF2-0026-4791-A2ED-A02310E67833}" type="datetimeFigureOut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4/13/2023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38" tIns="45719" rIns="91438" bIns="45719" numCol="1" anchor="t" anchorCtr="0" compatLnSpc="1"/>
          <a:lstStyle>
            <a:lvl1pPr algn="ctr"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a typeface="SimSun" pitchFamily="2" charset="-122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C6BA244-FFAF-4531-87D8-31D77AA0C627}" type="slidenum">
              <a:rPr lang="en-US" altLang="zh-CN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142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189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378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566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754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892" indent="-342892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31" indent="-28574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2972" indent="-228594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348" indent="-228594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537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726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8915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103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38" tIns="45719" rIns="91438" bIns="45719" numCol="1" anchor="t" anchorCtr="0" compatLnSpc="1"/>
          <a:lstStyle>
            <a:lvl1pPr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1119AF2-0026-4791-A2ED-A02310E67833}" type="datetimeFigureOut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4/13/2023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38" tIns="45719" rIns="91438" bIns="45719" numCol="1" anchor="t" anchorCtr="0" compatLnSpc="1"/>
          <a:lstStyle>
            <a:lvl1pPr algn="ctr"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a typeface="SimSun" pitchFamily="2" charset="-122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C6BA244-FFAF-4531-87D8-31D77AA0C627}" type="slidenum">
              <a:rPr lang="en-US" altLang="zh-CN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059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189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378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566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754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892" indent="-342892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31" indent="-28574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2972" indent="-228594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348" indent="-228594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537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726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8915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103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38" tIns="45719" rIns="91438" bIns="45719" numCol="1" anchor="t" anchorCtr="0" compatLnSpc="1"/>
          <a:lstStyle>
            <a:lvl1pPr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1119AF2-0026-4791-A2ED-A02310E67833}" type="datetimeFigureOut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4/13/2023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38" tIns="45719" rIns="91438" bIns="45719" numCol="1" anchor="t" anchorCtr="0" compatLnSpc="1"/>
          <a:lstStyle>
            <a:lvl1pPr algn="ctr"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a typeface="SimSun" pitchFamily="2" charset="-122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C6BA244-FFAF-4531-87D8-31D77AA0C627}" type="slidenum">
              <a:rPr lang="en-US" altLang="zh-CN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934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189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378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566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754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892" indent="-342892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31" indent="-28574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2972" indent="-228594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348" indent="-228594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537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726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8915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103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38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79" tIns="34289" rIns="68579" bIns="3428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/>
              <a:t>Click to edit Master title style</a:t>
            </a:r>
          </a:p>
        </p:txBody>
      </p:sp>
      <p:sp>
        <p:nvSpPr>
          <p:cNvPr id="102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79" tIns="34289" rIns="68579" bIns="342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/>
              <a:t>Click to edit Master text styles</a:t>
            </a:r>
          </a:p>
          <a:p>
            <a:pPr lvl="1"/>
            <a:r>
              <a:rPr lang="en-US" altLang="vi-VN"/>
              <a:t>Second level</a:t>
            </a:r>
          </a:p>
          <a:p>
            <a:pPr lvl="2"/>
            <a:r>
              <a:rPr lang="en-US" altLang="vi-VN"/>
              <a:t>Third level</a:t>
            </a:r>
          </a:p>
          <a:p>
            <a:pPr lvl="3"/>
            <a:r>
              <a:rPr lang="en-US" altLang="vi-VN"/>
              <a:t>Fourth level</a:t>
            </a:r>
          </a:p>
          <a:p>
            <a:pPr lvl="4"/>
            <a:r>
              <a:rPr lang="en-US" altLang="vi-VN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68579" tIns="34289" rIns="68579" bIns="34289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342892">
              <a:defRPr/>
            </a:pPr>
            <a:fld id="{B0D4109C-0585-4159-81EC-B2500D7B4F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42892">
                <a:defRPr/>
              </a:pPr>
              <a:t>4/13/2023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68579" tIns="34289" rIns="68579" bIns="34289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342892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wrap="square" lIns="68579" tIns="34289" rIns="68579" bIns="3428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</a:defRPr>
            </a:lvl1pPr>
          </a:lstStyle>
          <a:p>
            <a:pPr defTabSz="342892" fontAlgn="base">
              <a:spcBef>
                <a:spcPct val="0"/>
              </a:spcBef>
              <a:spcAft>
                <a:spcPct val="0"/>
              </a:spcAft>
              <a:defRPr/>
            </a:pPr>
            <a:fld id="{2996AEC5-F93D-446F-A215-B3E7E8A3B5A1}" type="slidenum">
              <a:rPr lang="en-US" altLang="en-US" smtClean="0"/>
              <a:pPr defTabSz="34289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3359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342892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685783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028675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371566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46" indent="-171446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0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98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9"/>
          <p:cNvSpPr>
            <a:spLocks noChangeArrowheads="1" noChangeShapeType="1" noTextEdit="1"/>
          </p:cNvSpPr>
          <p:nvPr/>
        </p:nvSpPr>
        <p:spPr bwMode="auto">
          <a:xfrm>
            <a:off x="1905000" y="1543083"/>
            <a:ext cx="5410200" cy="478631"/>
          </a:xfrm>
          <a:prstGeom prst="rect">
            <a:avLst/>
          </a:prstGeom>
        </p:spPr>
        <p:txBody>
          <a:bodyPr wrap="none" lIns="91438" tIns="45719" rIns="91438" bIns="45719" fromWordArt="1">
            <a:prstTxWarp prst="textFadeUp">
              <a:avLst>
                <a:gd name="adj" fmla="val 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400" b="1" kern="10">
              <a:ln w="2857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3082" name="WordArt 11"/>
          <p:cNvSpPr>
            <a:spLocks noTextEdit="1"/>
          </p:cNvSpPr>
          <p:nvPr/>
        </p:nvSpPr>
        <p:spPr bwMode="auto">
          <a:xfrm>
            <a:off x="2743200" y="361950"/>
            <a:ext cx="3505200" cy="857250"/>
          </a:xfrm>
          <a:prstGeom prst="rect">
            <a:avLst/>
          </a:prstGeom>
        </p:spPr>
        <p:txBody>
          <a:bodyPr wrap="none" lIns="91438" tIns="45719" rIns="91438" bIns="45719" fromWordArt="1">
            <a:prstTxWarp prst="textFadeUp">
              <a:avLst>
                <a:gd name="adj" fmla="val 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b="1" kern="10" dirty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7575D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000" b="1" kern="10" dirty="0">
              <a:ln w="12700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>
                  <a:lumMod val="95000"/>
                  <a:lumOff val="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b="1" kern="10" dirty="0" err="1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>
                    <a:lumMod val="95000"/>
                    <a:lumOff val="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4000" b="1" kern="10" dirty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>
                    <a:lumMod val="95000"/>
                    <a:lumOff val="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076" name="WordArt 11"/>
          <p:cNvSpPr>
            <a:spLocks noTextEdit="1"/>
          </p:cNvSpPr>
          <p:nvPr/>
        </p:nvSpPr>
        <p:spPr bwMode="auto">
          <a:xfrm>
            <a:off x="838200" y="2021691"/>
            <a:ext cx="7543800" cy="1856176"/>
          </a:xfrm>
          <a:prstGeom prst="rect">
            <a:avLst/>
          </a:prstGeom>
        </p:spPr>
        <p:txBody>
          <a:bodyPr wrap="none" lIns="91438" tIns="45719" rIns="91438" bIns="45719" fromWordArt="1">
            <a:prstTxWarp prst="textFadeUp">
              <a:avLst>
                <a:gd name="adj" fmla="val 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sz="4000" b="1" kern="10" dirty="0">
                <a:ln w="900">
                  <a:solidFill>
                    <a:srgbClr val="A9EFF5">
                      <a:alpha val="54901"/>
                    </a:srgbClr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Ứng dụng tỉ lệ bản đồ (tiếp theo)</a:t>
            </a:r>
            <a:endParaRPr lang="en-US" sz="4000" b="1" kern="10" dirty="0">
              <a:ln w="900">
                <a:solidFill>
                  <a:srgbClr val="A9EFF5">
                    <a:alpha val="54901"/>
                  </a:srgbClr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000" b="1" kern="10" dirty="0">
              <a:ln w="900">
                <a:solidFill>
                  <a:srgbClr val="A9EFF5">
                    <a:alpha val="54901"/>
                  </a:srgbClr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b="1" kern="10" dirty="0">
                <a:ln w="900">
                  <a:solidFill>
                    <a:srgbClr val="A9EFF5">
                      <a:alpha val="54901"/>
                    </a:srgbClr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(Trang 157)</a:t>
            </a:r>
          </a:p>
        </p:txBody>
      </p:sp>
    </p:spTree>
    <p:extLst>
      <p:ext uri="{BB962C8B-B14F-4D97-AF65-F5344CB8AC3E}">
        <p14:creationId xmlns:p14="http://schemas.microsoft.com/office/powerpoint/2010/main" val="4175378142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08" name="Text Box 20"/>
          <p:cNvSpPr txBox="1">
            <a:spLocks noChangeArrowheads="1"/>
          </p:cNvSpPr>
          <p:nvPr/>
        </p:nvSpPr>
        <p:spPr bwMode="auto">
          <a:xfrm>
            <a:off x="1143002" y="1153743"/>
            <a:ext cx="370403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en-US" sz="1500" b="1" u="sng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Bài toán 1</a:t>
            </a:r>
            <a:r>
              <a:rPr lang="en-US" altLang="en-US" sz="15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Khoảng cách giữa hai điểm A và B trên sân trường là 20m. Trên bản đồ tỉ lệ 1 : 500, khoảng cách giữa hai điểm đó là mấy xăng-ti-mét ?</a:t>
            </a:r>
          </a:p>
        </p:txBody>
      </p:sp>
      <p:sp>
        <p:nvSpPr>
          <p:cNvPr id="37916" name="Text Box 28"/>
          <p:cNvSpPr txBox="1">
            <a:spLocks noChangeArrowheads="1"/>
          </p:cNvSpPr>
          <p:nvPr/>
        </p:nvSpPr>
        <p:spPr bwMode="auto">
          <a:xfrm>
            <a:off x="1143000" y="3028951"/>
            <a:ext cx="21145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 lệ 1: 500</a:t>
            </a:r>
          </a:p>
        </p:txBody>
      </p:sp>
      <p:sp>
        <p:nvSpPr>
          <p:cNvPr id="37917" name="Text Box 29"/>
          <p:cNvSpPr txBox="1">
            <a:spLocks noChangeArrowheads="1"/>
          </p:cNvSpPr>
          <p:nvPr/>
        </p:nvSpPr>
        <p:spPr bwMode="auto">
          <a:xfrm>
            <a:off x="1143000" y="4800601"/>
            <a:ext cx="6858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Muốn tính độ dài trên giấy ta làm như thế nào?</a:t>
            </a:r>
          </a:p>
        </p:txBody>
      </p:sp>
      <p:sp>
        <p:nvSpPr>
          <p:cNvPr id="37918" name="Text Box 30"/>
          <p:cNvSpPr txBox="1">
            <a:spLocks noChangeArrowheads="1"/>
          </p:cNvSpPr>
          <p:nvPr/>
        </p:nvSpPr>
        <p:spPr bwMode="auto">
          <a:xfrm>
            <a:off x="2343150" y="2343151"/>
            <a:ext cx="10287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dirty="0" err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altLang="en-US" sz="1800" b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endParaRPr lang="en-US" altLang="en-US" sz="1800" b="1" dirty="0">
              <a:solidFill>
                <a:srgbClr val="CC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919" name="Text Box 31"/>
          <p:cNvSpPr txBox="1">
            <a:spLocks noChangeArrowheads="1"/>
          </p:cNvSpPr>
          <p:nvPr/>
        </p:nvSpPr>
        <p:spPr bwMode="auto">
          <a:xfrm>
            <a:off x="1143000" y="3371881"/>
            <a:ext cx="24574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 dài trên giấy:…cm?</a:t>
            </a:r>
          </a:p>
        </p:txBody>
      </p:sp>
      <p:sp>
        <p:nvSpPr>
          <p:cNvPr id="37920" name="Text Box 32"/>
          <p:cNvSpPr txBox="1">
            <a:spLocks noChangeArrowheads="1"/>
          </p:cNvSpPr>
          <p:nvPr/>
        </p:nvSpPr>
        <p:spPr bwMode="auto">
          <a:xfrm>
            <a:off x="1143000" y="2686051"/>
            <a:ext cx="24003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 dài thật: 20 m</a:t>
            </a:r>
          </a:p>
        </p:txBody>
      </p:sp>
      <p:sp>
        <p:nvSpPr>
          <p:cNvPr id="37921" name="Text Box 33"/>
          <p:cNvSpPr txBox="1">
            <a:spLocks noChangeArrowheads="1"/>
          </p:cNvSpPr>
          <p:nvPr/>
        </p:nvSpPr>
        <p:spPr bwMode="auto">
          <a:xfrm>
            <a:off x="1143000" y="4400551"/>
            <a:ext cx="69723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-Tỉ lệ 1:500 cho biết độ dài trên giấy bằng một phần mấy độ dài thật?</a:t>
            </a:r>
          </a:p>
        </p:txBody>
      </p:sp>
      <p:sp>
        <p:nvSpPr>
          <p:cNvPr id="37927" name="Text Box 39"/>
          <p:cNvSpPr txBox="1">
            <a:spLocks noChangeArrowheads="1"/>
          </p:cNvSpPr>
          <p:nvPr/>
        </p:nvSpPr>
        <p:spPr bwMode="auto">
          <a:xfrm>
            <a:off x="1143000" y="3714751"/>
            <a:ext cx="6858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Độ dài thật là bao nhiêu?</a:t>
            </a:r>
          </a:p>
        </p:txBody>
      </p:sp>
      <p:sp>
        <p:nvSpPr>
          <p:cNvPr id="37928" name="Text Box 40"/>
          <p:cNvSpPr txBox="1">
            <a:spLocks noChangeArrowheads="1"/>
          </p:cNvSpPr>
          <p:nvPr/>
        </p:nvSpPr>
        <p:spPr bwMode="auto">
          <a:xfrm>
            <a:off x="1143000" y="4057651"/>
            <a:ext cx="30289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-Tỉ lệ bản đồ là bao nhiêu?    </a:t>
            </a:r>
          </a:p>
        </p:txBody>
      </p:sp>
      <p:sp>
        <p:nvSpPr>
          <p:cNvPr id="6155" name="Line 56"/>
          <p:cNvSpPr>
            <a:spLocks noChangeShapeType="1"/>
          </p:cNvSpPr>
          <p:nvPr/>
        </p:nvSpPr>
        <p:spPr bwMode="auto">
          <a:xfrm>
            <a:off x="4847035" y="1644254"/>
            <a:ext cx="0" cy="2256234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8" tIns="45719" rIns="91438" bIns="45719"/>
          <a:lstStyle/>
          <a:p>
            <a:endParaRPr lang="en-US" sz="1400"/>
          </a:p>
        </p:txBody>
      </p:sp>
      <p:sp>
        <p:nvSpPr>
          <p:cNvPr id="6156" name="Line 57"/>
          <p:cNvSpPr>
            <a:spLocks noChangeShapeType="1"/>
          </p:cNvSpPr>
          <p:nvPr/>
        </p:nvSpPr>
        <p:spPr bwMode="auto">
          <a:xfrm>
            <a:off x="7361635" y="1619281"/>
            <a:ext cx="0" cy="2256235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8" tIns="45719" rIns="91438" bIns="45719"/>
          <a:lstStyle/>
          <a:p>
            <a:endParaRPr lang="en-US" sz="1400"/>
          </a:p>
        </p:txBody>
      </p:sp>
      <p:sp>
        <p:nvSpPr>
          <p:cNvPr id="6157" name="Line 58"/>
          <p:cNvSpPr>
            <a:spLocks noChangeShapeType="1"/>
          </p:cNvSpPr>
          <p:nvPr/>
        </p:nvSpPr>
        <p:spPr bwMode="auto">
          <a:xfrm flipV="1">
            <a:off x="4847035" y="1644285"/>
            <a:ext cx="2514600" cy="2381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8" tIns="45719" rIns="91438" bIns="45719"/>
          <a:lstStyle/>
          <a:p>
            <a:endParaRPr lang="en-US" sz="1400"/>
          </a:p>
        </p:txBody>
      </p:sp>
      <p:sp>
        <p:nvSpPr>
          <p:cNvPr id="6158" name="Line 59"/>
          <p:cNvSpPr>
            <a:spLocks noChangeShapeType="1"/>
          </p:cNvSpPr>
          <p:nvPr/>
        </p:nvSpPr>
        <p:spPr bwMode="auto">
          <a:xfrm>
            <a:off x="4837510" y="3867150"/>
            <a:ext cx="245745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8" tIns="45719" rIns="91438" bIns="45719"/>
          <a:lstStyle/>
          <a:p>
            <a:endParaRPr lang="en-US" sz="1400"/>
          </a:p>
        </p:txBody>
      </p:sp>
      <p:grpSp>
        <p:nvGrpSpPr>
          <p:cNvPr id="8" name="Group 71"/>
          <p:cNvGrpSpPr>
            <a:grpSpLocks/>
          </p:cNvGrpSpPr>
          <p:nvPr/>
        </p:nvGrpSpPr>
        <p:grpSpPr bwMode="auto">
          <a:xfrm>
            <a:off x="4847035" y="1747869"/>
            <a:ext cx="2457450" cy="2256235"/>
            <a:chOff x="3681" y="1211"/>
            <a:chExt cx="2064" cy="1895"/>
          </a:xfrm>
        </p:grpSpPr>
        <p:grpSp>
          <p:nvGrpSpPr>
            <p:cNvPr id="6161" name="Group 70"/>
            <p:cNvGrpSpPr>
              <a:grpSpLocks/>
            </p:cNvGrpSpPr>
            <p:nvPr/>
          </p:nvGrpSpPr>
          <p:grpSpPr bwMode="auto">
            <a:xfrm>
              <a:off x="3681" y="1211"/>
              <a:ext cx="2064" cy="1895"/>
              <a:chOff x="3681" y="1211"/>
              <a:chExt cx="2064" cy="1895"/>
            </a:xfrm>
          </p:grpSpPr>
          <p:sp>
            <p:nvSpPr>
              <p:cNvPr id="7" name="Rectangle 55"/>
              <p:cNvSpPr>
                <a:spLocks noChangeArrowheads="1"/>
              </p:cNvSpPr>
              <p:nvPr/>
            </p:nvSpPr>
            <p:spPr bwMode="auto">
              <a:xfrm>
                <a:off x="3681" y="1211"/>
                <a:ext cx="2064" cy="18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just" eaLnBrk="1" hangingPunct="1">
                  <a:lnSpc>
                    <a:spcPct val="120000"/>
                  </a:lnSpc>
                  <a:spcBef>
                    <a:spcPct val="20000"/>
                  </a:spcBef>
                  <a:defRPr/>
                </a:pPr>
                <a:r>
                  <a:rPr lang="en-US" sz="1500" b="1" dirty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                                     </a:t>
                </a:r>
              </a:p>
              <a:p>
                <a:pPr algn="just" eaLnBrk="1" hangingPunct="1">
                  <a:lnSpc>
                    <a:spcPct val="120000"/>
                  </a:lnSpc>
                  <a:spcBef>
                    <a:spcPct val="20000"/>
                  </a:spcBef>
                  <a:defRPr/>
                </a:pPr>
                <a:r>
                  <a:rPr lang="en-US" sz="1500" b="1" dirty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                                    B</a:t>
                </a:r>
              </a:p>
              <a:p>
                <a:pPr algn="just" eaLnBrk="1" hangingPunct="1">
                  <a:lnSpc>
                    <a:spcPct val="120000"/>
                  </a:lnSpc>
                  <a:spcBef>
                    <a:spcPct val="20000"/>
                  </a:spcBef>
                  <a:defRPr/>
                </a:pPr>
                <a:endParaRPr lang="en-US" sz="15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  <a:p>
                <a:pPr algn="just" eaLnBrk="1" hangingPunct="1">
                  <a:lnSpc>
                    <a:spcPct val="120000"/>
                  </a:lnSpc>
                  <a:spcBef>
                    <a:spcPct val="20000"/>
                  </a:spcBef>
                  <a:defRPr/>
                </a:pPr>
                <a:r>
                  <a:rPr lang="en-US" sz="1500" b="1" dirty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                        ? cm</a:t>
                </a:r>
              </a:p>
              <a:p>
                <a:pPr algn="just" eaLnBrk="1" hangingPunct="1">
                  <a:lnSpc>
                    <a:spcPct val="120000"/>
                  </a:lnSpc>
                  <a:spcBef>
                    <a:spcPct val="20000"/>
                  </a:spcBef>
                  <a:defRPr/>
                </a:pPr>
                <a:r>
                  <a:rPr lang="en-US" sz="1500" b="1" dirty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        A</a:t>
                </a:r>
              </a:p>
              <a:p>
                <a:pPr algn="just" eaLnBrk="1" hangingPunct="1">
                  <a:lnSpc>
                    <a:spcPct val="120000"/>
                  </a:lnSpc>
                  <a:spcBef>
                    <a:spcPct val="20000"/>
                  </a:spcBef>
                  <a:defRPr/>
                </a:pPr>
                <a:r>
                  <a:rPr lang="en-US" sz="1500" b="1" dirty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                    </a:t>
                </a:r>
                <a:r>
                  <a:rPr lang="en-US" sz="1500" b="1" dirty="0" err="1">
                    <a:solidFill>
                      <a:srgbClr val="0000FF"/>
                    </a:solidFill>
                  </a:rPr>
                  <a:t>Tỉ</a:t>
                </a:r>
                <a:r>
                  <a:rPr lang="en-US" sz="1500" b="1" dirty="0">
                    <a:solidFill>
                      <a:srgbClr val="0000FF"/>
                    </a:solidFill>
                  </a:rPr>
                  <a:t> </a:t>
                </a:r>
                <a:r>
                  <a:rPr lang="en-US" sz="1500" b="1" dirty="0" err="1">
                    <a:solidFill>
                      <a:srgbClr val="0000FF"/>
                    </a:solidFill>
                  </a:rPr>
                  <a:t>lệ</a:t>
                </a:r>
                <a:r>
                  <a:rPr lang="en-US" sz="1500" b="1" dirty="0">
                    <a:solidFill>
                      <a:srgbClr val="0000FF"/>
                    </a:solidFill>
                  </a:rPr>
                  <a:t> 1 : 500</a:t>
                </a:r>
              </a:p>
            </p:txBody>
          </p:sp>
          <p:sp>
            <p:nvSpPr>
              <p:cNvPr id="6171" name="Line 24"/>
              <p:cNvSpPr>
                <a:spLocks noChangeShapeType="1"/>
              </p:cNvSpPr>
              <p:nvPr/>
            </p:nvSpPr>
            <p:spPr bwMode="auto">
              <a:xfrm flipV="1">
                <a:off x="4128" y="1536"/>
                <a:ext cx="1152" cy="677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400"/>
              </a:p>
            </p:txBody>
          </p:sp>
        </p:grpSp>
        <p:grpSp>
          <p:nvGrpSpPr>
            <p:cNvPr id="6162" name="Group 32"/>
            <p:cNvGrpSpPr>
              <a:grpSpLocks/>
            </p:cNvGrpSpPr>
            <p:nvPr/>
          </p:nvGrpSpPr>
          <p:grpSpPr bwMode="auto">
            <a:xfrm>
              <a:off x="3888" y="1924"/>
              <a:ext cx="254" cy="288"/>
              <a:chOff x="3984" y="960"/>
              <a:chExt cx="254" cy="327"/>
            </a:xfrm>
          </p:grpSpPr>
          <p:sp>
            <p:nvSpPr>
              <p:cNvPr id="6167" name="AutoShape 25"/>
              <p:cNvSpPr>
                <a:spLocks noChangeArrowheads="1"/>
              </p:cNvSpPr>
              <p:nvPr/>
            </p:nvSpPr>
            <p:spPr bwMode="auto">
              <a:xfrm rot="5400000">
                <a:off x="4039" y="905"/>
                <a:ext cx="144" cy="253"/>
              </a:xfrm>
              <a:prstGeom prst="flowChartMerge">
                <a:avLst/>
              </a:prstGeom>
              <a:solidFill>
                <a:srgbClr val="99CCFF"/>
              </a:solidFill>
              <a:ln w="5715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400"/>
              </a:p>
            </p:txBody>
          </p:sp>
          <p:sp>
            <p:nvSpPr>
              <p:cNvPr id="6168" name="Line 26"/>
              <p:cNvSpPr>
                <a:spLocks noChangeShapeType="1"/>
              </p:cNvSpPr>
              <p:nvPr/>
            </p:nvSpPr>
            <p:spPr bwMode="auto">
              <a:xfrm>
                <a:off x="4238" y="1104"/>
                <a:ext cx="0" cy="144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6169" name="Oval 31"/>
              <p:cNvSpPr>
                <a:spLocks noChangeArrowheads="1"/>
              </p:cNvSpPr>
              <p:nvPr/>
            </p:nvSpPr>
            <p:spPr bwMode="auto">
              <a:xfrm>
                <a:off x="4204" y="1248"/>
                <a:ext cx="34" cy="39"/>
              </a:xfrm>
              <a:prstGeom prst="ellipse">
                <a:avLst/>
              </a:prstGeom>
              <a:solidFill>
                <a:srgbClr val="99CCFF"/>
              </a:solidFill>
              <a:ln w="571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400"/>
              </a:p>
            </p:txBody>
          </p:sp>
        </p:grpSp>
        <p:grpSp>
          <p:nvGrpSpPr>
            <p:cNvPr id="6163" name="Group 33"/>
            <p:cNvGrpSpPr>
              <a:grpSpLocks/>
            </p:cNvGrpSpPr>
            <p:nvPr/>
          </p:nvGrpSpPr>
          <p:grpSpPr bwMode="auto">
            <a:xfrm>
              <a:off x="5040" y="1248"/>
              <a:ext cx="278" cy="305"/>
              <a:chOff x="3984" y="960"/>
              <a:chExt cx="278" cy="346"/>
            </a:xfrm>
          </p:grpSpPr>
          <p:sp>
            <p:nvSpPr>
              <p:cNvPr id="6164" name="AutoShape 34"/>
              <p:cNvSpPr>
                <a:spLocks noChangeArrowheads="1"/>
              </p:cNvSpPr>
              <p:nvPr/>
            </p:nvSpPr>
            <p:spPr bwMode="auto">
              <a:xfrm rot="5400000">
                <a:off x="4039" y="905"/>
                <a:ext cx="144" cy="253"/>
              </a:xfrm>
              <a:prstGeom prst="flowChartMerge">
                <a:avLst/>
              </a:prstGeom>
              <a:solidFill>
                <a:srgbClr val="99CCFF"/>
              </a:solidFill>
              <a:ln w="5715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400"/>
              </a:p>
            </p:txBody>
          </p:sp>
          <p:sp>
            <p:nvSpPr>
              <p:cNvPr id="6165" name="Line 35"/>
              <p:cNvSpPr>
                <a:spLocks noChangeShapeType="1"/>
              </p:cNvSpPr>
              <p:nvPr/>
            </p:nvSpPr>
            <p:spPr bwMode="auto">
              <a:xfrm>
                <a:off x="4238" y="1104"/>
                <a:ext cx="0" cy="144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6166" name="Oval 36"/>
              <p:cNvSpPr>
                <a:spLocks noChangeArrowheads="1"/>
              </p:cNvSpPr>
              <p:nvPr/>
            </p:nvSpPr>
            <p:spPr bwMode="auto">
              <a:xfrm>
                <a:off x="4204" y="1248"/>
                <a:ext cx="58" cy="58"/>
              </a:xfrm>
              <a:prstGeom prst="ellipse">
                <a:avLst/>
              </a:prstGeom>
              <a:solidFill>
                <a:srgbClr val="99CCFF"/>
              </a:solidFill>
              <a:ln w="571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400"/>
              </a:p>
            </p:txBody>
          </p:sp>
        </p:grpSp>
      </p:grpSp>
      <p:sp>
        <p:nvSpPr>
          <p:cNvPr id="6160" name="Text Box 7"/>
          <p:cNvSpPr txBox="1">
            <a:spLocks noChangeArrowheads="1"/>
          </p:cNvSpPr>
          <p:nvPr/>
        </p:nvSpPr>
        <p:spPr bwMode="auto">
          <a:xfrm>
            <a:off x="1637110" y="102394"/>
            <a:ext cx="565785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alt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altLang="en-US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alt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</a:p>
        </p:txBody>
      </p:sp>
    </p:spTree>
    <p:extLst>
      <p:ext uri="{BB962C8B-B14F-4D97-AF65-F5344CB8AC3E}">
        <p14:creationId xmlns:p14="http://schemas.microsoft.com/office/powerpoint/2010/main" val="2744840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79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79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379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379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379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379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379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379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379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379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379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37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37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7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7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7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7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37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37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7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7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379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379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379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37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37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3" dur="80"/>
                                        <p:tgtEl>
                                          <p:spTgt spid="379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4" dur="80"/>
                                        <p:tgtEl>
                                          <p:spTgt spid="379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80"/>
                                        <p:tgtEl>
                                          <p:spTgt spid="379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8" grpId="0"/>
      <p:bldP spid="37916" grpId="0"/>
      <p:bldP spid="37917" grpId="0"/>
      <p:bldP spid="37919" grpId="0"/>
      <p:bldP spid="37920" grpId="0"/>
      <p:bldP spid="37921" grpId="0"/>
      <p:bldP spid="37921" grpId="1"/>
      <p:bldP spid="37927" grpId="0"/>
      <p:bldP spid="37927" grpId="1"/>
      <p:bldP spid="37928" grpId="0"/>
      <p:bldP spid="37928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64" name="Group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0522380"/>
              </p:ext>
            </p:extLst>
          </p:nvPr>
        </p:nvGraphicFramePr>
        <p:xfrm>
          <a:off x="6229945" y="1159751"/>
          <a:ext cx="2667000" cy="2631199"/>
        </p:xfrm>
        <a:graphic>
          <a:graphicData uri="http://schemas.openxmlformats.org/drawingml/2006/table">
            <a:tbl>
              <a:tblPr/>
              <a:tblGrid>
                <a:gridCol w="266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3119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                                    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                                    B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                        ? cm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         A          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                      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                         </a:t>
                      </a:r>
                      <a:r>
                        <a:rPr kumimoji="0" lang="en-US" sz="15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Tỉ</a:t>
                      </a: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15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lệ</a:t>
                      </a: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1 : 500</a:t>
                      </a:r>
                    </a:p>
                  </a:txBody>
                  <a:tcPr marL="68580" marR="68580" marT="34294" marB="342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7176" name="Group 37"/>
          <p:cNvGrpSpPr>
            <a:grpSpLocks/>
          </p:cNvGrpSpPr>
          <p:nvPr/>
        </p:nvGrpSpPr>
        <p:grpSpPr bwMode="auto">
          <a:xfrm>
            <a:off x="6442401" y="1320884"/>
            <a:ext cx="1702594" cy="1169194"/>
            <a:chOff x="3696" y="1344"/>
            <a:chExt cx="1430" cy="1114"/>
          </a:xfrm>
        </p:grpSpPr>
        <p:sp>
          <p:nvSpPr>
            <p:cNvPr id="7183" name="Line 24"/>
            <p:cNvSpPr>
              <a:spLocks noChangeShapeType="1"/>
            </p:cNvSpPr>
            <p:nvPr/>
          </p:nvSpPr>
          <p:spPr bwMode="auto">
            <a:xfrm flipV="1">
              <a:off x="3936" y="1680"/>
              <a:ext cx="1152" cy="768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400"/>
            </a:p>
          </p:txBody>
        </p:sp>
        <p:grpSp>
          <p:nvGrpSpPr>
            <p:cNvPr id="7184" name="Group 32"/>
            <p:cNvGrpSpPr>
              <a:grpSpLocks/>
            </p:cNvGrpSpPr>
            <p:nvPr/>
          </p:nvGrpSpPr>
          <p:grpSpPr bwMode="auto">
            <a:xfrm>
              <a:off x="3696" y="2112"/>
              <a:ext cx="278" cy="346"/>
              <a:chOff x="3984" y="960"/>
              <a:chExt cx="278" cy="346"/>
            </a:xfrm>
          </p:grpSpPr>
          <p:sp>
            <p:nvSpPr>
              <p:cNvPr id="7189" name="AutoShape 25"/>
              <p:cNvSpPr>
                <a:spLocks noChangeArrowheads="1"/>
              </p:cNvSpPr>
              <p:nvPr/>
            </p:nvSpPr>
            <p:spPr bwMode="auto">
              <a:xfrm rot="5400000">
                <a:off x="4039" y="905"/>
                <a:ext cx="144" cy="253"/>
              </a:xfrm>
              <a:prstGeom prst="flowChartMerge">
                <a:avLst/>
              </a:prstGeom>
              <a:solidFill>
                <a:srgbClr val="99CCFF"/>
              </a:solidFill>
              <a:ln w="5715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400"/>
              </a:p>
            </p:txBody>
          </p:sp>
          <p:sp>
            <p:nvSpPr>
              <p:cNvPr id="7190" name="Line 26"/>
              <p:cNvSpPr>
                <a:spLocks noChangeShapeType="1"/>
              </p:cNvSpPr>
              <p:nvPr/>
            </p:nvSpPr>
            <p:spPr bwMode="auto">
              <a:xfrm>
                <a:off x="4238" y="1104"/>
                <a:ext cx="0" cy="144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7191" name="Oval 31"/>
              <p:cNvSpPr>
                <a:spLocks noChangeArrowheads="1"/>
              </p:cNvSpPr>
              <p:nvPr/>
            </p:nvSpPr>
            <p:spPr bwMode="auto">
              <a:xfrm>
                <a:off x="4204" y="1248"/>
                <a:ext cx="58" cy="58"/>
              </a:xfrm>
              <a:prstGeom prst="ellipse">
                <a:avLst/>
              </a:prstGeom>
              <a:solidFill>
                <a:srgbClr val="99CCFF"/>
              </a:solidFill>
              <a:ln w="571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400"/>
              </a:p>
            </p:txBody>
          </p:sp>
        </p:grpSp>
        <p:grpSp>
          <p:nvGrpSpPr>
            <p:cNvPr id="7185" name="Group 33"/>
            <p:cNvGrpSpPr>
              <a:grpSpLocks/>
            </p:cNvGrpSpPr>
            <p:nvPr/>
          </p:nvGrpSpPr>
          <p:grpSpPr bwMode="auto">
            <a:xfrm>
              <a:off x="4848" y="1344"/>
              <a:ext cx="278" cy="346"/>
              <a:chOff x="3984" y="960"/>
              <a:chExt cx="278" cy="346"/>
            </a:xfrm>
          </p:grpSpPr>
          <p:sp>
            <p:nvSpPr>
              <p:cNvPr id="7186" name="AutoShape 34"/>
              <p:cNvSpPr>
                <a:spLocks noChangeArrowheads="1"/>
              </p:cNvSpPr>
              <p:nvPr/>
            </p:nvSpPr>
            <p:spPr bwMode="auto">
              <a:xfrm rot="5400000">
                <a:off x="4039" y="905"/>
                <a:ext cx="144" cy="253"/>
              </a:xfrm>
              <a:prstGeom prst="flowChartMerge">
                <a:avLst/>
              </a:prstGeom>
              <a:solidFill>
                <a:srgbClr val="99CCFF"/>
              </a:solidFill>
              <a:ln w="5715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400"/>
              </a:p>
            </p:txBody>
          </p:sp>
          <p:sp>
            <p:nvSpPr>
              <p:cNvPr id="7187" name="Line 35"/>
              <p:cNvSpPr>
                <a:spLocks noChangeShapeType="1"/>
              </p:cNvSpPr>
              <p:nvPr/>
            </p:nvSpPr>
            <p:spPr bwMode="auto">
              <a:xfrm>
                <a:off x="4238" y="1104"/>
                <a:ext cx="0" cy="144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7188" name="Oval 36"/>
              <p:cNvSpPr>
                <a:spLocks noChangeArrowheads="1"/>
              </p:cNvSpPr>
              <p:nvPr/>
            </p:nvSpPr>
            <p:spPr bwMode="auto">
              <a:xfrm>
                <a:off x="4204" y="1248"/>
                <a:ext cx="58" cy="58"/>
              </a:xfrm>
              <a:prstGeom prst="ellipse">
                <a:avLst/>
              </a:prstGeom>
              <a:solidFill>
                <a:srgbClr val="99CCFF"/>
              </a:solidFill>
              <a:ln w="571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400"/>
              </a:p>
            </p:txBody>
          </p:sp>
        </p:grpSp>
      </p:grpSp>
      <p:sp>
        <p:nvSpPr>
          <p:cNvPr id="7177" name="Text Box 38"/>
          <p:cNvSpPr txBox="1">
            <a:spLocks noChangeArrowheads="1"/>
          </p:cNvSpPr>
          <p:nvPr/>
        </p:nvSpPr>
        <p:spPr bwMode="auto">
          <a:xfrm>
            <a:off x="1143000" y="171450"/>
            <a:ext cx="6572250" cy="1255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en-US" sz="2100" b="1" u="sng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Bài toán 1</a:t>
            </a:r>
            <a:r>
              <a:rPr lang="en-US" altLang="en-US" sz="21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Khoảng cách giữa hai điểm A và B trên sân trường là 20m. Trên bản đồ tỉ lệ 1 : 500, khoảng cách giữa hai điểm đó là mấy xăng-ti-mét ?</a:t>
            </a:r>
          </a:p>
        </p:txBody>
      </p:sp>
      <p:sp>
        <p:nvSpPr>
          <p:cNvPr id="5165" name="Text Box 45"/>
          <p:cNvSpPr txBox="1">
            <a:spLocks noChangeArrowheads="1"/>
          </p:cNvSpPr>
          <p:nvPr/>
        </p:nvSpPr>
        <p:spPr bwMode="auto">
          <a:xfrm>
            <a:off x="1008388" y="1908452"/>
            <a:ext cx="2343150" cy="446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en-US" sz="2100" b="1" dirty="0" err="1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100" b="1" dirty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altLang="en-US" sz="2100" b="1" dirty="0">
              <a:solidFill>
                <a:srgbClr val="A500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66" name="Text Box 46"/>
          <p:cNvSpPr txBox="1">
            <a:spLocks noChangeArrowheads="1"/>
          </p:cNvSpPr>
          <p:nvPr/>
        </p:nvSpPr>
        <p:spPr bwMode="auto">
          <a:xfrm>
            <a:off x="533400" y="2459641"/>
            <a:ext cx="474345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1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altLang="en-US" sz="21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20m = 2000cm</a:t>
            </a:r>
          </a:p>
        </p:txBody>
      </p:sp>
      <p:sp>
        <p:nvSpPr>
          <p:cNvPr id="5167" name="Text Box 47"/>
          <p:cNvSpPr txBox="1">
            <a:spLocks noChangeArrowheads="1"/>
          </p:cNvSpPr>
          <p:nvPr/>
        </p:nvSpPr>
        <p:spPr bwMode="auto">
          <a:xfrm>
            <a:off x="1558313" y="4324350"/>
            <a:ext cx="2350724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8" tIns="45719" rIns="91438" bIns="4571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1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altLang="en-US" sz="21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1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4cm</a:t>
            </a:r>
            <a:endParaRPr lang="en-US" alt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68" name="Text Box 48"/>
          <p:cNvSpPr txBox="1">
            <a:spLocks noChangeArrowheads="1"/>
          </p:cNvSpPr>
          <p:nvPr/>
        </p:nvSpPr>
        <p:spPr bwMode="auto">
          <a:xfrm>
            <a:off x="533400" y="3714750"/>
            <a:ext cx="440055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8" tIns="45719" rIns="91438" bIns="4571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1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2000 : 500 = 4 (cm)</a:t>
            </a:r>
            <a:endParaRPr lang="en-US" alt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69" name="Text Box 49"/>
          <p:cNvSpPr txBox="1">
            <a:spLocks noChangeArrowheads="1"/>
          </p:cNvSpPr>
          <p:nvPr/>
        </p:nvSpPr>
        <p:spPr bwMode="auto">
          <a:xfrm>
            <a:off x="354664" y="3037442"/>
            <a:ext cx="5512736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8" tIns="45719" rIns="91438" bIns="4571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1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altLang="en-US" sz="21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21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1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1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altLang="en-US" sz="21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en-US" sz="21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1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altLang="en-US" sz="21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21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altLang="en-US" sz="21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altLang="en-US" sz="21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1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564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1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1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1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1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1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1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1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1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1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51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51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51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51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51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51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65" grpId="0"/>
      <p:bldP spid="5166" grpId="0"/>
      <p:bldP spid="5167" grpId="0"/>
      <p:bldP spid="5168" grpId="0"/>
      <p:bldP spid="516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1143000" y="2686050"/>
            <a:ext cx="259080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8" tIns="45719" rIns="91438" bIns="4571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1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altLang="en-US" sz="21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altLang="en-US" sz="21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1 000 000</a:t>
            </a:r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1410891" y="1927623"/>
            <a:ext cx="205740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100" b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 tắt</a:t>
            </a:r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1143000" y="3086100"/>
            <a:ext cx="302895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100" b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 dài trên giấy:…mm?</a:t>
            </a:r>
          </a:p>
        </p:txBody>
      </p:sp>
      <p:sp>
        <p:nvSpPr>
          <p:cNvPr id="39948" name="Text Box 12"/>
          <p:cNvSpPr txBox="1">
            <a:spLocks noChangeArrowheads="1"/>
          </p:cNvSpPr>
          <p:nvPr/>
        </p:nvSpPr>
        <p:spPr bwMode="auto">
          <a:xfrm>
            <a:off x="1143000" y="2343150"/>
            <a:ext cx="240030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100" b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 dài thật: 41 km</a:t>
            </a:r>
          </a:p>
        </p:txBody>
      </p:sp>
      <p:sp>
        <p:nvSpPr>
          <p:cNvPr id="39949" name="Text Box 13"/>
          <p:cNvSpPr txBox="1">
            <a:spLocks noChangeArrowheads="1"/>
          </p:cNvSpPr>
          <p:nvPr/>
        </p:nvSpPr>
        <p:spPr bwMode="auto">
          <a:xfrm>
            <a:off x="1143000" y="3829050"/>
            <a:ext cx="685800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100" b="1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Độ dài thật là bao nhiêu?</a:t>
            </a:r>
          </a:p>
        </p:txBody>
      </p:sp>
      <p:sp>
        <p:nvSpPr>
          <p:cNvPr id="39950" name="Text Box 14"/>
          <p:cNvSpPr txBox="1">
            <a:spLocks noChangeArrowheads="1"/>
          </p:cNvSpPr>
          <p:nvPr/>
        </p:nvSpPr>
        <p:spPr bwMode="auto">
          <a:xfrm>
            <a:off x="1143000" y="4343400"/>
            <a:ext cx="331470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100" b="1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-Tỉ lệ bản đồ là bao nhiêu?    </a:t>
            </a:r>
          </a:p>
        </p:txBody>
      </p:sp>
      <p:sp>
        <p:nvSpPr>
          <p:cNvPr id="39951" name="Text Box 15"/>
          <p:cNvSpPr txBox="1">
            <a:spLocks noChangeArrowheads="1"/>
          </p:cNvSpPr>
          <p:nvPr/>
        </p:nvSpPr>
        <p:spPr bwMode="auto">
          <a:xfrm>
            <a:off x="1257300" y="1072755"/>
            <a:ext cx="67437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en-US" sz="1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altLang="en-US" sz="1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1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altLang="en-US" sz="1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1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1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altLang="en-US" sz="1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altLang="en-US" sz="1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r>
              <a:rPr lang="en-US" altLang="en-US" sz="1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altLang="en-US" sz="1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altLang="en-US" sz="1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Sơn</a:t>
            </a:r>
            <a:r>
              <a:rPr lang="en-US" altLang="en-US" sz="1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Tây</a:t>
            </a:r>
            <a:r>
              <a:rPr lang="en-US" altLang="en-US" sz="1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1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41km.Trên </a:t>
            </a:r>
            <a:r>
              <a:rPr lang="en-US" altLang="en-US" sz="1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altLang="en-US" sz="1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altLang="en-US" sz="1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altLang="en-US" sz="1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altLang="en-US" sz="1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: 1 000 000,  </a:t>
            </a:r>
            <a:r>
              <a:rPr lang="en-US" altLang="en-US" sz="1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altLang="en-US" sz="1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1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1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altLang="en-US" sz="1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altLang="en-US" sz="1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altLang="en-US" sz="1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mi-li-</a:t>
            </a:r>
            <a:r>
              <a:rPr lang="en-US" altLang="en-US" sz="1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mét</a:t>
            </a:r>
            <a:r>
              <a:rPr lang="en-US" altLang="en-US" sz="1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sp>
        <p:nvSpPr>
          <p:cNvPr id="39953" name="Text Box 17"/>
          <p:cNvSpPr txBox="1">
            <a:spLocks noChangeArrowheads="1"/>
          </p:cNvSpPr>
          <p:nvPr/>
        </p:nvSpPr>
        <p:spPr bwMode="auto">
          <a:xfrm>
            <a:off x="5429250" y="2000250"/>
            <a:ext cx="171450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1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giải</a:t>
            </a:r>
          </a:p>
        </p:txBody>
      </p:sp>
      <p:sp>
        <p:nvSpPr>
          <p:cNvPr id="39954" name="Text Box 18"/>
          <p:cNvSpPr txBox="1">
            <a:spLocks noChangeArrowheads="1"/>
          </p:cNvSpPr>
          <p:nvPr/>
        </p:nvSpPr>
        <p:spPr bwMode="auto">
          <a:xfrm>
            <a:off x="4572000" y="2457450"/>
            <a:ext cx="354330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1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41km = 41 000 000 mm</a:t>
            </a:r>
          </a:p>
        </p:txBody>
      </p:sp>
      <p:sp>
        <p:nvSpPr>
          <p:cNvPr id="39955" name="Text Box 19"/>
          <p:cNvSpPr txBox="1">
            <a:spLocks noChangeArrowheads="1"/>
          </p:cNvSpPr>
          <p:nvPr/>
        </p:nvSpPr>
        <p:spPr bwMode="auto">
          <a:xfrm>
            <a:off x="4548589" y="2857307"/>
            <a:ext cx="36576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1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altLang="en-US" sz="21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21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r>
              <a:rPr lang="en-US" altLang="en-US" sz="21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altLang="en-US" sz="21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en-US" sz="21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Sơn</a:t>
            </a:r>
            <a:r>
              <a:rPr lang="en-US" altLang="en-US" sz="21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Tây</a:t>
            </a:r>
            <a:r>
              <a:rPr lang="en-US" altLang="en-US" sz="21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21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altLang="en-US" sz="21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altLang="en-US" sz="21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altLang="en-US" sz="21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1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9956" name="Text Box 20"/>
          <p:cNvSpPr txBox="1">
            <a:spLocks noChangeArrowheads="1"/>
          </p:cNvSpPr>
          <p:nvPr/>
        </p:nvSpPr>
        <p:spPr bwMode="auto">
          <a:xfrm>
            <a:off x="4556852" y="3596165"/>
            <a:ext cx="441960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8" tIns="45719" rIns="91438" bIns="4571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1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41 000 000 : 1 000 000 = 41 (mm)</a:t>
            </a:r>
          </a:p>
        </p:txBody>
      </p:sp>
      <p:sp>
        <p:nvSpPr>
          <p:cNvPr id="39958" name="Text Box 22"/>
          <p:cNvSpPr txBox="1">
            <a:spLocks noChangeArrowheads="1"/>
          </p:cNvSpPr>
          <p:nvPr/>
        </p:nvSpPr>
        <p:spPr bwMode="auto">
          <a:xfrm>
            <a:off x="1143000" y="4376738"/>
            <a:ext cx="685800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1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Vậy muốn tìm độ dài trên bản đồ ta làm như thế nào?</a:t>
            </a:r>
            <a:endParaRPr lang="en-US" altLang="en-US" sz="21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959" name="Text Box 23"/>
          <p:cNvSpPr txBox="1">
            <a:spLocks noChangeArrowheads="1"/>
          </p:cNvSpPr>
          <p:nvPr/>
        </p:nvSpPr>
        <p:spPr bwMode="auto">
          <a:xfrm>
            <a:off x="1257300" y="4316300"/>
            <a:ext cx="63627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8" tIns="45719" rIns="91438" bIns="4571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1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en-US" sz="21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altLang="en-US" sz="21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21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altLang="en-US" sz="21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altLang="en-US" sz="21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1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21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altLang="en-US" sz="21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altLang="en-US" sz="21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US" sz="21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altLang="en-US" sz="21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altLang="en-US" sz="21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altLang="en-US" sz="21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altLang="en-US" sz="21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altLang="en-US" sz="21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1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altLang="en-US" sz="21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1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1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altLang="en-US" sz="21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altLang="en-US" sz="21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altLang="en-US" sz="21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altLang="en-US" sz="21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207" name="Text Box 7"/>
          <p:cNvSpPr txBox="1">
            <a:spLocks noChangeArrowheads="1"/>
          </p:cNvSpPr>
          <p:nvPr/>
        </p:nvSpPr>
        <p:spPr bwMode="auto">
          <a:xfrm>
            <a:off x="1628775" y="161926"/>
            <a:ext cx="565785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  </a:t>
            </a:r>
            <a:r>
              <a:rPr lang="en-US" alt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alt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altLang="en-US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alt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</a:p>
        </p:txBody>
      </p:sp>
    </p:spTree>
    <p:extLst>
      <p:ext uri="{BB962C8B-B14F-4D97-AF65-F5344CB8AC3E}">
        <p14:creationId xmlns:p14="http://schemas.microsoft.com/office/powerpoint/2010/main" val="2519008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99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99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99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99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39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9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99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99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39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39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399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399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260"/>
                            </p:stCondLst>
                            <p:childTnLst>
                              <p:par>
                                <p:cTn id="6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9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99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399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399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399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80"/>
                                        <p:tgtEl>
                                          <p:spTgt spid="399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80"/>
                                        <p:tgtEl>
                                          <p:spTgt spid="399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80"/>
                                        <p:tgtEl>
                                          <p:spTgt spid="399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5" dur="80"/>
                                        <p:tgtEl>
                                          <p:spTgt spid="399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6" dur="80"/>
                                        <p:tgtEl>
                                          <p:spTgt spid="399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80"/>
                                        <p:tgtEl>
                                          <p:spTgt spid="399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2" dur="80"/>
                                        <p:tgtEl>
                                          <p:spTgt spid="399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3" dur="80"/>
                                        <p:tgtEl>
                                          <p:spTgt spid="399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80"/>
                                        <p:tgtEl>
                                          <p:spTgt spid="399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39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39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4" dur="80"/>
                                        <p:tgtEl>
                                          <p:spTgt spid="399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5" dur="80"/>
                                        <p:tgtEl>
                                          <p:spTgt spid="399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80"/>
                                        <p:tgtEl>
                                          <p:spTgt spid="399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4" grpId="0"/>
      <p:bldP spid="39946" grpId="0"/>
      <p:bldP spid="39947" grpId="0"/>
      <p:bldP spid="39948" grpId="0"/>
      <p:bldP spid="39949" grpId="0"/>
      <p:bldP spid="39949" grpId="1"/>
      <p:bldP spid="39950" grpId="0"/>
      <p:bldP spid="39950" grpId="1"/>
      <p:bldP spid="39951" grpId="0"/>
      <p:bldP spid="39953" grpId="0"/>
      <p:bldP spid="39954" grpId="0"/>
      <p:bldP spid="39955" grpId="0"/>
      <p:bldP spid="39956" grpId="0"/>
      <p:bldP spid="39958" grpId="0"/>
      <p:bldP spid="39958" grpId="1"/>
      <p:bldP spid="3995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428875" y="278606"/>
            <a:ext cx="428625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GB" altLang="en-US" sz="2100" b="1">
              <a:latin typeface="Times New Roman" panose="02020603050405020304" pitchFamily="18" charset="0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4245830" y="2057400"/>
            <a:ext cx="138113" cy="30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GB" altLang="en-US" sz="1400">
              <a:latin typeface="Times New Roman" panose="02020603050405020304" pitchFamily="18" charset="0"/>
            </a:endParaRPr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2286000" y="1600200"/>
            <a:ext cx="5029200" cy="30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cmpd="dbl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GB" altLang="en-US" sz="1400">
              <a:latin typeface="Times New Roman" panose="02020603050405020304" pitchFamily="18" charset="0"/>
            </a:endParaRPr>
          </a:p>
        </p:txBody>
      </p:sp>
      <p:sp>
        <p:nvSpPr>
          <p:cNvPr id="6152" name="AutoShape 8"/>
          <p:cNvSpPr>
            <a:spLocks noChangeArrowheads="1"/>
          </p:cNvSpPr>
          <p:nvPr/>
        </p:nvSpPr>
        <p:spPr bwMode="auto">
          <a:xfrm>
            <a:off x="1371600" y="398868"/>
            <a:ext cx="6400800" cy="1431161"/>
          </a:xfrm>
          <a:prstGeom prst="wedgeRectCallout">
            <a:avLst>
              <a:gd name="adj1" fmla="val -38366"/>
              <a:gd name="adj2" fmla="val 64894"/>
            </a:avLst>
          </a:prstGeom>
          <a:solidFill>
            <a:srgbClr val="CCECFF"/>
          </a:solidFill>
          <a:ln w="19050">
            <a:solidFill>
              <a:srgbClr val="993300"/>
            </a:solidFill>
            <a:miter lim="800000"/>
            <a:headEnd/>
            <a:tailEnd/>
          </a:ln>
        </p:spPr>
        <p:txBody>
          <a:bodyPr lIns="91438" tIns="45719" rIns="91438" bIns="4571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ts val="0"/>
              </a:spcBef>
            </a:pPr>
            <a:r>
              <a:rPr lang="en-US" altLang="en-US" sz="3300" dirty="0">
                <a:latin typeface=".VnTime" pitchFamily="34" charset="0"/>
              </a:rPr>
              <a:t>   </a:t>
            </a:r>
            <a:r>
              <a:rPr lang="en-US" sz="2700" b="1" dirty="0" err="1">
                <a:solidFill>
                  <a:srgbClr val="FF0000"/>
                </a:solidFill>
                <a:latin typeface=".VnTime"/>
                <a:cs typeface="+mn-cs"/>
              </a:rPr>
              <a:t>Từ</a:t>
            </a:r>
            <a:r>
              <a:rPr lang="en-US" sz="2700" b="1" dirty="0">
                <a:solidFill>
                  <a:srgbClr val="FF0000"/>
                </a:solidFill>
                <a:latin typeface=".VnTime"/>
                <a:cs typeface="+mn-cs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.VnTime"/>
                <a:cs typeface="+mn-cs"/>
              </a:rPr>
              <a:t>độ</a:t>
            </a:r>
            <a:r>
              <a:rPr lang="en-US" sz="2700" b="1" dirty="0">
                <a:solidFill>
                  <a:srgbClr val="FF0000"/>
                </a:solidFill>
                <a:latin typeface=".VnTime"/>
                <a:cs typeface="+mn-cs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.VnTime"/>
                <a:cs typeface="+mn-cs"/>
              </a:rPr>
              <a:t>dài</a:t>
            </a:r>
            <a:r>
              <a:rPr lang="en-US" sz="2700" b="1" dirty="0">
                <a:solidFill>
                  <a:srgbClr val="FF0000"/>
                </a:solidFill>
                <a:latin typeface=".VnTime"/>
                <a:cs typeface="+mn-cs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.VnTime"/>
                <a:cs typeface="+mn-cs"/>
              </a:rPr>
              <a:t>thật</a:t>
            </a:r>
            <a:r>
              <a:rPr lang="en-US" sz="2700" b="1" dirty="0">
                <a:solidFill>
                  <a:srgbClr val="FF0000"/>
                </a:solidFill>
                <a:latin typeface=".VnTime"/>
                <a:cs typeface="+mn-cs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.VnTime"/>
                <a:cs typeface="+mn-cs"/>
              </a:rPr>
              <a:t>và</a:t>
            </a:r>
            <a:r>
              <a:rPr lang="en-US" sz="2700" b="1" dirty="0">
                <a:solidFill>
                  <a:srgbClr val="FF0000"/>
                </a:solidFill>
                <a:latin typeface=".VnTime"/>
                <a:cs typeface="+mn-cs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.VnTime"/>
                <a:cs typeface="+mn-cs"/>
              </a:rPr>
              <a:t>tỉ</a:t>
            </a:r>
            <a:r>
              <a:rPr lang="en-US" sz="2700" b="1" dirty="0">
                <a:solidFill>
                  <a:srgbClr val="FF0000"/>
                </a:solidFill>
                <a:latin typeface=".VnTime"/>
                <a:cs typeface="+mn-cs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.VnTime"/>
                <a:cs typeface="+mn-cs"/>
              </a:rPr>
              <a:t>lệ</a:t>
            </a:r>
            <a:r>
              <a:rPr lang="en-US" sz="2700" b="1" dirty="0">
                <a:solidFill>
                  <a:srgbClr val="FF0000"/>
                </a:solidFill>
                <a:latin typeface=".VnTime"/>
                <a:cs typeface="+mn-cs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.VnTime"/>
                <a:cs typeface="+mn-cs"/>
              </a:rPr>
              <a:t>bản</a:t>
            </a:r>
            <a:r>
              <a:rPr lang="en-US" sz="2700" b="1" dirty="0">
                <a:solidFill>
                  <a:srgbClr val="FF0000"/>
                </a:solidFill>
                <a:latin typeface=".VnTime"/>
                <a:cs typeface="+mn-cs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.VnTime"/>
                <a:cs typeface="+mn-cs"/>
              </a:rPr>
              <a:t>đồ</a:t>
            </a:r>
            <a:r>
              <a:rPr lang="en-US" sz="2700" b="1" dirty="0">
                <a:solidFill>
                  <a:srgbClr val="FF0000"/>
                </a:solidFill>
                <a:latin typeface=".VnTime"/>
                <a:cs typeface="+mn-cs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.VnTime"/>
                <a:cs typeface="+mn-cs"/>
              </a:rPr>
              <a:t>cho</a:t>
            </a:r>
            <a:r>
              <a:rPr lang="en-US" sz="2700" b="1" dirty="0">
                <a:solidFill>
                  <a:srgbClr val="FF0000"/>
                </a:solidFill>
                <a:latin typeface=".VnTime"/>
                <a:cs typeface="+mn-cs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trước</a:t>
            </a:r>
            <a:r>
              <a:rPr lang="en-US" sz="2700" b="1" dirty="0">
                <a:solidFill>
                  <a:srgbClr val="FF0000"/>
                </a:solidFill>
                <a:latin typeface=".VnTime"/>
                <a:cs typeface="+mn-cs"/>
              </a:rPr>
              <a:t>, </a:t>
            </a:r>
            <a:r>
              <a:rPr lang="en-US" sz="2700" b="1" dirty="0" err="1">
                <a:solidFill>
                  <a:srgbClr val="FF0000"/>
                </a:solidFill>
                <a:latin typeface=".VnTime"/>
                <a:cs typeface="+mn-cs"/>
              </a:rPr>
              <a:t>muốn</a:t>
            </a:r>
            <a:r>
              <a:rPr lang="en-US" sz="2700" b="1" dirty="0">
                <a:solidFill>
                  <a:srgbClr val="FF0000"/>
                </a:solidFill>
                <a:latin typeface=".VnTime"/>
                <a:cs typeface="+mn-cs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tính</a:t>
            </a:r>
            <a:r>
              <a:rPr lang="en-US" sz="2700" b="1" dirty="0">
                <a:solidFill>
                  <a:srgbClr val="FF0000"/>
                </a:solidFill>
                <a:latin typeface=".VnTime"/>
                <a:cs typeface="+mn-cs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.VnTime"/>
                <a:cs typeface="+mn-cs"/>
              </a:rPr>
              <a:t>độ</a:t>
            </a:r>
            <a:r>
              <a:rPr lang="en-US" sz="2700" b="1" dirty="0">
                <a:solidFill>
                  <a:srgbClr val="FF0000"/>
                </a:solidFill>
                <a:latin typeface=".VnTime"/>
                <a:cs typeface="+mn-cs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.VnTime"/>
                <a:cs typeface="+mn-cs"/>
              </a:rPr>
              <a:t>dài</a:t>
            </a:r>
            <a:r>
              <a:rPr lang="en-US" sz="2700" b="1" dirty="0">
                <a:solidFill>
                  <a:srgbClr val="FF0000"/>
                </a:solidFill>
                <a:latin typeface=".VnTime"/>
                <a:cs typeface="+mn-cs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.VnTime"/>
                <a:cs typeface="+mn-cs"/>
              </a:rPr>
              <a:t>thu</a:t>
            </a:r>
            <a:r>
              <a:rPr lang="en-US" sz="2700" b="1" dirty="0">
                <a:solidFill>
                  <a:srgbClr val="FF0000"/>
                </a:solidFill>
                <a:latin typeface=".VnTime"/>
                <a:cs typeface="+mn-cs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.VnTime"/>
                <a:cs typeface="+mn-cs"/>
              </a:rPr>
              <a:t>nhỏ</a:t>
            </a:r>
            <a:r>
              <a:rPr lang="en-US" sz="2700" b="1" dirty="0">
                <a:solidFill>
                  <a:srgbClr val="FF0000"/>
                </a:solidFill>
                <a:latin typeface=".VnTime"/>
                <a:cs typeface="+mn-cs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.VnTime"/>
                <a:cs typeface="+mn-cs"/>
              </a:rPr>
              <a:t>trên</a:t>
            </a:r>
            <a:r>
              <a:rPr lang="en-US" sz="2700" b="1" dirty="0">
                <a:solidFill>
                  <a:srgbClr val="FF0000"/>
                </a:solidFill>
                <a:latin typeface=".VnTime"/>
                <a:cs typeface="+mn-cs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.VnTime"/>
                <a:cs typeface="+mn-cs"/>
              </a:rPr>
              <a:t>bản</a:t>
            </a:r>
            <a:r>
              <a:rPr lang="en-US" sz="2700" b="1" dirty="0">
                <a:solidFill>
                  <a:srgbClr val="FF0000"/>
                </a:solidFill>
                <a:latin typeface=".VnTime"/>
                <a:cs typeface="+mn-cs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.VnTime"/>
                <a:cs typeface="+mn-cs"/>
              </a:rPr>
              <a:t>đồ</a:t>
            </a:r>
            <a:r>
              <a:rPr lang="en-US" sz="2700" b="1" dirty="0">
                <a:solidFill>
                  <a:srgbClr val="FF0000"/>
                </a:solidFill>
                <a:latin typeface=".VnTime"/>
                <a:cs typeface="+mn-cs"/>
              </a:rPr>
              <a:t> ta </a:t>
            </a:r>
            <a:r>
              <a:rPr lang="en-US" sz="2700" b="1" dirty="0" err="1">
                <a:solidFill>
                  <a:srgbClr val="FF0000"/>
                </a:solidFill>
                <a:latin typeface=".VnTime"/>
                <a:cs typeface="+mn-cs"/>
              </a:rPr>
              <a:t>làm</a:t>
            </a:r>
            <a:r>
              <a:rPr lang="en-US" sz="2700" b="1" dirty="0">
                <a:solidFill>
                  <a:srgbClr val="FF0000"/>
                </a:solidFill>
                <a:latin typeface=".VnTime"/>
                <a:cs typeface="+mn-cs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.VnTime"/>
                <a:cs typeface="+mn-cs"/>
              </a:rPr>
              <a:t>thế</a:t>
            </a:r>
            <a:r>
              <a:rPr lang="en-US" sz="2700" b="1" dirty="0">
                <a:solidFill>
                  <a:srgbClr val="FF0000"/>
                </a:solidFill>
                <a:latin typeface=".VnTime"/>
                <a:cs typeface="+mn-cs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.VnTime"/>
                <a:cs typeface="+mn-cs"/>
              </a:rPr>
              <a:t>nào</a:t>
            </a:r>
            <a:r>
              <a:rPr lang="en-US" sz="2700" b="1" dirty="0">
                <a:solidFill>
                  <a:srgbClr val="FF0000"/>
                </a:solidFill>
                <a:latin typeface=".VnTime"/>
                <a:cs typeface="+mn-cs"/>
              </a:rPr>
              <a:t> ?</a:t>
            </a:r>
            <a:endParaRPr lang="en-US" sz="2800" dirty="0"/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1272780" y="1881218"/>
            <a:ext cx="6598444" cy="3116425"/>
          </a:xfrm>
          <a:prstGeom prst="horizontalScroll">
            <a:avLst>
              <a:gd name="adj" fmla="val 12500"/>
            </a:avLst>
          </a:prstGeom>
          <a:solidFill>
            <a:srgbClr val="F2E4D6"/>
          </a:solidFill>
          <a:ln w="19050">
            <a:solidFill>
              <a:srgbClr val="FF0000"/>
            </a:solidFill>
            <a:round/>
            <a:headEnd/>
            <a:tailEnd/>
          </a:ln>
        </p:spPr>
        <p:txBody>
          <a:bodyPr lIns="91438" tIns="45719" rIns="91438" bIns="4571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en-US" altLang="en-US" sz="3300" b="1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altLang="en-US" sz="2700" b="1" dirty="0">
                <a:solidFill>
                  <a:srgbClr val="0000FF"/>
                </a:solidFill>
                <a:latin typeface=".VnTime" pitchFamily="34" charset="0"/>
              </a:rPr>
              <a:t>+ </a:t>
            </a:r>
            <a:r>
              <a:rPr lang="en-US" altLang="en-US" sz="2700" b="1" dirty="0" err="1">
                <a:solidFill>
                  <a:srgbClr val="0000FF"/>
                </a:solidFill>
                <a:latin typeface=".VnTime"/>
                <a:cs typeface="+mn-cs"/>
              </a:rPr>
              <a:t>Đ</a:t>
            </a:r>
            <a:r>
              <a:rPr lang="en-US" sz="2700" b="1" dirty="0" err="1">
                <a:solidFill>
                  <a:srgbClr val="0000FF"/>
                </a:solidFill>
                <a:latin typeface=".VnTime"/>
                <a:cs typeface="+mn-cs"/>
              </a:rPr>
              <a:t>ổi</a:t>
            </a:r>
            <a:r>
              <a:rPr lang="en-US" sz="2700" b="1" dirty="0">
                <a:solidFill>
                  <a:srgbClr val="0000FF"/>
                </a:solidFill>
                <a:latin typeface=".VnTime"/>
                <a:cs typeface="+mn-cs"/>
              </a:rPr>
              <a:t> </a:t>
            </a:r>
            <a:r>
              <a:rPr lang="en-US" sz="2700" b="1" dirty="0" err="1">
                <a:solidFill>
                  <a:srgbClr val="0000FF"/>
                </a:solidFill>
                <a:latin typeface=".VnTime"/>
                <a:cs typeface="+mn-cs"/>
              </a:rPr>
              <a:t>đơn</a:t>
            </a:r>
            <a:r>
              <a:rPr lang="en-US" sz="2700" b="1" dirty="0">
                <a:solidFill>
                  <a:srgbClr val="0000FF"/>
                </a:solidFill>
                <a:latin typeface=".VnTime"/>
                <a:cs typeface="+mn-cs"/>
              </a:rPr>
              <a:t> </a:t>
            </a:r>
            <a:r>
              <a:rPr lang="en-US" sz="2700" b="1" dirty="0" err="1">
                <a:solidFill>
                  <a:srgbClr val="0000FF"/>
                </a:solidFill>
                <a:latin typeface=".VnTime"/>
                <a:cs typeface="+mn-cs"/>
              </a:rPr>
              <a:t>vị</a:t>
            </a:r>
            <a:r>
              <a:rPr lang="en-US" sz="2700" b="1" dirty="0">
                <a:solidFill>
                  <a:srgbClr val="0000FF"/>
                </a:solidFill>
                <a:latin typeface=".VnTime"/>
                <a:cs typeface="+mn-cs"/>
              </a:rPr>
              <a:t> </a:t>
            </a:r>
            <a:r>
              <a:rPr lang="en-US" sz="2700" b="1" dirty="0" err="1">
                <a:solidFill>
                  <a:srgbClr val="0000FF"/>
                </a:solidFill>
                <a:latin typeface=".VnTime"/>
                <a:cs typeface="+mn-cs"/>
              </a:rPr>
              <a:t>đo</a:t>
            </a:r>
            <a:r>
              <a:rPr lang="en-US" sz="2700" b="1" dirty="0">
                <a:solidFill>
                  <a:srgbClr val="0000FF"/>
                </a:solidFill>
                <a:latin typeface=".VnTime"/>
                <a:cs typeface="+mn-cs"/>
              </a:rPr>
              <a:t> </a:t>
            </a:r>
            <a:r>
              <a:rPr lang="en-US" sz="2700" b="1" dirty="0" err="1">
                <a:solidFill>
                  <a:srgbClr val="0000FF"/>
                </a:solidFill>
                <a:latin typeface=".VnTime"/>
                <a:cs typeface="+mn-cs"/>
              </a:rPr>
              <a:t>của</a:t>
            </a:r>
            <a:r>
              <a:rPr lang="en-US" sz="2700" b="1" dirty="0">
                <a:solidFill>
                  <a:srgbClr val="0000FF"/>
                </a:solidFill>
                <a:latin typeface=".VnTime"/>
                <a:cs typeface="+mn-cs"/>
              </a:rPr>
              <a:t> </a:t>
            </a:r>
            <a:r>
              <a:rPr lang="en-US" sz="2700" b="1" dirty="0" err="1">
                <a:solidFill>
                  <a:srgbClr val="0000FF"/>
                </a:solidFill>
                <a:latin typeface=".VnTime"/>
                <a:cs typeface="+mn-cs"/>
              </a:rPr>
              <a:t>độ</a:t>
            </a:r>
            <a:r>
              <a:rPr lang="en-US" sz="2700" b="1" dirty="0">
                <a:solidFill>
                  <a:srgbClr val="0000FF"/>
                </a:solidFill>
                <a:latin typeface=".VnTime"/>
                <a:cs typeface="+mn-cs"/>
              </a:rPr>
              <a:t> </a:t>
            </a:r>
            <a:r>
              <a:rPr lang="en-US" sz="2700" b="1" dirty="0" err="1">
                <a:solidFill>
                  <a:srgbClr val="0000FF"/>
                </a:solidFill>
                <a:latin typeface=".VnTime"/>
                <a:cs typeface="+mn-cs"/>
              </a:rPr>
              <a:t>dài</a:t>
            </a:r>
            <a:r>
              <a:rPr lang="en-US" sz="2700" b="1" dirty="0">
                <a:solidFill>
                  <a:srgbClr val="0000FF"/>
                </a:solidFill>
                <a:latin typeface=".VnTime"/>
                <a:cs typeface="+mn-cs"/>
              </a:rPr>
              <a:t> </a:t>
            </a:r>
            <a:r>
              <a:rPr lang="en-US" sz="2700" b="1" dirty="0" err="1">
                <a:solidFill>
                  <a:srgbClr val="0000FF"/>
                </a:solidFill>
                <a:latin typeface=".VnTime"/>
                <a:cs typeface="+mn-cs"/>
              </a:rPr>
              <a:t>thật</a:t>
            </a:r>
            <a:r>
              <a:rPr lang="en-US" sz="2700" b="1" dirty="0">
                <a:solidFill>
                  <a:srgbClr val="0000FF"/>
                </a:solidFill>
                <a:latin typeface=".VnTime"/>
                <a:cs typeface="+mn-cs"/>
              </a:rPr>
              <a:t> </a:t>
            </a:r>
            <a:r>
              <a:rPr lang="en-US" sz="2700" b="1" dirty="0" err="1">
                <a:solidFill>
                  <a:srgbClr val="0000FF"/>
                </a:solidFill>
                <a:latin typeface=".VnTime"/>
                <a:cs typeface="+mn-cs"/>
              </a:rPr>
              <a:t>ra</a:t>
            </a:r>
            <a:r>
              <a:rPr lang="en-US" sz="2700" b="1" dirty="0">
                <a:solidFill>
                  <a:srgbClr val="0000FF"/>
                </a:solidFill>
                <a:latin typeface=".VnTime"/>
                <a:cs typeface="+mn-cs"/>
              </a:rPr>
              <a:t> </a:t>
            </a:r>
            <a:r>
              <a:rPr lang="en-US" sz="2700" b="1" dirty="0" err="1">
                <a:solidFill>
                  <a:srgbClr val="0000FF"/>
                </a:solidFill>
                <a:latin typeface=".VnTime"/>
                <a:cs typeface="+mn-cs"/>
              </a:rPr>
              <a:t>cùng</a:t>
            </a:r>
            <a:r>
              <a:rPr lang="en-US" sz="2700" b="1" dirty="0">
                <a:solidFill>
                  <a:srgbClr val="0000FF"/>
                </a:solidFill>
                <a:latin typeface=".VnTime"/>
                <a:cs typeface="+mn-cs"/>
              </a:rPr>
              <a:t> </a:t>
            </a:r>
            <a:r>
              <a:rPr lang="en-US" sz="2700" b="1" dirty="0" err="1">
                <a:solidFill>
                  <a:srgbClr val="0000FF"/>
                </a:solidFill>
                <a:latin typeface=".VnTime"/>
                <a:cs typeface="+mn-cs"/>
              </a:rPr>
              <a:t>đơn</a:t>
            </a:r>
            <a:r>
              <a:rPr lang="en-US" sz="2700" b="1" dirty="0">
                <a:solidFill>
                  <a:srgbClr val="0000FF"/>
                </a:solidFill>
                <a:latin typeface=".VnTime"/>
                <a:cs typeface="+mn-cs"/>
              </a:rPr>
              <a:t> </a:t>
            </a:r>
            <a:r>
              <a:rPr lang="en-US" sz="2700" b="1" dirty="0" err="1">
                <a:solidFill>
                  <a:srgbClr val="0000FF"/>
                </a:solidFill>
                <a:latin typeface=".VnTime"/>
                <a:cs typeface="+mn-cs"/>
              </a:rPr>
              <a:t>vị</a:t>
            </a:r>
            <a:r>
              <a:rPr lang="en-US" sz="2700" b="1" dirty="0">
                <a:solidFill>
                  <a:srgbClr val="0000FF"/>
                </a:solidFill>
                <a:latin typeface=".VnTime"/>
                <a:cs typeface="+mn-cs"/>
              </a:rPr>
              <a:t> </a:t>
            </a:r>
            <a:r>
              <a:rPr lang="en-US" sz="2700" b="1" dirty="0" err="1">
                <a:solidFill>
                  <a:srgbClr val="0000FF"/>
                </a:solidFill>
                <a:latin typeface=".VnTime"/>
                <a:cs typeface="+mn-cs"/>
              </a:rPr>
              <a:t>đo</a:t>
            </a:r>
            <a:r>
              <a:rPr lang="en-US" sz="2700" b="1" dirty="0">
                <a:solidFill>
                  <a:srgbClr val="0000FF"/>
                </a:solidFill>
                <a:latin typeface=".VnTime"/>
                <a:cs typeface="+mn-cs"/>
              </a:rPr>
              <a:t> </a:t>
            </a:r>
            <a:r>
              <a:rPr lang="en-US" sz="2700" b="1" dirty="0" err="1">
                <a:solidFill>
                  <a:srgbClr val="0000FF"/>
                </a:solidFill>
                <a:latin typeface=".VnTime"/>
                <a:cs typeface="+mn-cs"/>
              </a:rPr>
              <a:t>với</a:t>
            </a:r>
            <a:r>
              <a:rPr lang="en-US" sz="2700" b="1" dirty="0">
                <a:solidFill>
                  <a:srgbClr val="0000FF"/>
                </a:solidFill>
                <a:latin typeface=".VnTime"/>
                <a:cs typeface="+mn-cs"/>
              </a:rPr>
              <a:t> </a:t>
            </a:r>
            <a:r>
              <a:rPr lang="en-US" sz="2700" b="1" dirty="0" err="1">
                <a:solidFill>
                  <a:srgbClr val="0000FF"/>
                </a:solidFill>
                <a:latin typeface=".VnTime"/>
                <a:cs typeface="+mn-cs"/>
              </a:rPr>
              <a:t>độ</a:t>
            </a:r>
            <a:r>
              <a:rPr lang="en-US" sz="2700" b="1" dirty="0">
                <a:solidFill>
                  <a:srgbClr val="0000FF"/>
                </a:solidFill>
                <a:latin typeface=".VnTime"/>
                <a:cs typeface="+mn-cs"/>
              </a:rPr>
              <a:t> </a:t>
            </a:r>
            <a:r>
              <a:rPr lang="en-US" sz="2700" b="1" dirty="0" err="1">
                <a:solidFill>
                  <a:srgbClr val="0000FF"/>
                </a:solidFill>
                <a:latin typeface=".VnTime"/>
                <a:cs typeface="+mn-cs"/>
              </a:rPr>
              <a:t>dài</a:t>
            </a:r>
            <a:r>
              <a:rPr lang="en-US" sz="2700" b="1" dirty="0">
                <a:solidFill>
                  <a:srgbClr val="0000FF"/>
                </a:solidFill>
                <a:latin typeface=".VnTime"/>
                <a:cs typeface="+mn-cs"/>
              </a:rPr>
              <a:t> </a:t>
            </a:r>
            <a:r>
              <a:rPr lang="en-US" sz="2700" b="1" dirty="0" err="1">
                <a:solidFill>
                  <a:srgbClr val="0000FF"/>
                </a:solidFill>
                <a:latin typeface=".VnTime"/>
                <a:cs typeface="+mn-cs"/>
              </a:rPr>
              <a:t>thu</a:t>
            </a:r>
            <a:r>
              <a:rPr lang="en-US" sz="2700" b="1" dirty="0">
                <a:solidFill>
                  <a:srgbClr val="0000FF"/>
                </a:solidFill>
                <a:latin typeface=".VnTime"/>
                <a:cs typeface="+mn-cs"/>
              </a:rPr>
              <a:t> </a:t>
            </a:r>
            <a:r>
              <a:rPr lang="en-US" sz="2700" b="1" dirty="0" err="1">
                <a:solidFill>
                  <a:srgbClr val="0000FF"/>
                </a:solidFill>
                <a:latin typeface=".VnTime"/>
                <a:cs typeface="+mn-cs"/>
              </a:rPr>
              <a:t>nhỏ</a:t>
            </a:r>
            <a:r>
              <a:rPr lang="en-US" sz="2700" b="1" dirty="0">
                <a:solidFill>
                  <a:srgbClr val="0000FF"/>
                </a:solidFill>
                <a:latin typeface=".VnTime"/>
                <a:cs typeface="+mn-cs"/>
              </a:rPr>
              <a:t> </a:t>
            </a:r>
            <a:r>
              <a:rPr lang="en-US" sz="2700" b="1" dirty="0" err="1">
                <a:solidFill>
                  <a:srgbClr val="0000FF"/>
                </a:solidFill>
                <a:latin typeface=".VnTime"/>
                <a:cs typeface="+mn-cs"/>
              </a:rPr>
              <a:t>cần</a:t>
            </a:r>
            <a:r>
              <a:rPr lang="en-US" sz="2700" b="1" dirty="0">
                <a:solidFill>
                  <a:srgbClr val="0000FF"/>
                </a:solidFill>
                <a:latin typeface=".VnTime"/>
                <a:cs typeface="+mn-cs"/>
              </a:rPr>
              <a:t> </a:t>
            </a:r>
            <a:r>
              <a:rPr lang="en-US" sz="2700" b="1" dirty="0" err="1">
                <a:solidFill>
                  <a:srgbClr val="0000FF"/>
                </a:solidFill>
                <a:latin typeface="Times New Roman"/>
                <a:cs typeface="Times New Roman"/>
              </a:rPr>
              <a:t>tìm</a:t>
            </a:r>
            <a:r>
              <a:rPr lang="en-US" sz="2700" b="1" dirty="0">
                <a:solidFill>
                  <a:srgbClr val="0000FF"/>
                </a:solidFill>
                <a:latin typeface=".VnTime"/>
                <a:cs typeface="+mn-cs"/>
              </a:rPr>
              <a:t> </a:t>
            </a:r>
            <a:r>
              <a:rPr lang="en-US" sz="2700" b="1" dirty="0" err="1">
                <a:solidFill>
                  <a:srgbClr val="0000FF"/>
                </a:solidFill>
                <a:latin typeface=".VnTime"/>
                <a:cs typeface="+mn-cs"/>
              </a:rPr>
              <a:t>trên</a:t>
            </a:r>
            <a:r>
              <a:rPr lang="en-US" sz="2700" b="1" dirty="0">
                <a:solidFill>
                  <a:srgbClr val="0000FF"/>
                </a:solidFill>
                <a:latin typeface=".VnTime"/>
                <a:cs typeface="+mn-cs"/>
              </a:rPr>
              <a:t> </a:t>
            </a:r>
            <a:r>
              <a:rPr lang="en-US" sz="2700" b="1" dirty="0" err="1">
                <a:solidFill>
                  <a:srgbClr val="0000FF"/>
                </a:solidFill>
                <a:latin typeface=".VnTime"/>
                <a:cs typeface="+mn-cs"/>
              </a:rPr>
              <a:t>bản</a:t>
            </a:r>
            <a:r>
              <a:rPr lang="en-US" sz="2700" b="1" dirty="0">
                <a:solidFill>
                  <a:srgbClr val="0000FF"/>
                </a:solidFill>
                <a:latin typeface=".VnTime"/>
                <a:cs typeface="+mn-cs"/>
              </a:rPr>
              <a:t> </a:t>
            </a:r>
            <a:r>
              <a:rPr lang="en-US" sz="2700" b="1" dirty="0" err="1">
                <a:solidFill>
                  <a:srgbClr val="0000FF"/>
                </a:solidFill>
                <a:latin typeface=".VnTime"/>
                <a:cs typeface="+mn-cs"/>
              </a:rPr>
              <a:t>đồ</a:t>
            </a:r>
            <a:r>
              <a:rPr lang="en-US" sz="2700" b="1" dirty="0">
                <a:solidFill>
                  <a:srgbClr val="0000FF"/>
                </a:solidFill>
                <a:latin typeface=".VnTime"/>
                <a:cs typeface="+mn-cs"/>
              </a:rPr>
              <a:t>.</a:t>
            </a:r>
            <a:endParaRPr lang="en-US" sz="2800" dirty="0"/>
          </a:p>
          <a:p>
            <a:r>
              <a:rPr lang="en-US" sz="2700" b="1" dirty="0">
                <a:solidFill>
                  <a:srgbClr val="0000FF"/>
                </a:solidFill>
                <a:latin typeface=".VnTime"/>
                <a:cs typeface="+mn-cs"/>
              </a:rPr>
              <a:t> + </a:t>
            </a:r>
            <a:r>
              <a:rPr lang="en-US" sz="2700" b="1" dirty="0" err="1">
                <a:solidFill>
                  <a:srgbClr val="0000FF"/>
                </a:solidFill>
                <a:latin typeface=".VnTime"/>
                <a:cs typeface="+mn-cs"/>
              </a:rPr>
              <a:t>Lấy</a:t>
            </a:r>
            <a:r>
              <a:rPr lang="en-US" sz="2700" b="1" dirty="0">
                <a:solidFill>
                  <a:srgbClr val="0000FF"/>
                </a:solidFill>
                <a:latin typeface=".VnTime"/>
                <a:cs typeface="+mn-cs"/>
              </a:rPr>
              <a:t> </a:t>
            </a:r>
            <a:r>
              <a:rPr lang="en-US" sz="2700" b="1" dirty="0" err="1">
                <a:solidFill>
                  <a:srgbClr val="0000FF"/>
                </a:solidFill>
                <a:latin typeface=".VnTime"/>
                <a:cs typeface="+mn-cs"/>
              </a:rPr>
              <a:t>độ</a:t>
            </a:r>
            <a:r>
              <a:rPr lang="en-US" sz="2700" b="1" dirty="0">
                <a:solidFill>
                  <a:srgbClr val="0000FF"/>
                </a:solidFill>
                <a:latin typeface=".VnTime"/>
                <a:cs typeface="+mn-cs"/>
              </a:rPr>
              <a:t> </a:t>
            </a:r>
            <a:r>
              <a:rPr lang="en-US" sz="2700" b="1" dirty="0" err="1">
                <a:solidFill>
                  <a:srgbClr val="0000FF"/>
                </a:solidFill>
                <a:latin typeface=".VnTime"/>
                <a:cs typeface="+mn-cs"/>
              </a:rPr>
              <a:t>dài</a:t>
            </a:r>
            <a:r>
              <a:rPr lang="en-US" sz="2700" b="1" dirty="0">
                <a:solidFill>
                  <a:srgbClr val="0000FF"/>
                </a:solidFill>
                <a:latin typeface=".VnTime"/>
                <a:cs typeface="+mn-cs"/>
              </a:rPr>
              <a:t> </a:t>
            </a:r>
            <a:r>
              <a:rPr lang="en-US" sz="2700" b="1" dirty="0" err="1">
                <a:solidFill>
                  <a:srgbClr val="0000FF"/>
                </a:solidFill>
                <a:latin typeface=".VnTime"/>
                <a:cs typeface="+mn-cs"/>
              </a:rPr>
              <a:t>thật</a:t>
            </a:r>
            <a:r>
              <a:rPr lang="en-US" sz="2700" b="1" dirty="0">
                <a:solidFill>
                  <a:srgbClr val="0000FF"/>
                </a:solidFill>
                <a:latin typeface=".VnTime"/>
                <a:cs typeface="+mn-cs"/>
              </a:rPr>
              <a:t> chia </a:t>
            </a:r>
            <a:r>
              <a:rPr lang="en-US" sz="2700" b="1" dirty="0" err="1">
                <a:solidFill>
                  <a:srgbClr val="0000FF"/>
                </a:solidFill>
                <a:latin typeface=".VnTime"/>
                <a:cs typeface="+mn-cs"/>
              </a:rPr>
              <a:t>cho</a:t>
            </a:r>
            <a:r>
              <a:rPr lang="en-US" sz="2700" b="1" dirty="0">
                <a:solidFill>
                  <a:srgbClr val="0000FF"/>
                </a:solidFill>
                <a:latin typeface=".VnTime"/>
                <a:cs typeface="+mn-cs"/>
              </a:rPr>
              <a:t> </a:t>
            </a:r>
            <a:r>
              <a:rPr lang="en-US" sz="2700" b="1" dirty="0" err="1">
                <a:solidFill>
                  <a:srgbClr val="0000FF"/>
                </a:solidFill>
                <a:latin typeface=".VnTime"/>
                <a:cs typeface="+mn-cs"/>
              </a:rPr>
              <a:t>mẫu</a:t>
            </a:r>
            <a:r>
              <a:rPr lang="en-US" sz="2700" b="1" dirty="0">
                <a:solidFill>
                  <a:srgbClr val="0000FF"/>
                </a:solidFill>
                <a:latin typeface=".VnTime"/>
                <a:cs typeface="+mn-cs"/>
              </a:rPr>
              <a:t> </a:t>
            </a:r>
            <a:r>
              <a:rPr lang="en-US" sz="2700" b="1" dirty="0" err="1">
                <a:solidFill>
                  <a:srgbClr val="0000FF"/>
                </a:solidFill>
                <a:latin typeface=".VnTime"/>
                <a:cs typeface="+mn-cs"/>
              </a:rPr>
              <a:t>số</a:t>
            </a:r>
            <a:r>
              <a:rPr lang="en-US" sz="2700" b="1" dirty="0">
                <a:solidFill>
                  <a:srgbClr val="0000FF"/>
                </a:solidFill>
                <a:latin typeface=".VnTime"/>
                <a:cs typeface="+mn-cs"/>
              </a:rPr>
              <a:t> </a:t>
            </a:r>
            <a:r>
              <a:rPr lang="en-US" sz="2700" b="1" dirty="0" err="1">
                <a:solidFill>
                  <a:srgbClr val="0000FF"/>
                </a:solidFill>
                <a:latin typeface=".VnTime"/>
                <a:cs typeface="+mn-cs"/>
              </a:rPr>
              <a:t>của</a:t>
            </a:r>
            <a:r>
              <a:rPr lang="en-US" sz="2700" b="1" dirty="0">
                <a:solidFill>
                  <a:srgbClr val="0000FF"/>
                </a:solidFill>
                <a:latin typeface=".VnTime"/>
                <a:cs typeface="+mn-cs"/>
              </a:rPr>
              <a:t> </a:t>
            </a:r>
            <a:r>
              <a:rPr lang="en-US" sz="2700" b="1" dirty="0" err="1">
                <a:solidFill>
                  <a:srgbClr val="0000FF"/>
                </a:solidFill>
                <a:latin typeface=".VnTime"/>
                <a:cs typeface="+mn-cs"/>
              </a:rPr>
              <a:t>tỉ</a:t>
            </a:r>
            <a:r>
              <a:rPr lang="en-US" sz="2700" b="1" dirty="0">
                <a:solidFill>
                  <a:srgbClr val="0000FF"/>
                </a:solidFill>
                <a:latin typeface=".VnTime"/>
                <a:cs typeface="+mn-cs"/>
              </a:rPr>
              <a:t> </a:t>
            </a:r>
            <a:r>
              <a:rPr lang="en-US" sz="2700" b="1" dirty="0" err="1">
                <a:solidFill>
                  <a:srgbClr val="0000FF"/>
                </a:solidFill>
                <a:latin typeface=".VnTime"/>
                <a:cs typeface="+mn-cs"/>
              </a:rPr>
              <a:t>lệ</a:t>
            </a:r>
            <a:r>
              <a:rPr lang="en-US" sz="2700" b="1" dirty="0">
                <a:solidFill>
                  <a:srgbClr val="0000FF"/>
                </a:solidFill>
                <a:latin typeface=".VnTime"/>
                <a:cs typeface="+mn-cs"/>
              </a:rPr>
              <a:t> </a:t>
            </a:r>
            <a:r>
              <a:rPr lang="en-US" sz="2700" b="1" dirty="0" err="1">
                <a:solidFill>
                  <a:srgbClr val="0000FF"/>
                </a:solidFill>
                <a:latin typeface="Times New Roman"/>
                <a:cs typeface="Times New Roman"/>
              </a:rPr>
              <a:t>của</a:t>
            </a:r>
            <a:r>
              <a:rPr lang="en-US" sz="2700" b="1" dirty="0">
                <a:solidFill>
                  <a:srgbClr val="0000FF"/>
                </a:solidFill>
                <a:latin typeface=".VnTime"/>
                <a:cs typeface="+mn-cs"/>
              </a:rPr>
              <a:t> </a:t>
            </a:r>
            <a:r>
              <a:rPr lang="en-US" sz="2700" b="1" dirty="0" err="1">
                <a:solidFill>
                  <a:srgbClr val="0000FF"/>
                </a:solidFill>
                <a:latin typeface=".VnTime"/>
                <a:cs typeface="+mn-cs"/>
              </a:rPr>
              <a:t>bản</a:t>
            </a:r>
            <a:r>
              <a:rPr lang="en-US" sz="2700" b="1" dirty="0">
                <a:solidFill>
                  <a:srgbClr val="0000FF"/>
                </a:solidFill>
                <a:latin typeface=".VnTime"/>
                <a:cs typeface="+mn-cs"/>
              </a:rPr>
              <a:t> </a:t>
            </a:r>
            <a:r>
              <a:rPr lang="en-US" sz="2700" b="1" dirty="0" err="1">
                <a:solidFill>
                  <a:srgbClr val="0000FF"/>
                </a:solidFill>
                <a:latin typeface=".VnTime"/>
                <a:cs typeface="+mn-cs"/>
              </a:rPr>
              <a:t>đồ</a:t>
            </a:r>
            <a:r>
              <a:rPr lang="en-US" sz="2700" b="1" dirty="0">
                <a:solidFill>
                  <a:srgbClr val="0000FF"/>
                </a:solidFill>
                <a:latin typeface=".VnTime"/>
                <a:cs typeface="+mn-cs"/>
              </a:rPr>
              <a:t> 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lần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thu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nhỏ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) </a:t>
            </a:r>
            <a:r>
              <a:rPr lang="en-US" altLang="en-US" sz="2700" b="1" dirty="0">
                <a:solidFill>
                  <a:srgbClr val="0000FF"/>
                </a:solidFill>
                <a:latin typeface=".VnTime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07131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animBg="1"/>
      <p:bldP spid="615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Callout 5"/>
          <p:cNvSpPr/>
          <p:nvPr/>
        </p:nvSpPr>
        <p:spPr>
          <a:xfrm>
            <a:off x="1554957" y="824080"/>
            <a:ext cx="5893594" cy="2114550"/>
          </a:xfrm>
          <a:prstGeom prst="cloudCallout">
            <a:avLst>
              <a:gd name="adj1" fmla="val -57635"/>
              <a:gd name="adj2" fmla="val 69278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anchor="ctr"/>
          <a:lstStyle/>
          <a:p>
            <a:pPr algn="ctr">
              <a:defRPr/>
            </a:pPr>
            <a:r>
              <a:rPr lang="en-US" sz="4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HÀNH</a:t>
            </a:r>
          </a:p>
        </p:txBody>
      </p:sp>
      <p:grpSp>
        <p:nvGrpSpPr>
          <p:cNvPr id="4099" name="Group 5"/>
          <p:cNvGrpSpPr>
            <a:grpSpLocks/>
          </p:cNvGrpSpPr>
          <p:nvPr/>
        </p:nvGrpSpPr>
        <p:grpSpPr bwMode="auto">
          <a:xfrm>
            <a:off x="1143000" y="0"/>
            <a:ext cx="6858000" cy="5143500"/>
            <a:chOff x="8" y="0"/>
            <a:chExt cx="5760" cy="4320"/>
          </a:xfrm>
        </p:grpSpPr>
        <p:pic>
          <p:nvPicPr>
            <p:cNvPr id="4101" name="Picture 6" descr="GRANS02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2" name="Picture 7" descr="GRANS02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103" name="Group 8"/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4104" name="Picture 9" descr="BD21325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05" name="Picture 10" descr="BD21325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06" name="Picture 11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07" name="Picture 12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1313532" y="618857"/>
            <a:ext cx="565785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803898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1202531" y="910829"/>
            <a:ext cx="594360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100" b="1" u="sng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100" b="1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1</a:t>
            </a:r>
            <a:r>
              <a:rPr lang="en-US" altLang="en-US" sz="21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:Viết </a:t>
            </a:r>
            <a:r>
              <a:rPr lang="en-US" altLang="en-US" sz="21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1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altLang="en-US" sz="21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21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21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altLang="en-US" sz="21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altLang="en-US" sz="21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40966" name="Group 6"/>
          <p:cNvGraphicFramePr>
            <a:graphicFrameLocks noGrp="1"/>
          </p:cNvGraphicFramePr>
          <p:nvPr/>
        </p:nvGraphicFramePr>
        <p:xfrm>
          <a:off x="1257313" y="1428750"/>
          <a:ext cx="6629401" cy="1889760"/>
        </p:xfrm>
        <a:graphic>
          <a:graphicData uri="http://schemas.openxmlformats.org/drawingml/2006/table">
            <a:tbl>
              <a:tblPr/>
              <a:tblGrid>
                <a:gridCol w="1853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5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08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8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86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Độ dài thu nhỏ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0988" name="Text Box 28"/>
          <p:cNvSpPr txBox="1">
            <a:spLocks noChangeArrowheads="1"/>
          </p:cNvSpPr>
          <p:nvPr/>
        </p:nvSpPr>
        <p:spPr bwMode="auto">
          <a:xfrm>
            <a:off x="1314450" y="1543050"/>
            <a:ext cx="171450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1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 lệ bản đồ</a:t>
            </a:r>
          </a:p>
        </p:txBody>
      </p:sp>
      <p:sp>
        <p:nvSpPr>
          <p:cNvPr id="40989" name="Text Box 29"/>
          <p:cNvSpPr txBox="1">
            <a:spLocks noChangeArrowheads="1"/>
          </p:cNvSpPr>
          <p:nvPr/>
        </p:nvSpPr>
        <p:spPr bwMode="auto">
          <a:xfrm>
            <a:off x="1257300" y="2114550"/>
            <a:ext cx="188595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1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 dài thật</a:t>
            </a:r>
          </a:p>
        </p:txBody>
      </p:sp>
      <p:sp>
        <p:nvSpPr>
          <p:cNvPr id="10267" name="Text Box 31"/>
          <p:cNvSpPr txBox="1">
            <a:spLocks noChangeArrowheads="1"/>
          </p:cNvSpPr>
          <p:nvPr/>
        </p:nvSpPr>
        <p:spPr bwMode="auto">
          <a:xfrm>
            <a:off x="1600200" y="2000250"/>
            <a:ext cx="142875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1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92" name="Text Box 32"/>
          <p:cNvSpPr txBox="1">
            <a:spLocks noChangeArrowheads="1"/>
          </p:cNvSpPr>
          <p:nvPr/>
        </p:nvSpPr>
        <p:spPr bwMode="auto">
          <a:xfrm>
            <a:off x="3214688" y="1543050"/>
            <a:ext cx="137160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100" b="1">
                <a:solidFill>
                  <a:srgbClr val="0000CC"/>
                </a:solidFill>
                <a:latin typeface="Times New Roman" panose="02020603050405020304" pitchFamily="18" charset="0"/>
              </a:rPr>
              <a:t>1 : 10 000</a:t>
            </a:r>
          </a:p>
        </p:txBody>
      </p:sp>
      <p:sp>
        <p:nvSpPr>
          <p:cNvPr id="40993" name="Text Box 33"/>
          <p:cNvSpPr txBox="1">
            <a:spLocks noChangeArrowheads="1"/>
          </p:cNvSpPr>
          <p:nvPr/>
        </p:nvSpPr>
        <p:spPr bwMode="auto">
          <a:xfrm>
            <a:off x="3143263" y="2686050"/>
            <a:ext cx="1585913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8" tIns="45719" rIns="91438" bIns="4571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1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    . . .    cm</a:t>
            </a:r>
          </a:p>
        </p:txBody>
      </p:sp>
      <p:sp>
        <p:nvSpPr>
          <p:cNvPr id="40994" name="Text Box 34"/>
          <p:cNvSpPr txBox="1">
            <a:spLocks noChangeArrowheads="1"/>
          </p:cNvSpPr>
          <p:nvPr/>
        </p:nvSpPr>
        <p:spPr bwMode="auto">
          <a:xfrm>
            <a:off x="5086350" y="1543050"/>
            <a:ext cx="125730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100" b="1">
                <a:solidFill>
                  <a:srgbClr val="0000CC"/>
                </a:solidFill>
                <a:latin typeface="Times New Roman" panose="02020603050405020304" pitchFamily="18" charset="0"/>
              </a:rPr>
              <a:t>1 : 5 000</a:t>
            </a:r>
          </a:p>
        </p:txBody>
      </p:sp>
      <p:sp>
        <p:nvSpPr>
          <p:cNvPr id="40995" name="Text Box 35"/>
          <p:cNvSpPr txBox="1">
            <a:spLocks noChangeArrowheads="1"/>
          </p:cNvSpPr>
          <p:nvPr/>
        </p:nvSpPr>
        <p:spPr bwMode="auto">
          <a:xfrm>
            <a:off x="4857750" y="2743200"/>
            <a:ext cx="137160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100" b="1">
                <a:solidFill>
                  <a:srgbClr val="0000CC"/>
                </a:solidFill>
                <a:latin typeface="Times New Roman" panose="02020603050405020304" pitchFamily="18" charset="0"/>
              </a:rPr>
              <a:t>   . . .   mm</a:t>
            </a:r>
          </a:p>
        </p:txBody>
      </p:sp>
      <p:sp>
        <p:nvSpPr>
          <p:cNvPr id="40996" name="Text Box 36"/>
          <p:cNvSpPr txBox="1">
            <a:spLocks noChangeArrowheads="1"/>
          </p:cNvSpPr>
          <p:nvPr/>
        </p:nvSpPr>
        <p:spPr bwMode="auto">
          <a:xfrm>
            <a:off x="6457950" y="1543050"/>
            <a:ext cx="142875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100" b="1">
                <a:solidFill>
                  <a:srgbClr val="0000CC"/>
                </a:solidFill>
                <a:latin typeface="Times New Roman" panose="02020603050405020304" pitchFamily="18" charset="0"/>
              </a:rPr>
              <a:t>  1 : 20 000</a:t>
            </a:r>
          </a:p>
        </p:txBody>
      </p:sp>
      <p:sp>
        <p:nvSpPr>
          <p:cNvPr id="40997" name="Text Box 37"/>
          <p:cNvSpPr txBox="1">
            <a:spLocks noChangeArrowheads="1"/>
          </p:cNvSpPr>
          <p:nvPr/>
        </p:nvSpPr>
        <p:spPr bwMode="auto">
          <a:xfrm>
            <a:off x="6354366" y="2753916"/>
            <a:ext cx="148590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100" b="1">
                <a:solidFill>
                  <a:srgbClr val="0000CC"/>
                </a:solidFill>
                <a:latin typeface="Times New Roman" panose="02020603050405020304" pitchFamily="18" charset="0"/>
              </a:rPr>
              <a:t>    . . .   dm</a:t>
            </a:r>
          </a:p>
        </p:txBody>
      </p:sp>
      <p:sp>
        <p:nvSpPr>
          <p:cNvPr id="40998" name="Text Box 38"/>
          <p:cNvSpPr txBox="1">
            <a:spLocks noChangeArrowheads="1"/>
          </p:cNvSpPr>
          <p:nvPr/>
        </p:nvSpPr>
        <p:spPr bwMode="auto">
          <a:xfrm>
            <a:off x="3600450" y="2114550"/>
            <a:ext cx="85725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100" b="1">
                <a:solidFill>
                  <a:srgbClr val="0000CC"/>
                </a:solidFill>
                <a:latin typeface="Times New Roman" panose="02020603050405020304" pitchFamily="18" charset="0"/>
              </a:rPr>
              <a:t>5 km</a:t>
            </a:r>
          </a:p>
        </p:txBody>
      </p:sp>
      <p:sp>
        <p:nvSpPr>
          <p:cNvPr id="40999" name="Text Box 39"/>
          <p:cNvSpPr txBox="1">
            <a:spLocks noChangeArrowheads="1"/>
          </p:cNvSpPr>
          <p:nvPr/>
        </p:nvSpPr>
        <p:spPr bwMode="auto">
          <a:xfrm>
            <a:off x="5029200" y="2114550"/>
            <a:ext cx="91440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2100" b="1">
                <a:solidFill>
                  <a:srgbClr val="0000CC"/>
                </a:solidFill>
                <a:latin typeface="Times New Roman" panose="02020603050405020304" pitchFamily="18" charset="0"/>
              </a:rPr>
              <a:t>25 m </a:t>
            </a:r>
          </a:p>
        </p:txBody>
      </p:sp>
      <p:sp>
        <p:nvSpPr>
          <p:cNvPr id="41000" name="Text Box 40"/>
          <p:cNvSpPr txBox="1">
            <a:spLocks noChangeArrowheads="1"/>
          </p:cNvSpPr>
          <p:nvPr/>
        </p:nvSpPr>
        <p:spPr bwMode="auto">
          <a:xfrm>
            <a:off x="6286500" y="2114550"/>
            <a:ext cx="125730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2100" b="1">
                <a:solidFill>
                  <a:srgbClr val="0000CC"/>
                </a:solidFill>
                <a:latin typeface="Times New Roman" panose="02020603050405020304" pitchFamily="18" charset="0"/>
              </a:rPr>
              <a:t>2 km</a:t>
            </a:r>
          </a:p>
        </p:txBody>
      </p:sp>
      <p:sp>
        <p:nvSpPr>
          <p:cNvPr id="41004" name="Rectangle 44"/>
          <p:cNvSpPr>
            <a:spLocks noChangeArrowheads="1"/>
          </p:cNvSpPr>
          <p:nvPr/>
        </p:nvSpPr>
        <p:spPr bwMode="auto">
          <a:xfrm>
            <a:off x="1143000" y="3257550"/>
            <a:ext cx="5314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  <a:buFontTx/>
              <a:buNone/>
            </a:pPr>
            <a:r>
              <a:rPr lang="en-US" altLang="en-US" sz="2100" b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Độ dài thật là bao nhiêu?</a:t>
            </a:r>
          </a:p>
        </p:txBody>
      </p:sp>
      <p:sp>
        <p:nvSpPr>
          <p:cNvPr id="41018" name="Text Box 58"/>
          <p:cNvSpPr txBox="1">
            <a:spLocks noChangeArrowheads="1"/>
          </p:cNvSpPr>
          <p:nvPr/>
        </p:nvSpPr>
        <p:spPr bwMode="auto">
          <a:xfrm>
            <a:off x="1143000" y="3714750"/>
            <a:ext cx="342900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  <a:buFontTx/>
              <a:buNone/>
            </a:pPr>
            <a:r>
              <a:rPr lang="en-US" altLang="en-US" sz="2100" b="1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Là 5km</a:t>
            </a:r>
            <a:endParaRPr lang="en-US" altLang="en-US" sz="21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19" name="Text Box 59"/>
          <p:cNvSpPr txBox="1">
            <a:spLocks noChangeArrowheads="1"/>
          </p:cNvSpPr>
          <p:nvPr/>
        </p:nvSpPr>
        <p:spPr bwMode="auto">
          <a:xfrm>
            <a:off x="1143000" y="4057650"/>
            <a:ext cx="337185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  <a:buFontTx/>
              <a:buNone/>
            </a:pPr>
            <a:r>
              <a:rPr lang="en-US" altLang="en-US" sz="2100" b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Hãy đọc tỉ  lệ bản đồ ?</a:t>
            </a:r>
            <a:endParaRPr lang="en-US" altLang="en-US" sz="21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20" name="Text Box 60"/>
          <p:cNvSpPr txBox="1">
            <a:spLocks noChangeArrowheads="1"/>
          </p:cNvSpPr>
          <p:nvPr/>
        </p:nvSpPr>
        <p:spPr bwMode="auto">
          <a:xfrm>
            <a:off x="1143000" y="4514850"/>
            <a:ext cx="262890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  <a:buFontTx/>
              <a:buNone/>
            </a:pPr>
            <a:r>
              <a:rPr lang="en-US" altLang="en-US" sz="2100" b="1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Tỉ lệ 1 : 10 000</a:t>
            </a:r>
            <a:endParaRPr lang="en-US" altLang="en-US" sz="21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21" name="Text Box 61"/>
          <p:cNvSpPr txBox="1">
            <a:spLocks noChangeArrowheads="1"/>
          </p:cNvSpPr>
          <p:nvPr/>
        </p:nvSpPr>
        <p:spPr bwMode="auto">
          <a:xfrm>
            <a:off x="4400550" y="3242073"/>
            <a:ext cx="377190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100" b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Độ dài thu nhỏ là bao nhiêu?</a:t>
            </a:r>
            <a:endParaRPr lang="en-US" altLang="en-US" sz="21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22" name="Text Box 62"/>
          <p:cNvSpPr txBox="1">
            <a:spLocks noChangeArrowheads="1"/>
          </p:cNvSpPr>
          <p:nvPr/>
        </p:nvSpPr>
        <p:spPr bwMode="auto">
          <a:xfrm>
            <a:off x="4420807" y="3654028"/>
            <a:ext cx="3961209" cy="900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8" tIns="45719" rIns="91438" bIns="45719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Char char="-"/>
            </a:pPr>
            <a:r>
              <a:rPr lang="en-US" altLang="en-US" sz="2100" b="1" dirty="0" err="1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altLang="en-US" sz="2100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altLang="en-US" sz="2100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altLang="en-US" sz="2100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altLang="en-US" sz="2100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100" b="1" dirty="0" err="1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100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altLang="en-US" sz="2100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50 000: 1 000 000 = 50 cm.</a:t>
            </a:r>
            <a:endParaRPr lang="en-US" alt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23" name="Text Box 63"/>
          <p:cNvSpPr txBox="1">
            <a:spLocks noChangeArrowheads="1"/>
          </p:cNvSpPr>
          <p:nvPr/>
        </p:nvSpPr>
        <p:spPr bwMode="auto">
          <a:xfrm>
            <a:off x="3486150" y="4682730"/>
            <a:ext cx="45148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  <a:buFontTx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en-US" sz="1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điền</a:t>
            </a:r>
            <a:r>
              <a:rPr lang="en-US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altLang="en-US" sz="1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en-US" sz="1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24" name="Text Box 64"/>
          <p:cNvSpPr txBox="1">
            <a:spLocks noChangeArrowheads="1"/>
          </p:cNvSpPr>
          <p:nvPr/>
        </p:nvSpPr>
        <p:spPr bwMode="auto">
          <a:xfrm>
            <a:off x="3119323" y="2716842"/>
            <a:ext cx="1657350" cy="415498"/>
          </a:xfrm>
          <a:prstGeom prst="rect">
            <a:avLst/>
          </a:prstGeom>
          <a:solidFill>
            <a:srgbClr val="FF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1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    50 cm</a:t>
            </a:r>
          </a:p>
        </p:txBody>
      </p:sp>
      <p:sp>
        <p:nvSpPr>
          <p:cNvPr id="41025" name="Text Box 65"/>
          <p:cNvSpPr txBox="1">
            <a:spLocks noChangeArrowheads="1"/>
          </p:cNvSpPr>
          <p:nvPr/>
        </p:nvSpPr>
        <p:spPr bwMode="auto">
          <a:xfrm>
            <a:off x="4868466" y="2739629"/>
            <a:ext cx="1314450" cy="415498"/>
          </a:xfrm>
          <a:prstGeom prst="rect">
            <a:avLst/>
          </a:prstGeom>
          <a:solidFill>
            <a:srgbClr val="FF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100" b="1">
                <a:solidFill>
                  <a:schemeClr val="bg1"/>
                </a:solidFill>
                <a:latin typeface="Times New Roman" panose="02020603050405020304" pitchFamily="18" charset="0"/>
              </a:rPr>
              <a:t>   5 mm</a:t>
            </a:r>
          </a:p>
        </p:txBody>
      </p:sp>
      <p:sp>
        <p:nvSpPr>
          <p:cNvPr id="41026" name="Text Box 66"/>
          <p:cNvSpPr txBox="1">
            <a:spLocks noChangeArrowheads="1"/>
          </p:cNvSpPr>
          <p:nvPr/>
        </p:nvSpPr>
        <p:spPr bwMode="auto">
          <a:xfrm>
            <a:off x="6286500" y="2743200"/>
            <a:ext cx="1543050" cy="415498"/>
          </a:xfrm>
          <a:prstGeom prst="rect">
            <a:avLst/>
          </a:prstGeom>
          <a:solidFill>
            <a:srgbClr val="FF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100" b="1">
                <a:solidFill>
                  <a:schemeClr val="bg1"/>
                </a:solidFill>
                <a:latin typeface="Times New Roman" panose="02020603050405020304" pitchFamily="18" charset="0"/>
              </a:rPr>
              <a:t>     1dm</a:t>
            </a:r>
          </a:p>
        </p:txBody>
      </p:sp>
      <p:sp>
        <p:nvSpPr>
          <p:cNvPr id="10287" name="Text Box 7"/>
          <p:cNvSpPr txBox="1">
            <a:spLocks noChangeArrowheads="1"/>
          </p:cNvSpPr>
          <p:nvPr/>
        </p:nvSpPr>
        <p:spPr bwMode="auto">
          <a:xfrm>
            <a:off x="3214689" y="323508"/>
            <a:ext cx="3014662" cy="5232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 lIns="91438" tIns="45719" rIns="91438" bIns="4571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  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endParaRPr lang="en-US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320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0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0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0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0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0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410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410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410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410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410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410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410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410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410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410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410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410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80"/>
                                        <p:tgtEl>
                                          <p:spTgt spid="410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80"/>
                                        <p:tgtEl>
                                          <p:spTgt spid="410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80"/>
                                        <p:tgtEl>
                                          <p:spTgt spid="410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5" dur="80"/>
                                        <p:tgtEl>
                                          <p:spTgt spid="410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6" dur="80"/>
                                        <p:tgtEl>
                                          <p:spTgt spid="410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80"/>
                                        <p:tgtEl>
                                          <p:spTgt spid="410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2" dur="80"/>
                                        <p:tgtEl>
                                          <p:spTgt spid="410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3" dur="80"/>
                                        <p:tgtEl>
                                          <p:spTgt spid="410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80"/>
                                        <p:tgtEl>
                                          <p:spTgt spid="410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1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1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0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0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0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0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0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0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0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40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41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41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40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40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4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4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/>
      <p:bldP spid="40988" grpId="0"/>
      <p:bldP spid="40989" grpId="0"/>
      <p:bldP spid="40992" grpId="0"/>
      <p:bldP spid="40993" grpId="0"/>
      <p:bldP spid="40994" grpId="0"/>
      <p:bldP spid="40995" grpId="0"/>
      <p:bldP spid="40996" grpId="0"/>
      <p:bldP spid="40997" grpId="0"/>
      <p:bldP spid="40998" grpId="0"/>
      <p:bldP spid="40999" grpId="0"/>
      <p:bldP spid="41000" grpId="0"/>
      <p:bldP spid="41004" grpId="0"/>
      <p:bldP spid="41018" grpId="0"/>
      <p:bldP spid="41019" grpId="0"/>
      <p:bldP spid="41020" grpId="0"/>
      <p:bldP spid="41021" grpId="0"/>
      <p:bldP spid="41022" grpId="0"/>
      <p:bldP spid="41023" grpId="0"/>
      <p:bldP spid="41024" grpId="0" animBg="1"/>
      <p:bldP spid="41025" grpId="0" animBg="1"/>
      <p:bldP spid="4102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1943100" y="742950"/>
            <a:ext cx="4629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  <a:buFontTx/>
              <a:buNone/>
            </a:pPr>
            <a:endParaRPr lang="en-US" altLang="en-US" sz="1800" b="1" i="1">
              <a:solidFill>
                <a:srgbClr val="00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67" name="Rectangle 5"/>
          <p:cNvSpPr>
            <a:spLocks noChangeArrowheads="1"/>
          </p:cNvSpPr>
          <p:nvPr/>
        </p:nvSpPr>
        <p:spPr bwMode="auto">
          <a:xfrm>
            <a:off x="1943100" y="285750"/>
            <a:ext cx="5543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  <a:buFontTx/>
              <a:buNone/>
            </a:pPr>
            <a:endParaRPr lang="en-US" altLang="en-US" sz="1800" b="1" i="1">
              <a:solidFill>
                <a:srgbClr val="660033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68" name="Rectangle 7"/>
          <p:cNvSpPr>
            <a:spLocks noChangeArrowheads="1"/>
          </p:cNvSpPr>
          <p:nvPr/>
        </p:nvSpPr>
        <p:spPr bwMode="auto">
          <a:xfrm>
            <a:off x="1657350" y="2628900"/>
            <a:ext cx="5314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  <a:buFontTx/>
              <a:buNone/>
            </a:pPr>
            <a:endParaRPr lang="en-US" altLang="en-US" sz="1800" b="1" i="1">
              <a:solidFill>
                <a:srgbClr val="00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1200150" y="514381"/>
            <a:ext cx="6743700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1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en-US" sz="21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1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2</a:t>
            </a:r>
            <a:r>
              <a:rPr lang="en-US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1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altLang="en-US" sz="21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21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21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altLang="en-US" sz="21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en-US" sz="21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altLang="en-US" sz="21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altLang="en-US" sz="21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altLang="en-US" sz="21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altLang="en-US" sz="21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 km. </a:t>
            </a:r>
            <a:r>
              <a:rPr lang="en-US" altLang="en-US" sz="21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21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altLang="en-US" sz="21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altLang="en-US" sz="21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altLang="en-US" sz="21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altLang="en-US" sz="21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100 000, </a:t>
            </a:r>
            <a:r>
              <a:rPr lang="en-US" altLang="en-US" sz="21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altLang="en-US" sz="21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21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21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altLang="en-US" sz="21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altLang="en-US" sz="21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altLang="en-US" sz="21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xăng</a:t>
            </a:r>
            <a:r>
              <a:rPr lang="en-US" altLang="en-US" sz="21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1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altLang="en-US" sz="21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1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mét</a:t>
            </a:r>
            <a:r>
              <a:rPr lang="en-US" altLang="en-US" sz="21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044" name="Text Box 12"/>
          <p:cNvSpPr txBox="1">
            <a:spLocks noChangeArrowheads="1"/>
          </p:cNvSpPr>
          <p:nvPr/>
        </p:nvSpPr>
        <p:spPr bwMode="auto">
          <a:xfrm>
            <a:off x="3657600" y="1771650"/>
            <a:ext cx="217170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100" b="1" u="sng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 tắt</a:t>
            </a:r>
          </a:p>
        </p:txBody>
      </p:sp>
      <p:sp>
        <p:nvSpPr>
          <p:cNvPr id="44045" name="Text Box 13"/>
          <p:cNvSpPr txBox="1">
            <a:spLocks noChangeArrowheads="1"/>
          </p:cNvSpPr>
          <p:nvPr/>
        </p:nvSpPr>
        <p:spPr bwMode="auto">
          <a:xfrm>
            <a:off x="3486150" y="2114550"/>
            <a:ext cx="217170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1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altLang="en-US" sz="21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altLang="en-US" sz="21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 : 100 000</a:t>
            </a:r>
          </a:p>
        </p:txBody>
      </p:sp>
      <p:sp>
        <p:nvSpPr>
          <p:cNvPr id="44046" name="Text Box 14"/>
          <p:cNvSpPr txBox="1">
            <a:spLocks noChangeArrowheads="1"/>
          </p:cNvSpPr>
          <p:nvPr/>
        </p:nvSpPr>
        <p:spPr bwMode="auto">
          <a:xfrm>
            <a:off x="3486150" y="2457450"/>
            <a:ext cx="377190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1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altLang="en-US" sz="21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altLang="en-US" sz="21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altLang="en-US" sz="21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21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en-US" sz="21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altLang="en-US" sz="21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B: 12 km</a:t>
            </a:r>
          </a:p>
        </p:txBody>
      </p:sp>
      <p:sp>
        <p:nvSpPr>
          <p:cNvPr id="44047" name="Text Box 15"/>
          <p:cNvSpPr txBox="1">
            <a:spLocks noChangeArrowheads="1"/>
          </p:cNvSpPr>
          <p:nvPr/>
        </p:nvSpPr>
        <p:spPr bwMode="auto">
          <a:xfrm>
            <a:off x="3486150" y="2800350"/>
            <a:ext cx="468630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100" b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 dài từ A đến B trên bản đồ: … cm?</a:t>
            </a:r>
          </a:p>
        </p:txBody>
      </p:sp>
      <p:sp>
        <p:nvSpPr>
          <p:cNvPr id="44048" name="Text Box 16"/>
          <p:cNvSpPr txBox="1">
            <a:spLocks noChangeArrowheads="1"/>
          </p:cNvSpPr>
          <p:nvPr/>
        </p:nvSpPr>
        <p:spPr bwMode="auto">
          <a:xfrm>
            <a:off x="3886200" y="3200400"/>
            <a:ext cx="245745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1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giải</a:t>
            </a:r>
          </a:p>
        </p:txBody>
      </p:sp>
      <p:sp>
        <p:nvSpPr>
          <p:cNvPr id="44049" name="Text Box 17"/>
          <p:cNvSpPr txBox="1">
            <a:spLocks noChangeArrowheads="1"/>
          </p:cNvSpPr>
          <p:nvPr/>
        </p:nvSpPr>
        <p:spPr bwMode="auto">
          <a:xfrm>
            <a:off x="3657600" y="3657600"/>
            <a:ext cx="260520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1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12km = 1 200 000 cm</a:t>
            </a:r>
          </a:p>
        </p:txBody>
      </p:sp>
      <p:sp>
        <p:nvSpPr>
          <p:cNvPr id="44050" name="Text Box 18"/>
          <p:cNvSpPr txBox="1">
            <a:spLocks noChangeArrowheads="1"/>
          </p:cNvSpPr>
          <p:nvPr/>
        </p:nvSpPr>
        <p:spPr bwMode="auto">
          <a:xfrm>
            <a:off x="2057400" y="4000500"/>
            <a:ext cx="582153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1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 đường từ bản A đến bản B trên bản đồ là:</a:t>
            </a:r>
          </a:p>
        </p:txBody>
      </p:sp>
      <p:sp>
        <p:nvSpPr>
          <p:cNvPr id="44051" name="Text Box 19"/>
          <p:cNvSpPr txBox="1">
            <a:spLocks noChangeArrowheads="1"/>
          </p:cNvSpPr>
          <p:nvPr/>
        </p:nvSpPr>
        <p:spPr bwMode="auto">
          <a:xfrm>
            <a:off x="3314700" y="4400550"/>
            <a:ext cx="3510898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1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1 200 000 : 100 000 = 12 (cm)</a:t>
            </a:r>
          </a:p>
        </p:txBody>
      </p:sp>
      <p:sp>
        <p:nvSpPr>
          <p:cNvPr id="44052" name="Text Box 20"/>
          <p:cNvSpPr txBox="1">
            <a:spLocks noChangeArrowheads="1"/>
          </p:cNvSpPr>
          <p:nvPr/>
        </p:nvSpPr>
        <p:spPr bwMode="auto">
          <a:xfrm>
            <a:off x="4400568" y="4754166"/>
            <a:ext cx="1806905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100" b="1" u="sng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 số</a:t>
            </a:r>
            <a:r>
              <a:rPr lang="en-US" altLang="en-US" sz="21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12 cm</a:t>
            </a:r>
          </a:p>
        </p:txBody>
      </p:sp>
    </p:spTree>
    <p:extLst>
      <p:ext uri="{BB962C8B-B14F-4D97-AF65-F5344CB8AC3E}">
        <p14:creationId xmlns:p14="http://schemas.microsoft.com/office/powerpoint/2010/main" val="109177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40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40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440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440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440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440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440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440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440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440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440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440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440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440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440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440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440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440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440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0" grpId="0"/>
      <p:bldP spid="44044" grpId="0"/>
      <p:bldP spid="44045" grpId="0"/>
      <p:bldP spid="44046" grpId="0"/>
      <p:bldP spid="44047" grpId="0"/>
      <p:bldP spid="44048" grpId="0"/>
      <p:bldP spid="44049" grpId="0"/>
      <p:bldP spid="44050" grpId="0"/>
      <p:bldP spid="44051" grpId="0"/>
      <p:bldP spid="4405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892366" y="438181"/>
            <a:ext cx="6743700" cy="1089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en-US" sz="1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altLang="en-US" sz="1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1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1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mảnh</a:t>
            </a:r>
            <a:r>
              <a:rPr lang="en-US" altLang="en-US" sz="1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altLang="en-US" sz="1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1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1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altLang="en-US" sz="1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1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altLang="en-US" sz="1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altLang="en-US" sz="1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15m, </a:t>
            </a:r>
            <a:r>
              <a:rPr lang="en-US" altLang="en-US" sz="1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altLang="en-US" sz="1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altLang="en-US" sz="1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10m </a:t>
            </a:r>
            <a:r>
              <a:rPr lang="en-US" altLang="en-US" sz="1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1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altLang="en-US" sz="1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1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altLang="en-US" sz="1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altLang="en-US" sz="1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altLang="en-US" sz="1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altLang="en-US" sz="1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: 500. </a:t>
            </a:r>
            <a:r>
              <a:rPr lang="en-US" altLang="en-US" sz="1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altLang="en-US" sz="1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1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altLang="en-US" sz="1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altLang="en-US" sz="1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1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altLang="en-US" sz="1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altLang="en-US" sz="1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1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sz="1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altLang="en-US" sz="1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1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1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altLang="en-US" sz="1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1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altLang="en-US" sz="1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xăng-ti-mét</a:t>
            </a:r>
            <a:r>
              <a:rPr lang="en-US" altLang="en-US" sz="1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en-US" altLang="en-US" sz="1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1143000" y="2038350"/>
            <a:ext cx="68580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1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1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altLang="en-US" sz="2100" b="1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1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m = 1 500 cm; 10 m = 1 000cm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1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altLang="en-US" sz="21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altLang="en-US" sz="21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1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1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21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altLang="en-US" sz="21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21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altLang="en-US" sz="21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altLang="en-US" sz="21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1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1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1 500 : 500 = 3 (cm)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1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21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altLang="en-US" sz="21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altLang="en-US" sz="21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1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1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21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altLang="en-US" sz="21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21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altLang="en-US" sz="21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altLang="en-US" sz="21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1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1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1 000 : 500 = 2 (cm)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1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        </a:t>
            </a:r>
            <a:r>
              <a:rPr lang="en-US" altLang="en-US" sz="21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altLang="en-US" sz="21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1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1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altLang="en-US" sz="21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altLang="en-US" sz="21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3 cm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1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en-US" altLang="en-US" sz="21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altLang="en-US" sz="21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altLang="en-US" sz="21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 cm</a:t>
            </a:r>
            <a:endParaRPr lang="en-US" altLang="en-US" sz="2100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404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1" grpId="0"/>
      <p:bldP spid="1025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7"/>
          <p:cNvSpPr txBox="1">
            <a:spLocks noChangeArrowheads="1"/>
          </p:cNvSpPr>
          <p:nvPr/>
        </p:nvSpPr>
        <p:spPr bwMode="auto">
          <a:xfrm>
            <a:off x="1112704" y="514357"/>
            <a:ext cx="6858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1151263" y="1894182"/>
            <a:ext cx="6858000" cy="1384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en-US" sz="28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altLang="en-US" sz="28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28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altLang="en-US" sz="28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altLang="en-US" sz="28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8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altLang="en-US" sz="28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altLang="en-US" sz="28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28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altLang="en-US" sz="28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altLang="en-US" sz="28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altLang="en-US" sz="28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altLang="en-US" sz="28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altLang="en-US" sz="28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altLang="en-US" sz="28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altLang="en-US" sz="28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altLang="en-US" sz="28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8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altLang="en-US" sz="28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altLang="en-US" sz="28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altLang="en-US" sz="28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altLang="en-US" sz="28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altLang="en-US" sz="28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1101688" y="3181357"/>
            <a:ext cx="7418942" cy="954107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FF0000"/>
                </a:solidFill>
                <a:latin typeface="Times New Roman" pitchFamily="18" charset="0"/>
                <a:cs typeface="Arial"/>
              </a:rPr>
              <a:t>*hay: 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Arial"/>
              </a:rPr>
              <a:t>Muốn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Arial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Arial"/>
              </a:rPr>
              <a:t>tìm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Arial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Arial"/>
              </a:rPr>
              <a:t>độ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Arial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Arial"/>
              </a:rPr>
              <a:t>d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à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Arial"/>
              </a:rPr>
              <a:t>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Arial"/>
              </a:rPr>
              <a:t> 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Arial"/>
              </a:rPr>
              <a:t>trên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Arial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Arial"/>
              </a:rPr>
              <a:t>giấy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Arial"/>
              </a:rPr>
              <a:t>, ta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Arial"/>
              </a:rPr>
              <a:t>lấy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Arial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Arial"/>
              </a:rPr>
              <a:t>độ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Arial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Arial"/>
              </a:rPr>
              <a:t>d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à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Arial"/>
              </a:rPr>
              <a:t>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Arial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Arial"/>
              </a:rPr>
              <a:t>thật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Arial"/>
              </a:rPr>
              <a:t> chia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Arial"/>
              </a:rPr>
              <a:t>cho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Arial"/>
              </a:rPr>
              <a:t> “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Arial"/>
              </a:rPr>
              <a:t>mẫu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Arial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Arial"/>
              </a:rPr>
              <a:t>số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Arial"/>
              </a:rPr>
              <a:t>”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Arial"/>
              </a:rPr>
              <a:t>của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Arial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Arial"/>
              </a:rPr>
              <a:t>tỉ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Arial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Arial"/>
              </a:rPr>
              <a:t>lệ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Arial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Arial"/>
              </a:rPr>
              <a:t>bản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Arial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Arial"/>
              </a:rPr>
              <a:t>đồ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Arial"/>
              </a:rPr>
              <a:t>.</a:t>
            </a:r>
            <a:endParaRPr lang="en-US" alt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978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4" grpId="0"/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1028701"/>
            <a:ext cx="7162800" cy="178510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1438" tIns="45719" rIns="91438" bIns="45719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11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dụng</a:t>
            </a:r>
            <a:endParaRPr lang="vi-VN" sz="11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255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3672138" y="1308039"/>
            <a:ext cx="5287048" cy="2746906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altLang="zh-CN" sz="8600" dirty="0">
                <a:solidFill>
                  <a:schemeClr val="accent6">
                    <a:lumMod val="5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SVN-Cheeseburga" pitchFamily="50" charset="0"/>
                <a:ea typeface="幼圆" panose="02010509060101010101" pitchFamily="49" charset="-122"/>
              </a:rPr>
              <a:t>KHỞI ĐỘNG</a:t>
            </a:r>
            <a:endParaRPr lang="zh-CN" altLang="en-US" sz="8600" dirty="0">
              <a:solidFill>
                <a:schemeClr val="accent6">
                  <a:lumMod val="5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SVN-Cheeseburga" pitchFamily="50" charset="0"/>
              <a:ea typeface="幼圆" panose="02010509060101010101" pitchFamily="49" charset="-122"/>
            </a:endParaRPr>
          </a:p>
        </p:txBody>
      </p:sp>
      <p:pic>
        <p:nvPicPr>
          <p:cNvPr id="68" name="Picture 4" descr="rose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17731"/>
            <a:ext cx="2209800" cy="315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9691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152400" y="53145"/>
            <a:ext cx="9023350" cy="2062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8" tIns="45719" rIns="91438" bIns="45719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vi-VN" b="1" dirty="0">
                <a:latin typeface="Times New Roman" pitchFamily="18" charset="0"/>
              </a:rPr>
              <a:t>1. </a:t>
            </a:r>
            <a:r>
              <a:rPr lang="en-US" altLang="vi-VN" b="1" dirty="0" err="1">
                <a:latin typeface="Times New Roman" pitchFamily="18" charset="0"/>
              </a:rPr>
              <a:t>Tỉ</a:t>
            </a:r>
            <a:r>
              <a:rPr lang="en-US" altLang="vi-VN" b="1" dirty="0">
                <a:latin typeface="Times New Roman" pitchFamily="18" charset="0"/>
              </a:rPr>
              <a:t> </a:t>
            </a:r>
            <a:r>
              <a:rPr lang="en-US" altLang="vi-VN" b="1" dirty="0" err="1">
                <a:latin typeface="Times New Roman" pitchFamily="18" charset="0"/>
              </a:rPr>
              <a:t>lệ</a:t>
            </a:r>
            <a:r>
              <a:rPr lang="en-US" altLang="vi-VN" b="1" dirty="0">
                <a:latin typeface="Times New Roman" pitchFamily="18" charset="0"/>
              </a:rPr>
              <a:t> </a:t>
            </a:r>
            <a:r>
              <a:rPr lang="en-US" altLang="vi-VN" b="1" dirty="0" err="1">
                <a:latin typeface="Times New Roman" pitchFamily="18" charset="0"/>
              </a:rPr>
              <a:t>bản</a:t>
            </a:r>
            <a:r>
              <a:rPr lang="en-US" altLang="vi-VN" b="1" dirty="0">
                <a:latin typeface="Times New Roman" pitchFamily="18" charset="0"/>
              </a:rPr>
              <a:t> </a:t>
            </a:r>
            <a:r>
              <a:rPr lang="en-US" altLang="vi-VN" b="1" dirty="0" err="1">
                <a:latin typeface="Times New Roman" pitchFamily="18" charset="0"/>
              </a:rPr>
              <a:t>đồ</a:t>
            </a:r>
            <a:r>
              <a:rPr lang="en-US" altLang="vi-VN" b="1" dirty="0">
                <a:latin typeface="Times New Roman" pitchFamily="18" charset="0"/>
              </a:rPr>
              <a:t> 1:1000 . </a:t>
            </a:r>
            <a:r>
              <a:rPr lang="en-US" altLang="vi-VN" b="1" dirty="0" err="1">
                <a:latin typeface="Times New Roman" pitchFamily="18" charset="0"/>
              </a:rPr>
              <a:t>Độ</a:t>
            </a:r>
            <a:r>
              <a:rPr lang="en-US" altLang="vi-VN" b="1" dirty="0">
                <a:latin typeface="Times New Roman" pitchFamily="18" charset="0"/>
              </a:rPr>
              <a:t> </a:t>
            </a:r>
            <a:r>
              <a:rPr lang="en-US" altLang="vi-VN" b="1" dirty="0" err="1">
                <a:latin typeface="Times New Roman" pitchFamily="18" charset="0"/>
              </a:rPr>
              <a:t>d</a:t>
            </a:r>
            <a:r>
              <a:rPr lang="en-US" altLang="vi-VN" b="1" dirty="0" err="1">
                <a:latin typeface="Times New Roman" pitchFamily="18" charset="0"/>
                <a:cs typeface="Times New Roman" pitchFamily="18" charset="0"/>
              </a:rPr>
              <a:t>à</a:t>
            </a:r>
            <a:r>
              <a:rPr lang="en-US" altLang="vi-VN" b="1" dirty="0" err="1">
                <a:latin typeface="Times New Roman" pitchFamily="18" charset="0"/>
              </a:rPr>
              <a:t>i</a:t>
            </a:r>
            <a:r>
              <a:rPr lang="en-US" altLang="vi-VN" b="1" dirty="0">
                <a:latin typeface="Times New Roman" pitchFamily="18" charset="0"/>
              </a:rPr>
              <a:t> </a:t>
            </a:r>
            <a:r>
              <a:rPr lang="en-US" altLang="vi-VN" b="1" dirty="0" err="1">
                <a:latin typeface="Times New Roman" pitchFamily="18" charset="0"/>
              </a:rPr>
              <a:t>thu</a:t>
            </a:r>
            <a:r>
              <a:rPr lang="en-US" altLang="vi-VN" b="1" dirty="0">
                <a:latin typeface="Times New Roman" pitchFamily="18" charset="0"/>
              </a:rPr>
              <a:t> </a:t>
            </a:r>
            <a:r>
              <a:rPr lang="en-US" altLang="vi-VN" b="1" dirty="0" err="1">
                <a:latin typeface="Times New Roman" pitchFamily="18" charset="0"/>
              </a:rPr>
              <a:t>nhỏ</a:t>
            </a:r>
            <a:r>
              <a:rPr lang="en-US" altLang="vi-VN" b="1" dirty="0">
                <a:latin typeface="Times New Roman" pitchFamily="18" charset="0"/>
              </a:rPr>
              <a:t> </a:t>
            </a:r>
            <a:r>
              <a:rPr lang="en-US" altLang="vi-VN" b="1" dirty="0" err="1">
                <a:latin typeface="Times New Roman" pitchFamily="18" charset="0"/>
              </a:rPr>
              <a:t>l</a:t>
            </a:r>
            <a:r>
              <a:rPr lang="en-US" altLang="vi-VN" b="1" dirty="0" err="1">
                <a:latin typeface="Times New Roman" pitchFamily="18" charset="0"/>
                <a:cs typeface="Times New Roman" pitchFamily="18" charset="0"/>
              </a:rPr>
              <a:t>à</a:t>
            </a:r>
            <a:r>
              <a:rPr lang="en-US" altLang="vi-VN" b="1" dirty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altLang="vi-VN" b="1" dirty="0">
                <a:latin typeface="Times New Roman" pitchFamily="18" charset="0"/>
              </a:rPr>
              <a:t>. </a:t>
            </a:r>
            <a:r>
              <a:rPr lang="en-US" altLang="vi-VN" b="1" dirty="0" err="1">
                <a:latin typeface="Times New Roman" pitchFamily="18" charset="0"/>
              </a:rPr>
              <a:t>lần</a:t>
            </a:r>
            <a:endParaRPr lang="en-US" altLang="vi-VN" b="1" dirty="0">
              <a:latin typeface="Times New Roman" pitchFamily="18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vi-VN" dirty="0">
                <a:solidFill>
                  <a:srgbClr val="000000"/>
                </a:solidFill>
                <a:latin typeface="Times New Roman" pitchFamily="18" charset="0"/>
              </a:rPr>
              <a:t>       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vi-VN" dirty="0">
                <a:solidFill>
                  <a:srgbClr val="000000"/>
                </a:solidFill>
                <a:latin typeface="Times New Roman" pitchFamily="18" charset="0"/>
              </a:rPr>
              <a:t>    </a:t>
            </a:r>
            <a:endParaRPr lang="vi-VN" altLang="vi-VN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632924" y="791808"/>
            <a:ext cx="1866900" cy="584773"/>
          </a:xfrm>
          <a:prstGeom prst="rect">
            <a:avLst/>
          </a:prstGeom>
          <a:solidFill>
            <a:srgbClr val="0066FF"/>
          </a:solidFill>
          <a:ln w="19050">
            <a:solidFill>
              <a:srgbClr val="CC3300"/>
            </a:solidFill>
            <a:miter lim="800000"/>
            <a:headEnd/>
            <a:tailEnd/>
          </a:ln>
        </p:spPr>
        <p:txBody>
          <a:bodyPr lIns="91438" tIns="45719" rIns="91438" bIns="4571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vi-VN" altLang="en-US" dirty="0">
                <a:solidFill>
                  <a:srgbClr val="FFFFFF"/>
                </a:solidFill>
                <a:latin typeface="Times New Roman" pitchFamily="18" charset="0"/>
              </a:rPr>
              <a:t>  A. 1</a:t>
            </a:r>
            <a:endParaRPr lang="en-US" altLang="en-US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896454" y="732220"/>
            <a:ext cx="1752600" cy="584773"/>
          </a:xfrm>
          <a:prstGeom prst="rect">
            <a:avLst/>
          </a:prstGeom>
          <a:solidFill>
            <a:srgbClr val="0066FF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lIns="91438" tIns="45719" rIns="91438" bIns="4571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vi-VN" altLang="en-US" dirty="0">
                <a:solidFill>
                  <a:srgbClr val="FFFFFF"/>
                </a:solidFill>
                <a:latin typeface="Times New Roman" pitchFamily="18" charset="0"/>
              </a:rPr>
              <a:t>  C. </a:t>
            </a:r>
            <a:r>
              <a:rPr lang="en-US" altLang="en-US" dirty="0">
                <a:solidFill>
                  <a:srgbClr val="FFFFFF"/>
                </a:solidFill>
                <a:latin typeface="Times New Roman" pitchFamily="18" charset="0"/>
              </a:rPr>
              <a:t>1</a:t>
            </a:r>
            <a:r>
              <a:rPr lang="vi-VN" altLang="en-US" dirty="0">
                <a:solidFill>
                  <a:srgbClr val="FFFFFF"/>
                </a:solidFill>
                <a:latin typeface="Times New Roman" pitchFamily="18" charset="0"/>
              </a:rPr>
              <a:t>000 </a:t>
            </a:r>
            <a:r>
              <a:rPr lang="en-US" altLang="en-US" dirty="0">
                <a:solidFill>
                  <a:srgbClr val="FFFFFF"/>
                </a:solidFill>
                <a:latin typeface="Times New Roman" pitchFamily="18" charset="0"/>
              </a:rPr>
              <a:t> </a:t>
            </a:r>
            <a:endParaRPr lang="en-US" altLang="en-US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283161" y="742090"/>
            <a:ext cx="1752600" cy="584773"/>
          </a:xfrm>
          <a:prstGeom prst="rect">
            <a:avLst/>
          </a:prstGeom>
          <a:solidFill>
            <a:srgbClr val="0066FF"/>
          </a:solidFill>
          <a:ln w="19050">
            <a:solidFill>
              <a:srgbClr val="CC3300"/>
            </a:solidFill>
            <a:miter lim="800000"/>
            <a:headEnd/>
            <a:tailEnd/>
          </a:ln>
        </p:spPr>
        <p:txBody>
          <a:bodyPr lIns="91438" tIns="45719" rIns="91438" bIns="4571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vi-VN" altLang="en-US" dirty="0">
                <a:solidFill>
                  <a:srgbClr val="FFFFFF"/>
                </a:solidFill>
                <a:latin typeface="Times New Roman" pitchFamily="18" charset="0"/>
              </a:rPr>
              <a:t>   B. 2</a:t>
            </a:r>
            <a:endParaRPr lang="en-US" altLang="en-US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896454" y="732221"/>
            <a:ext cx="1790700" cy="584773"/>
          </a:xfrm>
          <a:prstGeom prst="rect">
            <a:avLst/>
          </a:prstGeom>
          <a:solidFill>
            <a:srgbClr val="FFFF00"/>
          </a:solidFill>
          <a:ln w="19050">
            <a:solidFill>
              <a:srgbClr val="0066FF"/>
            </a:solidFill>
            <a:miter lim="800000"/>
            <a:headEnd/>
            <a:tailEnd/>
          </a:ln>
        </p:spPr>
        <p:txBody>
          <a:bodyPr lIns="91438" tIns="45719" rIns="91438" bIns="4571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vi-VN" altLang="en-US" dirty="0">
                <a:solidFill>
                  <a:srgbClr val="FFFFFF"/>
                </a:solidFill>
                <a:latin typeface="Times New Roman" pitchFamily="18" charset="0"/>
              </a:rPr>
              <a:t>  </a:t>
            </a:r>
            <a:r>
              <a:rPr lang="vi-VN" altLang="en-US" dirty="0">
                <a:solidFill>
                  <a:srgbClr val="C00000"/>
                </a:solidFill>
                <a:latin typeface="Times New Roman" pitchFamily="18" charset="0"/>
              </a:rPr>
              <a:t>C. </a:t>
            </a:r>
            <a:r>
              <a:rPr lang="en-US" altLang="en-US" dirty="0">
                <a:solidFill>
                  <a:srgbClr val="C00000"/>
                </a:solidFill>
                <a:latin typeface="Times New Roman" pitchFamily="18" charset="0"/>
              </a:rPr>
              <a:t>1</a:t>
            </a:r>
            <a:r>
              <a:rPr lang="vi-VN" altLang="en-US" dirty="0">
                <a:solidFill>
                  <a:srgbClr val="C00000"/>
                </a:solidFill>
                <a:latin typeface="Times New Roman" pitchFamily="18" charset="0"/>
              </a:rPr>
              <a:t>000 </a:t>
            </a:r>
            <a:endParaRPr lang="en-US" alt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989639" y="825786"/>
            <a:ext cx="528637" cy="342900"/>
          </a:xfrm>
          <a:prstGeom prst="ellipse">
            <a:avLst/>
          </a:prstGeom>
          <a:solidFill>
            <a:schemeClr val="bg1"/>
          </a:soli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vi-VN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65911" y="2043987"/>
            <a:ext cx="2133913" cy="584773"/>
          </a:xfrm>
          <a:prstGeom prst="rect">
            <a:avLst/>
          </a:prstGeom>
          <a:solidFill>
            <a:srgbClr val="0066FF"/>
          </a:solidFill>
          <a:ln w="19050">
            <a:solidFill>
              <a:srgbClr val="CC3300"/>
            </a:solidFill>
            <a:miter lim="800000"/>
            <a:headEnd/>
            <a:tailEnd/>
          </a:ln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vi-VN" altLang="en-US" dirty="0">
                <a:solidFill>
                  <a:srgbClr val="FFFFFF"/>
                </a:solidFill>
                <a:latin typeface="Times New Roman" pitchFamily="18" charset="0"/>
              </a:rPr>
              <a:t>A. 5000 dm</a:t>
            </a:r>
            <a:endParaRPr lang="en-US" altLang="en-US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813972" y="1993412"/>
            <a:ext cx="2316656" cy="584773"/>
          </a:xfrm>
          <a:prstGeom prst="rect">
            <a:avLst/>
          </a:prstGeom>
          <a:solidFill>
            <a:srgbClr val="0066FF"/>
          </a:solidFill>
          <a:ln w="19050">
            <a:solidFill>
              <a:srgbClr val="CC3300"/>
            </a:solidFill>
            <a:miter lim="800000"/>
            <a:headEnd/>
            <a:tailEnd/>
          </a:ln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vi-VN" altLang="en-US" dirty="0">
                <a:solidFill>
                  <a:srgbClr val="FFFFFF"/>
                </a:solidFill>
                <a:latin typeface="Times New Roman" pitchFamily="18" charset="0"/>
              </a:rPr>
              <a:t>C. 25000 dm</a:t>
            </a:r>
            <a:endParaRPr lang="en-US" altLang="en-US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138140" y="2022872"/>
            <a:ext cx="2293885" cy="584773"/>
          </a:xfrm>
          <a:prstGeom prst="rect">
            <a:avLst/>
          </a:prstGeom>
          <a:solidFill>
            <a:srgbClr val="0066FF"/>
          </a:solidFill>
          <a:ln w="19050">
            <a:solidFill>
              <a:srgbClr val="CC3300"/>
            </a:solidFill>
            <a:miter lim="800000"/>
            <a:headEnd/>
            <a:tailEnd/>
          </a:ln>
        </p:spPr>
        <p:txBody>
          <a:bodyPr wrap="square" lIns="91438" tIns="45719" rIns="91438" bIns="4571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vi-VN" altLang="en-US" dirty="0">
                <a:solidFill>
                  <a:srgbClr val="FFFFFF"/>
                </a:solidFill>
                <a:latin typeface="Times New Roman" pitchFamily="18" charset="0"/>
              </a:rPr>
              <a:t>B. 2500 dm</a:t>
            </a:r>
            <a:endParaRPr lang="en-US" altLang="en-US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115369" y="2041922"/>
            <a:ext cx="2316656" cy="584773"/>
          </a:xfrm>
          <a:prstGeom prst="rect">
            <a:avLst/>
          </a:prstGeom>
          <a:solidFill>
            <a:srgbClr val="FFFF00"/>
          </a:solidFill>
          <a:ln w="19050">
            <a:solidFill>
              <a:srgbClr val="0066FF"/>
            </a:solidFill>
            <a:miter lim="800000"/>
            <a:headEnd/>
            <a:tailEnd/>
          </a:ln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vi-VN" altLang="en-US">
                <a:solidFill>
                  <a:srgbClr val="C00000"/>
                </a:solidFill>
                <a:latin typeface="Times New Roman" pitchFamily="18" charset="0"/>
              </a:rPr>
              <a:t>B.   2500 dm</a:t>
            </a:r>
            <a:endParaRPr lang="en-US" altLang="en-US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3111516" y="2162858"/>
            <a:ext cx="528637" cy="342900"/>
          </a:xfrm>
          <a:prstGeom prst="ellipse">
            <a:avLst/>
          </a:prstGeom>
          <a:solidFill>
            <a:schemeClr val="bg1"/>
          </a:soli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vi-VN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 Box 10245"/>
          <p:cNvSpPr txBox="1">
            <a:spLocks noChangeArrowheads="1"/>
          </p:cNvSpPr>
          <p:nvPr/>
        </p:nvSpPr>
        <p:spPr bwMode="auto">
          <a:xfrm>
            <a:off x="103188" y="2657221"/>
            <a:ext cx="8839200" cy="1384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800" b="1" dirty="0">
                <a:latin typeface="Times New Roman" pitchFamily="18" charset="0"/>
              </a:rPr>
              <a:t>3.</a:t>
            </a:r>
            <a:r>
              <a:rPr lang="vi-VN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Bản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đồ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tỉ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lệ</a:t>
            </a:r>
            <a:r>
              <a:rPr lang="en-US" altLang="en-US" sz="2800" b="1" dirty="0">
                <a:latin typeface="Times New Roman" pitchFamily="18" charset="0"/>
              </a:rPr>
              <a:t> 1 : 10 000. Con </a:t>
            </a:r>
            <a:r>
              <a:rPr lang="en-US" altLang="en-US" sz="2800" b="1" dirty="0" err="1">
                <a:latin typeface="Times New Roman" pitchFamily="18" charset="0"/>
              </a:rPr>
              <a:t>đường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từ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nhà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đến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trường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dài</a:t>
            </a:r>
            <a:r>
              <a:rPr lang="en-US" altLang="en-US" sz="2800" b="1" dirty="0">
                <a:latin typeface="Times New Roman" pitchFamily="18" charset="0"/>
              </a:rPr>
              <a:t> 2km. </a:t>
            </a:r>
            <a:r>
              <a:rPr lang="en-US" altLang="en-US" sz="2800" b="1" dirty="0" err="1">
                <a:latin typeface="Times New Roman" pitchFamily="18" charset="0"/>
              </a:rPr>
              <a:t>Hỏi</a:t>
            </a:r>
            <a:r>
              <a:rPr lang="en-US" altLang="en-US" sz="2800" b="1" dirty="0">
                <a:latin typeface="Times New Roman" pitchFamily="18" charset="0"/>
              </a:rPr>
              <a:t> con </a:t>
            </a:r>
            <a:r>
              <a:rPr lang="en-US" altLang="en-US" sz="2800" b="1" dirty="0" err="1">
                <a:latin typeface="Times New Roman" pitchFamily="18" charset="0"/>
              </a:rPr>
              <a:t>đường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này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trên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bản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đồ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vi-VN" altLang="en-US" sz="2800" b="1" dirty="0">
                <a:latin typeface="Times New Roman" pitchFamily="18" charset="0"/>
              </a:rPr>
              <a:t>dài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bao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nhiêu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xăng</a:t>
            </a:r>
            <a:r>
              <a:rPr lang="en-US" altLang="en-US" sz="2800" b="1" dirty="0">
                <a:latin typeface="Times New Roman" pitchFamily="18" charset="0"/>
              </a:rPr>
              <a:t> - xi- </a:t>
            </a:r>
            <a:r>
              <a:rPr lang="en-US" altLang="en-US" sz="2800" b="1" dirty="0" err="1">
                <a:latin typeface="Times New Roman" pitchFamily="18" charset="0"/>
              </a:rPr>
              <a:t>mét</a:t>
            </a:r>
            <a:r>
              <a:rPr lang="en-US" altLang="en-US" sz="2800" b="1" dirty="0">
                <a:latin typeface="Times New Roman" pitchFamily="18" charset="0"/>
              </a:rPr>
              <a:t>?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23529" y="4289276"/>
            <a:ext cx="2166127" cy="584773"/>
          </a:xfrm>
          <a:prstGeom prst="rect">
            <a:avLst/>
          </a:prstGeom>
          <a:solidFill>
            <a:srgbClr val="0066FF"/>
          </a:solidFill>
          <a:ln w="19050">
            <a:solidFill>
              <a:srgbClr val="CC3300"/>
            </a:solidFill>
            <a:miter lim="800000"/>
            <a:headEnd/>
            <a:tailEnd/>
          </a:ln>
        </p:spPr>
        <p:txBody>
          <a:bodyPr wrap="square" lIns="91438" tIns="45719" rIns="91438" bIns="4571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vi-VN" altLang="en-US" dirty="0">
                <a:solidFill>
                  <a:srgbClr val="FFFFFF"/>
                </a:solidFill>
                <a:latin typeface="Times New Roman" pitchFamily="18" charset="0"/>
              </a:rPr>
              <a:t> A. 20 cm</a:t>
            </a:r>
            <a:endParaRPr lang="en-US" altLang="en-US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3182265" y="4282686"/>
            <a:ext cx="2249760" cy="584773"/>
          </a:xfrm>
          <a:prstGeom prst="rect">
            <a:avLst/>
          </a:prstGeom>
          <a:solidFill>
            <a:srgbClr val="0066FF"/>
          </a:solidFill>
          <a:ln w="19050">
            <a:solidFill>
              <a:srgbClr val="CC3300"/>
            </a:solidFill>
            <a:miter lim="800000"/>
            <a:headEnd/>
            <a:tailEnd/>
          </a:ln>
        </p:spPr>
        <p:txBody>
          <a:bodyPr wrap="square" lIns="91438" tIns="45719" rIns="91438" bIns="4571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vi-VN" altLang="en-US">
                <a:solidFill>
                  <a:srgbClr val="FFFFFF"/>
                </a:solidFill>
                <a:latin typeface="Times New Roman" pitchFamily="18" charset="0"/>
              </a:rPr>
              <a:t> B. 200 cm</a:t>
            </a:r>
            <a:endParaRPr lang="en-US" altLang="en-US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6172200" y="4282686"/>
            <a:ext cx="1981200" cy="584773"/>
          </a:xfrm>
          <a:prstGeom prst="rect">
            <a:avLst/>
          </a:prstGeom>
          <a:solidFill>
            <a:srgbClr val="0066FF"/>
          </a:solidFill>
          <a:ln w="19050">
            <a:solidFill>
              <a:srgbClr val="CC3300"/>
            </a:solidFill>
            <a:miter lim="800000"/>
            <a:headEnd/>
            <a:tailEnd/>
          </a:ln>
        </p:spPr>
        <p:txBody>
          <a:bodyPr wrap="square" lIns="91438" tIns="45719" rIns="91438" bIns="4571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vi-VN" altLang="en-US">
                <a:solidFill>
                  <a:srgbClr val="FFFFFF"/>
                </a:solidFill>
                <a:latin typeface="Times New Roman" pitchFamily="18" charset="0"/>
              </a:rPr>
              <a:t>   C. 2 cm</a:t>
            </a:r>
            <a:endParaRPr lang="en-US" altLang="en-US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98233" y="4264135"/>
            <a:ext cx="2147746" cy="584773"/>
          </a:xfrm>
          <a:prstGeom prst="rect">
            <a:avLst/>
          </a:prstGeom>
          <a:solidFill>
            <a:srgbClr val="FFFF00"/>
          </a:solidFill>
          <a:ln w="19050">
            <a:solidFill>
              <a:srgbClr val="0066FF"/>
            </a:solidFill>
            <a:miter lim="800000"/>
            <a:headEnd/>
            <a:tailEnd/>
          </a:ln>
        </p:spPr>
        <p:txBody>
          <a:bodyPr wrap="square" lIns="91438" tIns="45719" rIns="91438" bIns="4571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vi-VN" altLang="en-US" dirty="0">
                <a:solidFill>
                  <a:srgbClr val="C00000"/>
                </a:solidFill>
                <a:latin typeface="Times New Roman" pitchFamily="18" charset="0"/>
              </a:rPr>
              <a:t> A.   20 cm</a:t>
            </a:r>
            <a:endParaRPr lang="en-US" alt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152400" y="4324350"/>
            <a:ext cx="685799" cy="441214"/>
          </a:xfrm>
          <a:prstGeom prst="ellipse">
            <a:avLst/>
          </a:prstGeom>
          <a:solidFill>
            <a:schemeClr val="bg1"/>
          </a:soli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vi-VN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Oval 35"/>
          <p:cNvSpPr>
            <a:spLocks noChangeArrowheads="1"/>
          </p:cNvSpPr>
          <p:nvPr/>
        </p:nvSpPr>
        <p:spPr bwMode="auto">
          <a:xfrm>
            <a:off x="8153400" y="571500"/>
            <a:ext cx="788988" cy="476250"/>
          </a:xfrm>
          <a:prstGeom prst="ellipse">
            <a:avLst/>
          </a:prstGeom>
          <a:gradFill rotWithShape="1">
            <a:gsLst>
              <a:gs pos="0">
                <a:srgbClr val="0099FF"/>
              </a:gs>
              <a:gs pos="50000">
                <a:schemeClr val="accent1"/>
              </a:gs>
              <a:gs pos="100000">
                <a:srgbClr val="0099FF"/>
              </a:gs>
            </a:gsLst>
            <a:lin ang="5400000" scaled="1"/>
          </a:gradFill>
          <a:ln w="12700">
            <a:solidFill>
              <a:schemeClr val="tx1"/>
            </a:solidFill>
            <a:round/>
          </a:ln>
          <a:effectLst/>
        </p:spPr>
        <p:txBody>
          <a:bodyPr wrap="none" lIns="91438" tIns="45719" rIns="91438" bIns="45719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58" name="Oval 36"/>
          <p:cNvSpPr>
            <a:spLocks noChangeArrowheads="1"/>
          </p:cNvSpPr>
          <p:nvPr/>
        </p:nvSpPr>
        <p:spPr bwMode="auto">
          <a:xfrm>
            <a:off x="8153400" y="571500"/>
            <a:ext cx="788988" cy="476250"/>
          </a:xfrm>
          <a:prstGeom prst="ellipse">
            <a:avLst/>
          </a:prstGeom>
          <a:gradFill rotWithShape="1">
            <a:gsLst>
              <a:gs pos="0">
                <a:srgbClr val="0099FF"/>
              </a:gs>
              <a:gs pos="50000">
                <a:schemeClr val="accent1"/>
              </a:gs>
              <a:gs pos="100000">
                <a:srgbClr val="0099FF"/>
              </a:gs>
            </a:gsLst>
            <a:lin ang="5400000" scaled="1"/>
          </a:gradFill>
          <a:ln w="12700">
            <a:solidFill>
              <a:schemeClr val="tx1"/>
            </a:solidFill>
            <a:round/>
          </a:ln>
          <a:effectLst/>
        </p:spPr>
        <p:txBody>
          <a:bodyPr wrap="none" lIns="91438" tIns="45719" rIns="91438" bIns="45719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59" name="Oval 37"/>
          <p:cNvSpPr>
            <a:spLocks noChangeArrowheads="1"/>
          </p:cNvSpPr>
          <p:nvPr/>
        </p:nvSpPr>
        <p:spPr bwMode="auto">
          <a:xfrm>
            <a:off x="8153400" y="571500"/>
            <a:ext cx="788988" cy="476250"/>
          </a:xfrm>
          <a:prstGeom prst="ellipse">
            <a:avLst/>
          </a:prstGeom>
          <a:gradFill rotWithShape="1">
            <a:gsLst>
              <a:gs pos="0">
                <a:srgbClr val="0099FF"/>
              </a:gs>
              <a:gs pos="50000">
                <a:schemeClr val="accent1"/>
              </a:gs>
              <a:gs pos="100000">
                <a:srgbClr val="0099FF"/>
              </a:gs>
            </a:gsLst>
            <a:lin ang="5400000" scaled="1"/>
          </a:gradFill>
          <a:ln w="12700">
            <a:solidFill>
              <a:schemeClr val="tx1"/>
            </a:solidFill>
            <a:round/>
          </a:ln>
          <a:effectLst/>
        </p:spPr>
        <p:txBody>
          <a:bodyPr wrap="none" lIns="91438" tIns="45719" rIns="91438" bIns="45719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60" name="Oval 38"/>
          <p:cNvSpPr>
            <a:spLocks noChangeArrowheads="1"/>
          </p:cNvSpPr>
          <p:nvPr/>
        </p:nvSpPr>
        <p:spPr bwMode="auto">
          <a:xfrm>
            <a:off x="8153400" y="571500"/>
            <a:ext cx="788988" cy="476250"/>
          </a:xfrm>
          <a:prstGeom prst="ellipse">
            <a:avLst/>
          </a:prstGeom>
          <a:gradFill rotWithShape="1">
            <a:gsLst>
              <a:gs pos="0">
                <a:srgbClr val="0099FF"/>
              </a:gs>
              <a:gs pos="50000">
                <a:schemeClr val="accent1"/>
              </a:gs>
              <a:gs pos="100000">
                <a:srgbClr val="0099FF"/>
              </a:gs>
            </a:gsLst>
            <a:lin ang="5400000" scaled="1"/>
          </a:gradFill>
          <a:ln w="12700">
            <a:solidFill>
              <a:schemeClr val="tx1"/>
            </a:solidFill>
            <a:round/>
          </a:ln>
          <a:effectLst/>
        </p:spPr>
        <p:txBody>
          <a:bodyPr wrap="none" lIns="91438" tIns="45719" rIns="91438" bIns="45719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61" name="Oval 39"/>
          <p:cNvSpPr>
            <a:spLocks noChangeArrowheads="1"/>
          </p:cNvSpPr>
          <p:nvPr/>
        </p:nvSpPr>
        <p:spPr bwMode="auto">
          <a:xfrm>
            <a:off x="8153400" y="571500"/>
            <a:ext cx="788988" cy="476250"/>
          </a:xfrm>
          <a:prstGeom prst="ellipse">
            <a:avLst/>
          </a:prstGeom>
          <a:gradFill rotWithShape="1">
            <a:gsLst>
              <a:gs pos="0">
                <a:srgbClr val="0099FF"/>
              </a:gs>
              <a:gs pos="50000">
                <a:schemeClr val="accent1"/>
              </a:gs>
              <a:gs pos="100000">
                <a:srgbClr val="0099FF"/>
              </a:gs>
            </a:gsLst>
            <a:lin ang="5400000" scaled="1"/>
          </a:gradFill>
          <a:ln w="12700">
            <a:solidFill>
              <a:schemeClr val="tx1"/>
            </a:solidFill>
            <a:round/>
          </a:ln>
          <a:effectLst/>
        </p:spPr>
        <p:txBody>
          <a:bodyPr wrap="none" lIns="91438" tIns="45719" rIns="91438" bIns="45719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62" name="Oval 40"/>
          <p:cNvSpPr>
            <a:spLocks noChangeArrowheads="1"/>
          </p:cNvSpPr>
          <p:nvPr/>
        </p:nvSpPr>
        <p:spPr bwMode="auto">
          <a:xfrm>
            <a:off x="8153400" y="571500"/>
            <a:ext cx="788988" cy="476250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rgbClr val="0099FF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1438" tIns="45719" rIns="91438" bIns="45719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800" b="1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23529" y="1438099"/>
            <a:ext cx="9212774" cy="584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vi-VN" altLang="en-US" b="1" dirty="0">
                <a:latin typeface="Times New Roman" pitchFamily="18" charset="0"/>
              </a:rPr>
              <a:t>2. </a:t>
            </a:r>
            <a:r>
              <a:rPr lang="vi-VN" altLang="en-US" sz="2800" b="1" dirty="0">
                <a:latin typeface="Times New Roman" pitchFamily="18" charset="0"/>
              </a:rPr>
              <a:t>Tỉ lệ bản đồ 1: 500. Độ d</a:t>
            </a:r>
            <a:r>
              <a:rPr lang="vi-VN" altLang="en-US" sz="2800" b="1" dirty="0">
                <a:latin typeface="Times New Roman" pitchFamily="18" charset="0"/>
                <a:cs typeface="Times New Roman" pitchFamily="18" charset="0"/>
              </a:rPr>
              <a:t>à</a:t>
            </a:r>
            <a:r>
              <a:rPr lang="vi-VN" altLang="en-US" sz="2800" b="1" dirty="0">
                <a:latin typeface="Times New Roman" pitchFamily="18" charset="0"/>
              </a:rPr>
              <a:t>i thu nhỏ 5dm. Độ d</a:t>
            </a:r>
            <a:r>
              <a:rPr lang="vi-VN" altLang="en-US" sz="2800" b="1" dirty="0">
                <a:latin typeface="Times New Roman" pitchFamily="18" charset="0"/>
                <a:cs typeface="Times New Roman" pitchFamily="18" charset="0"/>
              </a:rPr>
              <a:t>à</a:t>
            </a:r>
            <a:r>
              <a:rPr lang="vi-VN" altLang="en-US" sz="2800" b="1" dirty="0">
                <a:latin typeface="Times New Roman" pitchFamily="18" charset="0"/>
              </a:rPr>
              <a:t>i thật l</a:t>
            </a:r>
            <a:r>
              <a:rPr lang="vi-VN" altLang="en-US" sz="2800" b="1" dirty="0">
                <a:latin typeface="Times New Roman" pitchFamily="18" charset="0"/>
                <a:cs typeface="Times New Roman" pitchFamily="18" charset="0"/>
              </a:rPr>
              <a:t>à</a:t>
            </a:r>
            <a:r>
              <a:rPr lang="vi-VN" altLang="en-US" sz="2800" b="1" dirty="0">
                <a:latin typeface="Times New Roman" pitchFamily="18" charset="0"/>
              </a:rPr>
              <a:t>...</a:t>
            </a:r>
            <a:endParaRPr lang="en-US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Oval 35"/>
          <p:cNvSpPr>
            <a:spLocks noChangeArrowheads="1"/>
          </p:cNvSpPr>
          <p:nvPr/>
        </p:nvSpPr>
        <p:spPr bwMode="auto">
          <a:xfrm>
            <a:off x="8153400" y="2041922"/>
            <a:ext cx="865188" cy="476250"/>
          </a:xfrm>
          <a:prstGeom prst="ellipse">
            <a:avLst/>
          </a:prstGeom>
          <a:gradFill rotWithShape="1">
            <a:gsLst>
              <a:gs pos="0">
                <a:srgbClr val="0099FF"/>
              </a:gs>
              <a:gs pos="50000">
                <a:schemeClr val="accent1"/>
              </a:gs>
              <a:gs pos="100000">
                <a:srgbClr val="0099FF"/>
              </a:gs>
            </a:gsLst>
            <a:lin ang="5400000" scaled="1"/>
          </a:gradFill>
          <a:ln w="12700">
            <a:solidFill>
              <a:schemeClr val="tx1"/>
            </a:solidFill>
            <a:round/>
          </a:ln>
          <a:effectLst/>
        </p:spPr>
        <p:txBody>
          <a:bodyPr wrap="none" lIns="91438" tIns="45719" rIns="91438" bIns="45719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72" name="Oval 36"/>
          <p:cNvSpPr>
            <a:spLocks noChangeArrowheads="1"/>
          </p:cNvSpPr>
          <p:nvPr/>
        </p:nvSpPr>
        <p:spPr bwMode="auto">
          <a:xfrm>
            <a:off x="8153400" y="2041922"/>
            <a:ext cx="865188" cy="476250"/>
          </a:xfrm>
          <a:prstGeom prst="ellipse">
            <a:avLst/>
          </a:prstGeom>
          <a:gradFill rotWithShape="1">
            <a:gsLst>
              <a:gs pos="0">
                <a:srgbClr val="0099FF"/>
              </a:gs>
              <a:gs pos="50000">
                <a:schemeClr val="accent1"/>
              </a:gs>
              <a:gs pos="100000">
                <a:srgbClr val="0099FF"/>
              </a:gs>
            </a:gsLst>
            <a:lin ang="5400000" scaled="1"/>
          </a:gradFill>
          <a:ln w="12700">
            <a:solidFill>
              <a:schemeClr val="tx1"/>
            </a:solidFill>
            <a:round/>
          </a:ln>
          <a:effectLst/>
        </p:spPr>
        <p:txBody>
          <a:bodyPr wrap="none" lIns="91438" tIns="45719" rIns="91438" bIns="45719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73" name="Oval 37"/>
          <p:cNvSpPr>
            <a:spLocks noChangeArrowheads="1"/>
          </p:cNvSpPr>
          <p:nvPr/>
        </p:nvSpPr>
        <p:spPr bwMode="auto">
          <a:xfrm>
            <a:off x="8153400" y="2041922"/>
            <a:ext cx="865188" cy="476250"/>
          </a:xfrm>
          <a:prstGeom prst="ellipse">
            <a:avLst/>
          </a:prstGeom>
          <a:gradFill rotWithShape="1">
            <a:gsLst>
              <a:gs pos="0">
                <a:srgbClr val="0099FF"/>
              </a:gs>
              <a:gs pos="50000">
                <a:schemeClr val="accent1"/>
              </a:gs>
              <a:gs pos="100000">
                <a:srgbClr val="0099FF"/>
              </a:gs>
            </a:gsLst>
            <a:lin ang="5400000" scaled="1"/>
          </a:gradFill>
          <a:ln w="12700">
            <a:solidFill>
              <a:schemeClr val="tx1"/>
            </a:solidFill>
            <a:round/>
          </a:ln>
          <a:effectLst/>
        </p:spPr>
        <p:txBody>
          <a:bodyPr wrap="none" lIns="91438" tIns="45719" rIns="91438" bIns="45719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74" name="Oval 38"/>
          <p:cNvSpPr>
            <a:spLocks noChangeArrowheads="1"/>
          </p:cNvSpPr>
          <p:nvPr/>
        </p:nvSpPr>
        <p:spPr bwMode="auto">
          <a:xfrm>
            <a:off x="8153400" y="2041922"/>
            <a:ext cx="865188" cy="476250"/>
          </a:xfrm>
          <a:prstGeom prst="ellipse">
            <a:avLst/>
          </a:prstGeom>
          <a:gradFill rotWithShape="1">
            <a:gsLst>
              <a:gs pos="0">
                <a:srgbClr val="0099FF"/>
              </a:gs>
              <a:gs pos="50000">
                <a:schemeClr val="accent1"/>
              </a:gs>
              <a:gs pos="100000">
                <a:srgbClr val="0099FF"/>
              </a:gs>
            </a:gsLst>
            <a:lin ang="5400000" scaled="1"/>
          </a:gradFill>
          <a:ln w="12700">
            <a:solidFill>
              <a:schemeClr val="tx1"/>
            </a:solidFill>
            <a:round/>
          </a:ln>
          <a:effectLst/>
        </p:spPr>
        <p:txBody>
          <a:bodyPr wrap="none" lIns="91438" tIns="45719" rIns="91438" bIns="45719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75" name="Oval 39"/>
          <p:cNvSpPr>
            <a:spLocks noChangeArrowheads="1"/>
          </p:cNvSpPr>
          <p:nvPr/>
        </p:nvSpPr>
        <p:spPr bwMode="auto">
          <a:xfrm>
            <a:off x="8153400" y="2041922"/>
            <a:ext cx="865188" cy="476250"/>
          </a:xfrm>
          <a:prstGeom prst="ellipse">
            <a:avLst/>
          </a:prstGeom>
          <a:gradFill rotWithShape="1">
            <a:gsLst>
              <a:gs pos="0">
                <a:srgbClr val="0099FF"/>
              </a:gs>
              <a:gs pos="50000">
                <a:schemeClr val="accent1"/>
              </a:gs>
              <a:gs pos="100000">
                <a:srgbClr val="0099FF"/>
              </a:gs>
            </a:gsLst>
            <a:lin ang="5400000" scaled="1"/>
          </a:gradFill>
          <a:ln w="12700">
            <a:solidFill>
              <a:schemeClr val="tx1"/>
            </a:solidFill>
            <a:round/>
          </a:ln>
          <a:effectLst/>
        </p:spPr>
        <p:txBody>
          <a:bodyPr wrap="none" lIns="91438" tIns="45719" rIns="91438" bIns="45719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76" name="Oval 40"/>
          <p:cNvSpPr>
            <a:spLocks noChangeArrowheads="1"/>
          </p:cNvSpPr>
          <p:nvPr/>
        </p:nvSpPr>
        <p:spPr bwMode="auto">
          <a:xfrm>
            <a:off x="8153400" y="2041922"/>
            <a:ext cx="865188" cy="476250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rgbClr val="0099FF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1438" tIns="45719" rIns="91438" bIns="45719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800" b="1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82" name="Oval 35"/>
          <p:cNvSpPr>
            <a:spLocks noChangeArrowheads="1"/>
          </p:cNvSpPr>
          <p:nvPr/>
        </p:nvSpPr>
        <p:spPr bwMode="auto">
          <a:xfrm>
            <a:off x="8126429" y="3886200"/>
            <a:ext cx="788987" cy="476250"/>
          </a:xfrm>
          <a:prstGeom prst="ellipse">
            <a:avLst/>
          </a:prstGeom>
          <a:gradFill rotWithShape="1">
            <a:gsLst>
              <a:gs pos="0">
                <a:srgbClr val="0099FF"/>
              </a:gs>
              <a:gs pos="50000">
                <a:schemeClr val="accent1"/>
              </a:gs>
              <a:gs pos="100000">
                <a:srgbClr val="0099FF"/>
              </a:gs>
            </a:gsLst>
            <a:lin ang="5400000" scaled="1"/>
          </a:gradFill>
          <a:ln w="12700">
            <a:solidFill>
              <a:schemeClr val="tx1"/>
            </a:solidFill>
            <a:round/>
          </a:ln>
          <a:effectLst/>
        </p:spPr>
        <p:txBody>
          <a:bodyPr wrap="none" lIns="91438" tIns="45719" rIns="91438" bIns="45719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83" name="Oval 36"/>
          <p:cNvSpPr>
            <a:spLocks noChangeArrowheads="1"/>
          </p:cNvSpPr>
          <p:nvPr/>
        </p:nvSpPr>
        <p:spPr bwMode="auto">
          <a:xfrm>
            <a:off x="8126429" y="3886200"/>
            <a:ext cx="788987" cy="476250"/>
          </a:xfrm>
          <a:prstGeom prst="ellipse">
            <a:avLst/>
          </a:prstGeom>
          <a:gradFill rotWithShape="1">
            <a:gsLst>
              <a:gs pos="0">
                <a:srgbClr val="0099FF"/>
              </a:gs>
              <a:gs pos="50000">
                <a:schemeClr val="accent1"/>
              </a:gs>
              <a:gs pos="100000">
                <a:srgbClr val="0099FF"/>
              </a:gs>
            </a:gsLst>
            <a:lin ang="5400000" scaled="1"/>
          </a:gradFill>
          <a:ln w="12700">
            <a:solidFill>
              <a:schemeClr val="tx1"/>
            </a:solidFill>
            <a:round/>
          </a:ln>
          <a:effectLst/>
        </p:spPr>
        <p:txBody>
          <a:bodyPr wrap="none" lIns="91438" tIns="45719" rIns="91438" bIns="45719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84" name="Oval 37"/>
          <p:cNvSpPr>
            <a:spLocks noChangeArrowheads="1"/>
          </p:cNvSpPr>
          <p:nvPr/>
        </p:nvSpPr>
        <p:spPr bwMode="auto">
          <a:xfrm>
            <a:off x="8126429" y="3886200"/>
            <a:ext cx="788987" cy="476250"/>
          </a:xfrm>
          <a:prstGeom prst="ellipse">
            <a:avLst/>
          </a:prstGeom>
          <a:gradFill rotWithShape="1">
            <a:gsLst>
              <a:gs pos="0">
                <a:srgbClr val="0099FF"/>
              </a:gs>
              <a:gs pos="50000">
                <a:schemeClr val="accent1"/>
              </a:gs>
              <a:gs pos="100000">
                <a:srgbClr val="0099FF"/>
              </a:gs>
            </a:gsLst>
            <a:lin ang="5400000" scaled="1"/>
          </a:gradFill>
          <a:ln w="12700">
            <a:solidFill>
              <a:schemeClr val="tx1"/>
            </a:solidFill>
            <a:round/>
          </a:ln>
          <a:effectLst/>
        </p:spPr>
        <p:txBody>
          <a:bodyPr wrap="none" lIns="91438" tIns="45719" rIns="91438" bIns="45719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85" name="Oval 38"/>
          <p:cNvSpPr>
            <a:spLocks noChangeArrowheads="1"/>
          </p:cNvSpPr>
          <p:nvPr/>
        </p:nvSpPr>
        <p:spPr bwMode="auto">
          <a:xfrm>
            <a:off x="8126429" y="3886200"/>
            <a:ext cx="788987" cy="476250"/>
          </a:xfrm>
          <a:prstGeom prst="ellipse">
            <a:avLst/>
          </a:prstGeom>
          <a:gradFill rotWithShape="1">
            <a:gsLst>
              <a:gs pos="0">
                <a:srgbClr val="0099FF"/>
              </a:gs>
              <a:gs pos="50000">
                <a:schemeClr val="accent1"/>
              </a:gs>
              <a:gs pos="100000">
                <a:srgbClr val="0099FF"/>
              </a:gs>
            </a:gsLst>
            <a:lin ang="5400000" scaled="1"/>
          </a:gradFill>
          <a:ln w="12700">
            <a:solidFill>
              <a:schemeClr val="tx1"/>
            </a:solidFill>
            <a:round/>
          </a:ln>
          <a:effectLst/>
        </p:spPr>
        <p:txBody>
          <a:bodyPr wrap="none" lIns="91438" tIns="45719" rIns="91438" bIns="45719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86" name="Oval 39"/>
          <p:cNvSpPr>
            <a:spLocks noChangeArrowheads="1"/>
          </p:cNvSpPr>
          <p:nvPr/>
        </p:nvSpPr>
        <p:spPr bwMode="auto">
          <a:xfrm>
            <a:off x="8126429" y="3886200"/>
            <a:ext cx="788987" cy="476250"/>
          </a:xfrm>
          <a:prstGeom prst="ellipse">
            <a:avLst/>
          </a:prstGeom>
          <a:gradFill rotWithShape="1">
            <a:gsLst>
              <a:gs pos="0">
                <a:srgbClr val="0099FF"/>
              </a:gs>
              <a:gs pos="50000">
                <a:schemeClr val="accent1"/>
              </a:gs>
              <a:gs pos="100000">
                <a:srgbClr val="0099FF"/>
              </a:gs>
            </a:gsLst>
            <a:lin ang="5400000" scaled="1"/>
          </a:gradFill>
          <a:ln w="12700">
            <a:solidFill>
              <a:schemeClr val="tx1"/>
            </a:solidFill>
            <a:round/>
          </a:ln>
          <a:effectLst/>
        </p:spPr>
        <p:txBody>
          <a:bodyPr wrap="none" lIns="91438" tIns="45719" rIns="91438" bIns="45719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87" name="Oval 40"/>
          <p:cNvSpPr>
            <a:spLocks noChangeArrowheads="1"/>
          </p:cNvSpPr>
          <p:nvPr/>
        </p:nvSpPr>
        <p:spPr bwMode="auto">
          <a:xfrm>
            <a:off x="8126429" y="3886200"/>
            <a:ext cx="788987" cy="476250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rgbClr val="0099FF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1438" tIns="45719" rIns="91438" bIns="45719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800" b="1">
                <a:solidFill>
                  <a:srgbClr val="000000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757911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6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2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2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3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34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8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8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9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94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 nodeType="clickPar">
                      <p:stCondLst>
                        <p:cond delay="indefinite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3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9" grpId="0" animBg="1"/>
      <p:bldP spid="4" grpId="0" animBg="1"/>
      <p:bldP spid="5" grpId="0" animBg="1"/>
      <p:bldP spid="13" grpId="0" animBg="1"/>
      <p:bldP spid="14" grpId="0" animBg="1"/>
      <p:bldP spid="15" grpId="0" animBg="1"/>
      <p:bldP spid="18" grpId="0" animBg="1"/>
      <p:bldP spid="19" grpId="0"/>
      <p:bldP spid="12" grpId="0" animBg="1"/>
      <p:bldP spid="53" grpId="0" animBg="1"/>
      <p:bldP spid="54" grpId="0" animBg="1"/>
      <p:bldP spid="55" grpId="0" animBg="1"/>
      <p:bldP spid="16" grpId="0" animBg="1"/>
      <p:bldP spid="57" grpId="0" animBg="1"/>
      <p:bldP spid="58" grpId="0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17" grpId="0"/>
      <p:bldP spid="71" grpId="0" animBg="1"/>
      <p:bldP spid="72" grpId="0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  <p:bldP spid="82" grpId="0" animBg="1"/>
      <p:bldP spid="83" grpId="0" animBg="1"/>
      <p:bldP spid="84" grpId="0" animBg="1"/>
      <p:bldP spid="84" grpId="1" animBg="1"/>
      <p:bldP spid="85" grpId="0" animBg="1"/>
      <p:bldP spid="85" grpId="1" animBg="1"/>
      <p:bldP spid="86" grpId="0" animBg="1"/>
      <p:bldP spid="86" grpId="1" animBg="1"/>
      <p:bldP spid="87" grpId="0" animBg="1"/>
      <p:bldP spid="87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Box 3"/>
          <p:cNvSpPr txBox="1">
            <a:spLocks noChangeArrowheads="1"/>
          </p:cNvSpPr>
          <p:nvPr/>
        </p:nvSpPr>
        <p:spPr bwMode="auto">
          <a:xfrm>
            <a:off x="1913762" y="52411"/>
            <a:ext cx="5651897" cy="761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9" tIns="34289" rIns="68579" bIns="34289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342892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en-US" sz="4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 thức cần nhớ</a:t>
            </a:r>
          </a:p>
        </p:txBody>
      </p:sp>
      <p:pic>
        <p:nvPicPr>
          <p:cNvPr id="5" name="Picture 14" descr="PLAY SCHOOL WALL PAINTING,Nursery School Wall Painting Artist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14" t="10127" r="25504" b="8005"/>
          <a:stretch>
            <a:fillRect/>
          </a:stretch>
        </p:blipFill>
        <p:spPr bwMode="auto">
          <a:xfrm>
            <a:off x="7976103" y="4054475"/>
            <a:ext cx="1134080" cy="1151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图片 11269" descr="2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9" y="4283244"/>
            <a:ext cx="1879942" cy="923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Hình chữ nhật 1">
            <a:extLst>
              <a:ext uri="{FF2B5EF4-FFF2-40B4-BE49-F238E27FC236}">
                <a16:creationId xmlns:a16="http://schemas.microsoft.com/office/drawing/2014/main" id="{ECB6D795-2707-4634-AC85-1B9A11FA88F2}"/>
              </a:ext>
            </a:extLst>
          </p:cNvPr>
          <p:cNvSpPr/>
          <p:nvPr/>
        </p:nvSpPr>
        <p:spPr>
          <a:xfrm>
            <a:off x="101273" y="641289"/>
            <a:ext cx="8960280" cy="3577903"/>
          </a:xfrm>
          <a:prstGeom prst="rect">
            <a:avLst/>
          </a:prstGeom>
        </p:spPr>
        <p:txBody>
          <a:bodyPr wrap="square" lIns="68579" tIns="34289" rIns="68579" bIns="34289">
            <a:spAutoFit/>
          </a:bodyPr>
          <a:lstStyle/>
          <a:p>
            <a:pPr defTabSz="342892" fontAlgn="base">
              <a:spcBef>
                <a:spcPct val="0"/>
              </a:spcBef>
              <a:spcAft>
                <a:spcPct val="0"/>
              </a:spcAft>
              <a:defRPr/>
            </a:pPr>
            <a:endParaRPr lang="vi-VN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892" indent="-342892" defTabSz="34289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vi-VN" sz="27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Muốn tìm độ dài thật, ta lấy độ dài thu nhỏ trên bản đồ nhân với mẫu số tỉ lệ bản đồ.</a:t>
            </a:r>
          </a:p>
          <a:p>
            <a:pPr defTabSz="342892" fontAlgn="base">
              <a:spcBef>
                <a:spcPct val="0"/>
              </a:spcBef>
              <a:spcAft>
                <a:spcPct val="0"/>
              </a:spcAft>
              <a:defRPr/>
            </a:pPr>
            <a:endParaRPr lang="vi-VN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34289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vi-VN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Muốn tính độ dài thu nhỏ, ta lấy độ dài thật (sau khi đã đổi về cùng đơn vị đo) chia cho mẫu số của tỉ lệ bản đồ.</a:t>
            </a:r>
          </a:p>
          <a:p>
            <a:pPr defTabSz="342892" fontAlgn="base">
              <a:spcBef>
                <a:spcPct val="0"/>
              </a:spcBef>
              <a:spcAft>
                <a:spcPct val="0"/>
              </a:spcAft>
              <a:defRPr/>
            </a:pPr>
            <a:endParaRPr lang="vi-VN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34289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vi-VN" altLang="en-US" sz="2700" b="1" dirty="0">
                <a:solidFill>
                  <a:srgbClr val="2E2EF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Muốn tính tỉ lệ bản đồ, ta lấy độ dài thu nhỏ trên bản đồ chia cho độ dài thật (sau khi đã đổi về cùng đơn vị đo).</a:t>
            </a:r>
            <a:endParaRPr lang="vi-VN" sz="27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386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4" descr="pháo hoa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38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5" name="Picture 5" descr="pháo hoa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913" y="0"/>
            <a:ext cx="6477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6" name="Picture 6" descr="pháo hoa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0"/>
            <a:ext cx="1562100" cy="348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3797" name="Group 8"/>
          <p:cNvGrpSpPr>
            <a:grpSpLocks noChangeAspect="1"/>
          </p:cNvGrpSpPr>
          <p:nvPr/>
        </p:nvGrpSpPr>
        <p:grpSpPr bwMode="auto">
          <a:xfrm>
            <a:off x="1676400" y="457200"/>
            <a:ext cx="2514600" cy="3592116"/>
            <a:chOff x="2527" y="6427"/>
            <a:chExt cx="11443" cy="8645"/>
          </a:xfrm>
        </p:grpSpPr>
        <p:sp>
          <p:nvSpPr>
            <p:cNvPr id="33800" name="AutoShape 9"/>
            <p:cNvSpPr>
              <a:spLocks noChangeAspect="1" noChangeArrowheads="1"/>
            </p:cNvSpPr>
            <p:nvPr/>
          </p:nvSpPr>
          <p:spPr bwMode="auto">
            <a:xfrm>
              <a:off x="2527" y="6427"/>
              <a:ext cx="11443" cy="86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vi-VN">
                <a:cs typeface="Arial" charset="0"/>
              </a:endParaRPr>
            </a:p>
          </p:txBody>
        </p:sp>
        <p:grpSp>
          <p:nvGrpSpPr>
            <p:cNvPr id="33801" name="Group 10"/>
            <p:cNvGrpSpPr>
              <a:grpSpLocks/>
            </p:cNvGrpSpPr>
            <p:nvPr/>
          </p:nvGrpSpPr>
          <p:grpSpPr bwMode="auto">
            <a:xfrm>
              <a:off x="2535" y="6428"/>
              <a:ext cx="11435" cy="8124"/>
              <a:chOff x="2535" y="6428"/>
              <a:chExt cx="11435" cy="8124"/>
            </a:xfrm>
          </p:grpSpPr>
          <p:sp>
            <p:nvSpPr>
              <p:cNvPr id="33802" name="AutoShape 11"/>
              <p:cNvSpPr>
                <a:spLocks noChangeArrowheads="1"/>
              </p:cNvSpPr>
              <p:nvPr/>
            </p:nvSpPr>
            <p:spPr bwMode="auto">
              <a:xfrm>
                <a:off x="11735" y="12709"/>
                <a:ext cx="528" cy="537"/>
              </a:xfrm>
              <a:prstGeom prst="irregularSeal1">
                <a:avLst/>
              </a:prstGeom>
              <a:gradFill rotWithShape="1">
                <a:gsLst>
                  <a:gs pos="0">
                    <a:srgbClr val="E6F8A6">
                      <a:alpha val="62000"/>
                    </a:srgbClr>
                  </a:gs>
                  <a:gs pos="100000">
                    <a:srgbClr val="FF0066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8522" tIns="29261" rIns="58522" bIns="29261" anchor="ctr"/>
              <a:lstStyle/>
              <a:p>
                <a:pPr algn="ctr" eaLnBrk="1" hangingPunct="1"/>
                <a:endParaRPr lang="vi-VN">
                  <a:cs typeface="Arial" charset="0"/>
                </a:endParaRPr>
              </a:p>
            </p:txBody>
          </p:sp>
          <p:sp>
            <p:nvSpPr>
              <p:cNvPr id="207884" name="AutoShape 12"/>
              <p:cNvSpPr>
                <a:spLocks noChangeArrowheads="1"/>
              </p:cNvSpPr>
              <p:nvPr/>
            </p:nvSpPr>
            <p:spPr bwMode="auto">
              <a:xfrm>
                <a:off x="2599" y="9413"/>
                <a:ext cx="665" cy="817"/>
              </a:xfrm>
              <a:prstGeom prst="star5">
                <a:avLst/>
              </a:prstGeom>
              <a:gradFill rotWithShape="1">
                <a:gsLst>
                  <a:gs pos="0">
                    <a:srgbClr val="FFFF00"/>
                  </a:gs>
                  <a:gs pos="100000">
                    <a:srgbClr val="1907FD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58522" tIns="29261" rIns="58522" bIns="29261" anchor="ctr"/>
              <a:lstStyle/>
              <a:p>
                <a:pPr algn="ctr" eaLnBrk="1" hangingPunct="1">
                  <a:defRPr/>
                </a:pPr>
                <a:endParaRPr lang="vi-VN">
                  <a:cs typeface="Arial" charset="0"/>
                </a:endParaRPr>
              </a:p>
            </p:txBody>
          </p:sp>
          <p:sp>
            <p:nvSpPr>
              <p:cNvPr id="33804" name="AutoShape 13"/>
              <p:cNvSpPr>
                <a:spLocks noChangeArrowheads="1"/>
              </p:cNvSpPr>
              <p:nvPr/>
            </p:nvSpPr>
            <p:spPr bwMode="auto">
              <a:xfrm>
                <a:off x="11701" y="8074"/>
                <a:ext cx="615" cy="538"/>
              </a:xfrm>
              <a:prstGeom prst="irregularSeal2">
                <a:avLst/>
              </a:prstGeom>
              <a:gradFill rotWithShape="1">
                <a:gsLst>
                  <a:gs pos="0">
                    <a:srgbClr val="FCA2B1">
                      <a:alpha val="87999"/>
                    </a:srgbClr>
                  </a:gs>
                  <a:gs pos="100000">
                    <a:srgbClr val="FF0000">
                      <a:alpha val="57999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8522" tIns="29261" rIns="58522" bIns="29261" anchor="ctr"/>
              <a:lstStyle/>
              <a:p>
                <a:pPr algn="ctr" eaLnBrk="1" hangingPunct="1"/>
                <a:endParaRPr lang="vi-VN">
                  <a:cs typeface="Arial" charset="0"/>
                </a:endParaRPr>
              </a:p>
            </p:txBody>
          </p:sp>
          <p:sp>
            <p:nvSpPr>
              <p:cNvPr id="33805" name="AutoShape 14"/>
              <p:cNvSpPr>
                <a:spLocks noChangeArrowheads="1"/>
              </p:cNvSpPr>
              <p:nvPr/>
            </p:nvSpPr>
            <p:spPr bwMode="auto">
              <a:xfrm>
                <a:off x="6118" y="6839"/>
                <a:ext cx="527" cy="578"/>
              </a:xfrm>
              <a:prstGeom prst="irregularSeal1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rgbClr val="FF0000">
                      <a:alpha val="3998"/>
                    </a:srgbClr>
                  </a:gs>
                </a:gsLst>
                <a:path path="rect">
                  <a:fillToRect r="100000" b="10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8522" tIns="29261" rIns="58522" bIns="29261" anchor="ctr"/>
              <a:lstStyle/>
              <a:p>
                <a:pPr algn="ctr" eaLnBrk="1" hangingPunct="1"/>
                <a:endParaRPr lang="vi-VN">
                  <a:cs typeface="Arial" charset="0"/>
                </a:endParaRPr>
              </a:p>
            </p:txBody>
          </p:sp>
          <p:sp>
            <p:nvSpPr>
              <p:cNvPr id="207887" name="AutoShape 15"/>
              <p:cNvSpPr>
                <a:spLocks noChangeArrowheads="1"/>
              </p:cNvSpPr>
              <p:nvPr/>
            </p:nvSpPr>
            <p:spPr bwMode="auto">
              <a:xfrm>
                <a:off x="13175" y="8794"/>
                <a:ext cx="672" cy="593"/>
              </a:xfrm>
              <a:prstGeom prst="star5">
                <a:avLst/>
              </a:prstGeom>
              <a:gradFill rotWithShape="1">
                <a:gsLst>
                  <a:gs pos="0">
                    <a:srgbClr val="33CCCC"/>
                  </a:gs>
                  <a:gs pos="100000">
                    <a:srgbClr val="FF0066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58522" tIns="29261" rIns="58522" bIns="29261" anchor="ctr"/>
              <a:lstStyle/>
              <a:p>
                <a:pPr algn="ctr" eaLnBrk="1" hangingPunct="1">
                  <a:defRPr/>
                </a:pPr>
                <a:endParaRPr lang="vi-VN">
                  <a:cs typeface="Arial" charset="0"/>
                </a:endParaRPr>
              </a:p>
            </p:txBody>
          </p:sp>
          <p:sp>
            <p:nvSpPr>
              <p:cNvPr id="207888" name="AutoShape 16"/>
              <p:cNvSpPr>
                <a:spLocks noChangeArrowheads="1"/>
              </p:cNvSpPr>
              <p:nvPr/>
            </p:nvSpPr>
            <p:spPr bwMode="auto">
              <a:xfrm>
                <a:off x="6869" y="12911"/>
                <a:ext cx="665" cy="920"/>
              </a:xfrm>
              <a:prstGeom prst="star5">
                <a:avLst/>
              </a:prstGeom>
              <a:gradFill rotWithShape="1">
                <a:gsLst>
                  <a:gs pos="0">
                    <a:srgbClr val="1907FD"/>
                  </a:gs>
                  <a:gs pos="100000">
                    <a:srgbClr val="000099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58522" tIns="29261" rIns="58522" bIns="29261" anchor="ctr"/>
              <a:lstStyle/>
              <a:p>
                <a:pPr algn="ctr" eaLnBrk="1" hangingPunct="1">
                  <a:defRPr/>
                </a:pPr>
                <a:endParaRPr lang="vi-VN">
                  <a:cs typeface="Arial" charset="0"/>
                </a:endParaRPr>
              </a:p>
            </p:txBody>
          </p:sp>
          <p:sp>
            <p:nvSpPr>
              <p:cNvPr id="33808" name="AutoShape 17"/>
              <p:cNvSpPr>
                <a:spLocks noChangeArrowheads="1"/>
              </p:cNvSpPr>
              <p:nvPr/>
            </p:nvSpPr>
            <p:spPr bwMode="auto">
              <a:xfrm>
                <a:off x="9380" y="14038"/>
                <a:ext cx="528" cy="514"/>
              </a:xfrm>
              <a:prstGeom prst="irregularSeal1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1907FD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8522" tIns="29261" rIns="58522" bIns="29261" anchor="ctr"/>
              <a:lstStyle/>
              <a:p>
                <a:pPr algn="ctr" eaLnBrk="1" hangingPunct="1"/>
                <a:endParaRPr lang="vi-VN">
                  <a:cs typeface="Arial" charset="0"/>
                </a:endParaRPr>
              </a:p>
            </p:txBody>
          </p:sp>
          <p:sp>
            <p:nvSpPr>
              <p:cNvPr id="207890" name="AutoShape 18"/>
              <p:cNvSpPr>
                <a:spLocks noChangeArrowheads="1"/>
              </p:cNvSpPr>
              <p:nvPr/>
            </p:nvSpPr>
            <p:spPr bwMode="auto">
              <a:xfrm>
                <a:off x="9383" y="8075"/>
                <a:ext cx="672" cy="527"/>
              </a:xfrm>
              <a:prstGeom prst="star5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FF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58522" tIns="29261" rIns="58522" bIns="29261" anchor="ctr"/>
              <a:lstStyle/>
              <a:p>
                <a:pPr algn="ctr" eaLnBrk="1" hangingPunct="1">
                  <a:defRPr/>
                </a:pPr>
                <a:endParaRPr lang="vi-VN">
                  <a:cs typeface="Arial" charset="0"/>
                </a:endParaRPr>
              </a:p>
            </p:txBody>
          </p:sp>
          <p:sp>
            <p:nvSpPr>
              <p:cNvPr id="207891" name="AutoShape 19"/>
              <p:cNvSpPr>
                <a:spLocks noChangeArrowheads="1"/>
              </p:cNvSpPr>
              <p:nvPr/>
            </p:nvSpPr>
            <p:spPr bwMode="auto">
              <a:xfrm>
                <a:off x="7172" y="8590"/>
                <a:ext cx="665" cy="920"/>
              </a:xfrm>
              <a:prstGeom prst="star5">
                <a:avLst/>
              </a:prstGeom>
              <a:gradFill rotWithShape="1">
                <a:gsLst>
                  <a:gs pos="0">
                    <a:srgbClr val="CC00CC">
                      <a:gamma/>
                      <a:shade val="46275"/>
                      <a:invGamma/>
                    </a:srgbClr>
                  </a:gs>
                  <a:gs pos="100000">
                    <a:srgbClr val="CC00CC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58522" tIns="29261" rIns="58522" bIns="29261" anchor="ctr"/>
              <a:lstStyle/>
              <a:p>
                <a:pPr algn="ctr" eaLnBrk="1" hangingPunct="1">
                  <a:defRPr/>
                </a:pPr>
                <a:endParaRPr lang="vi-VN">
                  <a:cs typeface="Arial" charset="0"/>
                </a:endParaRPr>
              </a:p>
            </p:txBody>
          </p:sp>
          <p:sp>
            <p:nvSpPr>
              <p:cNvPr id="33811" name="AutoShape 20"/>
              <p:cNvSpPr>
                <a:spLocks noChangeArrowheads="1"/>
              </p:cNvSpPr>
              <p:nvPr/>
            </p:nvSpPr>
            <p:spPr bwMode="auto">
              <a:xfrm>
                <a:off x="9334" y="12806"/>
                <a:ext cx="528" cy="551"/>
              </a:xfrm>
              <a:prstGeom prst="irregularSeal1">
                <a:avLst/>
              </a:prstGeom>
              <a:gradFill rotWithShape="1">
                <a:gsLst>
                  <a:gs pos="0">
                    <a:srgbClr val="E6F8A6">
                      <a:alpha val="62000"/>
                    </a:srgbClr>
                  </a:gs>
                  <a:gs pos="100000">
                    <a:srgbClr val="FF0066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8522" tIns="29261" rIns="58522" bIns="29261" anchor="ctr"/>
              <a:lstStyle/>
              <a:p>
                <a:pPr algn="ctr" eaLnBrk="1" hangingPunct="1"/>
                <a:endParaRPr lang="vi-VN">
                  <a:cs typeface="Arial" charset="0"/>
                </a:endParaRPr>
              </a:p>
            </p:txBody>
          </p:sp>
          <p:sp>
            <p:nvSpPr>
              <p:cNvPr id="33812" name="AutoShape 21"/>
              <p:cNvSpPr>
                <a:spLocks noChangeArrowheads="1"/>
              </p:cNvSpPr>
              <p:nvPr/>
            </p:nvSpPr>
            <p:spPr bwMode="auto">
              <a:xfrm>
                <a:off x="9421" y="6946"/>
                <a:ext cx="1149" cy="719"/>
              </a:xfrm>
              <a:prstGeom prst="star4">
                <a:avLst>
                  <a:gd name="adj" fmla="val 12500"/>
                </a:avLst>
              </a:prstGeom>
              <a:gradFill rotWithShape="1">
                <a:gsLst>
                  <a:gs pos="0">
                    <a:srgbClr val="000082"/>
                  </a:gs>
                  <a:gs pos="100000">
                    <a:srgbClr val="FF82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8522" tIns="29261" rIns="58522" bIns="29261" anchor="ctr"/>
              <a:lstStyle/>
              <a:p>
                <a:pPr algn="ctr" eaLnBrk="1" hangingPunct="1"/>
                <a:endParaRPr lang="vi-VN">
                  <a:cs typeface="Arial" charset="0"/>
                </a:endParaRPr>
              </a:p>
            </p:txBody>
          </p:sp>
          <p:sp>
            <p:nvSpPr>
              <p:cNvPr id="207894" name="AutoShape 22"/>
              <p:cNvSpPr>
                <a:spLocks noChangeArrowheads="1"/>
              </p:cNvSpPr>
              <p:nvPr/>
            </p:nvSpPr>
            <p:spPr bwMode="auto">
              <a:xfrm>
                <a:off x="8689" y="6736"/>
                <a:ext cx="665" cy="522"/>
              </a:xfrm>
              <a:prstGeom prst="star5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FF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58522" tIns="29261" rIns="58522" bIns="29261" anchor="ctr"/>
              <a:lstStyle/>
              <a:p>
                <a:pPr algn="ctr" eaLnBrk="1" hangingPunct="1">
                  <a:defRPr/>
                </a:pPr>
                <a:endParaRPr lang="vi-VN">
                  <a:cs typeface="Arial" charset="0"/>
                </a:endParaRPr>
              </a:p>
            </p:txBody>
          </p:sp>
          <p:sp>
            <p:nvSpPr>
              <p:cNvPr id="207895" name="AutoShape 23"/>
              <p:cNvSpPr>
                <a:spLocks noChangeArrowheads="1"/>
              </p:cNvSpPr>
              <p:nvPr/>
            </p:nvSpPr>
            <p:spPr bwMode="auto">
              <a:xfrm>
                <a:off x="11088" y="6736"/>
                <a:ext cx="665" cy="522"/>
              </a:xfrm>
              <a:prstGeom prst="star5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FF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58522" tIns="29261" rIns="58522" bIns="29261" anchor="ctr"/>
              <a:lstStyle/>
              <a:p>
                <a:pPr algn="ctr" eaLnBrk="1" hangingPunct="1">
                  <a:defRPr/>
                </a:pPr>
                <a:endParaRPr lang="vi-VN">
                  <a:cs typeface="Arial" charset="0"/>
                </a:endParaRPr>
              </a:p>
            </p:txBody>
          </p:sp>
          <p:sp>
            <p:nvSpPr>
              <p:cNvPr id="33815" name="AutoShape 24"/>
              <p:cNvSpPr>
                <a:spLocks noChangeArrowheads="1"/>
              </p:cNvSpPr>
              <p:nvPr/>
            </p:nvSpPr>
            <p:spPr bwMode="auto">
              <a:xfrm>
                <a:off x="3021" y="6946"/>
                <a:ext cx="1150" cy="719"/>
              </a:xfrm>
              <a:prstGeom prst="star4">
                <a:avLst>
                  <a:gd name="adj" fmla="val 12500"/>
                </a:avLst>
              </a:prstGeom>
              <a:gradFill rotWithShape="1">
                <a:gsLst>
                  <a:gs pos="0">
                    <a:srgbClr val="06E81C"/>
                  </a:gs>
                  <a:gs pos="100000">
                    <a:srgbClr val="FF82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8522" tIns="29261" rIns="58522" bIns="29261" anchor="ctr"/>
              <a:lstStyle/>
              <a:p>
                <a:pPr algn="ctr" eaLnBrk="1" hangingPunct="1"/>
                <a:endParaRPr lang="vi-VN">
                  <a:cs typeface="Arial" charset="0"/>
                </a:endParaRPr>
              </a:p>
            </p:txBody>
          </p:sp>
          <p:sp>
            <p:nvSpPr>
              <p:cNvPr id="33816" name="AutoShape 25"/>
              <p:cNvSpPr>
                <a:spLocks noChangeArrowheads="1"/>
              </p:cNvSpPr>
              <p:nvPr/>
            </p:nvSpPr>
            <p:spPr bwMode="auto">
              <a:xfrm>
                <a:off x="12821" y="11986"/>
                <a:ext cx="1149" cy="719"/>
              </a:xfrm>
              <a:prstGeom prst="star4">
                <a:avLst>
                  <a:gd name="adj" fmla="val 12500"/>
                </a:avLst>
              </a:prstGeom>
              <a:gradFill rotWithShape="1">
                <a:gsLst>
                  <a:gs pos="0">
                    <a:srgbClr val="06E81C"/>
                  </a:gs>
                  <a:gs pos="100000">
                    <a:srgbClr val="FF82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8522" tIns="29261" rIns="58522" bIns="29261" anchor="ctr"/>
              <a:lstStyle/>
              <a:p>
                <a:pPr algn="ctr" eaLnBrk="1" hangingPunct="1"/>
                <a:endParaRPr lang="vi-VN">
                  <a:cs typeface="Arial" charset="0"/>
                </a:endParaRPr>
              </a:p>
            </p:txBody>
          </p:sp>
          <p:sp>
            <p:nvSpPr>
              <p:cNvPr id="33817" name="AutoShape 26"/>
              <p:cNvSpPr>
                <a:spLocks noChangeArrowheads="1"/>
              </p:cNvSpPr>
              <p:nvPr/>
            </p:nvSpPr>
            <p:spPr bwMode="auto">
              <a:xfrm>
                <a:off x="5302" y="12395"/>
                <a:ext cx="614" cy="537"/>
              </a:xfrm>
              <a:prstGeom prst="irregularSeal2">
                <a:avLst/>
              </a:prstGeom>
              <a:gradFill rotWithShape="1">
                <a:gsLst>
                  <a:gs pos="0">
                    <a:srgbClr val="FCA2B1">
                      <a:alpha val="87999"/>
                    </a:srgbClr>
                  </a:gs>
                  <a:gs pos="100000">
                    <a:srgbClr val="FF0000">
                      <a:alpha val="57999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8522" tIns="29261" rIns="58522" bIns="29261" anchor="ctr"/>
              <a:lstStyle/>
              <a:p>
                <a:pPr algn="ctr" eaLnBrk="1" hangingPunct="1"/>
                <a:endParaRPr lang="vi-VN">
                  <a:cs typeface="Arial" charset="0"/>
                </a:endParaRPr>
              </a:p>
            </p:txBody>
          </p:sp>
          <p:sp>
            <p:nvSpPr>
              <p:cNvPr id="33818" name="AutoShape 27"/>
              <p:cNvSpPr>
                <a:spLocks noChangeArrowheads="1"/>
              </p:cNvSpPr>
              <p:nvPr/>
            </p:nvSpPr>
            <p:spPr bwMode="auto">
              <a:xfrm>
                <a:off x="2535" y="7972"/>
                <a:ext cx="528" cy="551"/>
              </a:xfrm>
              <a:prstGeom prst="irregularSeal1">
                <a:avLst/>
              </a:prstGeom>
              <a:gradFill rotWithShape="1">
                <a:gsLst>
                  <a:gs pos="0">
                    <a:srgbClr val="E6F8A6">
                      <a:alpha val="62000"/>
                    </a:srgbClr>
                  </a:gs>
                  <a:gs pos="100000">
                    <a:srgbClr val="FF0066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8522" tIns="29261" rIns="58522" bIns="29261" anchor="ctr"/>
              <a:lstStyle/>
              <a:p>
                <a:pPr algn="ctr" eaLnBrk="1" hangingPunct="1"/>
                <a:endParaRPr lang="vi-VN">
                  <a:cs typeface="Arial" charset="0"/>
                </a:endParaRPr>
              </a:p>
            </p:txBody>
          </p:sp>
          <p:sp>
            <p:nvSpPr>
              <p:cNvPr id="33819" name="AutoShape 28"/>
              <p:cNvSpPr>
                <a:spLocks noChangeArrowheads="1"/>
              </p:cNvSpPr>
              <p:nvPr/>
            </p:nvSpPr>
            <p:spPr bwMode="auto">
              <a:xfrm>
                <a:off x="12735" y="7662"/>
                <a:ext cx="528" cy="551"/>
              </a:xfrm>
              <a:prstGeom prst="irregularSeal1">
                <a:avLst/>
              </a:prstGeom>
              <a:gradFill rotWithShape="1">
                <a:gsLst>
                  <a:gs pos="0">
                    <a:srgbClr val="E6F8A6">
                      <a:alpha val="62000"/>
                    </a:srgbClr>
                  </a:gs>
                  <a:gs pos="100000">
                    <a:srgbClr val="FF0066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8522" tIns="29261" rIns="58522" bIns="29261" anchor="ctr"/>
              <a:lstStyle/>
              <a:p>
                <a:pPr algn="ctr" eaLnBrk="1" hangingPunct="1"/>
                <a:endParaRPr lang="vi-VN">
                  <a:cs typeface="Arial" charset="0"/>
                </a:endParaRPr>
              </a:p>
            </p:txBody>
          </p:sp>
          <p:sp>
            <p:nvSpPr>
              <p:cNvPr id="33820" name="AutoShape 29"/>
              <p:cNvSpPr>
                <a:spLocks noChangeArrowheads="1"/>
              </p:cNvSpPr>
              <p:nvPr/>
            </p:nvSpPr>
            <p:spPr bwMode="auto">
              <a:xfrm>
                <a:off x="4535" y="13423"/>
                <a:ext cx="528" cy="551"/>
              </a:xfrm>
              <a:prstGeom prst="irregularSeal1">
                <a:avLst/>
              </a:prstGeom>
              <a:gradFill rotWithShape="1">
                <a:gsLst>
                  <a:gs pos="0">
                    <a:srgbClr val="E6F8A6">
                      <a:alpha val="62000"/>
                    </a:srgbClr>
                  </a:gs>
                  <a:gs pos="100000">
                    <a:srgbClr val="FF0066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8522" tIns="29261" rIns="58522" bIns="29261" anchor="ctr"/>
              <a:lstStyle/>
              <a:p>
                <a:pPr algn="ctr" eaLnBrk="1" hangingPunct="1"/>
                <a:endParaRPr lang="vi-VN">
                  <a:cs typeface="Arial" charset="0"/>
                </a:endParaRPr>
              </a:p>
            </p:txBody>
          </p:sp>
          <p:sp>
            <p:nvSpPr>
              <p:cNvPr id="207902" name="AutoShape 30"/>
              <p:cNvSpPr>
                <a:spLocks noChangeArrowheads="1"/>
              </p:cNvSpPr>
              <p:nvPr/>
            </p:nvSpPr>
            <p:spPr bwMode="auto">
              <a:xfrm>
                <a:off x="4239" y="6427"/>
                <a:ext cx="665" cy="719"/>
              </a:xfrm>
              <a:prstGeom prst="star5">
                <a:avLst/>
              </a:prstGeom>
              <a:gradFill rotWithShape="1">
                <a:gsLst>
                  <a:gs pos="0">
                    <a:srgbClr val="FFFF00"/>
                  </a:gs>
                  <a:gs pos="100000">
                    <a:srgbClr val="1907FD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58522" tIns="29261" rIns="58522" bIns="29261" anchor="ctr"/>
              <a:lstStyle/>
              <a:p>
                <a:pPr algn="ctr" eaLnBrk="1" hangingPunct="1">
                  <a:defRPr/>
                </a:pPr>
                <a:endParaRPr lang="vi-VN">
                  <a:cs typeface="Arial" charset="0"/>
                </a:endParaRPr>
              </a:p>
            </p:txBody>
          </p:sp>
          <p:sp>
            <p:nvSpPr>
              <p:cNvPr id="207903" name="AutoShape 31"/>
              <p:cNvSpPr>
                <a:spLocks noChangeArrowheads="1"/>
              </p:cNvSpPr>
              <p:nvPr/>
            </p:nvSpPr>
            <p:spPr bwMode="auto">
              <a:xfrm>
                <a:off x="10235" y="13424"/>
                <a:ext cx="672" cy="719"/>
              </a:xfrm>
              <a:prstGeom prst="star5">
                <a:avLst/>
              </a:prstGeom>
              <a:gradFill rotWithShape="1">
                <a:gsLst>
                  <a:gs pos="0">
                    <a:srgbClr val="FFFF00"/>
                  </a:gs>
                  <a:gs pos="100000">
                    <a:srgbClr val="1907FD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58522" tIns="29261" rIns="58522" bIns="29261" anchor="ctr"/>
              <a:lstStyle/>
              <a:p>
                <a:pPr algn="ctr" eaLnBrk="1" hangingPunct="1">
                  <a:defRPr/>
                </a:pPr>
                <a:endParaRPr lang="vi-VN">
                  <a:cs typeface="Arial" charset="0"/>
                </a:endParaRPr>
              </a:p>
            </p:txBody>
          </p:sp>
        </p:grpSp>
      </p:grpSp>
      <p:sp>
        <p:nvSpPr>
          <p:cNvPr id="33798" name="Text Box 38"/>
          <p:cNvSpPr txBox="1">
            <a:spLocks noChangeArrowheads="1"/>
          </p:cNvSpPr>
          <p:nvPr/>
        </p:nvSpPr>
        <p:spPr bwMode="auto">
          <a:xfrm>
            <a:off x="1676400" y="2057401"/>
            <a:ext cx="6248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b="1">
              <a:cs typeface="Arial" charset="0"/>
            </a:endParaRPr>
          </a:p>
        </p:txBody>
      </p:sp>
      <p:sp>
        <p:nvSpPr>
          <p:cNvPr id="33799" name="WordArt 39"/>
          <p:cNvSpPr>
            <a:spLocks noChangeArrowheads="1" noChangeShapeType="1" noTextEdit="1"/>
          </p:cNvSpPr>
          <p:nvPr/>
        </p:nvSpPr>
        <p:spPr bwMode="auto">
          <a:xfrm>
            <a:off x="492125" y="1469233"/>
            <a:ext cx="8077200" cy="137517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38" tIns="45719" rIns="91438" bIns="45719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b="1" kern="10" dirty="0" err="1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GIỜ</a:t>
            </a:r>
            <a:r>
              <a:rPr lang="en-US" sz="3600" b="1" kern="10" dirty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HỌC</a:t>
            </a:r>
            <a:r>
              <a:rPr lang="en-US" sz="3600" b="1" kern="10" dirty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ĐẾN</a:t>
            </a:r>
            <a:r>
              <a:rPr lang="en-US" sz="3600" b="1" kern="10" dirty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ĐÂY</a:t>
            </a:r>
            <a:r>
              <a:rPr lang="en-US" sz="3600" b="1" kern="10" dirty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KẾT</a:t>
            </a:r>
            <a:r>
              <a:rPr lang="en-US" sz="3600" b="1" kern="10" dirty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THÚC</a:t>
            </a:r>
            <a:endParaRPr lang="en-US" sz="3600" b="1" kern="10" dirty="0">
              <a:solidFill>
                <a:srgbClr val="FF0000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en-US" sz="3600" b="1" kern="10" dirty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XIN</a:t>
            </a:r>
            <a:r>
              <a:rPr lang="en-US" sz="3600" b="1" kern="10" dirty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CHÚC</a:t>
            </a:r>
            <a:r>
              <a:rPr lang="en-US" sz="3600" b="1" kern="10" dirty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CÁC</a:t>
            </a:r>
            <a:r>
              <a:rPr lang="en-US" sz="3600" b="1" kern="10" dirty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EM</a:t>
            </a:r>
            <a:r>
              <a:rPr lang="en-US" sz="3600" b="1" kern="10" dirty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CHĂM</a:t>
            </a:r>
            <a:r>
              <a:rPr lang="en-US" sz="3600" b="1" kern="10" dirty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NGOAN</a:t>
            </a:r>
            <a:r>
              <a:rPr lang="en-US" sz="3600" b="1" kern="10" dirty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352073801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1006475" y="664369"/>
            <a:ext cx="724693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8" tIns="45719" rIns="91438" bIns="4571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100" b="1" dirty="0">
                <a:solidFill>
                  <a:srgbClr val="0000CC"/>
                </a:solidFill>
                <a:latin typeface="Times New Roman" pitchFamily="18" charset="0"/>
              </a:rPr>
              <a:t>          </a:t>
            </a:r>
            <a:r>
              <a:rPr lang="en-US" altLang="en-US" sz="4800" b="1" dirty="0" err="1">
                <a:solidFill>
                  <a:srgbClr val="0000CC"/>
                </a:solidFill>
                <a:latin typeface="Times New Roman" pitchFamily="18" charset="0"/>
              </a:rPr>
              <a:t>Trên</a:t>
            </a:r>
            <a:r>
              <a:rPr lang="en-US" altLang="en-US" sz="4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4800" b="1" dirty="0" err="1">
                <a:solidFill>
                  <a:srgbClr val="0000CC"/>
                </a:solidFill>
                <a:latin typeface="Times New Roman" pitchFamily="18" charset="0"/>
              </a:rPr>
              <a:t>bản</a:t>
            </a:r>
            <a:r>
              <a:rPr lang="en-US" altLang="en-US" sz="4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4800" b="1" dirty="0" err="1">
                <a:solidFill>
                  <a:srgbClr val="0000CC"/>
                </a:solidFill>
                <a:latin typeface="Times New Roman" pitchFamily="18" charset="0"/>
              </a:rPr>
              <a:t>đồ</a:t>
            </a:r>
            <a:r>
              <a:rPr lang="en-US" altLang="en-US" sz="4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4800" b="1" dirty="0" err="1">
                <a:solidFill>
                  <a:srgbClr val="0000CC"/>
                </a:solidFill>
                <a:latin typeface="Times New Roman" pitchFamily="18" charset="0"/>
              </a:rPr>
              <a:t>tỉ</a:t>
            </a:r>
            <a:r>
              <a:rPr lang="en-US" altLang="en-US" sz="4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4800" b="1" dirty="0" err="1">
                <a:solidFill>
                  <a:srgbClr val="0000CC"/>
                </a:solidFill>
                <a:latin typeface="Times New Roman" pitchFamily="18" charset="0"/>
              </a:rPr>
              <a:t>lệ</a:t>
            </a:r>
            <a:r>
              <a:rPr lang="en-US" altLang="en-US" sz="4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4800" b="1" dirty="0">
                <a:solidFill>
                  <a:srgbClr val="FF0000"/>
                </a:solidFill>
                <a:latin typeface="Times New Roman" pitchFamily="18" charset="0"/>
              </a:rPr>
              <a:t>1:1 000 </a:t>
            </a:r>
            <a:r>
              <a:rPr lang="en-US" altLang="en-US" sz="4800" b="1" dirty="0">
                <a:solidFill>
                  <a:srgbClr val="0000CC"/>
                </a:solidFill>
                <a:latin typeface="Times New Roman" pitchFamily="18" charset="0"/>
              </a:rPr>
              <a:t>  </a:t>
            </a:r>
            <a:r>
              <a:rPr lang="en-US" altLang="en-US" sz="4800" b="1" dirty="0" err="1">
                <a:solidFill>
                  <a:srgbClr val="0000CC"/>
                </a:solidFill>
                <a:latin typeface="Times New Roman" pitchFamily="18" charset="0"/>
              </a:rPr>
              <a:t>Độ</a:t>
            </a:r>
            <a:r>
              <a:rPr lang="en-US" altLang="en-US" sz="4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4800" b="1" dirty="0" err="1">
                <a:solidFill>
                  <a:srgbClr val="0000CC"/>
                </a:solidFill>
                <a:latin typeface="Times New Roman" pitchFamily="18" charset="0"/>
              </a:rPr>
              <a:t>dài</a:t>
            </a:r>
            <a:r>
              <a:rPr lang="en-US" altLang="en-US" sz="4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4800" b="1" dirty="0" err="1">
                <a:solidFill>
                  <a:srgbClr val="0000CC"/>
                </a:solidFill>
                <a:latin typeface="Times New Roman" pitchFamily="18" charset="0"/>
              </a:rPr>
              <a:t>thu</a:t>
            </a:r>
            <a:r>
              <a:rPr lang="en-US" altLang="en-US" sz="4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4800" b="1" dirty="0" err="1">
                <a:solidFill>
                  <a:srgbClr val="0000CC"/>
                </a:solidFill>
                <a:latin typeface="Times New Roman" pitchFamily="18" charset="0"/>
              </a:rPr>
              <a:t>nhỏ</a:t>
            </a:r>
            <a:r>
              <a:rPr lang="en-US" altLang="en-US" sz="4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4800" b="1" dirty="0" err="1">
                <a:solidFill>
                  <a:srgbClr val="0000CC"/>
                </a:solidFill>
                <a:latin typeface="Times New Roman" pitchFamily="18" charset="0"/>
              </a:rPr>
              <a:t>là</a:t>
            </a:r>
            <a:r>
              <a:rPr lang="en-US" altLang="en-US" sz="4800" b="1" dirty="0">
                <a:solidFill>
                  <a:srgbClr val="0000CC"/>
                </a:solidFill>
                <a:latin typeface="Times New Roman" pitchFamily="18" charset="0"/>
              </a:rPr>
              <a:t> .?. </a:t>
            </a:r>
            <a:r>
              <a:rPr lang="en-US" altLang="en-US" sz="4800" b="1" dirty="0" err="1">
                <a:solidFill>
                  <a:srgbClr val="0000CC"/>
                </a:solidFill>
                <a:latin typeface="Times New Roman" pitchFamily="18" charset="0"/>
              </a:rPr>
              <a:t>lần</a:t>
            </a:r>
            <a:endParaRPr lang="en-US" altLang="en-US" sz="4800" b="1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grpSp>
        <p:nvGrpSpPr>
          <p:cNvPr id="16410" name="Group 26"/>
          <p:cNvGrpSpPr>
            <a:grpSpLocks/>
          </p:cNvGrpSpPr>
          <p:nvPr/>
        </p:nvGrpSpPr>
        <p:grpSpPr bwMode="auto">
          <a:xfrm>
            <a:off x="1319213" y="1894316"/>
            <a:ext cx="6629400" cy="1071563"/>
            <a:chOff x="192" y="2208"/>
            <a:chExt cx="5568" cy="1200"/>
          </a:xfrm>
        </p:grpSpPr>
        <p:sp>
          <p:nvSpPr>
            <p:cNvPr id="6149" name="WordArt 27"/>
            <p:cNvSpPr>
              <a:spLocks noChangeArrowheads="1" noChangeShapeType="1" noTextEdit="1"/>
            </p:cNvSpPr>
            <p:nvPr/>
          </p:nvSpPr>
          <p:spPr bwMode="auto">
            <a:xfrm>
              <a:off x="864" y="2208"/>
              <a:ext cx="288" cy="36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700" kern="10">
                  <a:ln w="19050">
                    <a:solidFill>
                      <a:srgbClr val="0000FF"/>
                    </a:solidFill>
                    <a:round/>
                    <a:headEnd/>
                    <a:tailEnd/>
                  </a:ln>
                  <a:solidFill>
                    <a:srgbClr val="FF99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Impact"/>
                </a:rPr>
                <a:t>A</a:t>
              </a:r>
            </a:p>
          </p:txBody>
        </p:sp>
        <p:sp>
          <p:nvSpPr>
            <p:cNvPr id="6150" name="WordArt 28"/>
            <p:cNvSpPr>
              <a:spLocks noChangeArrowheads="1" noChangeShapeType="1" noTextEdit="1"/>
            </p:cNvSpPr>
            <p:nvPr/>
          </p:nvSpPr>
          <p:spPr bwMode="auto">
            <a:xfrm>
              <a:off x="2784" y="2208"/>
              <a:ext cx="288" cy="36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700" kern="10">
                  <a:ln w="19050">
                    <a:solidFill>
                      <a:srgbClr val="993366"/>
                    </a:solidFill>
                    <a:round/>
                    <a:headEnd/>
                    <a:tailEnd/>
                  </a:ln>
                  <a:solidFill>
                    <a:srgbClr val="00CCFF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Impact"/>
                </a:rPr>
                <a:t>B</a:t>
              </a:r>
            </a:p>
          </p:txBody>
        </p:sp>
        <p:sp>
          <p:nvSpPr>
            <p:cNvPr id="6151" name="WordArt 29"/>
            <p:cNvSpPr>
              <a:spLocks noChangeArrowheads="1" noChangeShapeType="1" noTextEdit="1"/>
            </p:cNvSpPr>
            <p:nvPr/>
          </p:nvSpPr>
          <p:spPr bwMode="auto">
            <a:xfrm>
              <a:off x="4656" y="2208"/>
              <a:ext cx="288" cy="36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700" kern="10">
                  <a:ln w="19050">
                    <a:solidFill>
                      <a:srgbClr val="FF9900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Impact"/>
                </a:rPr>
                <a:t>C</a:t>
              </a:r>
            </a:p>
          </p:txBody>
        </p:sp>
        <p:sp>
          <p:nvSpPr>
            <p:cNvPr id="6152" name="AutoShape 30"/>
            <p:cNvSpPr>
              <a:spLocks noChangeArrowheads="1"/>
            </p:cNvSpPr>
            <p:nvPr/>
          </p:nvSpPr>
          <p:spPr bwMode="auto">
            <a:xfrm>
              <a:off x="2042" y="2688"/>
              <a:ext cx="1728" cy="672"/>
            </a:xfrm>
            <a:prstGeom prst="flowChartAlternateProcess">
              <a:avLst/>
            </a:prstGeom>
            <a:solidFill>
              <a:srgbClr val="0000CC"/>
            </a:solidFill>
            <a:ln w="38100">
              <a:solidFill>
                <a:srgbClr val="C4AFEF"/>
              </a:solidFill>
              <a:miter lim="800000"/>
              <a:headEnd/>
              <a:tailEnd/>
            </a:ln>
            <a:effectLst>
              <a:outerShdw dist="89803" dir="2700000" algn="ctr" rotWithShape="0">
                <a:schemeClr val="tx2"/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>
                  <a:solidFill>
                    <a:srgbClr val="FFFFFF"/>
                  </a:solidFill>
                </a:rPr>
                <a:t>  1000</a:t>
              </a:r>
            </a:p>
          </p:txBody>
        </p:sp>
        <p:sp>
          <p:nvSpPr>
            <p:cNvPr id="6153" name="AutoShape 31"/>
            <p:cNvSpPr>
              <a:spLocks noChangeArrowheads="1"/>
            </p:cNvSpPr>
            <p:nvPr/>
          </p:nvSpPr>
          <p:spPr bwMode="auto">
            <a:xfrm>
              <a:off x="4032" y="2736"/>
              <a:ext cx="1728" cy="672"/>
            </a:xfrm>
            <a:prstGeom prst="flowChartAlternateProcess">
              <a:avLst/>
            </a:prstGeom>
            <a:solidFill>
              <a:srgbClr val="0000CC"/>
            </a:solidFill>
            <a:ln w="38100">
              <a:solidFill>
                <a:srgbClr val="C4AFEF"/>
              </a:solidFill>
              <a:miter lim="800000"/>
              <a:headEnd/>
              <a:tailEnd/>
            </a:ln>
            <a:effectLst>
              <a:outerShdw dist="89803" dir="2700000" algn="ctr" rotWithShape="0">
                <a:schemeClr val="tx2"/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>
                  <a:solidFill>
                    <a:srgbClr val="FFFFFF"/>
                  </a:solidFill>
                </a:rPr>
                <a:t> 10000</a:t>
              </a:r>
            </a:p>
          </p:txBody>
        </p:sp>
        <p:sp>
          <p:nvSpPr>
            <p:cNvPr id="6154" name="AutoShape 32"/>
            <p:cNvSpPr>
              <a:spLocks noChangeArrowheads="1"/>
            </p:cNvSpPr>
            <p:nvPr/>
          </p:nvSpPr>
          <p:spPr bwMode="auto">
            <a:xfrm>
              <a:off x="192" y="2688"/>
              <a:ext cx="1728" cy="672"/>
            </a:xfrm>
            <a:prstGeom prst="flowChartAlternateProcess">
              <a:avLst/>
            </a:prstGeom>
            <a:solidFill>
              <a:srgbClr val="0000CC"/>
            </a:solidFill>
            <a:ln w="38100">
              <a:solidFill>
                <a:srgbClr val="C4AFEF"/>
              </a:solidFill>
              <a:miter lim="800000"/>
              <a:headEnd/>
              <a:tailEnd/>
            </a:ln>
            <a:effectLst>
              <a:outerShdw dist="89803" dir="2700000" algn="ctr" rotWithShape="0">
                <a:schemeClr val="tx2"/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>
                  <a:solidFill>
                    <a:srgbClr val="FFFFFF"/>
                  </a:solidFill>
                </a:rPr>
                <a:t>1</a:t>
              </a:r>
            </a:p>
          </p:txBody>
        </p:sp>
      </p:grpSp>
      <p:sp>
        <p:nvSpPr>
          <p:cNvPr id="16417" name="AutoShape 33"/>
          <p:cNvSpPr>
            <a:spLocks noChangeArrowheads="1"/>
          </p:cNvSpPr>
          <p:nvPr/>
        </p:nvSpPr>
        <p:spPr bwMode="auto">
          <a:xfrm>
            <a:off x="3573463" y="2301478"/>
            <a:ext cx="2114550" cy="642938"/>
          </a:xfrm>
          <a:prstGeom prst="flowChartAlternateProcess">
            <a:avLst/>
          </a:prstGeom>
          <a:gradFill rotWithShape="1">
            <a:gsLst>
              <a:gs pos="0">
                <a:schemeClr val="bg1"/>
              </a:gs>
              <a:gs pos="50000">
                <a:srgbClr val="FF66FF"/>
              </a:gs>
              <a:gs pos="100000">
                <a:schemeClr val="bg1"/>
              </a:gs>
            </a:gsLst>
            <a:lin ang="18900000" scaled="1"/>
          </a:gradFill>
          <a:ln w="9525">
            <a:solidFill>
              <a:srgbClr val="0000FF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lIns="91438" tIns="45719" rIns="91438" bIns="45719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>
                <a:solidFill>
                  <a:srgbClr val="006600"/>
                </a:solidFill>
              </a:rPr>
              <a:t>1000</a:t>
            </a:r>
          </a:p>
        </p:txBody>
      </p:sp>
    </p:spTree>
    <p:extLst>
      <p:ext uri="{BB962C8B-B14F-4D97-AF65-F5344CB8AC3E}">
        <p14:creationId xmlns:p14="http://schemas.microsoft.com/office/powerpoint/2010/main" val="2811743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6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2" grpId="0"/>
      <p:bldP spid="164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304800" y="400089"/>
            <a:ext cx="89916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8" tIns="45719" rIns="91438" bIns="4571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400" b="1" dirty="0">
                <a:solidFill>
                  <a:srgbClr val="0000CC"/>
                </a:solidFill>
                <a:latin typeface="Times New Roman" pitchFamily="18" charset="0"/>
              </a:rPr>
              <a:t>    </a:t>
            </a:r>
            <a:r>
              <a:rPr lang="en-US" altLang="en-US" sz="4400" b="1" dirty="0" err="1">
                <a:solidFill>
                  <a:srgbClr val="0000CC"/>
                </a:solidFill>
                <a:latin typeface="Times New Roman" pitchFamily="18" charset="0"/>
              </a:rPr>
              <a:t>Trên</a:t>
            </a:r>
            <a:r>
              <a:rPr lang="en-US" altLang="en-US" sz="44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4400" b="1" dirty="0" err="1">
                <a:solidFill>
                  <a:srgbClr val="0000CC"/>
                </a:solidFill>
                <a:latin typeface="Times New Roman" pitchFamily="18" charset="0"/>
              </a:rPr>
              <a:t>bản</a:t>
            </a:r>
            <a:r>
              <a:rPr lang="en-US" altLang="en-US" sz="44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4400" b="1" dirty="0" err="1">
                <a:solidFill>
                  <a:srgbClr val="0000CC"/>
                </a:solidFill>
                <a:latin typeface="Times New Roman" pitchFamily="18" charset="0"/>
              </a:rPr>
              <a:t>đồ</a:t>
            </a:r>
            <a:r>
              <a:rPr lang="en-US" altLang="en-US" sz="44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4400" b="1" dirty="0" err="1">
                <a:solidFill>
                  <a:srgbClr val="0000CC"/>
                </a:solidFill>
                <a:latin typeface="Times New Roman" pitchFamily="18" charset="0"/>
              </a:rPr>
              <a:t>tỉ</a:t>
            </a:r>
            <a:r>
              <a:rPr lang="en-US" altLang="en-US" sz="44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4400" b="1" dirty="0" err="1">
                <a:solidFill>
                  <a:srgbClr val="0000CC"/>
                </a:solidFill>
                <a:latin typeface="Times New Roman" pitchFamily="18" charset="0"/>
              </a:rPr>
              <a:t>lệ</a:t>
            </a:r>
            <a:r>
              <a:rPr lang="en-US" altLang="en-US" sz="44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4400" b="1" dirty="0">
                <a:solidFill>
                  <a:srgbClr val="FF0000"/>
                </a:solidFill>
                <a:latin typeface="Times New Roman" pitchFamily="18" charset="0"/>
              </a:rPr>
              <a:t>1: 50 000 .</a:t>
            </a:r>
            <a:r>
              <a:rPr lang="en-US" altLang="en-US" sz="4400" b="1" dirty="0">
                <a:solidFill>
                  <a:srgbClr val="0000CC"/>
                </a:solidFill>
                <a:latin typeface="Times New Roman" pitchFamily="18" charset="0"/>
              </a:rPr>
              <a:t> 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3600" b="1" dirty="0" err="1">
                <a:solidFill>
                  <a:srgbClr val="0000CC"/>
                </a:solidFill>
                <a:latin typeface="Times New Roman" pitchFamily="18" charset="0"/>
              </a:rPr>
              <a:t>Độ</a:t>
            </a:r>
            <a:r>
              <a:rPr lang="en-US" altLang="en-US" sz="36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itchFamily="18" charset="0"/>
              </a:rPr>
              <a:t>dài</a:t>
            </a:r>
            <a:r>
              <a:rPr lang="en-US" altLang="en-US" sz="36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itchFamily="18" charset="0"/>
              </a:rPr>
              <a:t>thật</a:t>
            </a:r>
            <a:r>
              <a:rPr lang="en-US" altLang="en-US" sz="36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itchFamily="18" charset="0"/>
              </a:rPr>
              <a:t>gấp</a:t>
            </a:r>
            <a:r>
              <a:rPr lang="en-US" altLang="en-US" sz="36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itchFamily="18" charset="0"/>
              </a:rPr>
              <a:t>độ</a:t>
            </a:r>
            <a:r>
              <a:rPr lang="en-US" altLang="en-US" sz="36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itchFamily="18" charset="0"/>
              </a:rPr>
              <a:t>dài</a:t>
            </a:r>
            <a:r>
              <a:rPr lang="en-US" altLang="en-US" sz="36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itchFamily="18" charset="0"/>
              </a:rPr>
              <a:t>trên</a:t>
            </a:r>
            <a:r>
              <a:rPr lang="en-US" altLang="en-US" sz="36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itchFamily="18" charset="0"/>
              </a:rPr>
              <a:t>bản</a:t>
            </a:r>
            <a:r>
              <a:rPr lang="en-US" altLang="en-US" sz="36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itchFamily="18" charset="0"/>
              </a:rPr>
              <a:t>đồ</a:t>
            </a:r>
            <a:r>
              <a:rPr lang="en-US" altLang="en-US" sz="3600" b="1" dirty="0">
                <a:solidFill>
                  <a:srgbClr val="0000CC"/>
                </a:solidFill>
                <a:latin typeface="Times New Roman" pitchFamily="18" charset="0"/>
              </a:rPr>
              <a:t> .?.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itchFamily="18" charset="0"/>
              </a:rPr>
              <a:t>lần</a:t>
            </a:r>
            <a:r>
              <a:rPr lang="en-US" altLang="en-US" sz="3600" b="1" dirty="0">
                <a:solidFill>
                  <a:srgbClr val="0000CC"/>
                </a:solidFill>
                <a:latin typeface="Times New Roman" pitchFamily="18" charset="0"/>
              </a:rPr>
              <a:t>  </a:t>
            </a:r>
          </a:p>
        </p:txBody>
      </p:sp>
      <p:grpSp>
        <p:nvGrpSpPr>
          <p:cNvPr id="16410" name="Group 26"/>
          <p:cNvGrpSpPr>
            <a:grpSpLocks/>
          </p:cNvGrpSpPr>
          <p:nvPr/>
        </p:nvGrpSpPr>
        <p:grpSpPr bwMode="auto">
          <a:xfrm>
            <a:off x="1319213" y="1894313"/>
            <a:ext cx="6629400" cy="1071563"/>
            <a:chOff x="192" y="2208"/>
            <a:chExt cx="5568" cy="1200"/>
          </a:xfrm>
        </p:grpSpPr>
        <p:sp>
          <p:nvSpPr>
            <p:cNvPr id="7173" name="WordArt 27"/>
            <p:cNvSpPr>
              <a:spLocks noChangeArrowheads="1" noChangeShapeType="1" noTextEdit="1"/>
            </p:cNvSpPr>
            <p:nvPr/>
          </p:nvSpPr>
          <p:spPr bwMode="auto">
            <a:xfrm>
              <a:off x="864" y="2208"/>
              <a:ext cx="288" cy="36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700" kern="10" dirty="0">
                  <a:ln w="19050">
                    <a:solidFill>
                      <a:srgbClr val="0000FF"/>
                    </a:solidFill>
                    <a:round/>
                    <a:headEnd/>
                    <a:tailEnd/>
                  </a:ln>
                  <a:solidFill>
                    <a:srgbClr val="FF99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Impact"/>
                </a:rPr>
                <a:t>A</a:t>
              </a:r>
            </a:p>
          </p:txBody>
        </p:sp>
        <p:sp>
          <p:nvSpPr>
            <p:cNvPr id="7174" name="WordArt 28"/>
            <p:cNvSpPr>
              <a:spLocks noChangeArrowheads="1" noChangeShapeType="1" noTextEdit="1"/>
            </p:cNvSpPr>
            <p:nvPr/>
          </p:nvSpPr>
          <p:spPr bwMode="auto">
            <a:xfrm>
              <a:off x="2784" y="2208"/>
              <a:ext cx="288" cy="36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700" kern="10">
                  <a:ln w="19050">
                    <a:solidFill>
                      <a:srgbClr val="993366"/>
                    </a:solidFill>
                    <a:round/>
                    <a:headEnd/>
                    <a:tailEnd/>
                  </a:ln>
                  <a:solidFill>
                    <a:srgbClr val="00CCFF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Impact"/>
                </a:rPr>
                <a:t>B</a:t>
              </a:r>
            </a:p>
          </p:txBody>
        </p:sp>
        <p:sp>
          <p:nvSpPr>
            <p:cNvPr id="7175" name="WordArt 29"/>
            <p:cNvSpPr>
              <a:spLocks noChangeArrowheads="1" noChangeShapeType="1" noTextEdit="1"/>
            </p:cNvSpPr>
            <p:nvPr/>
          </p:nvSpPr>
          <p:spPr bwMode="auto">
            <a:xfrm>
              <a:off x="4656" y="2208"/>
              <a:ext cx="288" cy="36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700" kern="10">
                  <a:ln w="19050">
                    <a:solidFill>
                      <a:srgbClr val="FF9900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Impact"/>
                </a:rPr>
                <a:t>C</a:t>
              </a:r>
            </a:p>
          </p:txBody>
        </p:sp>
        <p:sp>
          <p:nvSpPr>
            <p:cNvPr id="7176" name="AutoShape 30"/>
            <p:cNvSpPr>
              <a:spLocks noChangeArrowheads="1"/>
            </p:cNvSpPr>
            <p:nvPr/>
          </p:nvSpPr>
          <p:spPr bwMode="auto">
            <a:xfrm>
              <a:off x="2042" y="2688"/>
              <a:ext cx="1728" cy="672"/>
            </a:xfrm>
            <a:prstGeom prst="flowChartAlternateProcess">
              <a:avLst/>
            </a:prstGeom>
            <a:solidFill>
              <a:srgbClr val="0000CC"/>
            </a:solidFill>
            <a:ln w="38100">
              <a:solidFill>
                <a:srgbClr val="C4AFEF"/>
              </a:solidFill>
              <a:miter lim="800000"/>
              <a:headEnd/>
              <a:tailEnd/>
            </a:ln>
            <a:effectLst>
              <a:outerShdw dist="89803" dir="2700000" algn="ctr" rotWithShape="0">
                <a:schemeClr val="tx2"/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>
                  <a:solidFill>
                    <a:srgbClr val="FFFFFF"/>
                  </a:solidFill>
                </a:rPr>
                <a:t>  5000</a:t>
              </a:r>
            </a:p>
          </p:txBody>
        </p:sp>
        <p:sp>
          <p:nvSpPr>
            <p:cNvPr id="7177" name="AutoShape 31"/>
            <p:cNvSpPr>
              <a:spLocks noChangeArrowheads="1"/>
            </p:cNvSpPr>
            <p:nvPr/>
          </p:nvSpPr>
          <p:spPr bwMode="auto">
            <a:xfrm>
              <a:off x="4032" y="2736"/>
              <a:ext cx="1728" cy="672"/>
            </a:xfrm>
            <a:prstGeom prst="flowChartAlternateProcess">
              <a:avLst/>
            </a:prstGeom>
            <a:solidFill>
              <a:srgbClr val="0000CC"/>
            </a:solidFill>
            <a:ln w="38100">
              <a:solidFill>
                <a:srgbClr val="C4AFEF"/>
              </a:solidFill>
              <a:miter lim="800000"/>
              <a:headEnd/>
              <a:tailEnd/>
            </a:ln>
            <a:effectLst>
              <a:outerShdw dist="89803" dir="2700000" algn="ctr" rotWithShape="0">
                <a:schemeClr val="tx2"/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>
                  <a:solidFill>
                    <a:srgbClr val="FFFFFF"/>
                  </a:solidFill>
                </a:rPr>
                <a:t> 50000</a:t>
              </a:r>
            </a:p>
          </p:txBody>
        </p:sp>
        <p:sp>
          <p:nvSpPr>
            <p:cNvPr id="7178" name="AutoShape 32"/>
            <p:cNvSpPr>
              <a:spLocks noChangeArrowheads="1"/>
            </p:cNvSpPr>
            <p:nvPr/>
          </p:nvSpPr>
          <p:spPr bwMode="auto">
            <a:xfrm>
              <a:off x="192" y="2688"/>
              <a:ext cx="1728" cy="672"/>
            </a:xfrm>
            <a:prstGeom prst="flowChartAlternateProcess">
              <a:avLst/>
            </a:prstGeom>
            <a:solidFill>
              <a:srgbClr val="0000CC"/>
            </a:solidFill>
            <a:ln w="38100">
              <a:solidFill>
                <a:srgbClr val="C4AFEF"/>
              </a:solidFill>
              <a:miter lim="800000"/>
              <a:headEnd/>
              <a:tailEnd/>
            </a:ln>
            <a:effectLst>
              <a:outerShdw dist="89803" dir="2700000" algn="ctr" rotWithShape="0">
                <a:schemeClr val="tx2"/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>
                  <a:solidFill>
                    <a:srgbClr val="FFFFFF"/>
                  </a:solidFill>
                </a:rPr>
                <a:t>1</a:t>
              </a:r>
            </a:p>
          </p:txBody>
        </p:sp>
      </p:grpSp>
      <p:sp>
        <p:nvSpPr>
          <p:cNvPr id="16417" name="AutoShape 33"/>
          <p:cNvSpPr>
            <a:spLocks noChangeArrowheads="1"/>
          </p:cNvSpPr>
          <p:nvPr/>
        </p:nvSpPr>
        <p:spPr bwMode="auto">
          <a:xfrm>
            <a:off x="5919788" y="2365774"/>
            <a:ext cx="2114550" cy="642938"/>
          </a:xfrm>
          <a:prstGeom prst="flowChartAlternateProcess">
            <a:avLst/>
          </a:prstGeom>
          <a:gradFill rotWithShape="1">
            <a:gsLst>
              <a:gs pos="0">
                <a:schemeClr val="bg1"/>
              </a:gs>
              <a:gs pos="50000">
                <a:srgbClr val="FF66FF"/>
              </a:gs>
              <a:gs pos="100000">
                <a:schemeClr val="bg1"/>
              </a:gs>
            </a:gsLst>
            <a:lin ang="18900000" scaled="1"/>
          </a:gradFill>
          <a:ln w="9525">
            <a:solidFill>
              <a:srgbClr val="0000FF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lIns="91438" tIns="45719" rIns="91438" bIns="45719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>
                <a:solidFill>
                  <a:srgbClr val="006600"/>
                </a:solidFill>
              </a:rPr>
              <a:t>50000</a:t>
            </a:r>
          </a:p>
        </p:txBody>
      </p:sp>
    </p:spTree>
    <p:extLst>
      <p:ext uri="{BB962C8B-B14F-4D97-AF65-F5344CB8AC3E}">
        <p14:creationId xmlns:p14="http://schemas.microsoft.com/office/powerpoint/2010/main" val="1078321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6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2" grpId="0"/>
      <p:bldP spid="164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1066810" y="710828"/>
            <a:ext cx="7707313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8" tIns="45719" rIns="91438" bIns="4571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100" b="1">
                <a:solidFill>
                  <a:srgbClr val="0000CC"/>
                </a:solidFill>
                <a:latin typeface="Times New Roman" pitchFamily="18" charset="0"/>
              </a:rPr>
              <a:t>          </a:t>
            </a:r>
            <a:r>
              <a:rPr lang="en-US" altLang="en-US" sz="2800" b="1">
                <a:solidFill>
                  <a:srgbClr val="0000CC"/>
                </a:solidFill>
                <a:latin typeface="Times New Roman" pitchFamily="18" charset="0"/>
              </a:rPr>
              <a:t>Trên bản đồ tỉ lệ </a:t>
            </a: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1: 200, quãng đường từ nhà đến trường đo được </a:t>
            </a:r>
            <a:r>
              <a:rPr lang="en-US" altLang="en-US" sz="2800" b="1">
                <a:solidFill>
                  <a:srgbClr val="0000CC"/>
                </a:solidFill>
                <a:latin typeface="Times New Roman" pitchFamily="18" charset="0"/>
              </a:rPr>
              <a:t>3 cm. Tìm độ dài thật của quãng đường ?</a:t>
            </a:r>
          </a:p>
        </p:txBody>
      </p:sp>
      <p:grpSp>
        <p:nvGrpSpPr>
          <p:cNvPr id="16410" name="Group 26"/>
          <p:cNvGrpSpPr>
            <a:grpSpLocks/>
          </p:cNvGrpSpPr>
          <p:nvPr/>
        </p:nvGrpSpPr>
        <p:grpSpPr bwMode="auto">
          <a:xfrm>
            <a:off x="1319213" y="1894309"/>
            <a:ext cx="6629400" cy="1071563"/>
            <a:chOff x="192" y="2208"/>
            <a:chExt cx="5568" cy="1200"/>
          </a:xfrm>
        </p:grpSpPr>
        <p:sp>
          <p:nvSpPr>
            <p:cNvPr id="8197" name="WordArt 27"/>
            <p:cNvSpPr>
              <a:spLocks noChangeArrowheads="1" noChangeShapeType="1" noTextEdit="1"/>
            </p:cNvSpPr>
            <p:nvPr/>
          </p:nvSpPr>
          <p:spPr bwMode="auto">
            <a:xfrm>
              <a:off x="864" y="2208"/>
              <a:ext cx="288" cy="36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700" kern="10">
                  <a:ln w="19050">
                    <a:solidFill>
                      <a:srgbClr val="0000FF"/>
                    </a:solidFill>
                    <a:round/>
                    <a:headEnd/>
                    <a:tailEnd/>
                  </a:ln>
                  <a:solidFill>
                    <a:srgbClr val="FF99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Impact"/>
                </a:rPr>
                <a:t>A</a:t>
              </a:r>
            </a:p>
          </p:txBody>
        </p:sp>
        <p:sp>
          <p:nvSpPr>
            <p:cNvPr id="8198" name="WordArt 28"/>
            <p:cNvSpPr>
              <a:spLocks noChangeArrowheads="1" noChangeShapeType="1" noTextEdit="1"/>
            </p:cNvSpPr>
            <p:nvPr/>
          </p:nvSpPr>
          <p:spPr bwMode="auto">
            <a:xfrm>
              <a:off x="2784" y="2208"/>
              <a:ext cx="288" cy="36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700" kern="10">
                  <a:ln w="19050">
                    <a:solidFill>
                      <a:srgbClr val="993366"/>
                    </a:solidFill>
                    <a:round/>
                    <a:headEnd/>
                    <a:tailEnd/>
                  </a:ln>
                  <a:solidFill>
                    <a:srgbClr val="00CCFF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Impact"/>
                </a:rPr>
                <a:t>B</a:t>
              </a:r>
            </a:p>
          </p:txBody>
        </p:sp>
        <p:sp>
          <p:nvSpPr>
            <p:cNvPr id="8199" name="WordArt 29"/>
            <p:cNvSpPr>
              <a:spLocks noChangeArrowheads="1" noChangeShapeType="1" noTextEdit="1"/>
            </p:cNvSpPr>
            <p:nvPr/>
          </p:nvSpPr>
          <p:spPr bwMode="auto">
            <a:xfrm>
              <a:off x="4656" y="2208"/>
              <a:ext cx="288" cy="36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700" kern="10">
                  <a:ln w="19050">
                    <a:solidFill>
                      <a:srgbClr val="FF9900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Impact"/>
                </a:rPr>
                <a:t>C</a:t>
              </a:r>
            </a:p>
          </p:txBody>
        </p:sp>
        <p:sp>
          <p:nvSpPr>
            <p:cNvPr id="8200" name="AutoShape 30"/>
            <p:cNvSpPr>
              <a:spLocks noChangeArrowheads="1"/>
            </p:cNvSpPr>
            <p:nvPr/>
          </p:nvSpPr>
          <p:spPr bwMode="auto">
            <a:xfrm>
              <a:off x="2042" y="2688"/>
              <a:ext cx="1728" cy="672"/>
            </a:xfrm>
            <a:prstGeom prst="flowChartAlternateProcess">
              <a:avLst/>
            </a:prstGeom>
            <a:solidFill>
              <a:srgbClr val="0000CC"/>
            </a:solidFill>
            <a:ln w="38100">
              <a:solidFill>
                <a:srgbClr val="C4AFEF"/>
              </a:solidFill>
              <a:miter lim="800000"/>
              <a:headEnd/>
              <a:tailEnd/>
            </a:ln>
            <a:effectLst>
              <a:outerShdw dist="89803" dir="2700000" algn="ctr" rotWithShape="0">
                <a:schemeClr val="tx2"/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>
                  <a:solidFill>
                    <a:srgbClr val="FFFFFF"/>
                  </a:solidFill>
                </a:rPr>
                <a:t>  200 cm</a:t>
              </a:r>
            </a:p>
          </p:txBody>
        </p:sp>
        <p:sp>
          <p:nvSpPr>
            <p:cNvPr id="8201" name="AutoShape 31"/>
            <p:cNvSpPr>
              <a:spLocks noChangeArrowheads="1"/>
            </p:cNvSpPr>
            <p:nvPr/>
          </p:nvSpPr>
          <p:spPr bwMode="auto">
            <a:xfrm>
              <a:off x="4032" y="2736"/>
              <a:ext cx="1728" cy="672"/>
            </a:xfrm>
            <a:prstGeom prst="flowChartAlternateProcess">
              <a:avLst/>
            </a:prstGeom>
            <a:solidFill>
              <a:srgbClr val="0000CC"/>
            </a:solidFill>
            <a:ln w="38100">
              <a:solidFill>
                <a:srgbClr val="C4AFEF"/>
              </a:solidFill>
              <a:miter lim="800000"/>
              <a:headEnd/>
              <a:tailEnd/>
            </a:ln>
            <a:effectLst>
              <a:outerShdw dist="89803" dir="2700000" algn="ctr" rotWithShape="0">
                <a:schemeClr val="tx2"/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>
                  <a:solidFill>
                    <a:srgbClr val="FFFFFF"/>
                  </a:solidFill>
                </a:rPr>
                <a:t> 600 cm</a:t>
              </a:r>
            </a:p>
          </p:txBody>
        </p:sp>
        <p:sp>
          <p:nvSpPr>
            <p:cNvPr id="8202" name="AutoShape 32"/>
            <p:cNvSpPr>
              <a:spLocks noChangeArrowheads="1"/>
            </p:cNvSpPr>
            <p:nvPr/>
          </p:nvSpPr>
          <p:spPr bwMode="auto">
            <a:xfrm>
              <a:off x="192" y="2688"/>
              <a:ext cx="1728" cy="672"/>
            </a:xfrm>
            <a:prstGeom prst="flowChartAlternateProcess">
              <a:avLst/>
            </a:prstGeom>
            <a:solidFill>
              <a:srgbClr val="0000CC"/>
            </a:solidFill>
            <a:ln w="38100">
              <a:solidFill>
                <a:srgbClr val="C4AFEF"/>
              </a:solidFill>
              <a:miter lim="800000"/>
              <a:headEnd/>
              <a:tailEnd/>
            </a:ln>
            <a:effectLst>
              <a:outerShdw dist="89803" dir="2700000" algn="ctr" rotWithShape="0">
                <a:schemeClr val="tx2"/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>
                  <a:solidFill>
                    <a:srgbClr val="FFFFFF"/>
                  </a:solidFill>
                </a:rPr>
                <a:t>1 cm</a:t>
              </a:r>
            </a:p>
          </p:txBody>
        </p:sp>
      </p:grpSp>
      <p:sp>
        <p:nvSpPr>
          <p:cNvPr id="16417" name="AutoShape 33"/>
          <p:cNvSpPr>
            <a:spLocks noChangeArrowheads="1"/>
          </p:cNvSpPr>
          <p:nvPr/>
        </p:nvSpPr>
        <p:spPr bwMode="auto">
          <a:xfrm>
            <a:off x="5919788" y="2412206"/>
            <a:ext cx="2114550" cy="642938"/>
          </a:xfrm>
          <a:prstGeom prst="flowChartAlternateProcess">
            <a:avLst/>
          </a:prstGeom>
          <a:gradFill rotWithShape="1">
            <a:gsLst>
              <a:gs pos="0">
                <a:schemeClr val="bg1"/>
              </a:gs>
              <a:gs pos="50000">
                <a:srgbClr val="FF66FF"/>
              </a:gs>
              <a:gs pos="100000">
                <a:schemeClr val="bg1"/>
              </a:gs>
            </a:gsLst>
            <a:lin ang="18900000" scaled="1"/>
          </a:gradFill>
          <a:ln w="9525">
            <a:solidFill>
              <a:srgbClr val="0000FF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lIns="91438" tIns="45719" rIns="91438" bIns="45719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>
                <a:solidFill>
                  <a:srgbClr val="006600"/>
                </a:solidFill>
              </a:rPr>
              <a:t>600 cm</a:t>
            </a:r>
          </a:p>
        </p:txBody>
      </p:sp>
    </p:spTree>
    <p:extLst>
      <p:ext uri="{BB962C8B-B14F-4D97-AF65-F5344CB8AC3E}">
        <p14:creationId xmlns:p14="http://schemas.microsoft.com/office/powerpoint/2010/main" val="4086828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6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2" grpId="0"/>
      <p:bldP spid="164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 descr="10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7380" y="460215"/>
            <a:ext cx="742950" cy="1482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762000" y="2114550"/>
            <a:ext cx="6870623" cy="73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8" tIns="45719" rIns="91438" bIns="4571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en-US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US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endParaRPr lang="en-US" alt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4" name="Text Box 7"/>
          <p:cNvSpPr txBox="1">
            <a:spLocks noChangeArrowheads="1"/>
          </p:cNvSpPr>
          <p:nvPr/>
        </p:nvSpPr>
        <p:spPr bwMode="auto">
          <a:xfrm>
            <a:off x="914400" y="971550"/>
            <a:ext cx="565785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1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en-US" altLang="en-US" sz="21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altLang="en-US" sz="21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1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altLang="en-US" sz="21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altLang="en-US" sz="21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en-US" sz="21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altLang="en-US" sz="21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21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altLang="en-US" sz="21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altLang="en-US" sz="21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US" sz="21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21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altLang="en-US" sz="21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21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5" name="Picture 11" descr="I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143000" y="3886200"/>
            <a:ext cx="108585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2" descr="I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800850" y="3829050"/>
            <a:ext cx="108585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2591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9"/>
          <p:cNvSpPr>
            <a:spLocks noChangeArrowheads="1" noChangeShapeType="1" noTextEdit="1"/>
          </p:cNvSpPr>
          <p:nvPr/>
        </p:nvSpPr>
        <p:spPr bwMode="auto">
          <a:xfrm>
            <a:off x="1905000" y="1543083"/>
            <a:ext cx="5410200" cy="478631"/>
          </a:xfrm>
          <a:prstGeom prst="rect">
            <a:avLst/>
          </a:prstGeom>
        </p:spPr>
        <p:txBody>
          <a:bodyPr wrap="none" lIns="91438" tIns="45719" rIns="91438" bIns="45719" fromWordArt="1">
            <a:prstTxWarp prst="textFadeUp">
              <a:avLst>
                <a:gd name="adj" fmla="val 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400" b="1" kern="10">
              <a:ln w="2857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3082" name="WordArt 11"/>
          <p:cNvSpPr>
            <a:spLocks noTextEdit="1"/>
          </p:cNvSpPr>
          <p:nvPr/>
        </p:nvSpPr>
        <p:spPr bwMode="auto">
          <a:xfrm>
            <a:off x="1066893" y="1382318"/>
            <a:ext cx="7010216" cy="857250"/>
          </a:xfrm>
          <a:prstGeom prst="rect">
            <a:avLst/>
          </a:prstGeom>
        </p:spPr>
        <p:txBody>
          <a:bodyPr wrap="none" lIns="91438" tIns="45719" rIns="91438" bIns="45719" fromWordArt="1">
            <a:prstTxWarp prst="textFadeUp">
              <a:avLst>
                <a:gd name="adj" fmla="val 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b="1" kern="10" dirty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7575D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kern="10" dirty="0" err="1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>
                    <a:lumMod val="95000"/>
                    <a:lumOff val="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4000" b="1" kern="10" dirty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>
                    <a:lumMod val="95000"/>
                    <a:lumOff val="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4000" b="1" kern="10" dirty="0" err="1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>
                    <a:lumMod val="95000"/>
                    <a:lumOff val="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000" b="1" kern="10" dirty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>
                    <a:lumMod val="95000"/>
                    <a:lumOff val="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4000" b="1" kern="10" dirty="0" err="1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>
                    <a:lumMod val="95000"/>
                    <a:lumOff val="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4000" b="1" kern="10" dirty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>
                    <a:lumMod val="95000"/>
                    <a:lumOff val="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4000" b="1" kern="10" dirty="0" err="1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>
                    <a:lumMod val="95000"/>
                    <a:lumOff val="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000" b="1" kern="10" dirty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>
                    <a:lumMod val="95000"/>
                    <a:lumOff val="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b="1" kern="10" dirty="0" err="1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>
                    <a:lumMod val="95000"/>
                    <a:lumOff val="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4000" b="1" kern="10" dirty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>
                    <a:lumMod val="95000"/>
                    <a:lumOff val="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076" name="WordArt 11"/>
          <p:cNvSpPr>
            <a:spLocks noTextEdit="1"/>
          </p:cNvSpPr>
          <p:nvPr/>
        </p:nvSpPr>
        <p:spPr bwMode="auto">
          <a:xfrm>
            <a:off x="2133600" y="2457450"/>
            <a:ext cx="5727700" cy="857250"/>
          </a:xfrm>
          <a:prstGeom prst="rect">
            <a:avLst/>
          </a:prstGeom>
        </p:spPr>
        <p:txBody>
          <a:bodyPr wrap="none" lIns="91438" tIns="45719" rIns="91438" bIns="45719" fromWordArt="1">
            <a:prstTxWarp prst="textFadeUp">
              <a:avLst>
                <a:gd name="adj" fmla="val 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sz="4000" b="1" kern="10" dirty="0">
                <a:ln w="900">
                  <a:solidFill>
                    <a:srgbClr val="A9EFF5">
                      <a:alpha val="54901"/>
                    </a:srgbClr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Ứng dụng tỉ lệ bản đồ (tiếp theo)</a:t>
            </a:r>
            <a:endParaRPr lang="en-US" sz="4000" b="1" kern="10" dirty="0">
              <a:ln w="900">
                <a:solidFill>
                  <a:srgbClr val="A9EFF5">
                    <a:alpha val="54901"/>
                  </a:srgbClr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27872720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t="-5000" r="-2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524" y="3426619"/>
            <a:ext cx="2289572" cy="1725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4659" y="4642249"/>
            <a:ext cx="675085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4">
            <a:extLst>
              <a:ext uri="{FF2B5EF4-FFF2-40B4-BE49-F238E27FC236}">
                <a16:creationId xmlns:a16="http://schemas.microsoft.com/office/drawing/2014/main" id="{311E2488-AB89-4227-AB32-19B94CB518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38150"/>
            <a:ext cx="6705600" cy="3116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7" tIns="34289" rIns="68577" bIns="34289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685766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vi-VN" alt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 CẦU CẦN ĐẠT</a:t>
            </a:r>
            <a:endParaRPr lang="en-US" altLang="en-US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685766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vi-VN" altLang="en-US" sz="27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5766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altLang="en-US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 được một số ứng dụng của tỉ lệ bản đồ.</a:t>
            </a:r>
            <a:endParaRPr lang="en-US" altLang="en-US" sz="27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189" indent="-457189" defTabSz="685766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vi-VN" altLang="en-US" sz="27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5766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altLang="en-US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 được bài toán về tỉ lệ bản đồ.</a:t>
            </a:r>
            <a:endParaRPr lang="en-US" altLang="en-US" sz="27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189" indent="-457189" defTabSz="685766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vi-VN" altLang="en-US" sz="27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5766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vi-VN" altLang="en-US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Biết cách</a:t>
            </a:r>
            <a:r>
              <a:rPr lang="en-US" altLang="en-US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vi-VN" altLang="en-US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độ dài thu nhỏ </a:t>
            </a:r>
            <a:r>
              <a:rPr lang="en-US" altLang="en-US" sz="2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 đồ</a:t>
            </a:r>
            <a:endParaRPr lang="en-US" altLang="en-US" sz="27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853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448"/>
    </mc:Choice>
    <mc:Fallback xmlns="">
      <p:transition spd="slow" advTm="1944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971551"/>
            <a:ext cx="7162800" cy="178510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1438" tIns="45719" rIns="91438" bIns="45719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Khám</a:t>
            </a:r>
            <a:r>
              <a:rPr lang="en-US" sz="11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phá</a:t>
            </a:r>
            <a:endParaRPr lang="vi-VN" sz="11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386488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2736</TotalTime>
  <Words>1374</Words>
  <Application>Microsoft Office PowerPoint</Application>
  <PresentationFormat>On-screen Show (16:9)</PresentationFormat>
  <Paragraphs>195</Paragraphs>
  <Slides>22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10</vt:i4>
      </vt:variant>
      <vt:variant>
        <vt:lpstr>Slide Titles</vt:lpstr>
      </vt:variant>
      <vt:variant>
        <vt:i4>22</vt:i4>
      </vt:variant>
    </vt:vector>
  </HeadingPairs>
  <TitlesOfParts>
    <vt:vector size="42" baseType="lpstr">
      <vt:lpstr>.VnTime</vt:lpstr>
      <vt:lpstr>Arial</vt:lpstr>
      <vt:lpstr>Calibri</vt:lpstr>
      <vt:lpstr>Calibri Light</vt:lpstr>
      <vt:lpstr>Georgia</vt:lpstr>
      <vt:lpstr>Impact</vt:lpstr>
      <vt:lpstr>SVN-Cheeseburga</vt:lpstr>
      <vt:lpstr>Times New Roman</vt:lpstr>
      <vt:lpstr>Trebuchet MS</vt:lpstr>
      <vt:lpstr>Wingdings</vt:lpstr>
      <vt:lpstr>Slipstream</vt:lpstr>
      <vt:lpstr>Default Design</vt:lpstr>
      <vt:lpstr>1_Default Design</vt:lpstr>
      <vt:lpstr>2_Default Design</vt:lpstr>
      <vt:lpstr>3_Default Design</vt:lpstr>
      <vt:lpstr>5_Default Design</vt:lpstr>
      <vt:lpstr>6_Default Design</vt:lpstr>
      <vt:lpstr>4_Default Design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ThienIT</dc:creator>
  <cp:lastModifiedBy>AD</cp:lastModifiedBy>
  <cp:revision>366</cp:revision>
  <dcterms:created xsi:type="dcterms:W3CDTF">2020-08-19T08:40:40Z</dcterms:created>
  <dcterms:modified xsi:type="dcterms:W3CDTF">2023-04-13T02:07:48Z</dcterms:modified>
</cp:coreProperties>
</file>