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68" r:id="rId3"/>
    <p:sldId id="271" r:id="rId4"/>
    <p:sldId id="272" r:id="rId5"/>
    <p:sldId id="274" r:id="rId6"/>
    <p:sldId id="273" r:id="rId7"/>
    <p:sldId id="275" r:id="rId8"/>
    <p:sldId id="276" r:id="rId9"/>
    <p:sldId id="277" r:id="rId10"/>
    <p:sldId id="278" r:id="rId11"/>
    <p:sldId id="270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7" autoAdjust="0"/>
    <p:restoredTop sz="94660"/>
  </p:normalViewPr>
  <p:slideViewPr>
    <p:cSldViewPr>
      <p:cViewPr>
        <p:scale>
          <a:sx n="76" d="100"/>
          <a:sy n="76" d="100"/>
        </p:scale>
        <p:origin x="-36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F895E-6ADE-46BD-A904-78CD47090906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11B1C-1BB0-414C-97A2-23D6FB0BF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76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11B1C-1BB0-414C-97A2-23D6FB0BF9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F0C53-322E-4084-927B-C545DB321773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PP%20HV%20TUAN%201\e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Nh&#7853;t%20linh%2020%20-%2021\GIAO%20AN%20PP\H&#7884;C%20V&#7846;N\TUAN%201\e2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¸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1524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20180" y="533400"/>
            <a:ext cx="8266620" cy="4419600"/>
            <a:chOff x="381000" y="457200"/>
            <a:chExt cx="8266620" cy="4419600"/>
          </a:xfrm>
        </p:grpSpPr>
        <p:pic>
          <p:nvPicPr>
            <p:cNvPr id="1029" name="Picture 5" descr="C:\Users\HP\Pictures\TRANH HOC VAN\1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00" y="457200"/>
              <a:ext cx="8266620" cy="441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</p:pic>
        <p:pic>
          <p:nvPicPr>
            <p:cNvPr id="8" name="Picture 5" descr="C:\Users\HP\Pictures\TRANH HOC VAN\18.PNG"/>
            <p:cNvPicPr>
              <a:picLocks noChangeAspect="1" noChangeArrowheads="1"/>
            </p:cNvPicPr>
            <p:nvPr/>
          </p:nvPicPr>
          <p:blipFill>
            <a:blip r:embed="rId2"/>
            <a:srcRect l="922" r="80642" b="86207"/>
            <a:stretch>
              <a:fillRect/>
            </a:stretch>
          </p:blipFill>
          <p:spPr bwMode="auto">
            <a:xfrm>
              <a:off x="685800" y="990600"/>
              <a:ext cx="1524000" cy="60960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" name="TextBox 9"/>
          <p:cNvSpPr txBox="1"/>
          <p:nvPr/>
        </p:nvSpPr>
        <p:spPr>
          <a:xfrm>
            <a:off x="3062068" y="5083314"/>
            <a:ext cx="3948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Bµ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. 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38268" y="304800"/>
            <a:ext cx="3948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Trªn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s©n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tr­êng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pic>
        <p:nvPicPr>
          <p:cNvPr id="5" name="Picture 2" descr="C:\Users\HP\Pictures\TRANH HOC VAN\19.PNG"/>
          <p:cNvPicPr>
            <a:picLocks noChangeAspect="1" noChangeArrowheads="1"/>
          </p:cNvPicPr>
          <p:nvPr/>
        </p:nvPicPr>
        <p:blipFill>
          <a:blip r:embed="rId2"/>
          <a:srcRect t="1408" r="1194"/>
          <a:stretch>
            <a:fillRect/>
          </a:stretch>
        </p:blipFill>
        <p:spPr bwMode="auto">
          <a:xfrm>
            <a:off x="457200" y="1143000"/>
            <a:ext cx="8153400" cy="53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ca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44958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c¸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¸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1524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8600" y="838200"/>
            <a:ext cx="8714396" cy="3505200"/>
            <a:chOff x="-1" y="838200"/>
            <a:chExt cx="8942997" cy="3505200"/>
          </a:xfrm>
        </p:grpSpPr>
        <p:pic>
          <p:nvPicPr>
            <p:cNvPr id="4" name="Picture 3" descr="C:\Users\HP\Pictures\TRANH HOC VAN\16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1" y="838200"/>
              <a:ext cx="8942997" cy="3505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</p:pic>
        <p:pic>
          <p:nvPicPr>
            <p:cNvPr id="5" name="Picture 4" descr="C:\Users\HP\Pictures\TRANH HOC VAN\16.PNG"/>
            <p:cNvPicPr>
              <a:picLocks noChangeAspect="1" noChangeArrowheads="1"/>
            </p:cNvPicPr>
            <p:nvPr/>
          </p:nvPicPr>
          <p:blipFill>
            <a:blip r:embed="rId3"/>
            <a:srcRect l="7125" t="3261" r="70721" b="88354"/>
            <a:stretch>
              <a:fillRect/>
            </a:stretch>
          </p:blipFill>
          <p:spPr bwMode="auto">
            <a:xfrm>
              <a:off x="457200" y="1295400"/>
              <a:ext cx="2311400" cy="609600"/>
            </a:xfrm>
            <a:prstGeom prst="rect">
              <a:avLst/>
            </a:prstGeom>
            <a:noFill/>
            <a:ln w="19050">
              <a:noFill/>
            </a:ln>
          </p:spPr>
        </p:pic>
      </p:grpSp>
      <p:sp>
        <p:nvSpPr>
          <p:cNvPr id="7" name="TextBox 6"/>
          <p:cNvSpPr txBox="1"/>
          <p:nvPr/>
        </p:nvSpPr>
        <p:spPr>
          <a:xfrm>
            <a:off x="381000" y="4495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.VnAvant" pitchFamily="34" charset="0"/>
              </a:rPr>
              <a:t>BÐ </a:t>
            </a:r>
            <a:r>
              <a:rPr lang="en-US" sz="4800" dirty="0" err="1" smtClean="0">
                <a:latin typeface=".VnAvant" pitchFamily="34" charset="0"/>
              </a:rPr>
              <a:t>kÓ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mÑ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nghe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vÒ</a:t>
            </a:r>
            <a:r>
              <a:rPr lang="en-US" sz="4800" dirty="0" smtClean="0">
                <a:latin typeface=".VnAvant" pitchFamily="34" charset="0"/>
              </a:rPr>
              <a:t> b¹n </a:t>
            </a:r>
            <a:r>
              <a:rPr lang="en-US" sz="4800" dirty="0" err="1" smtClean="0">
                <a:latin typeface=".VnAvant" pitchFamily="34" charset="0"/>
              </a:rPr>
              <a:t>bÌ</a:t>
            </a:r>
            <a:r>
              <a:rPr lang="en-US" sz="4800" dirty="0" smtClean="0">
                <a:latin typeface=".VnAvant" pitchFamily="34" charset="0"/>
              </a:rPr>
              <a:t>. </a:t>
            </a:r>
            <a:endParaRPr lang="en-US" sz="4800" dirty="0">
              <a:latin typeface=".VnAvan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464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450166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ª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41452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93320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ª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0872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7128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r="57183"/>
          <a:stretch>
            <a:fillRect/>
          </a:stretch>
        </p:blipFill>
        <p:spPr bwMode="auto">
          <a:xfrm>
            <a:off x="76200" y="381000"/>
            <a:ext cx="3931640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5" name="Picture 4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l="45070" r="27888"/>
          <a:stretch>
            <a:fillRect/>
          </a:stretch>
        </p:blipFill>
        <p:spPr bwMode="auto">
          <a:xfrm>
            <a:off x="3917659" y="381000"/>
            <a:ext cx="2483141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6" name="Picture 5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l="72113"/>
          <a:stretch>
            <a:fillRect/>
          </a:stretch>
        </p:blipFill>
        <p:spPr bwMode="auto">
          <a:xfrm>
            <a:off x="6430860" y="381000"/>
            <a:ext cx="2560740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914400" y="4267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bÌ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4267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43434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mtClean="0">
                <a:solidFill>
                  <a:srgbClr val="FF0000"/>
                </a:solidFill>
                <a:latin typeface=".VnAvant" pitchFamily="34" charset="0"/>
              </a:rPr>
              <a:t>b</a:t>
            </a:r>
            <a:r>
              <a:rPr lang="en-US" sz="6000" smtClean="0">
                <a:solidFill>
                  <a:srgbClr val="0000FF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mtClean="0">
                <a:solidFill>
                  <a:srgbClr val="FF0000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mtClean="0">
                <a:solidFill>
                  <a:srgbClr val="0000FF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mtClean="0">
                <a:solidFill>
                  <a:srgbClr val="FF0000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4470737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bÌ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22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38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3400" y="304800"/>
            <a:ext cx="7934960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e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381000"/>
            <a:ext cx="768096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6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70</Words>
  <Application>Microsoft Office PowerPoint</Application>
  <PresentationFormat>On-screen Show (4:3)</PresentationFormat>
  <Paragraphs>49</Paragraphs>
  <Slides>12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</cp:lastModifiedBy>
  <cp:revision>45</cp:revision>
  <dcterms:created xsi:type="dcterms:W3CDTF">2020-08-10T13:41:50Z</dcterms:created>
  <dcterms:modified xsi:type="dcterms:W3CDTF">2022-09-15T05:33:11Z</dcterms:modified>
</cp:coreProperties>
</file>