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x-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69" autoAdjust="0"/>
  </p:normalViewPr>
  <p:slideViewPr>
    <p:cSldViewPr>
      <p:cViewPr>
        <p:scale>
          <a:sx n="80" d="100"/>
          <a:sy n="8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C9B-43EF-4961-AF2E-4310F906A39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6A95-2E58-4291-A1E6-CCA16F5E1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C9B-43EF-4961-AF2E-4310F906A39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6A95-2E58-4291-A1E6-CCA16F5E1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2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C9B-43EF-4961-AF2E-4310F906A39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6A95-2E58-4291-A1E6-CCA16F5E1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7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C9B-43EF-4961-AF2E-4310F906A39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6A95-2E58-4291-A1E6-CCA16F5E1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8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C9B-43EF-4961-AF2E-4310F906A39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6A95-2E58-4291-A1E6-CCA16F5E1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4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C9B-43EF-4961-AF2E-4310F906A39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6A95-2E58-4291-A1E6-CCA16F5E1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4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C9B-43EF-4961-AF2E-4310F906A39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6A95-2E58-4291-A1E6-CCA16F5E1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1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C9B-43EF-4961-AF2E-4310F906A39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6A95-2E58-4291-A1E6-CCA16F5E1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9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C9B-43EF-4961-AF2E-4310F906A39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6A95-2E58-4291-A1E6-CCA16F5E1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22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C9B-43EF-4961-AF2E-4310F906A39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6A95-2E58-4291-A1E6-CCA16F5E1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0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C9B-43EF-4961-AF2E-4310F906A39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6A95-2E58-4291-A1E6-CCA16F5E1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0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9C9B-43EF-4961-AF2E-4310F906A39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46A95-2E58-4291-A1E6-CCA16F5E1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9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2.png"/><Relationship Id="rId18" Type="http://schemas.openxmlformats.org/officeDocument/2006/relationships/audio" Target="../media/audio10.wav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11" Type="http://schemas.openxmlformats.org/officeDocument/2006/relationships/image" Target="../media/image10.gif"/><Relationship Id="rId5" Type="http://schemas.openxmlformats.org/officeDocument/2006/relationships/image" Target="../media/image5.JPG"/><Relationship Id="rId10" Type="http://schemas.openxmlformats.org/officeDocument/2006/relationships/image" Target="../media/image9.gif"/><Relationship Id="rId4" Type="http://schemas.openxmlformats.org/officeDocument/2006/relationships/audio" Target="../media/audio1.wav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audio" Target="../media/audio10.wav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11" Type="http://schemas.openxmlformats.org/officeDocument/2006/relationships/image" Target="../media/image10.gif"/><Relationship Id="rId5" Type="http://schemas.openxmlformats.org/officeDocument/2006/relationships/image" Target="../media/image5.JPG"/><Relationship Id="rId10" Type="http://schemas.openxmlformats.org/officeDocument/2006/relationships/image" Target="../media/image9.gif"/><Relationship Id="rId4" Type="http://schemas.openxmlformats.org/officeDocument/2006/relationships/audio" Target="../media/audio1.wav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audio" Target="../media/audio10.wav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11" Type="http://schemas.openxmlformats.org/officeDocument/2006/relationships/image" Target="../media/image10.gif"/><Relationship Id="rId5" Type="http://schemas.openxmlformats.org/officeDocument/2006/relationships/image" Target="../media/image5.JPG"/><Relationship Id="rId10" Type="http://schemas.openxmlformats.org/officeDocument/2006/relationships/image" Target="../media/image9.gif"/><Relationship Id="rId4" Type="http://schemas.openxmlformats.org/officeDocument/2006/relationships/audio" Target="../media/audio1.wav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audio" Target="../media/audio10.wav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11" Type="http://schemas.openxmlformats.org/officeDocument/2006/relationships/image" Target="../media/image10.gif"/><Relationship Id="rId5" Type="http://schemas.openxmlformats.org/officeDocument/2006/relationships/image" Target="../media/image5.JPG"/><Relationship Id="rId10" Type="http://schemas.openxmlformats.org/officeDocument/2006/relationships/image" Target="../media/image9.gif"/><Relationship Id="rId4" Type="http://schemas.openxmlformats.org/officeDocument/2006/relationships/audio" Target="../media/audio1.wav"/><Relationship Id="rId9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audio" Target="../media/audio10.wav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11" Type="http://schemas.openxmlformats.org/officeDocument/2006/relationships/image" Target="../media/image10.gif"/><Relationship Id="rId5" Type="http://schemas.openxmlformats.org/officeDocument/2006/relationships/image" Target="../media/image5.JPG"/><Relationship Id="rId10" Type="http://schemas.openxmlformats.org/officeDocument/2006/relationships/image" Target="../media/image9.gif"/><Relationship Id="rId4" Type="http://schemas.openxmlformats.org/officeDocument/2006/relationships/audio" Target="../media/audio1.wav"/><Relationship Id="rId9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2.png"/><Relationship Id="rId18" Type="http://schemas.openxmlformats.org/officeDocument/2006/relationships/audio" Target="../media/audio10.wav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11" Type="http://schemas.openxmlformats.org/officeDocument/2006/relationships/image" Target="../media/image10.gif"/><Relationship Id="rId5" Type="http://schemas.openxmlformats.org/officeDocument/2006/relationships/image" Target="../media/image5.JPG"/><Relationship Id="rId10" Type="http://schemas.openxmlformats.org/officeDocument/2006/relationships/image" Target="../media/image9.gif"/><Relationship Id="rId4" Type="http://schemas.openxmlformats.org/officeDocument/2006/relationships/audio" Target="../media/audio1.wav"/><Relationship Id="rId9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30480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smtClean="0">
                <a:latin typeface="Utm avo" pitchFamily="18" charset="0"/>
              </a:rPr>
              <a:t>Bài 1: Số ?</a:t>
            </a:r>
            <a:endParaRPr lang="en-US" b="1">
              <a:latin typeface="Utm avo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6560" t="17857" r="77646" b="53334"/>
          <a:stretch/>
        </p:blipFill>
        <p:spPr bwMode="auto">
          <a:xfrm>
            <a:off x="535819" y="1524000"/>
            <a:ext cx="2664581" cy="251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22354" t="18333" r="61985" b="54049"/>
          <a:stretch/>
        </p:blipFill>
        <p:spPr bwMode="auto">
          <a:xfrm>
            <a:off x="3200400" y="1524000"/>
            <a:ext cx="2743200" cy="259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37479" t="18095" r="46860" b="53096"/>
          <a:stretch/>
        </p:blipFill>
        <p:spPr bwMode="auto">
          <a:xfrm>
            <a:off x="5943600" y="1524000"/>
            <a:ext cx="2667000" cy="259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6560" t="49046" r="77779" b="22145"/>
          <a:stretch/>
        </p:blipFill>
        <p:spPr bwMode="auto">
          <a:xfrm>
            <a:off x="533400" y="4038600"/>
            <a:ext cx="2667000" cy="259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/>
          <a:srcRect l="22087" t="49284" r="62252" b="21907"/>
          <a:stretch/>
        </p:blipFill>
        <p:spPr bwMode="auto">
          <a:xfrm>
            <a:off x="3200400" y="4114800"/>
            <a:ext cx="2667000" cy="251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/>
          <a:srcRect l="37748" t="48570" r="46591" b="22621"/>
          <a:stretch/>
        </p:blipFill>
        <p:spPr bwMode="auto">
          <a:xfrm>
            <a:off x="5867400" y="4114800"/>
            <a:ext cx="2743200" cy="251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67200" y="35814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avo" pitchFamily="18" charset="0"/>
              </a:rPr>
              <a:t>3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tm avo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45036" y="35814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avo" pitchFamily="18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6400" y="6096000"/>
            <a:ext cx="533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avo" pitchFamily="18" charset="0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05300" y="6096000"/>
            <a:ext cx="533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avo" pitchFamily="18" charset="0"/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10400" y="6123709"/>
            <a:ext cx="533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avo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23397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200400" cy="1143000"/>
          </a:xfrm>
        </p:spPr>
        <p:txBody>
          <a:bodyPr/>
          <a:lstStyle/>
          <a:p>
            <a:pPr algn="l"/>
            <a:r>
              <a:rPr lang="en-US" smtClean="0">
                <a:latin typeface="Utm avo" pitchFamily="18" charset="0"/>
              </a:rPr>
              <a:t>Bài 2: Số ?</a:t>
            </a:r>
            <a:endParaRPr lang="en-US">
              <a:latin typeface="Utm avo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8297" t="51261" r="55426" b="28306"/>
          <a:stretch/>
        </p:blipFill>
        <p:spPr bwMode="auto">
          <a:xfrm>
            <a:off x="0" y="2362200"/>
            <a:ext cx="9144000" cy="266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ounded Rectangle 5"/>
          <p:cNvSpPr/>
          <p:nvPr/>
        </p:nvSpPr>
        <p:spPr>
          <a:xfrm rot="20922156">
            <a:off x="2611571" y="2886710"/>
            <a:ext cx="77656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C00000"/>
                </a:solidFill>
                <a:latin typeface="Utm avo" pitchFamily="18" charset="0"/>
              </a:rPr>
              <a:t>4</a:t>
            </a:r>
            <a:endParaRPr lang="en-US" sz="4800" b="1">
              <a:solidFill>
                <a:srgbClr val="C00000"/>
              </a:solidFill>
              <a:latin typeface="Utm avo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rot="20922156">
            <a:off x="4520451" y="2906576"/>
            <a:ext cx="747770" cy="10300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C00000"/>
                </a:solidFill>
                <a:latin typeface="Utm avo" pitchFamily="18" charset="0"/>
              </a:rPr>
              <a:t>2</a:t>
            </a:r>
            <a:endParaRPr lang="en-US" sz="4800" b="1">
              <a:solidFill>
                <a:srgbClr val="C0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48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-235482"/>
            <a:ext cx="1456072" cy="1856600"/>
          </a:xfrm>
          <a:prstGeom prst="rect">
            <a:avLst/>
          </a:prstGeom>
        </p:spPr>
      </p:pic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881148" y="2377734"/>
            <a:ext cx="6738852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66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1818703" y="5025485"/>
            <a:ext cx="2438330" cy="1882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101055" y="4069021"/>
            <a:ext cx="1733204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0" y="5457467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019425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09" y="3437713"/>
            <a:ext cx="583484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1" y="3664879"/>
            <a:ext cx="660121" cy="843194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 rotWithShape="1">
          <a:blip r:embed="rId12"/>
          <a:srcRect l="52605" t="22387" r="7765" b="66666"/>
          <a:stretch/>
        </p:blipFill>
        <p:spPr bwMode="auto">
          <a:xfrm>
            <a:off x="914400" y="1066800"/>
            <a:ext cx="6671009" cy="121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Tieng vo tay 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12738" y="72006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1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1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0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12" y="-50426"/>
            <a:ext cx="1456072" cy="1856600"/>
          </a:xfrm>
          <a:prstGeom prst="rect">
            <a:avLst/>
          </a:prstGeom>
        </p:spPr>
      </p:pic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762000" y="2682534"/>
            <a:ext cx="6357852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8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8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1818703" y="5025485"/>
            <a:ext cx="2438330" cy="1882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101055" y="4069021"/>
            <a:ext cx="1733204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0" y="5457467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019425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09" y="3437713"/>
            <a:ext cx="583484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1" y="3664879"/>
            <a:ext cx="660121" cy="843194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 rotWithShape="1">
          <a:blip r:embed="rId12"/>
          <a:srcRect l="56955" t="32924" r="8455" b="57561"/>
          <a:stretch/>
        </p:blipFill>
        <p:spPr bwMode="auto">
          <a:xfrm>
            <a:off x="795573" y="1295400"/>
            <a:ext cx="6291027" cy="12977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Tieng vo tay 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12738" y="72006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9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0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12" y="-50426"/>
            <a:ext cx="1456072" cy="1856600"/>
          </a:xfrm>
          <a:prstGeom prst="rect">
            <a:avLst/>
          </a:prstGeom>
        </p:spPr>
      </p:pic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881148" y="2590800"/>
            <a:ext cx="6738852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1818703" y="5025485"/>
            <a:ext cx="2438330" cy="1882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101055" y="4069021"/>
            <a:ext cx="1733204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0" y="5457467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019425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09" y="3437713"/>
            <a:ext cx="583484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1" y="3664879"/>
            <a:ext cx="660121" cy="843194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 rotWithShape="1">
          <a:blip r:embed="rId12"/>
          <a:srcRect l="56849" t="42030" r="8084" b="48455"/>
          <a:stretch/>
        </p:blipFill>
        <p:spPr bwMode="auto">
          <a:xfrm>
            <a:off x="873043" y="1447800"/>
            <a:ext cx="6571862" cy="10270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Tieng vo tay 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12738" y="72006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0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0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12" y="-50426"/>
            <a:ext cx="1456072" cy="1856600"/>
          </a:xfrm>
          <a:prstGeom prst="rect">
            <a:avLst/>
          </a:prstGeom>
        </p:spPr>
      </p:pic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804948" y="2682534"/>
            <a:ext cx="6738852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1818703" y="5025485"/>
            <a:ext cx="2438330" cy="1882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101055" y="4069021"/>
            <a:ext cx="1733204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0" y="5457467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019425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09" y="3437713"/>
            <a:ext cx="583484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1" y="3664879"/>
            <a:ext cx="660121" cy="843194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 rotWithShape="1">
          <a:blip r:embed="rId12"/>
          <a:srcRect l="56743" t="51750" r="8190" b="38735"/>
          <a:stretch/>
        </p:blipFill>
        <p:spPr bwMode="auto">
          <a:xfrm>
            <a:off x="873043" y="1371600"/>
            <a:ext cx="6539448" cy="12120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Tieng vo tay 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12738" y="72006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0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12" y="-50426"/>
            <a:ext cx="1456072" cy="18566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1818703" y="5025485"/>
            <a:ext cx="2438330" cy="1882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101055" y="4069021"/>
            <a:ext cx="1733204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0" y="5457467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019425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09" y="3437713"/>
            <a:ext cx="583484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1" y="3664879"/>
            <a:ext cx="660121" cy="843194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 rotWithShape="1">
          <a:blip r:embed="rId12"/>
          <a:srcRect l="56849" t="60549" r="8084" b="29936"/>
          <a:stretch/>
        </p:blipFill>
        <p:spPr bwMode="auto">
          <a:xfrm>
            <a:off x="873042" y="1436604"/>
            <a:ext cx="6289757" cy="10779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873042" y="2682535"/>
            <a:ext cx="6289757" cy="93755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11" name="Tieng vo tay 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12738" y="72006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9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0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12" y="-50426"/>
            <a:ext cx="1456072" cy="1856600"/>
          </a:xfrm>
          <a:prstGeom prst="rect">
            <a:avLst/>
          </a:prstGeom>
        </p:spPr>
      </p:pic>
      <p:sp>
        <p:nvSpPr>
          <p:cNvPr id="28" name="Rectangle: Folded Corner 27">
            <a:extLst>
              <a:ext uri="{FF2B5EF4-FFF2-40B4-BE49-F238E27FC236}">
                <a16:creationId xmlns=""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652548" y="2453934"/>
            <a:ext cx="6738852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8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1818703" y="5025485"/>
            <a:ext cx="2438330" cy="1882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=""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101055" y="4069021"/>
            <a:ext cx="1733204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0" y="5457467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019425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09" y="3437713"/>
            <a:ext cx="583484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1" y="3664879"/>
            <a:ext cx="660121" cy="843194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 rotWithShape="1">
          <a:blip r:embed="rId12"/>
          <a:srcRect l="56584" t="70269" r="8349" b="20216"/>
          <a:stretch/>
        </p:blipFill>
        <p:spPr bwMode="auto">
          <a:xfrm>
            <a:off x="652547" y="1391982"/>
            <a:ext cx="6759943" cy="970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Tieng vo tay 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12738" y="72006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1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0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smtClean="0">
                <a:latin typeface="Utm avo" pitchFamily="18" charset="0"/>
              </a:rPr>
              <a:t>Bài 4: Có bao nhiêu con gà ghi số 2 ?</a:t>
            </a:r>
            <a:endParaRPr lang="en-US" sz="3200">
              <a:latin typeface="Utm avo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56618" t="45478" r="2557" b="20000"/>
          <a:stretch/>
        </p:blipFill>
        <p:spPr bwMode="auto">
          <a:xfrm>
            <a:off x="0" y="762000"/>
            <a:ext cx="9144000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76200" y="2133600"/>
            <a:ext cx="2819400" cy="28194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00500" y="3276600"/>
            <a:ext cx="1485900" cy="1524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67300" y="1905000"/>
            <a:ext cx="1485900" cy="1524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7" b="3030"/>
          <a:stretch/>
        </p:blipFill>
        <p:spPr bwMode="auto">
          <a:xfrm>
            <a:off x="0" y="5105401"/>
            <a:ext cx="9143999" cy="198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86000" y="6019800"/>
            <a:ext cx="480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smtClean="0">
                <a:solidFill>
                  <a:srgbClr val="C00000"/>
                </a:solidFill>
                <a:latin typeface="Utm avo" pitchFamily="18" charset="0"/>
              </a:rPr>
              <a:t>Có 3 con gà ghi số 2 </a:t>
            </a:r>
            <a:endParaRPr lang="en-US" sz="3200" b="1" i="1">
              <a:solidFill>
                <a:srgbClr val="C0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9290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54</Words>
  <Application>Microsoft Office PowerPoint</Application>
  <PresentationFormat>On-screen Show (4:3)</PresentationFormat>
  <Paragraphs>23</Paragraphs>
  <Slides>9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Bài 1: Số ?</vt:lpstr>
      <vt:lpstr>Bài 2: Số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4: Có bao nhiêu con gà ghi số 2 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Việt Ánh</dc:creator>
  <cp:lastModifiedBy>A</cp:lastModifiedBy>
  <cp:revision>44</cp:revision>
  <dcterms:created xsi:type="dcterms:W3CDTF">2020-08-03T08:42:44Z</dcterms:created>
  <dcterms:modified xsi:type="dcterms:W3CDTF">2023-09-15T06:33:18Z</dcterms:modified>
</cp:coreProperties>
</file>