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5" r:id="rId4"/>
    <p:sldId id="258" r:id="rId5"/>
    <p:sldId id="259" r:id="rId6"/>
    <p:sldId id="260" r:id="rId7"/>
    <p:sldId id="261" r:id="rId8"/>
    <p:sldId id="262" r:id="rId9"/>
    <p:sldId id="263" r:id="rId10"/>
    <p:sldId id="264" r:id="rId11"/>
    <p:sldId id="276" r:id="rId12"/>
    <p:sldId id="267" r:id="rId13"/>
    <p:sldId id="266" r:id="rId14"/>
    <p:sldId id="268" r:id="rId15"/>
    <p:sldId id="277" r:id="rId16"/>
    <p:sldId id="278" r:id="rId17"/>
    <p:sldId id="279" r:id="rId18"/>
    <p:sldId id="280" r:id="rId19"/>
    <p:sldId id="273" r:id="rId20"/>
  </p:sldIdLst>
  <p:sldSz cx="12192000"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F5CF"/>
    <a:srgbClr val="4C5042"/>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5" autoAdjust="0"/>
    <p:restoredTop sz="91513" autoAdjust="0"/>
  </p:normalViewPr>
  <p:slideViewPr>
    <p:cSldViewPr>
      <p:cViewPr varScale="1">
        <p:scale>
          <a:sx n="79" d="100"/>
          <a:sy n="79" d="100"/>
        </p:scale>
        <p:origin x="710" y="67"/>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547B5F-07CF-42AB-AC15-8E01F684F4DA}" type="datetimeFigureOut">
              <a:rPr lang="en-US" smtClean="0"/>
              <a:pPr/>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547B5F-07CF-42AB-AC15-8E01F684F4DA}" type="datetimeFigureOut">
              <a:rPr lang="en-US" smtClean="0"/>
              <a:pPr/>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547B5F-07CF-42AB-AC15-8E01F684F4DA}" type="datetimeFigureOut">
              <a:rPr lang="en-US" smtClean="0"/>
              <a:pPr/>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547B5F-07CF-42AB-AC15-8E01F684F4DA}" type="datetimeFigureOut">
              <a:rPr lang="en-US" smtClean="0"/>
              <a:pPr/>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547B5F-07CF-42AB-AC15-8E01F684F4DA}" type="datetimeFigureOut">
              <a:rPr lang="en-US" smtClean="0"/>
              <a:pPr/>
              <a:t>9/1/2021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547B5F-07CF-42AB-AC15-8E01F684F4DA}" type="datetimeFigureOut">
              <a:rPr lang="en-US" smtClean="0"/>
              <a:pPr/>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547B5F-07CF-42AB-AC15-8E01F684F4DA}" type="datetimeFigureOut">
              <a:rPr lang="en-US" smtClean="0"/>
              <a:pPr/>
              <a:t>9/1/2021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547B5F-07CF-42AB-AC15-8E01F684F4DA}" type="datetimeFigureOut">
              <a:rPr lang="en-US" smtClean="0"/>
              <a:pPr/>
              <a:t>9/1/2021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547B5F-07CF-42AB-AC15-8E01F684F4DA}" type="datetimeFigureOut">
              <a:rPr lang="en-US" smtClean="0"/>
              <a:pPr/>
              <a:t>9/1/2021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547B5F-07CF-42AB-AC15-8E01F684F4DA}" type="datetimeFigureOut">
              <a:rPr lang="en-US" smtClean="0"/>
              <a:pPr/>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547B5F-07CF-42AB-AC15-8E01F684F4DA}" type="datetimeFigureOut">
              <a:rPr lang="en-US" smtClean="0"/>
              <a:pPr/>
              <a:t>9/1/2021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BCE10-DA6A-4116-9B17-1CFA72088117}"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547B5F-07CF-42AB-AC15-8E01F684F4DA}" type="datetimeFigureOut">
              <a:rPr lang="en-US" smtClean="0"/>
              <a:pPr/>
              <a:t>9/1/2021</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1BCE10-DA6A-4116-9B17-1CFA72088117}"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48100" y="1600200"/>
            <a:ext cx="4495800" cy="1317626"/>
          </a:xfrm>
        </p:spPr>
        <p:txBody>
          <a:bodyPr>
            <a:normAutofit/>
          </a:bodyPr>
          <a:lstStyle/>
          <a:p>
            <a:r>
              <a:rPr lang="en-US" sz="3600" b="1" dirty="0">
                <a:ln w="1905"/>
                <a:effectLst>
                  <a:innerShdw blurRad="69850" dist="43180" dir="5400000">
                    <a:srgbClr val="000000">
                      <a:alpha val="65000"/>
                    </a:srgbClr>
                  </a:innerShdw>
                </a:effectLst>
                <a:latin typeface="Times New Roman" panose="02020603050405020304" pitchFamily="18" charset="0"/>
                <a:cs typeface="Times New Roman" panose="02020603050405020304" pitchFamily="18" charset="0"/>
              </a:rPr>
              <a:t>KỂ CHUYỆN</a:t>
            </a:r>
          </a:p>
        </p:txBody>
      </p:sp>
      <p:sp>
        <p:nvSpPr>
          <p:cNvPr id="3" name="Subtitle 2"/>
          <p:cNvSpPr>
            <a:spLocks noGrp="1"/>
          </p:cNvSpPr>
          <p:nvPr>
            <p:ph type="subTitle" idx="1"/>
          </p:nvPr>
        </p:nvSpPr>
        <p:spPr>
          <a:xfrm>
            <a:off x="2438400" y="2552700"/>
            <a:ext cx="7315200" cy="17526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LÝ TỰ TRỌNG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mp4915.tmp.jpg"/>
          <p:cNvPicPr>
            <a:picLocks noGrp="1"/>
          </p:cNvPicPr>
          <p:nvPr>
            <p:ph idx="1"/>
          </p:nvPr>
        </p:nvPicPr>
        <p:blipFill>
          <a:blip r:embed="rId2" cstate="print"/>
          <a:stretch>
            <a:fillRect/>
          </a:stretch>
        </p:blipFill>
        <p:spPr>
          <a:xfrm>
            <a:off x="2031023" y="152400"/>
            <a:ext cx="8129953" cy="5562600"/>
          </a:xfrm>
        </p:spPr>
      </p:pic>
      <p:sp>
        <p:nvSpPr>
          <p:cNvPr id="5" name="TextBox 4">
            <a:extLst>
              <a:ext uri="{FF2B5EF4-FFF2-40B4-BE49-F238E27FC236}">
                <a16:creationId xmlns:a16="http://schemas.microsoft.com/office/drawing/2014/main" id="{B8524FCD-600B-4CF6-85BE-903DEC7E6059}"/>
              </a:ext>
            </a:extLst>
          </p:cNvPr>
          <p:cNvSpPr txBox="1"/>
          <p:nvPr/>
        </p:nvSpPr>
        <p:spPr>
          <a:xfrm>
            <a:off x="2209800" y="5867400"/>
            <a:ext cx="7848600" cy="830997"/>
          </a:xfrm>
          <a:prstGeom prst="rect">
            <a:avLst/>
          </a:prstGeom>
          <a:noFill/>
        </p:spPr>
        <p:txBody>
          <a:bodyPr wrap="square">
            <a:spAutoFit/>
          </a:bodyPr>
          <a:lstStyle/>
          <a:p>
            <a:r>
              <a:rPr lang="vi-VN" sz="2400" b="1" i="0" dirty="0">
                <a:solidFill>
                  <a:srgbClr val="C00000"/>
                </a:solidFill>
                <a:effectLst/>
              </a:rPr>
              <a:t>Tranh 6: Ra pháp trường, Lý Tự Trọng vẫn hát vang bài Quốc tế ca.</a:t>
            </a:r>
            <a:endParaRPr lang="vi-VN" sz="2400" b="1" dirty="0">
              <a:solidFill>
                <a:srgbClr val="C0000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DDC2217-38A4-4F02-A452-CABB7BDCD641}"/>
              </a:ext>
            </a:extLst>
          </p:cNvPr>
          <p:cNvSpPr txBox="1"/>
          <p:nvPr/>
        </p:nvSpPr>
        <p:spPr>
          <a:xfrm>
            <a:off x="2194932" y="3429000"/>
            <a:ext cx="7802136" cy="923330"/>
          </a:xfrm>
          <a:prstGeom prst="rect">
            <a:avLst/>
          </a:prstGeom>
          <a:noFill/>
        </p:spPr>
        <p:txBody>
          <a:bodyPr wrap="none" rtlCol="0">
            <a:spAutoFit/>
          </a:bodyPr>
          <a:lstStyle/>
          <a:p>
            <a:r>
              <a:rPr lang="en-US" sz="5400" b="1" dirty="0">
                <a:solidFill>
                  <a:schemeClr val="bg1"/>
                </a:solidFill>
                <a:latin typeface="Arial" panose="020B0604020202020204" pitchFamily="34" charset="0"/>
                <a:cs typeface="Arial" panose="020B0604020202020204" pitchFamily="34" charset="0"/>
              </a:rPr>
              <a:t>CUỘC THI KỂ CHUYỆN</a:t>
            </a:r>
            <a:endParaRPr lang="vi-VN" sz="54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18730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nh 6 tranh.jpg"/>
          <p:cNvPicPr>
            <a:picLocks noChangeAspect="1"/>
          </p:cNvPicPr>
          <p:nvPr/>
        </p:nvPicPr>
        <p:blipFill rotWithShape="1">
          <a:blip r:embed="rId2" cstate="print"/>
          <a:srcRect l="6803" r="6803"/>
          <a:stretch/>
        </p:blipFill>
        <p:spPr>
          <a:xfrm>
            <a:off x="1257300" y="114300"/>
            <a:ext cx="9677400" cy="6629400"/>
          </a:xfrm>
          <a:prstGeom prst="rect">
            <a:avLst/>
          </a:prstGeom>
        </p:spPr>
      </p:pic>
    </p:spTree>
  </p:cSld>
  <p:clrMapOvr>
    <a:masterClrMapping/>
  </p:clrMapOvr>
  <p:transition>
    <p:wedg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2"/>
          <p:cNvSpPr>
            <a:spLocks noGrp="1" noChangeArrowheads="1"/>
          </p:cNvSpPr>
          <p:nvPr>
            <p:ph type="title"/>
          </p:nvPr>
        </p:nvSpPr>
        <p:spPr>
          <a:xfrm>
            <a:off x="609600" y="128585"/>
            <a:ext cx="10972800" cy="1143000"/>
          </a:xfrm>
        </p:spPr>
        <p:txBody>
          <a:bodyPr>
            <a:noAutofit/>
          </a:bodyPr>
          <a:lstStyle/>
          <a:p>
            <a:pPr eaLnBrk="1" hangingPunct="1"/>
            <a:r>
              <a:rPr lang="en-US" sz="3600" dirty="0" err="1">
                <a:solidFill>
                  <a:srgbClr val="444444"/>
                </a:solidFill>
                <a:latin typeface="Arial (Body)"/>
              </a:rPr>
              <a:t>Làm</a:t>
            </a:r>
            <a:r>
              <a:rPr lang="en-US" sz="3600" dirty="0">
                <a:solidFill>
                  <a:srgbClr val="444444"/>
                </a:solidFill>
                <a:latin typeface="Arial (Body)"/>
              </a:rPr>
              <a:t> </a:t>
            </a:r>
            <a:r>
              <a:rPr lang="en-US" sz="3600" dirty="0" err="1">
                <a:solidFill>
                  <a:srgbClr val="444444"/>
                </a:solidFill>
                <a:latin typeface="Arial (Body)"/>
              </a:rPr>
              <a:t>việc</a:t>
            </a:r>
            <a:r>
              <a:rPr lang="en-US" sz="3600" dirty="0">
                <a:solidFill>
                  <a:srgbClr val="444444"/>
                </a:solidFill>
                <a:latin typeface="Arial (Body)"/>
              </a:rPr>
              <a:t> </a:t>
            </a:r>
            <a:r>
              <a:rPr lang="en-US" sz="3600" dirty="0" err="1">
                <a:solidFill>
                  <a:srgbClr val="444444"/>
                </a:solidFill>
                <a:latin typeface="Arial (Body)"/>
              </a:rPr>
              <a:t>nhóm</a:t>
            </a:r>
            <a:r>
              <a:rPr lang="en-US" sz="3600" dirty="0">
                <a:solidFill>
                  <a:srgbClr val="444444"/>
                </a:solidFill>
                <a:latin typeface="Arial (Body)"/>
              </a:rPr>
              <a:t> 4</a:t>
            </a:r>
            <a:r>
              <a:rPr lang="vi-VN" sz="3600" b="0" i="0" dirty="0">
                <a:solidFill>
                  <a:srgbClr val="444444"/>
                </a:solidFill>
                <a:effectLst/>
                <a:latin typeface="Arial (Body)"/>
              </a:rPr>
              <a:t> </a:t>
            </a:r>
            <a:r>
              <a:rPr lang="en-US" sz="3600" b="0" i="0" dirty="0">
                <a:solidFill>
                  <a:srgbClr val="444444"/>
                </a:solidFill>
                <a:effectLst/>
                <a:latin typeface="Arial (Body)"/>
              </a:rPr>
              <a:t>: </a:t>
            </a:r>
            <a:r>
              <a:rPr lang="en-US" sz="3600" dirty="0" err="1">
                <a:solidFill>
                  <a:srgbClr val="444444"/>
                </a:solidFill>
                <a:latin typeface="Arial (Body)"/>
              </a:rPr>
              <a:t>T</a:t>
            </a:r>
            <a:r>
              <a:rPr lang="en-US" sz="3600" b="0" i="0" dirty="0" err="1">
                <a:solidFill>
                  <a:srgbClr val="444444"/>
                </a:solidFill>
                <a:effectLst/>
                <a:latin typeface="Arial (Body)"/>
              </a:rPr>
              <a:t>rả</a:t>
            </a:r>
            <a:r>
              <a:rPr lang="en-US" sz="3600" b="0" i="0" dirty="0">
                <a:solidFill>
                  <a:srgbClr val="444444"/>
                </a:solidFill>
                <a:effectLst/>
                <a:latin typeface="Arial (Body)"/>
              </a:rPr>
              <a:t> </a:t>
            </a:r>
            <a:r>
              <a:rPr lang="en-US" sz="3600" b="0" i="0" dirty="0" err="1">
                <a:solidFill>
                  <a:srgbClr val="444444"/>
                </a:solidFill>
                <a:effectLst/>
                <a:latin typeface="Arial (Body)"/>
              </a:rPr>
              <a:t>lời</a:t>
            </a:r>
            <a:r>
              <a:rPr lang="en-US" sz="3600" b="0" i="0" dirty="0">
                <a:solidFill>
                  <a:srgbClr val="444444"/>
                </a:solidFill>
                <a:effectLst/>
                <a:latin typeface="Arial (Body)"/>
              </a:rPr>
              <a:t> </a:t>
            </a:r>
            <a:r>
              <a:rPr lang="en-US" sz="3600" b="0" i="0" dirty="0" err="1">
                <a:solidFill>
                  <a:srgbClr val="444444"/>
                </a:solidFill>
                <a:effectLst/>
                <a:latin typeface="Arial (Body)"/>
              </a:rPr>
              <a:t>các</a:t>
            </a:r>
            <a:r>
              <a:rPr lang="en-US" sz="3600" b="0" i="0" dirty="0">
                <a:solidFill>
                  <a:srgbClr val="444444"/>
                </a:solidFill>
                <a:effectLst/>
                <a:latin typeface="Arial (Body)"/>
              </a:rPr>
              <a:t> </a:t>
            </a:r>
            <a:r>
              <a:rPr lang="en-US" sz="3600" b="0" i="0" dirty="0" err="1">
                <a:solidFill>
                  <a:srgbClr val="444444"/>
                </a:solidFill>
                <a:effectLst/>
                <a:latin typeface="Arial (Body)"/>
              </a:rPr>
              <a:t>câu</a:t>
            </a:r>
            <a:r>
              <a:rPr lang="en-US" sz="3600" b="0" i="0" dirty="0">
                <a:solidFill>
                  <a:srgbClr val="444444"/>
                </a:solidFill>
                <a:effectLst/>
                <a:latin typeface="Arial (Body)"/>
              </a:rPr>
              <a:t> </a:t>
            </a:r>
            <a:r>
              <a:rPr lang="en-US" sz="3600" b="0" i="0" dirty="0" err="1">
                <a:solidFill>
                  <a:srgbClr val="444444"/>
                </a:solidFill>
                <a:effectLst/>
                <a:latin typeface="Arial (Body)"/>
              </a:rPr>
              <a:t>hỏi</a:t>
            </a:r>
            <a:r>
              <a:rPr lang="en-US" sz="3600" b="0" i="0" dirty="0">
                <a:solidFill>
                  <a:srgbClr val="444444"/>
                </a:solidFill>
                <a:effectLst/>
                <a:latin typeface="Arial (Body)"/>
              </a:rPr>
              <a:t> </a:t>
            </a:r>
            <a:r>
              <a:rPr lang="en-US" sz="3600" b="0" i="0" dirty="0" err="1">
                <a:solidFill>
                  <a:srgbClr val="444444"/>
                </a:solidFill>
                <a:effectLst/>
                <a:latin typeface="Arial (Body)"/>
              </a:rPr>
              <a:t>sau</a:t>
            </a:r>
            <a:r>
              <a:rPr lang="en-US" sz="3600" b="0" i="0" dirty="0">
                <a:solidFill>
                  <a:srgbClr val="444444"/>
                </a:solidFill>
                <a:effectLst/>
                <a:latin typeface="Arial (Body)"/>
              </a:rPr>
              <a:t> </a:t>
            </a:r>
            <a:r>
              <a:rPr lang="en-US" sz="3600" b="0" i="0" dirty="0" err="1">
                <a:solidFill>
                  <a:srgbClr val="444444"/>
                </a:solidFill>
                <a:effectLst/>
                <a:latin typeface="Arial (Body)"/>
              </a:rPr>
              <a:t>và</a:t>
            </a:r>
            <a:r>
              <a:rPr lang="en-US" sz="3600" b="0" i="0" dirty="0">
                <a:solidFill>
                  <a:srgbClr val="444444"/>
                </a:solidFill>
                <a:effectLst/>
                <a:latin typeface="Arial (Body)"/>
              </a:rPr>
              <a:t> </a:t>
            </a:r>
            <a:r>
              <a:rPr lang="en-US" sz="3600" b="0" i="0" dirty="0" err="1">
                <a:solidFill>
                  <a:srgbClr val="444444"/>
                </a:solidFill>
                <a:effectLst/>
                <a:latin typeface="Arial (Body)"/>
              </a:rPr>
              <a:t>tìm</a:t>
            </a:r>
            <a:r>
              <a:rPr lang="en-US" sz="3600" b="0" i="0" dirty="0">
                <a:solidFill>
                  <a:srgbClr val="444444"/>
                </a:solidFill>
                <a:effectLst/>
                <a:latin typeface="Arial (Body)"/>
              </a:rPr>
              <a:t> ra</a:t>
            </a:r>
            <a:r>
              <a:rPr lang="vi-VN" sz="3600" b="0" i="0" dirty="0">
                <a:solidFill>
                  <a:srgbClr val="444444"/>
                </a:solidFill>
                <a:effectLst/>
                <a:latin typeface="Arial (Body)"/>
              </a:rPr>
              <a:t> ý nghĩa của câu chuyện.</a:t>
            </a:r>
            <a:endParaRPr lang="en-US" sz="3600" dirty="0">
              <a:solidFill>
                <a:schemeClr val="accent1"/>
              </a:solidFill>
              <a:latin typeface="Arial (Body)"/>
            </a:endParaRPr>
          </a:p>
        </p:txBody>
      </p:sp>
      <p:sp>
        <p:nvSpPr>
          <p:cNvPr id="88105" name="AutoShape 41"/>
          <p:cNvSpPr>
            <a:spLocks noChangeArrowheads="1"/>
          </p:cNvSpPr>
          <p:nvPr/>
        </p:nvSpPr>
        <p:spPr bwMode="ltGray">
          <a:xfrm rot="5400000">
            <a:off x="-2412207" y="1779587"/>
            <a:ext cx="4824413" cy="4770438"/>
          </a:xfrm>
          <a:custGeom>
            <a:avLst/>
            <a:gdLst>
              <a:gd name="G0" fmla="+- 10478 0 0"/>
              <a:gd name="G1" fmla="+- -11739500 0 0"/>
              <a:gd name="G2" fmla="+- 0 0 -11739500"/>
              <a:gd name="T0" fmla="*/ 0 256 1"/>
              <a:gd name="T1" fmla="*/ 180 256 1"/>
              <a:gd name="G3" fmla="+- -11739500 T0 T1"/>
              <a:gd name="T2" fmla="*/ 0 256 1"/>
              <a:gd name="T3" fmla="*/ 90 256 1"/>
              <a:gd name="G4" fmla="+- -11739500 T2 T3"/>
              <a:gd name="G5" fmla="*/ G4 2 1"/>
              <a:gd name="T4" fmla="*/ 90 256 1"/>
              <a:gd name="T5" fmla="*/ 0 256 1"/>
              <a:gd name="G6" fmla="+- -11739500 T4 T5"/>
              <a:gd name="G7" fmla="*/ G6 2 1"/>
              <a:gd name="G8" fmla="abs -1173950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10478"/>
              <a:gd name="G18" fmla="*/ 10478 1 2"/>
              <a:gd name="G19" fmla="+- G18 5400 0"/>
              <a:gd name="G20" fmla="cos G19 -11739500"/>
              <a:gd name="G21" fmla="sin G19 -11739500"/>
              <a:gd name="G22" fmla="+- G20 10800 0"/>
              <a:gd name="G23" fmla="+- G21 10800 0"/>
              <a:gd name="G24" fmla="+- 10800 0 G20"/>
              <a:gd name="G25" fmla="+- 10478 10800 0"/>
              <a:gd name="G26" fmla="?: G9 G17 G25"/>
              <a:gd name="G27" fmla="?: G9 0 21600"/>
              <a:gd name="G28" fmla="cos 10800 -11739500"/>
              <a:gd name="G29" fmla="sin 10800 -11739500"/>
              <a:gd name="G30" fmla="sin 10478 -11739500"/>
              <a:gd name="G31" fmla="+- G28 10800 0"/>
              <a:gd name="G32" fmla="+- G29 10800 0"/>
              <a:gd name="G33" fmla="+- G30 10800 0"/>
              <a:gd name="G34" fmla="?: G4 0 G31"/>
              <a:gd name="G35" fmla="?: -11739500 G34 0"/>
              <a:gd name="G36" fmla="?: G6 G35 G31"/>
              <a:gd name="G37" fmla="+- 21600 0 G36"/>
              <a:gd name="G38" fmla="?: G4 0 G33"/>
              <a:gd name="G39" fmla="?: -11739500 G38 G32"/>
              <a:gd name="G40" fmla="?: G6 G39 0"/>
              <a:gd name="G41" fmla="?: G4 G32 21600"/>
              <a:gd name="G42" fmla="?: G6 G41 G33"/>
              <a:gd name="T12" fmla="*/ 10800 w 21600"/>
              <a:gd name="T13" fmla="*/ 0 h 21600"/>
              <a:gd name="T14" fmla="*/ 162 w 21600"/>
              <a:gd name="T15" fmla="*/ 10638 h 21600"/>
              <a:gd name="T16" fmla="*/ 10800 w 21600"/>
              <a:gd name="T17" fmla="*/ 322 h 21600"/>
              <a:gd name="T18" fmla="*/ 21438 w 21600"/>
              <a:gd name="T19" fmla="*/ 10638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323" y="10641"/>
                </a:moveTo>
                <a:cubicBezTo>
                  <a:pt x="410" y="4916"/>
                  <a:pt x="5075" y="322"/>
                  <a:pt x="10800" y="322"/>
                </a:cubicBezTo>
                <a:cubicBezTo>
                  <a:pt x="16524" y="322"/>
                  <a:pt x="21189" y="4916"/>
                  <a:pt x="21276" y="10641"/>
                </a:cubicBezTo>
                <a:lnTo>
                  <a:pt x="21598" y="10636"/>
                </a:lnTo>
                <a:cubicBezTo>
                  <a:pt x="21509" y="4736"/>
                  <a:pt x="16700" y="0"/>
                  <a:pt x="10799" y="0"/>
                </a:cubicBezTo>
                <a:cubicBezTo>
                  <a:pt x="4899" y="0"/>
                  <a:pt x="90" y="4736"/>
                  <a:pt x="1" y="10636"/>
                </a:cubicBezTo>
                <a:close/>
              </a:path>
            </a:pathLst>
          </a:custGeom>
          <a:gradFill rotWithShape="1">
            <a:gsLst>
              <a:gs pos="0">
                <a:schemeClr val="bg2">
                  <a:gamma/>
                  <a:tint val="45490"/>
                  <a:invGamma/>
                </a:schemeClr>
              </a:gs>
              <a:gs pos="50000">
                <a:schemeClr val="bg2"/>
              </a:gs>
              <a:gs pos="100000">
                <a:schemeClr val="bg2">
                  <a:gamma/>
                  <a:tint val="45490"/>
                  <a:invGamma/>
                </a:schemeClr>
              </a:gs>
            </a:gsLst>
            <a:lin ang="0" scaled="1"/>
          </a:gradFill>
          <a:ln>
            <a:solidFill>
              <a:schemeClr val="accent2">
                <a:lumMod val="60000"/>
                <a:lumOff val="40000"/>
              </a:schemeClr>
            </a:solidFill>
          </a:ln>
          <a:effectLst/>
          <a:extLst>
            <a:ext uri="{AF507438-7753-43E0-B8FC-AC1667EBCBE1}">
              <a14:hiddenEffects xmlns:a14="http://schemas.microsoft.com/office/drawing/2010/main">
                <a:effectLst>
                  <a:outerShdw dist="76200" dir="10800000" kx="-3284103" algn="br" rotWithShape="0">
                    <a:schemeClr val="bg2">
                      <a:alpha val="50000"/>
                    </a:schemeClr>
                  </a:outerShdw>
                </a:effectLst>
              </a14:hiddenEffects>
            </a:ext>
          </a:extLst>
        </p:spPr>
        <p:txBody>
          <a:bodyPr wrap="none" anchor="ctr"/>
          <a:lstStyle/>
          <a:p>
            <a:pPr eaLnBrk="1" hangingPunct="1">
              <a:defRPr/>
            </a:pPr>
            <a:endParaRPr lang="en-US">
              <a:latin typeface="Arial" panose="020B0604020202020204" pitchFamily="34" charset="0"/>
            </a:endParaRPr>
          </a:p>
        </p:txBody>
      </p:sp>
      <p:sp>
        <p:nvSpPr>
          <p:cNvPr id="88106" name="AutoShape 42"/>
          <p:cNvSpPr>
            <a:spLocks noChangeArrowheads="1"/>
          </p:cNvSpPr>
          <p:nvPr/>
        </p:nvSpPr>
        <p:spPr bwMode="ltGray">
          <a:xfrm rot="5400000" flipH="1">
            <a:off x="-1980178" y="2227603"/>
            <a:ext cx="4032250" cy="3929063"/>
          </a:xfrm>
          <a:custGeom>
            <a:avLst/>
            <a:gdLst>
              <a:gd name="G0" fmla="+- 56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6"/>
              <a:gd name="G18" fmla="*/ 56 1 2"/>
              <a:gd name="G19" fmla="+- G18 5400 0"/>
              <a:gd name="G20" fmla="cos G19 11796480"/>
              <a:gd name="G21" fmla="sin G19 11796480"/>
              <a:gd name="G22" fmla="+- G20 10800 0"/>
              <a:gd name="G23" fmla="+- G21 10800 0"/>
              <a:gd name="G24" fmla="+- 10800 0 G20"/>
              <a:gd name="G25" fmla="+- 56 10800 0"/>
              <a:gd name="G26" fmla="?: G9 G17 G25"/>
              <a:gd name="G27" fmla="?: G9 0 21600"/>
              <a:gd name="G28" fmla="cos 10800 11796480"/>
              <a:gd name="G29" fmla="sin 10800 11796480"/>
              <a:gd name="G30" fmla="sin 56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5372 w 21600"/>
              <a:gd name="T15" fmla="*/ 10800 h 21600"/>
              <a:gd name="T16" fmla="*/ 10800 w 21600"/>
              <a:gd name="T17" fmla="*/ 10744 h 21600"/>
              <a:gd name="T18" fmla="*/ 16228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10744" y="10800"/>
                </a:moveTo>
                <a:cubicBezTo>
                  <a:pt x="10744" y="10769"/>
                  <a:pt x="10769" y="10744"/>
                  <a:pt x="10800" y="10744"/>
                </a:cubicBezTo>
                <a:cubicBezTo>
                  <a:pt x="10830" y="10744"/>
                  <a:pt x="10856" y="10769"/>
                  <a:pt x="10856" y="10800"/>
                </a:cubicBezTo>
                <a:lnTo>
                  <a:pt x="21600" y="10800"/>
                </a:lnTo>
                <a:cubicBezTo>
                  <a:pt x="21600" y="4835"/>
                  <a:pt x="16764" y="0"/>
                  <a:pt x="10800" y="0"/>
                </a:cubicBezTo>
                <a:cubicBezTo>
                  <a:pt x="4835" y="0"/>
                  <a:pt x="0" y="4835"/>
                  <a:pt x="0" y="10799"/>
                </a:cubicBezTo>
                <a:close/>
              </a:path>
            </a:pathLst>
          </a:custGeom>
          <a:solidFill>
            <a:schemeClr val="accent2">
              <a:lumMod val="60000"/>
              <a:lumOff val="40000"/>
            </a:schemeClr>
          </a:solidFill>
          <a:ln/>
          <a:extLst>
            <a:ext uri="{91240B29-F687-4F45-9708-019B960494DF}">
              <a14:hiddenLine xmlns:a14="http://schemas.microsoft.com/office/drawing/2010/main" w="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style>
          <a:lnRef idx="0">
            <a:schemeClr val="accent6"/>
          </a:lnRef>
          <a:fillRef idx="3">
            <a:schemeClr val="accent6"/>
          </a:fillRef>
          <a:effectRef idx="3">
            <a:schemeClr val="accent6"/>
          </a:effectRef>
          <a:fontRef idx="minor">
            <a:schemeClr val="lt1"/>
          </a:fontRef>
        </p:style>
        <p:txBody>
          <a:bodyPr wrap="none" anchor="ctr"/>
          <a:lstStyle/>
          <a:p>
            <a:pPr eaLnBrk="1" hangingPunct="1">
              <a:defRPr/>
            </a:pPr>
            <a:endParaRPr lang="en-US">
              <a:latin typeface="Arial" panose="020B0604020202020204" pitchFamily="34" charset="0"/>
            </a:endParaRPr>
          </a:p>
        </p:txBody>
      </p:sp>
      <p:sp>
        <p:nvSpPr>
          <p:cNvPr id="4102" name="AutoShape 43"/>
          <p:cNvSpPr>
            <a:spLocks noChangeArrowheads="1"/>
          </p:cNvSpPr>
          <p:nvPr/>
        </p:nvSpPr>
        <p:spPr bwMode="gray">
          <a:xfrm>
            <a:off x="1962533" y="5516619"/>
            <a:ext cx="9817569" cy="1134771"/>
          </a:xfrm>
          <a:prstGeom prst="roundRect">
            <a:avLst>
              <a:gd name="adj" fmla="val 50000"/>
            </a:avLst>
          </a:prstGeom>
          <a:noFill/>
          <a:ln w="28575" algn="ctr">
            <a:solidFill>
              <a:schemeClr val="accent2">
                <a:lumMod val="75000"/>
              </a:schemeClr>
            </a:solidFill>
            <a:round/>
            <a:headEnd/>
            <a:tailEnd/>
          </a:ln>
          <a:effectLst/>
        </p:spPr>
        <p:txBody>
          <a:bodyPr wrap="none" anchor="ctr"/>
          <a:lstStyle/>
          <a:p>
            <a:r>
              <a:rPr lang="en-US" sz="2800" b="1" dirty="0" err="1"/>
              <a:t>Hành</a:t>
            </a:r>
            <a:r>
              <a:rPr lang="en-US" sz="2800" b="1" dirty="0"/>
              <a:t> </a:t>
            </a:r>
            <a:r>
              <a:rPr lang="en-US" sz="2800" b="1" dirty="0" err="1"/>
              <a:t>động</a:t>
            </a:r>
            <a:r>
              <a:rPr lang="en-US" sz="2800" b="1" dirty="0"/>
              <a:t> </a:t>
            </a:r>
            <a:r>
              <a:rPr lang="en-US" sz="2800" b="1" dirty="0" err="1"/>
              <a:t>nào</a:t>
            </a:r>
            <a:r>
              <a:rPr lang="en-US" sz="2800" b="1" dirty="0"/>
              <a:t> </a:t>
            </a:r>
            <a:r>
              <a:rPr lang="en-US" sz="2800" b="1" dirty="0" err="1"/>
              <a:t>của</a:t>
            </a:r>
            <a:r>
              <a:rPr lang="en-US" sz="2800" b="1" dirty="0"/>
              <a:t> </a:t>
            </a:r>
            <a:r>
              <a:rPr lang="en-US" sz="2800" b="1" dirty="0" err="1"/>
              <a:t>anh</a:t>
            </a:r>
            <a:r>
              <a:rPr lang="en-US" sz="2800" b="1" dirty="0"/>
              <a:t> </a:t>
            </a:r>
            <a:r>
              <a:rPr lang="en-US" sz="2800" b="1" dirty="0" err="1"/>
              <a:t>Lý</a:t>
            </a:r>
            <a:r>
              <a:rPr lang="en-US" sz="2800" b="1" dirty="0"/>
              <a:t> </a:t>
            </a:r>
            <a:r>
              <a:rPr lang="en-US" sz="2800" b="1" dirty="0" err="1"/>
              <a:t>Tự</a:t>
            </a:r>
            <a:r>
              <a:rPr lang="en-US" sz="2800" b="1" dirty="0"/>
              <a:t> </a:t>
            </a:r>
            <a:r>
              <a:rPr lang="en-US" sz="2800" b="1" dirty="0" err="1"/>
              <a:t>Trọng</a:t>
            </a:r>
            <a:r>
              <a:rPr lang="en-US" sz="2800" b="1" dirty="0"/>
              <a:t> </a:t>
            </a:r>
            <a:r>
              <a:rPr lang="en-US" sz="2800" b="1" dirty="0" err="1"/>
              <a:t>khiến</a:t>
            </a:r>
            <a:r>
              <a:rPr lang="en-US" sz="2800" b="1" dirty="0"/>
              <a:t> </a:t>
            </a:r>
            <a:r>
              <a:rPr lang="en-US" sz="2800" b="1" dirty="0" err="1"/>
              <a:t>bạn</a:t>
            </a:r>
            <a:r>
              <a:rPr lang="en-US" sz="2800" b="1" dirty="0"/>
              <a:t> </a:t>
            </a:r>
            <a:r>
              <a:rPr lang="en-US" sz="2800" b="1" dirty="0" err="1"/>
              <a:t>khâm</a:t>
            </a:r>
            <a:r>
              <a:rPr lang="en-US" sz="2800" b="1" dirty="0"/>
              <a:t> </a:t>
            </a:r>
            <a:r>
              <a:rPr lang="en-US" sz="2800" b="1" dirty="0" err="1"/>
              <a:t>phục</a:t>
            </a:r>
            <a:r>
              <a:rPr lang="en-US" sz="2800" b="1" dirty="0"/>
              <a:t> </a:t>
            </a:r>
            <a:r>
              <a:rPr lang="en-US" sz="2800" b="1" dirty="0" err="1"/>
              <a:t>nhất</a:t>
            </a:r>
            <a:r>
              <a:rPr lang="en-US" sz="2800" b="1" dirty="0"/>
              <a:t>?</a:t>
            </a:r>
          </a:p>
          <a:p>
            <a:r>
              <a:rPr lang="en-US" sz="2800" b="1" dirty="0" err="1"/>
              <a:t>Vì</a:t>
            </a:r>
            <a:r>
              <a:rPr lang="en-US" sz="2800" b="1" dirty="0"/>
              <a:t> </a:t>
            </a:r>
            <a:r>
              <a:rPr lang="en-US" sz="2800" b="1" dirty="0" err="1"/>
              <a:t>sao</a:t>
            </a:r>
            <a:r>
              <a:rPr lang="en-US" sz="2800" b="1" dirty="0"/>
              <a:t>?</a:t>
            </a:r>
          </a:p>
        </p:txBody>
      </p:sp>
      <p:sp>
        <p:nvSpPr>
          <p:cNvPr id="4103" name="AutoShape 44"/>
          <p:cNvSpPr>
            <a:spLocks noChangeArrowheads="1"/>
          </p:cNvSpPr>
          <p:nvPr/>
        </p:nvSpPr>
        <p:spPr bwMode="gray">
          <a:xfrm>
            <a:off x="2560988" y="4542463"/>
            <a:ext cx="9282411" cy="626107"/>
          </a:xfrm>
          <a:prstGeom prst="roundRect">
            <a:avLst>
              <a:gd name="adj" fmla="val 50000"/>
            </a:avLst>
          </a:prstGeom>
          <a:noFill/>
          <a:ln w="28575" algn="ctr">
            <a:solidFill>
              <a:schemeClr val="accent2">
                <a:lumMod val="75000"/>
              </a:schemeClr>
            </a:solidFill>
            <a:round/>
            <a:headEnd/>
            <a:tailEnd/>
          </a:ln>
          <a:effectLst/>
        </p:spPr>
        <p:txBody>
          <a:bodyPr wrap="none" anchor="ctr"/>
          <a:lstStyle/>
          <a:p>
            <a:r>
              <a:rPr lang="en-US" sz="2800" b="1" dirty="0"/>
              <a:t>Anh </a:t>
            </a:r>
            <a:r>
              <a:rPr lang="en-US" sz="2800" b="1" dirty="0" err="1"/>
              <a:t>đã</a:t>
            </a:r>
            <a:r>
              <a:rPr lang="en-US" sz="2800" b="1" dirty="0"/>
              <a:t> </a:t>
            </a:r>
            <a:r>
              <a:rPr lang="en-US" sz="2800" b="1" dirty="0" err="1"/>
              <a:t>có</a:t>
            </a:r>
            <a:r>
              <a:rPr lang="en-US" sz="2800" b="1" dirty="0"/>
              <a:t> </a:t>
            </a:r>
            <a:r>
              <a:rPr lang="en-US" sz="2800" b="1" dirty="0" err="1"/>
              <a:t>những</a:t>
            </a:r>
            <a:r>
              <a:rPr lang="en-US" sz="2800" b="1" dirty="0"/>
              <a:t> </a:t>
            </a:r>
            <a:r>
              <a:rPr lang="en-US" sz="2800" b="1" dirty="0" err="1"/>
              <a:t>hành</a:t>
            </a:r>
            <a:r>
              <a:rPr lang="en-US" sz="2800" b="1" dirty="0"/>
              <a:t> </a:t>
            </a:r>
            <a:r>
              <a:rPr lang="en-US" sz="2800" b="1" dirty="0" err="1"/>
              <a:t>động</a:t>
            </a:r>
            <a:r>
              <a:rPr lang="en-US" sz="2800" b="1" dirty="0"/>
              <a:t> </a:t>
            </a:r>
            <a:r>
              <a:rPr lang="en-US" sz="2800" b="1" dirty="0" err="1"/>
              <a:t>gan</a:t>
            </a:r>
            <a:r>
              <a:rPr lang="en-US" sz="2800" b="1" dirty="0"/>
              <a:t> </a:t>
            </a:r>
            <a:r>
              <a:rPr lang="en-US" sz="2800" b="1" dirty="0" err="1"/>
              <a:t>dạ</a:t>
            </a:r>
            <a:r>
              <a:rPr lang="en-US" sz="2800" b="1" dirty="0"/>
              <a:t>, </a:t>
            </a:r>
            <a:r>
              <a:rPr lang="en-US" sz="2800" b="1" dirty="0" err="1"/>
              <a:t>nhanh</a:t>
            </a:r>
            <a:r>
              <a:rPr lang="en-US" sz="2800" b="1" dirty="0"/>
              <a:t> </a:t>
            </a:r>
            <a:r>
              <a:rPr lang="en-US" sz="2800" b="1" dirty="0" err="1"/>
              <a:t>trí</a:t>
            </a:r>
            <a:r>
              <a:rPr lang="en-US" sz="2800" b="1" dirty="0"/>
              <a:t> </a:t>
            </a:r>
            <a:r>
              <a:rPr lang="en-US" sz="2800" b="1" dirty="0" err="1"/>
              <a:t>như</a:t>
            </a:r>
            <a:r>
              <a:rPr lang="en-US" sz="2800" b="1" dirty="0"/>
              <a:t> </a:t>
            </a:r>
            <a:r>
              <a:rPr lang="en-US" sz="2800" b="1" dirty="0" err="1"/>
              <a:t>thế</a:t>
            </a:r>
            <a:r>
              <a:rPr lang="en-US" sz="2800" b="1" dirty="0"/>
              <a:t> </a:t>
            </a:r>
            <a:r>
              <a:rPr lang="en-US" sz="2800" b="1" dirty="0" err="1"/>
              <a:t>nào</a:t>
            </a:r>
            <a:r>
              <a:rPr lang="en-US" sz="2800" b="1" dirty="0"/>
              <a:t>?</a:t>
            </a:r>
          </a:p>
        </p:txBody>
      </p:sp>
      <p:sp>
        <p:nvSpPr>
          <p:cNvPr id="4104" name="AutoShape 45"/>
          <p:cNvSpPr>
            <a:spLocks noChangeArrowheads="1"/>
          </p:cNvSpPr>
          <p:nvPr/>
        </p:nvSpPr>
        <p:spPr bwMode="gray">
          <a:xfrm>
            <a:off x="2830806" y="3611615"/>
            <a:ext cx="5342098" cy="605843"/>
          </a:xfrm>
          <a:prstGeom prst="roundRect">
            <a:avLst>
              <a:gd name="adj" fmla="val 50000"/>
            </a:avLst>
          </a:prstGeom>
          <a:noFill/>
          <a:ln w="28575" algn="ctr">
            <a:solidFill>
              <a:schemeClr val="accent2">
                <a:lumMod val="75000"/>
              </a:schemeClr>
            </a:solidFill>
            <a:round/>
            <a:headEnd/>
            <a:tailEnd/>
          </a:ln>
          <a:effectLst/>
        </p:spPr>
        <p:txBody>
          <a:bodyPr wrap="none" anchor="ctr"/>
          <a:lstStyle/>
          <a:p>
            <a:r>
              <a:rPr lang="en-US" sz="2800" b="1" dirty="0" err="1"/>
              <a:t>Về</a:t>
            </a:r>
            <a:r>
              <a:rPr lang="en-US" sz="2800" b="1" dirty="0"/>
              <a:t> </a:t>
            </a:r>
            <a:r>
              <a:rPr lang="en-US" sz="2800" b="1" dirty="0" err="1"/>
              <a:t>nước</a:t>
            </a:r>
            <a:r>
              <a:rPr lang="en-US" sz="2800" b="1" dirty="0"/>
              <a:t> </a:t>
            </a:r>
            <a:r>
              <a:rPr lang="en-US" sz="2800" b="1" dirty="0" err="1"/>
              <a:t>anh</a:t>
            </a:r>
            <a:r>
              <a:rPr lang="en-US" sz="2800" b="1" dirty="0"/>
              <a:t> </a:t>
            </a:r>
            <a:r>
              <a:rPr lang="en-US" sz="2800" b="1" dirty="0" err="1"/>
              <a:t>làm</a:t>
            </a:r>
            <a:r>
              <a:rPr lang="en-US" sz="2800" b="1" dirty="0"/>
              <a:t> </a:t>
            </a:r>
            <a:r>
              <a:rPr lang="en-US" sz="2800" b="1" dirty="0" err="1"/>
              <a:t>nhiệm</a:t>
            </a:r>
            <a:r>
              <a:rPr lang="en-US" sz="2800" b="1" dirty="0"/>
              <a:t> </a:t>
            </a:r>
            <a:r>
              <a:rPr lang="en-US" sz="2800" b="1" dirty="0" err="1"/>
              <a:t>vụ</a:t>
            </a:r>
            <a:r>
              <a:rPr lang="en-US" sz="2800" b="1" dirty="0"/>
              <a:t> </a:t>
            </a:r>
            <a:r>
              <a:rPr lang="en-US" sz="2800" b="1" dirty="0" err="1"/>
              <a:t>gì</a:t>
            </a:r>
            <a:r>
              <a:rPr lang="en-US" sz="2800" b="1" dirty="0"/>
              <a:t>?</a:t>
            </a:r>
          </a:p>
        </p:txBody>
      </p:sp>
      <p:sp>
        <p:nvSpPr>
          <p:cNvPr id="4105" name="AutoShape 46"/>
          <p:cNvSpPr>
            <a:spLocks noChangeArrowheads="1"/>
          </p:cNvSpPr>
          <p:nvPr/>
        </p:nvSpPr>
        <p:spPr bwMode="gray">
          <a:xfrm>
            <a:off x="2560988" y="2654578"/>
            <a:ext cx="8295482" cy="626106"/>
          </a:xfrm>
          <a:prstGeom prst="roundRect">
            <a:avLst>
              <a:gd name="adj" fmla="val 50000"/>
            </a:avLst>
          </a:prstGeom>
          <a:noFill/>
          <a:ln w="28575" algn="ctr">
            <a:solidFill>
              <a:schemeClr val="accent2">
                <a:lumMod val="75000"/>
              </a:schemeClr>
            </a:solidFill>
            <a:round/>
            <a:headEnd/>
            <a:tailEnd/>
          </a:ln>
          <a:effectLst/>
        </p:spPr>
        <p:txBody>
          <a:bodyPr wrap="none" anchor="ctr"/>
          <a:lstStyle/>
          <a:p>
            <a:r>
              <a:rPr lang="en-US" sz="2800" b="1" dirty="0" err="1"/>
              <a:t>Anh</a:t>
            </a:r>
            <a:r>
              <a:rPr lang="en-US" sz="2800" b="1" dirty="0"/>
              <a:t> </a:t>
            </a:r>
            <a:r>
              <a:rPr lang="en-US" sz="2800" b="1" dirty="0" err="1"/>
              <a:t>Lý</a:t>
            </a:r>
            <a:r>
              <a:rPr lang="en-US" sz="2800" b="1" dirty="0"/>
              <a:t> </a:t>
            </a:r>
            <a:r>
              <a:rPr lang="en-US" sz="2800" b="1" dirty="0" err="1"/>
              <a:t>Tự</a:t>
            </a:r>
            <a:r>
              <a:rPr lang="en-US" sz="2800" b="1" dirty="0"/>
              <a:t> </a:t>
            </a:r>
            <a:r>
              <a:rPr lang="en-US" sz="2800" b="1" dirty="0" err="1"/>
              <a:t>Trọng</a:t>
            </a:r>
            <a:r>
              <a:rPr lang="en-US" sz="2800" b="1" dirty="0"/>
              <a:t> </a:t>
            </a:r>
            <a:r>
              <a:rPr lang="en-US" sz="2800" b="1" dirty="0" err="1"/>
              <a:t>được</a:t>
            </a:r>
            <a:r>
              <a:rPr lang="en-US" sz="2800" b="1" dirty="0"/>
              <a:t> </a:t>
            </a:r>
            <a:r>
              <a:rPr lang="en-US" sz="2800" b="1" dirty="0" err="1"/>
              <a:t>cử</a:t>
            </a:r>
            <a:r>
              <a:rPr lang="en-US" sz="2800" b="1" dirty="0"/>
              <a:t> </a:t>
            </a:r>
            <a:r>
              <a:rPr lang="en-US" sz="2800" b="1" dirty="0" err="1"/>
              <a:t>đi</a:t>
            </a:r>
            <a:r>
              <a:rPr lang="en-US" sz="2800" b="1" dirty="0"/>
              <a:t> </a:t>
            </a:r>
            <a:r>
              <a:rPr lang="en-US" sz="2800" b="1" dirty="0" err="1"/>
              <a:t>học</a:t>
            </a:r>
            <a:r>
              <a:rPr lang="en-US" sz="2800" b="1" dirty="0"/>
              <a:t> </a:t>
            </a:r>
            <a:r>
              <a:rPr lang="en-US" sz="2800" b="1" dirty="0" err="1"/>
              <a:t>nước</a:t>
            </a:r>
            <a:r>
              <a:rPr lang="en-US" sz="2800" b="1" dirty="0"/>
              <a:t> </a:t>
            </a:r>
            <a:r>
              <a:rPr lang="en-US" sz="2800" b="1" dirty="0" err="1"/>
              <a:t>ngoài</a:t>
            </a:r>
            <a:r>
              <a:rPr lang="en-US" sz="2800" b="1" dirty="0"/>
              <a:t> </a:t>
            </a:r>
            <a:r>
              <a:rPr lang="en-US" sz="2800" b="1" dirty="0" err="1"/>
              <a:t>khi</a:t>
            </a:r>
            <a:r>
              <a:rPr lang="en-US" sz="2800" b="1" dirty="0"/>
              <a:t> </a:t>
            </a:r>
            <a:r>
              <a:rPr lang="en-US" sz="2800" b="1" dirty="0" err="1"/>
              <a:t>nào</a:t>
            </a:r>
            <a:r>
              <a:rPr lang="en-US" sz="2800" b="1" dirty="0"/>
              <a:t>?</a:t>
            </a:r>
          </a:p>
        </p:txBody>
      </p:sp>
      <p:sp>
        <p:nvSpPr>
          <p:cNvPr id="4106" name="AutoShape 47"/>
          <p:cNvSpPr>
            <a:spLocks noChangeArrowheads="1"/>
          </p:cNvSpPr>
          <p:nvPr/>
        </p:nvSpPr>
        <p:spPr bwMode="gray">
          <a:xfrm>
            <a:off x="1605871" y="1703613"/>
            <a:ext cx="7012621" cy="617534"/>
          </a:xfrm>
          <a:prstGeom prst="roundRect">
            <a:avLst>
              <a:gd name="adj" fmla="val 50000"/>
            </a:avLst>
          </a:prstGeom>
          <a:noFill/>
          <a:ln w="28575" algn="ctr">
            <a:solidFill>
              <a:schemeClr val="accent2">
                <a:lumMod val="75000"/>
              </a:schemeClr>
            </a:solidFill>
            <a:round/>
            <a:headEnd/>
            <a:tailEnd/>
          </a:ln>
          <a:effectLst/>
        </p:spPr>
        <p:txBody>
          <a:bodyPr wrap="none" anchor="ctr"/>
          <a:lstStyle/>
          <a:p>
            <a:r>
              <a:rPr lang="en-US" sz="2800" b="1" dirty="0" err="1"/>
              <a:t>Câu</a:t>
            </a:r>
            <a:r>
              <a:rPr lang="en-US" sz="2800" b="1" dirty="0"/>
              <a:t> </a:t>
            </a:r>
            <a:r>
              <a:rPr lang="en-US" sz="2800" b="1" dirty="0" err="1"/>
              <a:t>chuyện</a:t>
            </a:r>
            <a:r>
              <a:rPr lang="en-US" sz="2800" b="1" dirty="0"/>
              <a:t> </a:t>
            </a:r>
            <a:r>
              <a:rPr lang="en-US" sz="2800" b="1" dirty="0" err="1"/>
              <a:t>có</a:t>
            </a:r>
            <a:r>
              <a:rPr lang="en-US" sz="2800" b="1" dirty="0"/>
              <a:t> </a:t>
            </a:r>
            <a:r>
              <a:rPr lang="en-US" sz="2800" b="1" dirty="0" err="1"/>
              <a:t>những</a:t>
            </a:r>
            <a:r>
              <a:rPr lang="en-US" sz="2800" b="1" dirty="0"/>
              <a:t> </a:t>
            </a:r>
            <a:r>
              <a:rPr lang="en-US" sz="2800" b="1" dirty="0" err="1"/>
              <a:t>nhân</a:t>
            </a:r>
            <a:r>
              <a:rPr lang="en-US" sz="2800" b="1" dirty="0"/>
              <a:t> </a:t>
            </a:r>
            <a:r>
              <a:rPr lang="en-US" sz="2800" b="1" dirty="0" err="1"/>
              <a:t>vật</a:t>
            </a:r>
            <a:r>
              <a:rPr lang="en-US" sz="2800" b="1" dirty="0"/>
              <a:t> </a:t>
            </a:r>
            <a:r>
              <a:rPr lang="en-US" sz="2800" b="1" dirty="0" err="1"/>
              <a:t>nào</a:t>
            </a:r>
            <a:r>
              <a:rPr lang="en-US" sz="2800" b="1" dirty="0"/>
              <a:t>?</a:t>
            </a:r>
          </a:p>
        </p:txBody>
      </p:sp>
      <p:grpSp>
        <p:nvGrpSpPr>
          <p:cNvPr id="2" name="Group 48"/>
          <p:cNvGrpSpPr>
            <a:grpSpLocks/>
          </p:cNvGrpSpPr>
          <p:nvPr/>
        </p:nvGrpSpPr>
        <p:grpSpPr bwMode="auto">
          <a:xfrm>
            <a:off x="1090016" y="1703613"/>
            <a:ext cx="457200" cy="606129"/>
            <a:chOff x="2078" y="444"/>
            <a:chExt cx="1615" cy="4087"/>
          </a:xfrm>
        </p:grpSpPr>
        <p:sp>
          <p:nvSpPr>
            <p:cNvPr id="4136" name="Oval 49"/>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eaLnBrk="1" hangingPunct="1"/>
              <a:endParaRPr lang="en-US" sz="2200"/>
            </a:p>
          </p:txBody>
        </p:sp>
        <p:sp>
          <p:nvSpPr>
            <p:cNvPr id="4137" name="Oval 50"/>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eaLnBrk="1" hangingPunct="1"/>
              <a:endParaRPr lang="en-US" sz="2200"/>
            </a:p>
          </p:txBody>
        </p:sp>
        <p:sp>
          <p:nvSpPr>
            <p:cNvPr id="88115" name="Oval 51"/>
            <p:cNvSpPr>
              <a:spLocks noChangeArrowheads="1"/>
            </p:cNvSpPr>
            <p:nvPr/>
          </p:nvSpPr>
          <p:spPr bwMode="gray">
            <a:xfrm>
              <a:off x="2253" y="444"/>
              <a:ext cx="918" cy="4086"/>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sz="2200">
                <a:latin typeface="Arial" panose="020B0604020202020204" pitchFamily="34" charset="0"/>
              </a:endParaRPr>
            </a:p>
          </p:txBody>
        </p:sp>
        <p:sp>
          <p:nvSpPr>
            <p:cNvPr id="4139" name="Oval 52"/>
            <p:cNvSpPr>
              <a:spLocks noChangeArrowheads="1"/>
            </p:cNvSpPr>
            <p:nvPr/>
          </p:nvSpPr>
          <p:spPr bwMode="gray">
            <a:xfrm>
              <a:off x="2254" y="445"/>
              <a:ext cx="918" cy="4086"/>
            </a:xfrm>
            <a:prstGeom prst="ellipse">
              <a:avLst/>
            </a:prstGeom>
            <a:gradFill rotWithShape="1">
              <a:gsLst>
                <a:gs pos="0">
                  <a:srgbClr val="000000"/>
                </a:gs>
                <a:gs pos="100000">
                  <a:srgbClr val="FFCC00"/>
                </a:gs>
              </a:gsLst>
              <a:lin ang="2700000" scaled="1"/>
            </a:gradFill>
            <a:ln w="38100" algn="ctr">
              <a:noFill/>
              <a:round/>
              <a:headEnd/>
              <a:tailEnd/>
            </a:ln>
            <a:effectLst/>
          </p:spPr>
          <p:txBody>
            <a:bodyPr wrap="none" anchor="ctr">
              <a:spAutoFit/>
            </a:bodyPr>
            <a:lstStyle/>
            <a:p>
              <a:pPr eaLnBrk="1" hangingPunct="1"/>
              <a:endParaRPr lang="en-US" sz="2200"/>
            </a:p>
          </p:txBody>
        </p:sp>
        <p:sp>
          <p:nvSpPr>
            <p:cNvPr id="88117" name="Oval 53"/>
            <p:cNvSpPr>
              <a:spLocks noChangeArrowheads="1"/>
            </p:cNvSpPr>
            <p:nvPr/>
          </p:nvSpPr>
          <p:spPr bwMode="gray">
            <a:xfrm>
              <a:off x="2334" y="445"/>
              <a:ext cx="1097" cy="4086"/>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sz="2200">
                <a:latin typeface="Arial" panose="020B0604020202020204" pitchFamily="34" charset="0"/>
              </a:endParaRPr>
            </a:p>
          </p:txBody>
        </p:sp>
        <p:sp>
          <p:nvSpPr>
            <p:cNvPr id="4141" name="Oval 54"/>
            <p:cNvSpPr>
              <a:spLocks noChangeArrowheads="1"/>
            </p:cNvSpPr>
            <p:nvPr/>
          </p:nvSpPr>
          <p:spPr bwMode="gray">
            <a:xfrm>
              <a:off x="2337" y="445"/>
              <a:ext cx="1096" cy="4086"/>
            </a:xfrm>
            <a:prstGeom prst="ellipse">
              <a:avLst/>
            </a:prstGeom>
            <a:gradFill rotWithShape="1">
              <a:gsLst>
                <a:gs pos="0">
                  <a:srgbClr val="FFCC00"/>
                </a:gs>
                <a:gs pos="100000">
                  <a:srgbClr val="7C6300"/>
                </a:gs>
              </a:gsLst>
              <a:lin ang="2700000" scaled="1"/>
            </a:gradFill>
            <a:ln w="38100" algn="ctr">
              <a:noFill/>
              <a:round/>
              <a:headEnd/>
              <a:tailEnd/>
            </a:ln>
            <a:effectLst/>
          </p:spPr>
          <p:txBody>
            <a:bodyPr anchor="ctr">
              <a:spAutoFit/>
            </a:bodyPr>
            <a:lstStyle/>
            <a:p>
              <a:pPr eaLnBrk="1" hangingPunct="1"/>
              <a:endParaRPr lang="en-US" sz="2200"/>
            </a:p>
          </p:txBody>
        </p:sp>
      </p:grpSp>
      <p:grpSp>
        <p:nvGrpSpPr>
          <p:cNvPr id="3" name="Group 55"/>
          <p:cNvGrpSpPr>
            <a:grpSpLocks/>
          </p:cNvGrpSpPr>
          <p:nvPr/>
        </p:nvGrpSpPr>
        <p:grpSpPr bwMode="auto">
          <a:xfrm>
            <a:off x="1879378" y="2656316"/>
            <a:ext cx="512762" cy="605994"/>
            <a:chOff x="2078" y="477"/>
            <a:chExt cx="1615" cy="4021"/>
          </a:xfrm>
        </p:grpSpPr>
        <p:sp>
          <p:nvSpPr>
            <p:cNvPr id="4130" name="Oval 56"/>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eaLnBrk="1" hangingPunct="1"/>
              <a:endParaRPr lang="en-US" sz="2200"/>
            </a:p>
          </p:txBody>
        </p:sp>
        <p:sp>
          <p:nvSpPr>
            <p:cNvPr id="4131" name="Oval 57"/>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eaLnBrk="1" hangingPunct="1"/>
              <a:endParaRPr lang="en-US" sz="2200"/>
            </a:p>
          </p:txBody>
        </p:sp>
        <p:sp>
          <p:nvSpPr>
            <p:cNvPr id="88122" name="Oval 58"/>
            <p:cNvSpPr>
              <a:spLocks noChangeArrowheads="1"/>
            </p:cNvSpPr>
            <p:nvPr/>
          </p:nvSpPr>
          <p:spPr bwMode="gray">
            <a:xfrm>
              <a:off x="2253" y="477"/>
              <a:ext cx="818" cy="4020"/>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sz="2200">
                <a:latin typeface="Arial" panose="020B0604020202020204" pitchFamily="34" charset="0"/>
              </a:endParaRPr>
            </a:p>
          </p:txBody>
        </p:sp>
        <p:sp>
          <p:nvSpPr>
            <p:cNvPr id="4133" name="Oval 59"/>
            <p:cNvSpPr>
              <a:spLocks noChangeArrowheads="1"/>
            </p:cNvSpPr>
            <p:nvPr/>
          </p:nvSpPr>
          <p:spPr bwMode="gray">
            <a:xfrm>
              <a:off x="2254" y="478"/>
              <a:ext cx="818" cy="4020"/>
            </a:xfrm>
            <a:prstGeom prst="ellipse">
              <a:avLst/>
            </a:prstGeom>
            <a:gradFill rotWithShape="1">
              <a:gsLst>
                <a:gs pos="0">
                  <a:srgbClr val="000000"/>
                </a:gs>
                <a:gs pos="100000">
                  <a:srgbClr val="48BE67"/>
                </a:gs>
              </a:gsLst>
              <a:lin ang="2700000" scaled="1"/>
            </a:gradFill>
            <a:ln w="38100" algn="ctr">
              <a:noFill/>
              <a:round/>
              <a:headEnd/>
              <a:tailEnd/>
            </a:ln>
            <a:effectLst/>
          </p:spPr>
          <p:txBody>
            <a:bodyPr wrap="none" anchor="ctr">
              <a:spAutoFit/>
            </a:bodyPr>
            <a:lstStyle/>
            <a:p>
              <a:pPr eaLnBrk="1" hangingPunct="1"/>
              <a:endParaRPr lang="en-US" sz="2200"/>
            </a:p>
          </p:txBody>
        </p:sp>
        <p:sp>
          <p:nvSpPr>
            <p:cNvPr id="88124" name="Oval 60"/>
            <p:cNvSpPr>
              <a:spLocks noChangeArrowheads="1"/>
            </p:cNvSpPr>
            <p:nvPr/>
          </p:nvSpPr>
          <p:spPr bwMode="gray">
            <a:xfrm>
              <a:off x="2334" y="478"/>
              <a:ext cx="1097" cy="40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sz="2200">
                <a:latin typeface="Arial" panose="020B0604020202020204" pitchFamily="34" charset="0"/>
              </a:endParaRPr>
            </a:p>
          </p:txBody>
        </p:sp>
        <p:sp>
          <p:nvSpPr>
            <p:cNvPr id="4135" name="Oval 61"/>
            <p:cNvSpPr>
              <a:spLocks noChangeArrowheads="1"/>
            </p:cNvSpPr>
            <p:nvPr/>
          </p:nvSpPr>
          <p:spPr bwMode="gray">
            <a:xfrm>
              <a:off x="2337" y="478"/>
              <a:ext cx="1096" cy="4020"/>
            </a:xfrm>
            <a:prstGeom prst="ellipse">
              <a:avLst/>
            </a:prstGeom>
            <a:gradFill rotWithShape="1">
              <a:gsLst>
                <a:gs pos="0">
                  <a:srgbClr val="48BE67"/>
                </a:gs>
                <a:gs pos="100000">
                  <a:srgbClr val="235C32"/>
                </a:gs>
              </a:gsLst>
              <a:lin ang="2700000" scaled="1"/>
            </a:gradFill>
            <a:ln w="38100" algn="ctr">
              <a:noFill/>
              <a:round/>
              <a:headEnd/>
              <a:tailEnd/>
            </a:ln>
            <a:effectLst/>
          </p:spPr>
          <p:txBody>
            <a:bodyPr anchor="ctr">
              <a:spAutoFit/>
            </a:bodyPr>
            <a:lstStyle/>
            <a:p>
              <a:pPr eaLnBrk="1" hangingPunct="1"/>
              <a:endParaRPr lang="en-US" sz="2200"/>
            </a:p>
          </p:txBody>
        </p:sp>
      </p:grpSp>
      <p:grpSp>
        <p:nvGrpSpPr>
          <p:cNvPr id="4" name="Group 62"/>
          <p:cNvGrpSpPr>
            <a:grpSpLocks/>
          </p:cNvGrpSpPr>
          <p:nvPr/>
        </p:nvGrpSpPr>
        <p:grpSpPr bwMode="auto">
          <a:xfrm>
            <a:off x="2135759" y="3658709"/>
            <a:ext cx="512762" cy="605994"/>
            <a:chOff x="2078" y="477"/>
            <a:chExt cx="1615" cy="4021"/>
          </a:xfrm>
        </p:grpSpPr>
        <p:sp>
          <p:nvSpPr>
            <p:cNvPr id="4124" name="Oval 63"/>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eaLnBrk="1" hangingPunct="1"/>
              <a:endParaRPr lang="en-US" sz="2200"/>
            </a:p>
          </p:txBody>
        </p:sp>
        <p:sp>
          <p:nvSpPr>
            <p:cNvPr id="4125" name="Oval 64"/>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eaLnBrk="1" hangingPunct="1"/>
              <a:endParaRPr lang="en-US" sz="2200"/>
            </a:p>
          </p:txBody>
        </p:sp>
        <p:sp>
          <p:nvSpPr>
            <p:cNvPr id="88129" name="Oval 65"/>
            <p:cNvSpPr>
              <a:spLocks noChangeArrowheads="1"/>
            </p:cNvSpPr>
            <p:nvPr/>
          </p:nvSpPr>
          <p:spPr bwMode="gray">
            <a:xfrm>
              <a:off x="2253" y="477"/>
              <a:ext cx="818" cy="4020"/>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sz="2200">
                <a:latin typeface="Arial" panose="020B0604020202020204" pitchFamily="34" charset="0"/>
              </a:endParaRPr>
            </a:p>
          </p:txBody>
        </p:sp>
        <p:sp>
          <p:nvSpPr>
            <p:cNvPr id="4127" name="Oval 66"/>
            <p:cNvSpPr>
              <a:spLocks noChangeArrowheads="1"/>
            </p:cNvSpPr>
            <p:nvPr/>
          </p:nvSpPr>
          <p:spPr bwMode="gray">
            <a:xfrm>
              <a:off x="2254" y="478"/>
              <a:ext cx="818" cy="4020"/>
            </a:xfrm>
            <a:prstGeom prst="ellipse">
              <a:avLst/>
            </a:prstGeom>
            <a:gradFill rotWithShape="1">
              <a:gsLst>
                <a:gs pos="0">
                  <a:srgbClr val="21B3E1"/>
                </a:gs>
                <a:gs pos="100000">
                  <a:srgbClr val="0F5368"/>
                </a:gs>
              </a:gsLst>
              <a:lin ang="5400000" scaled="1"/>
            </a:gradFill>
            <a:ln w="38100" algn="ctr">
              <a:noFill/>
              <a:round/>
              <a:headEnd/>
              <a:tailEnd/>
            </a:ln>
            <a:effectLst/>
          </p:spPr>
          <p:txBody>
            <a:bodyPr wrap="none" anchor="ctr">
              <a:spAutoFit/>
            </a:bodyPr>
            <a:lstStyle/>
            <a:p>
              <a:pPr eaLnBrk="1" hangingPunct="1"/>
              <a:endParaRPr lang="en-US" sz="2200"/>
            </a:p>
          </p:txBody>
        </p:sp>
        <p:sp>
          <p:nvSpPr>
            <p:cNvPr id="88131" name="Oval 67"/>
            <p:cNvSpPr>
              <a:spLocks noChangeArrowheads="1"/>
            </p:cNvSpPr>
            <p:nvPr/>
          </p:nvSpPr>
          <p:spPr bwMode="gray">
            <a:xfrm>
              <a:off x="2334" y="478"/>
              <a:ext cx="1097" cy="40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sz="2200">
                <a:latin typeface="Arial" panose="020B0604020202020204" pitchFamily="34" charset="0"/>
              </a:endParaRPr>
            </a:p>
          </p:txBody>
        </p:sp>
        <p:sp>
          <p:nvSpPr>
            <p:cNvPr id="4129" name="Oval 68"/>
            <p:cNvSpPr>
              <a:spLocks noChangeArrowheads="1"/>
            </p:cNvSpPr>
            <p:nvPr/>
          </p:nvSpPr>
          <p:spPr bwMode="gray">
            <a:xfrm>
              <a:off x="2337" y="478"/>
              <a:ext cx="1096" cy="4020"/>
            </a:xfrm>
            <a:prstGeom prst="ellipse">
              <a:avLst/>
            </a:prstGeom>
            <a:gradFill rotWithShape="1">
              <a:gsLst>
                <a:gs pos="0">
                  <a:srgbClr val="21B3E1"/>
                </a:gs>
                <a:gs pos="100000">
                  <a:srgbClr val="10576D"/>
                </a:gs>
              </a:gsLst>
              <a:lin ang="2700000" scaled="1"/>
            </a:gradFill>
            <a:ln w="38100" algn="ctr">
              <a:noFill/>
              <a:round/>
              <a:headEnd/>
              <a:tailEnd/>
            </a:ln>
            <a:effectLst/>
          </p:spPr>
          <p:txBody>
            <a:bodyPr anchor="ctr">
              <a:spAutoFit/>
            </a:bodyPr>
            <a:lstStyle/>
            <a:p>
              <a:pPr eaLnBrk="1" hangingPunct="1"/>
              <a:endParaRPr lang="en-US" sz="2200"/>
            </a:p>
          </p:txBody>
        </p:sp>
      </p:grpSp>
      <p:grpSp>
        <p:nvGrpSpPr>
          <p:cNvPr id="5" name="Group 69"/>
          <p:cNvGrpSpPr>
            <a:grpSpLocks/>
          </p:cNvGrpSpPr>
          <p:nvPr/>
        </p:nvGrpSpPr>
        <p:grpSpPr bwMode="auto">
          <a:xfrm>
            <a:off x="2036299" y="4612601"/>
            <a:ext cx="457200" cy="605994"/>
            <a:chOff x="2078" y="477"/>
            <a:chExt cx="1615" cy="4021"/>
          </a:xfrm>
        </p:grpSpPr>
        <p:sp>
          <p:nvSpPr>
            <p:cNvPr id="4118" name="Oval 70"/>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eaLnBrk="1" hangingPunct="1"/>
              <a:endParaRPr lang="en-US" sz="2200"/>
            </a:p>
          </p:txBody>
        </p:sp>
        <p:sp>
          <p:nvSpPr>
            <p:cNvPr id="4119" name="Oval 71"/>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eaLnBrk="1" hangingPunct="1"/>
              <a:endParaRPr lang="en-US" sz="2200"/>
            </a:p>
          </p:txBody>
        </p:sp>
        <p:sp>
          <p:nvSpPr>
            <p:cNvPr id="88136" name="Oval 72"/>
            <p:cNvSpPr>
              <a:spLocks noChangeArrowheads="1"/>
            </p:cNvSpPr>
            <p:nvPr/>
          </p:nvSpPr>
          <p:spPr bwMode="gray">
            <a:xfrm>
              <a:off x="2253" y="477"/>
              <a:ext cx="918" cy="4020"/>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sz="2200">
                <a:latin typeface="Arial" panose="020B0604020202020204" pitchFamily="34" charset="0"/>
              </a:endParaRPr>
            </a:p>
          </p:txBody>
        </p:sp>
        <p:sp>
          <p:nvSpPr>
            <p:cNvPr id="4121" name="Oval 73"/>
            <p:cNvSpPr>
              <a:spLocks noChangeArrowheads="1"/>
            </p:cNvSpPr>
            <p:nvPr/>
          </p:nvSpPr>
          <p:spPr bwMode="gray">
            <a:xfrm>
              <a:off x="2254" y="478"/>
              <a:ext cx="918" cy="4020"/>
            </a:xfrm>
            <a:prstGeom prst="ellipse">
              <a:avLst/>
            </a:prstGeom>
            <a:gradFill rotWithShape="1">
              <a:gsLst>
                <a:gs pos="0">
                  <a:srgbClr val="000000"/>
                </a:gs>
                <a:gs pos="100000">
                  <a:srgbClr val="8D67E1"/>
                </a:gs>
              </a:gsLst>
              <a:lin ang="2700000" scaled="1"/>
            </a:gradFill>
            <a:ln w="38100" algn="ctr">
              <a:noFill/>
              <a:round/>
              <a:headEnd/>
              <a:tailEnd/>
            </a:ln>
            <a:effectLst/>
          </p:spPr>
          <p:txBody>
            <a:bodyPr wrap="none" anchor="ctr">
              <a:spAutoFit/>
            </a:bodyPr>
            <a:lstStyle/>
            <a:p>
              <a:pPr eaLnBrk="1" hangingPunct="1"/>
              <a:endParaRPr lang="en-US" sz="2200"/>
            </a:p>
          </p:txBody>
        </p:sp>
        <p:sp>
          <p:nvSpPr>
            <p:cNvPr id="88138" name="Oval 74"/>
            <p:cNvSpPr>
              <a:spLocks noChangeArrowheads="1"/>
            </p:cNvSpPr>
            <p:nvPr/>
          </p:nvSpPr>
          <p:spPr bwMode="gray">
            <a:xfrm>
              <a:off x="2334" y="478"/>
              <a:ext cx="1097" cy="4020"/>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sz="2200">
                <a:latin typeface="Arial" panose="020B0604020202020204" pitchFamily="34" charset="0"/>
              </a:endParaRPr>
            </a:p>
          </p:txBody>
        </p:sp>
        <p:sp>
          <p:nvSpPr>
            <p:cNvPr id="4123" name="Oval 75"/>
            <p:cNvSpPr>
              <a:spLocks noChangeArrowheads="1"/>
            </p:cNvSpPr>
            <p:nvPr/>
          </p:nvSpPr>
          <p:spPr bwMode="gray">
            <a:xfrm>
              <a:off x="2337" y="478"/>
              <a:ext cx="1096" cy="4020"/>
            </a:xfrm>
            <a:prstGeom prst="ellipse">
              <a:avLst/>
            </a:prstGeom>
            <a:gradFill rotWithShape="1">
              <a:gsLst>
                <a:gs pos="0">
                  <a:srgbClr val="8D67E1"/>
                </a:gs>
                <a:gs pos="100000">
                  <a:srgbClr val="45326D"/>
                </a:gs>
              </a:gsLst>
              <a:lin ang="2700000" scaled="1"/>
            </a:gradFill>
            <a:ln w="38100" algn="ctr">
              <a:noFill/>
              <a:round/>
              <a:headEnd/>
              <a:tailEnd/>
            </a:ln>
            <a:effectLst/>
          </p:spPr>
          <p:txBody>
            <a:bodyPr anchor="ctr">
              <a:spAutoFit/>
            </a:bodyPr>
            <a:lstStyle/>
            <a:p>
              <a:pPr eaLnBrk="1" hangingPunct="1"/>
              <a:endParaRPr lang="en-US" sz="2200"/>
            </a:p>
          </p:txBody>
        </p:sp>
      </p:grpSp>
      <p:grpSp>
        <p:nvGrpSpPr>
          <p:cNvPr id="6" name="Group 76"/>
          <p:cNvGrpSpPr>
            <a:grpSpLocks/>
          </p:cNvGrpSpPr>
          <p:nvPr/>
        </p:nvGrpSpPr>
        <p:grpSpPr bwMode="auto">
          <a:xfrm rot="800264">
            <a:off x="1305478" y="5724055"/>
            <a:ext cx="436562" cy="606087"/>
            <a:chOff x="2078" y="409"/>
            <a:chExt cx="1615" cy="4158"/>
          </a:xfrm>
        </p:grpSpPr>
        <p:sp>
          <p:nvSpPr>
            <p:cNvPr id="4112" name="Oval 77"/>
            <p:cNvSpPr>
              <a:spLocks noChangeArrowheads="1"/>
            </p:cNvSpPr>
            <p:nvPr/>
          </p:nvSpPr>
          <p:spPr bwMode="gray">
            <a:xfrm>
              <a:off x="2078" y="1680"/>
              <a:ext cx="1615" cy="1615"/>
            </a:xfrm>
            <a:prstGeom prst="ellipse">
              <a:avLst/>
            </a:prstGeom>
            <a:gradFill rotWithShape="1">
              <a:gsLst>
                <a:gs pos="0">
                  <a:srgbClr val="767676"/>
                </a:gs>
                <a:gs pos="50000">
                  <a:srgbClr val="FFFFFF"/>
                </a:gs>
                <a:gs pos="100000">
                  <a:srgbClr val="767676"/>
                </a:gs>
              </a:gsLst>
              <a:lin ang="5400000" scaled="1"/>
            </a:gradFill>
            <a:ln w="57150" algn="ctr">
              <a:noFill/>
              <a:round/>
              <a:headEnd/>
              <a:tailEnd/>
            </a:ln>
            <a:effectLst/>
          </p:spPr>
          <p:txBody>
            <a:bodyPr wrap="none" anchor="ctr"/>
            <a:lstStyle/>
            <a:p>
              <a:pPr eaLnBrk="1" hangingPunct="1"/>
              <a:endParaRPr lang="en-US" sz="2200"/>
            </a:p>
          </p:txBody>
        </p:sp>
        <p:sp>
          <p:nvSpPr>
            <p:cNvPr id="4113" name="Oval 78"/>
            <p:cNvSpPr>
              <a:spLocks noChangeArrowheads="1"/>
            </p:cNvSpPr>
            <p:nvPr/>
          </p:nvSpPr>
          <p:spPr bwMode="gray">
            <a:xfrm>
              <a:off x="2170" y="1771"/>
              <a:ext cx="1430" cy="1430"/>
            </a:xfrm>
            <a:prstGeom prst="ellipse">
              <a:avLst/>
            </a:prstGeom>
            <a:gradFill rotWithShape="1">
              <a:gsLst>
                <a:gs pos="0">
                  <a:srgbClr val="A2A2A2"/>
                </a:gs>
                <a:gs pos="50000">
                  <a:srgbClr val="FFFFFF"/>
                </a:gs>
                <a:gs pos="100000">
                  <a:srgbClr val="A2A2A2"/>
                </a:gs>
              </a:gsLst>
              <a:lin ang="0" scaled="1"/>
            </a:gradFill>
            <a:ln w="9525" algn="ctr">
              <a:noFill/>
              <a:round/>
              <a:headEnd/>
              <a:tailEnd/>
            </a:ln>
            <a:effectLst/>
          </p:spPr>
          <p:txBody>
            <a:bodyPr wrap="none" anchor="ctr"/>
            <a:lstStyle/>
            <a:p>
              <a:pPr eaLnBrk="1" hangingPunct="1"/>
              <a:endParaRPr lang="en-US" sz="2200"/>
            </a:p>
          </p:txBody>
        </p:sp>
        <p:sp>
          <p:nvSpPr>
            <p:cNvPr id="88143" name="Oval 79"/>
            <p:cNvSpPr>
              <a:spLocks noChangeArrowheads="1"/>
            </p:cNvSpPr>
            <p:nvPr/>
          </p:nvSpPr>
          <p:spPr bwMode="gray">
            <a:xfrm>
              <a:off x="2361" y="409"/>
              <a:ext cx="961" cy="4157"/>
            </a:xfrm>
            <a:prstGeom prst="ellipse">
              <a:avLst/>
            </a:prstGeom>
            <a:gradFill rotWithShape="1">
              <a:gsLst>
                <a:gs pos="0">
                  <a:schemeClr val="hlink">
                    <a:gamma/>
                    <a:tint val="0"/>
                    <a:invGamma/>
                  </a:schemeClr>
                </a:gs>
                <a:gs pos="50000">
                  <a:schemeClr val="hlink"/>
                </a:gs>
                <a:gs pos="100000">
                  <a:schemeClr val="hlink">
                    <a:gamma/>
                    <a:tint val="0"/>
                    <a:invGamma/>
                  </a:schemeClr>
                </a:gs>
              </a:gsLst>
              <a:lin ang="27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wrap="none" anchor="ctr">
              <a:spAutoFit/>
            </a:bodyPr>
            <a:lstStyle/>
            <a:p>
              <a:pPr eaLnBrk="1" hangingPunct="1">
                <a:defRPr/>
              </a:pPr>
              <a:endParaRPr lang="en-US" sz="2200">
                <a:latin typeface="Arial" panose="020B0604020202020204" pitchFamily="34" charset="0"/>
              </a:endParaRPr>
            </a:p>
          </p:txBody>
        </p:sp>
        <p:sp>
          <p:nvSpPr>
            <p:cNvPr id="4115" name="Oval 80"/>
            <p:cNvSpPr>
              <a:spLocks noChangeArrowheads="1"/>
            </p:cNvSpPr>
            <p:nvPr/>
          </p:nvSpPr>
          <p:spPr bwMode="gray">
            <a:xfrm>
              <a:off x="2364" y="410"/>
              <a:ext cx="961" cy="4157"/>
            </a:xfrm>
            <a:prstGeom prst="ellipse">
              <a:avLst/>
            </a:prstGeom>
            <a:gradFill rotWithShape="1">
              <a:gsLst>
                <a:gs pos="0">
                  <a:srgbClr val="000000"/>
                </a:gs>
                <a:gs pos="100000">
                  <a:srgbClr val="E35E23"/>
                </a:gs>
              </a:gsLst>
              <a:lin ang="2700000" scaled="1"/>
            </a:gradFill>
            <a:ln w="38100" algn="ctr">
              <a:noFill/>
              <a:round/>
              <a:headEnd/>
              <a:tailEnd/>
            </a:ln>
            <a:effectLst/>
          </p:spPr>
          <p:txBody>
            <a:bodyPr wrap="none" anchor="ctr">
              <a:spAutoFit/>
            </a:bodyPr>
            <a:lstStyle/>
            <a:p>
              <a:pPr eaLnBrk="1" hangingPunct="1"/>
              <a:endParaRPr lang="en-US" sz="2200"/>
            </a:p>
          </p:txBody>
        </p:sp>
        <p:sp>
          <p:nvSpPr>
            <p:cNvPr id="88145" name="Oval 81"/>
            <p:cNvSpPr>
              <a:spLocks noChangeArrowheads="1"/>
            </p:cNvSpPr>
            <p:nvPr/>
          </p:nvSpPr>
          <p:spPr bwMode="gray">
            <a:xfrm>
              <a:off x="2338" y="410"/>
              <a:ext cx="1096" cy="4157"/>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a:noFill/>
            </a:ln>
            <a:effectLst/>
            <a:extLst>
              <a:ext uri="{91240B29-F687-4F45-9708-019B960494DF}">
                <a14:hiddenLine xmlns:a14="http://schemas.microsoft.com/office/drawing/2010/main" w="38100" algn="ctr">
                  <a:solidFill>
                    <a:schemeClr val="bg1"/>
                  </a:solidFill>
                  <a:round/>
                  <a:headEnd/>
                  <a:tailEnd/>
                </a14:hiddenLine>
              </a:ext>
              <a:ext uri="{AF507438-7753-43E0-B8FC-AC1667EBCBE1}">
                <a14:hiddenEffects xmlns:a14="http://schemas.microsoft.com/office/drawing/2010/main">
                  <a:effectLst>
                    <a:outerShdw dist="109250" dir="3267739" algn="ctr" rotWithShape="0">
                      <a:srgbClr val="808080">
                        <a:alpha val="50000"/>
                      </a:srgbClr>
                    </a:outerShdw>
                  </a:effectLst>
                </a14:hiddenEffects>
              </a:ext>
            </a:extLst>
          </p:spPr>
          <p:txBody>
            <a:bodyPr anchor="ctr">
              <a:spAutoFit/>
            </a:bodyPr>
            <a:lstStyle/>
            <a:p>
              <a:pPr eaLnBrk="1" hangingPunct="1">
                <a:defRPr/>
              </a:pPr>
              <a:endParaRPr lang="en-US" sz="2200">
                <a:latin typeface="Arial" panose="020B0604020202020204" pitchFamily="34" charset="0"/>
              </a:endParaRPr>
            </a:p>
          </p:txBody>
        </p:sp>
        <p:sp>
          <p:nvSpPr>
            <p:cNvPr id="4117" name="Oval 82"/>
            <p:cNvSpPr>
              <a:spLocks noChangeArrowheads="1"/>
            </p:cNvSpPr>
            <p:nvPr/>
          </p:nvSpPr>
          <p:spPr bwMode="gray">
            <a:xfrm>
              <a:off x="2337" y="410"/>
              <a:ext cx="1096" cy="4157"/>
            </a:xfrm>
            <a:prstGeom prst="ellipse">
              <a:avLst/>
            </a:prstGeom>
            <a:gradFill rotWithShape="1">
              <a:gsLst>
                <a:gs pos="0">
                  <a:srgbClr val="E35E23"/>
                </a:gs>
                <a:gs pos="100000">
                  <a:srgbClr val="6E2E11"/>
                </a:gs>
              </a:gsLst>
              <a:lin ang="2700000" scaled="1"/>
            </a:gradFill>
            <a:ln w="38100" algn="ctr">
              <a:noFill/>
              <a:round/>
              <a:headEnd/>
              <a:tailEnd/>
            </a:ln>
            <a:effectLst/>
          </p:spPr>
          <p:txBody>
            <a:bodyPr anchor="ctr">
              <a:spAutoFit/>
            </a:bodyPr>
            <a:lstStyle/>
            <a:p>
              <a:pPr eaLnBrk="1" hangingPunct="1"/>
              <a:endParaRPr lang="en-US" sz="22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106">
                                            <p:bg/>
                                          </p:spTgt>
                                        </p:tgtEl>
                                        <p:attrNameLst>
                                          <p:attrName>style.visibility</p:attrName>
                                        </p:attrNameLst>
                                      </p:cBhvr>
                                      <p:to>
                                        <p:strVal val="visible"/>
                                      </p:to>
                                    </p:set>
                                    <p:animEffect transition="in" filter="wipe(down)">
                                      <p:cBhvr>
                                        <p:cTn id="7" dur="500"/>
                                        <p:tgtEl>
                                          <p:spTgt spid="4106">
                                            <p:bg/>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106">
                                            <p:txEl>
                                              <p:pRg st="0" end="0"/>
                                            </p:txEl>
                                          </p:spTgt>
                                        </p:tgtEl>
                                        <p:attrNameLst>
                                          <p:attrName>style.visibility</p:attrName>
                                        </p:attrNameLst>
                                      </p:cBhvr>
                                      <p:to>
                                        <p:strVal val="visible"/>
                                      </p:to>
                                    </p:set>
                                    <p:animEffect transition="in" filter="wipe(down)">
                                      <p:cBhvr>
                                        <p:cTn id="10" dur="500"/>
                                        <p:tgtEl>
                                          <p:spTgt spid="410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105">
                                            <p:bg/>
                                          </p:spTgt>
                                        </p:tgtEl>
                                        <p:attrNameLst>
                                          <p:attrName>style.visibility</p:attrName>
                                        </p:attrNameLst>
                                      </p:cBhvr>
                                      <p:to>
                                        <p:strVal val="visible"/>
                                      </p:to>
                                    </p:set>
                                    <p:animEffect transition="in" filter="wipe(down)">
                                      <p:cBhvr>
                                        <p:cTn id="15" dur="500"/>
                                        <p:tgtEl>
                                          <p:spTgt spid="4105">
                                            <p:bg/>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105">
                                            <p:txEl>
                                              <p:pRg st="0" end="0"/>
                                            </p:txEl>
                                          </p:spTgt>
                                        </p:tgtEl>
                                        <p:attrNameLst>
                                          <p:attrName>style.visibility</p:attrName>
                                        </p:attrNameLst>
                                      </p:cBhvr>
                                      <p:to>
                                        <p:strVal val="visible"/>
                                      </p:to>
                                    </p:set>
                                    <p:animEffect transition="in" filter="wipe(down)">
                                      <p:cBhvr>
                                        <p:cTn id="18" dur="500"/>
                                        <p:tgtEl>
                                          <p:spTgt spid="410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104">
                                            <p:bg/>
                                          </p:spTgt>
                                        </p:tgtEl>
                                        <p:attrNameLst>
                                          <p:attrName>style.visibility</p:attrName>
                                        </p:attrNameLst>
                                      </p:cBhvr>
                                      <p:to>
                                        <p:strVal val="visible"/>
                                      </p:to>
                                    </p:set>
                                    <p:animEffect transition="in" filter="wipe(down)">
                                      <p:cBhvr>
                                        <p:cTn id="23" dur="500"/>
                                        <p:tgtEl>
                                          <p:spTgt spid="4104">
                                            <p:bg/>
                                          </p:spTgt>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4104">
                                            <p:txEl>
                                              <p:pRg st="0" end="0"/>
                                            </p:txEl>
                                          </p:spTgt>
                                        </p:tgtEl>
                                        <p:attrNameLst>
                                          <p:attrName>style.visibility</p:attrName>
                                        </p:attrNameLst>
                                      </p:cBhvr>
                                      <p:to>
                                        <p:strVal val="visible"/>
                                      </p:to>
                                    </p:set>
                                    <p:animEffect transition="in" filter="wipe(down)">
                                      <p:cBhvr>
                                        <p:cTn id="26" dur="500"/>
                                        <p:tgtEl>
                                          <p:spTgt spid="410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4103">
                                            <p:bg/>
                                          </p:spTgt>
                                        </p:tgtEl>
                                        <p:attrNameLst>
                                          <p:attrName>style.visibility</p:attrName>
                                        </p:attrNameLst>
                                      </p:cBhvr>
                                      <p:to>
                                        <p:strVal val="visible"/>
                                      </p:to>
                                    </p:set>
                                    <p:animEffect transition="in" filter="wipe(down)">
                                      <p:cBhvr>
                                        <p:cTn id="31" dur="500"/>
                                        <p:tgtEl>
                                          <p:spTgt spid="4103">
                                            <p:bg/>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4103">
                                            <p:txEl>
                                              <p:pRg st="0" end="0"/>
                                            </p:txEl>
                                          </p:spTgt>
                                        </p:tgtEl>
                                        <p:attrNameLst>
                                          <p:attrName>style.visibility</p:attrName>
                                        </p:attrNameLst>
                                      </p:cBhvr>
                                      <p:to>
                                        <p:strVal val="visible"/>
                                      </p:to>
                                    </p:set>
                                    <p:animEffect transition="in" filter="wipe(down)">
                                      <p:cBhvr>
                                        <p:cTn id="34" dur="500"/>
                                        <p:tgtEl>
                                          <p:spTgt spid="410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4102">
                                            <p:bg/>
                                          </p:spTgt>
                                        </p:tgtEl>
                                        <p:attrNameLst>
                                          <p:attrName>style.visibility</p:attrName>
                                        </p:attrNameLst>
                                      </p:cBhvr>
                                      <p:to>
                                        <p:strVal val="visible"/>
                                      </p:to>
                                    </p:set>
                                    <p:animEffect transition="in" filter="wipe(down)">
                                      <p:cBhvr>
                                        <p:cTn id="39" dur="500"/>
                                        <p:tgtEl>
                                          <p:spTgt spid="4102">
                                            <p:bg/>
                                          </p:spTgt>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4102">
                                            <p:txEl>
                                              <p:pRg st="0" end="0"/>
                                            </p:txEl>
                                          </p:spTgt>
                                        </p:tgtEl>
                                        <p:attrNameLst>
                                          <p:attrName>style.visibility</p:attrName>
                                        </p:attrNameLst>
                                      </p:cBhvr>
                                      <p:to>
                                        <p:strVal val="visible"/>
                                      </p:to>
                                    </p:set>
                                    <p:animEffect transition="in" filter="wipe(down)">
                                      <p:cBhvr>
                                        <p:cTn id="42" dur="500"/>
                                        <p:tgtEl>
                                          <p:spTgt spid="4102">
                                            <p:txEl>
                                              <p:pRg st="0" end="0"/>
                                            </p:txEl>
                                          </p:spTgt>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4102">
                                            <p:txEl>
                                              <p:pRg st="1" end="1"/>
                                            </p:txEl>
                                          </p:spTgt>
                                        </p:tgtEl>
                                        <p:attrNameLst>
                                          <p:attrName>style.visibility</p:attrName>
                                        </p:attrNameLst>
                                      </p:cBhvr>
                                      <p:to>
                                        <p:strVal val="visible"/>
                                      </p:to>
                                    </p:set>
                                    <p:animEffect transition="in" filter="wipe(down)">
                                      <p:cBhvr>
                                        <p:cTn id="45" dur="500"/>
                                        <p:tgtEl>
                                          <p:spTgt spid="410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uiExpand="1" build="p" animBg="1"/>
      <p:bldP spid="4103" grpId="0" uiExpand="1" build="p" animBg="1"/>
      <p:bldP spid="4104" grpId="0" uiExpand="1" build="p" animBg="1"/>
      <p:bldP spid="4105" grpId="0" uiExpand="1" build="p" animBg="1"/>
      <p:bldP spid="4106"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ownload.png"/>
          <p:cNvPicPr>
            <a:picLocks noChangeAspect="1"/>
          </p:cNvPicPr>
          <p:nvPr/>
        </p:nvPicPr>
        <p:blipFill>
          <a:blip r:embed="rId2" cstate="print"/>
          <a:stretch>
            <a:fillRect/>
          </a:stretch>
        </p:blipFill>
        <p:spPr>
          <a:xfrm>
            <a:off x="1149617" y="1943100"/>
            <a:ext cx="1510766" cy="838199"/>
          </a:xfrm>
          <a:prstGeom prst="rect">
            <a:avLst/>
          </a:prstGeom>
        </p:spPr>
      </p:pic>
      <p:sp>
        <p:nvSpPr>
          <p:cNvPr id="5" name="Rounded Rectangle 4"/>
          <p:cNvSpPr/>
          <p:nvPr/>
        </p:nvSpPr>
        <p:spPr>
          <a:xfrm>
            <a:off x="3200400" y="1939471"/>
            <a:ext cx="7543800" cy="1219200"/>
          </a:xfrm>
          <a:prstGeom prst="roundRect">
            <a:avLst/>
          </a:prstGeom>
          <a:solidFill>
            <a:srgbClr val="EAF5C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t>Qua </a:t>
            </a:r>
            <a:r>
              <a:rPr lang="en-US" sz="2800" dirty="0" err="1"/>
              <a:t>câu</a:t>
            </a:r>
            <a:r>
              <a:rPr lang="en-US" sz="2800" dirty="0"/>
              <a:t> </a:t>
            </a:r>
            <a:r>
              <a:rPr lang="en-US" sz="2800" dirty="0" err="1"/>
              <a:t>chuyện</a:t>
            </a:r>
            <a:r>
              <a:rPr lang="en-US" sz="2800" dirty="0"/>
              <a:t>, </a:t>
            </a:r>
            <a:r>
              <a:rPr lang="en-US" sz="2800" dirty="0" err="1"/>
              <a:t>em</a:t>
            </a:r>
            <a:r>
              <a:rPr lang="en-US" sz="2800" dirty="0"/>
              <a:t> </a:t>
            </a:r>
            <a:r>
              <a:rPr lang="en-US" sz="2800" dirty="0" err="1"/>
              <a:t>học</a:t>
            </a:r>
            <a:r>
              <a:rPr lang="en-US" sz="2800" dirty="0"/>
              <a:t> </a:t>
            </a:r>
            <a:r>
              <a:rPr lang="en-US" sz="2800" dirty="0" err="1"/>
              <a:t>được</a:t>
            </a:r>
            <a:r>
              <a:rPr lang="en-US" sz="2800" dirty="0"/>
              <a:t> </a:t>
            </a:r>
            <a:r>
              <a:rPr lang="en-US" sz="2800" dirty="0" err="1"/>
              <a:t>những</a:t>
            </a:r>
            <a:r>
              <a:rPr lang="en-US" sz="2800" dirty="0"/>
              <a:t> </a:t>
            </a:r>
            <a:r>
              <a:rPr lang="en-US" sz="2800" dirty="0" err="1"/>
              <a:t>phẩm</a:t>
            </a:r>
            <a:r>
              <a:rPr lang="en-US" sz="2800" dirty="0"/>
              <a:t> </a:t>
            </a:r>
            <a:r>
              <a:rPr lang="en-US" sz="2800" dirty="0" err="1"/>
              <a:t>chất</a:t>
            </a:r>
            <a:r>
              <a:rPr lang="en-US" sz="2800" dirty="0"/>
              <a:t> </a:t>
            </a:r>
            <a:r>
              <a:rPr lang="en-US" sz="2800" dirty="0" err="1"/>
              <a:t>gì</a:t>
            </a:r>
            <a:r>
              <a:rPr lang="en-US" sz="2800" dirty="0"/>
              <a:t> </a:t>
            </a:r>
            <a:r>
              <a:rPr lang="en-US" sz="2800" dirty="0" err="1"/>
              <a:t>từ</a:t>
            </a:r>
            <a:r>
              <a:rPr lang="en-US" sz="2800" dirty="0"/>
              <a:t> </a:t>
            </a:r>
            <a:r>
              <a:rPr lang="en-US" sz="2800" dirty="0" err="1"/>
              <a:t>anh</a:t>
            </a:r>
            <a:r>
              <a:rPr lang="en-US" sz="2800" dirty="0"/>
              <a:t> </a:t>
            </a:r>
            <a:r>
              <a:rPr lang="en-US" sz="2800" dirty="0" err="1"/>
              <a:t>Lý</a:t>
            </a:r>
            <a:r>
              <a:rPr lang="en-US" sz="2800" dirty="0"/>
              <a:t> </a:t>
            </a:r>
            <a:r>
              <a:rPr lang="en-US" sz="2800" dirty="0" err="1"/>
              <a:t>Tự</a:t>
            </a:r>
            <a:r>
              <a:rPr lang="en-US" sz="2800" dirty="0"/>
              <a:t> </a:t>
            </a:r>
            <a:r>
              <a:rPr lang="en-US" sz="2800" dirty="0" err="1"/>
              <a:t>Trọng</a:t>
            </a:r>
            <a:r>
              <a:rPr lang="en-US" sz="2800" dirty="0"/>
              <a:t>?</a:t>
            </a:r>
          </a:p>
        </p:txBody>
      </p:sp>
      <p:pic>
        <p:nvPicPr>
          <p:cNvPr id="6" name="Picture 5" descr="download.png"/>
          <p:cNvPicPr>
            <a:picLocks noChangeAspect="1"/>
          </p:cNvPicPr>
          <p:nvPr/>
        </p:nvPicPr>
        <p:blipFill>
          <a:blip r:embed="rId2" cstate="print"/>
          <a:stretch>
            <a:fillRect/>
          </a:stretch>
        </p:blipFill>
        <p:spPr>
          <a:xfrm>
            <a:off x="1149617" y="3886200"/>
            <a:ext cx="1510766" cy="838199"/>
          </a:xfrm>
          <a:prstGeom prst="rect">
            <a:avLst/>
          </a:prstGeom>
        </p:spPr>
      </p:pic>
      <p:sp>
        <p:nvSpPr>
          <p:cNvPr id="7" name="Rounded Rectangle 6"/>
          <p:cNvSpPr/>
          <p:nvPr/>
        </p:nvSpPr>
        <p:spPr>
          <a:xfrm>
            <a:off x="3200400" y="3886200"/>
            <a:ext cx="7543800" cy="1219200"/>
          </a:xfrm>
          <a:prstGeom prst="roundRect">
            <a:avLst/>
          </a:prstGeom>
          <a:solidFill>
            <a:srgbClr val="EAF5CF"/>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t>Nêu</a:t>
            </a:r>
            <a:r>
              <a:rPr lang="en-US" sz="2800" dirty="0"/>
              <a:t> </a:t>
            </a:r>
            <a:r>
              <a:rPr lang="en-US" sz="2800" dirty="0" err="1"/>
              <a:t>những</a:t>
            </a:r>
            <a:r>
              <a:rPr lang="en-US" sz="2800" dirty="0"/>
              <a:t> </a:t>
            </a:r>
            <a:r>
              <a:rPr lang="en-US" sz="2800" dirty="0" err="1"/>
              <a:t>tấm</a:t>
            </a:r>
            <a:r>
              <a:rPr lang="en-US" sz="2800" dirty="0"/>
              <a:t> </a:t>
            </a:r>
            <a:r>
              <a:rPr lang="en-US" sz="2800" dirty="0" err="1"/>
              <a:t>gương</a:t>
            </a:r>
            <a:r>
              <a:rPr lang="en-US" sz="2800" dirty="0"/>
              <a:t> </a:t>
            </a:r>
            <a:r>
              <a:rPr lang="en-US" sz="2800" dirty="0" err="1"/>
              <a:t>dũng</a:t>
            </a:r>
            <a:r>
              <a:rPr lang="en-US" sz="2800" dirty="0"/>
              <a:t> </a:t>
            </a:r>
            <a:r>
              <a:rPr lang="en-US" sz="2800" dirty="0" err="1"/>
              <a:t>cảm</a:t>
            </a:r>
            <a:r>
              <a:rPr lang="en-US" sz="2800" dirty="0"/>
              <a:t> </a:t>
            </a:r>
            <a:r>
              <a:rPr lang="en-US" sz="2800" dirty="0" err="1"/>
              <a:t>của</a:t>
            </a:r>
            <a:r>
              <a:rPr lang="en-US" sz="2800" dirty="0"/>
              <a:t> </a:t>
            </a:r>
            <a:r>
              <a:rPr lang="en-US" sz="2800" dirty="0" err="1"/>
              <a:t>tuổi</a:t>
            </a:r>
            <a:r>
              <a:rPr lang="en-US" sz="2800" dirty="0"/>
              <a:t> </a:t>
            </a:r>
            <a:r>
              <a:rPr lang="en-US" sz="2800" dirty="0" err="1"/>
              <a:t>trẻ</a:t>
            </a:r>
            <a:r>
              <a:rPr lang="en-US" sz="2800" dirty="0"/>
              <a:t> </a:t>
            </a:r>
            <a:r>
              <a:rPr lang="en-US" sz="2800" dirty="0" err="1"/>
              <a:t>Việt</a:t>
            </a:r>
            <a:r>
              <a:rPr lang="en-US" sz="2800" dirty="0"/>
              <a:t> Nam </a:t>
            </a:r>
            <a:r>
              <a:rPr lang="en-US" sz="2800" dirty="0" err="1"/>
              <a:t>trong</a:t>
            </a:r>
            <a:r>
              <a:rPr lang="en-US" sz="2800" dirty="0"/>
              <a:t> </a:t>
            </a:r>
            <a:r>
              <a:rPr lang="en-US" sz="2800" dirty="0" err="1"/>
              <a:t>xây</a:t>
            </a:r>
            <a:r>
              <a:rPr lang="en-US" sz="2800" dirty="0"/>
              <a:t> </a:t>
            </a:r>
            <a:r>
              <a:rPr lang="en-US" sz="2800" dirty="0" err="1"/>
              <a:t>dựng</a:t>
            </a:r>
            <a:r>
              <a:rPr lang="en-US" sz="2800" dirty="0"/>
              <a:t> </a:t>
            </a:r>
            <a:r>
              <a:rPr lang="en-US" sz="2800" dirty="0" err="1"/>
              <a:t>và</a:t>
            </a:r>
            <a:r>
              <a:rPr lang="en-US" sz="2800" dirty="0"/>
              <a:t> </a:t>
            </a:r>
            <a:r>
              <a:rPr lang="en-US" sz="2800" dirty="0" err="1"/>
              <a:t>bảo</a:t>
            </a:r>
            <a:r>
              <a:rPr lang="en-US" sz="2800" dirty="0"/>
              <a:t> </a:t>
            </a:r>
            <a:r>
              <a:rPr lang="en-US" sz="2800" dirty="0" err="1"/>
              <a:t>vệ</a:t>
            </a:r>
            <a:r>
              <a:rPr lang="en-US" sz="2800" dirty="0"/>
              <a:t> </a:t>
            </a:r>
            <a:r>
              <a:rPr lang="en-US" sz="2800" dirty="0" err="1"/>
              <a:t>Tổ</a:t>
            </a:r>
            <a:r>
              <a:rPr lang="en-US" sz="2800" dirty="0"/>
              <a:t> </a:t>
            </a:r>
            <a:r>
              <a:rPr lang="en-US" sz="2800" dirty="0" err="1"/>
              <a:t>quốc</a:t>
            </a:r>
            <a:r>
              <a:rPr lang="en-US" sz="2800" dirty="0"/>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0-#ppt_w/2"/>
                                          </p:val>
                                        </p:tav>
                                        <p:tav tm="100000">
                                          <p:val>
                                            <p:strVal val="#ppt_x"/>
                                          </p:val>
                                        </p:tav>
                                      </p:tavLst>
                                    </p:anim>
                                    <p:anim calcmode="lin" valueType="num">
                                      <p:cBhvr additive="base">
                                        <p:cTn id="14"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0-#ppt_w/2"/>
                                          </p:val>
                                        </p:tav>
                                        <p:tav tm="100000">
                                          <p:val>
                                            <p:strVal val="#ppt_x"/>
                                          </p:val>
                                        </p:tav>
                                      </p:tavLst>
                                    </p:anim>
                                    <p:anim calcmode="lin" valueType="num">
                                      <p:cBhvr additive="base">
                                        <p:cTn id="2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B8FF943-771B-4784-8827-1ACA31B06A80}"/>
              </a:ext>
            </a:extLst>
          </p:cNvPr>
          <p:cNvGrpSpPr/>
          <p:nvPr/>
        </p:nvGrpSpPr>
        <p:grpSpPr>
          <a:xfrm>
            <a:off x="2952750" y="76200"/>
            <a:ext cx="6286500" cy="3848100"/>
            <a:chOff x="2952750" y="0"/>
            <a:chExt cx="6286500" cy="3848100"/>
          </a:xfrm>
        </p:grpSpPr>
        <p:pic>
          <p:nvPicPr>
            <p:cNvPr id="3" name="Picture 2">
              <a:extLst>
                <a:ext uri="{FF2B5EF4-FFF2-40B4-BE49-F238E27FC236}">
                  <a16:creationId xmlns:a16="http://schemas.microsoft.com/office/drawing/2014/main" id="{EE1382AB-0485-4E9F-A22B-704D425AED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0" y="0"/>
              <a:ext cx="6286500" cy="3848100"/>
            </a:xfrm>
            <a:prstGeom prst="rect">
              <a:avLst/>
            </a:prstGeom>
          </p:spPr>
        </p:pic>
        <p:pic>
          <p:nvPicPr>
            <p:cNvPr id="5" name="Picture 4">
              <a:extLst>
                <a:ext uri="{FF2B5EF4-FFF2-40B4-BE49-F238E27FC236}">
                  <a16:creationId xmlns:a16="http://schemas.microsoft.com/office/drawing/2014/main" id="{46425F38-4934-4034-A180-7576FDAED9C7}"/>
                </a:ext>
              </a:extLst>
            </p:cNvPr>
            <p:cNvPicPr>
              <a:picLocks noChangeAspect="1"/>
            </p:cNvPicPr>
            <p:nvPr/>
          </p:nvPicPr>
          <p:blipFill>
            <a:blip r:embed="rId3"/>
            <a:stretch>
              <a:fillRect/>
            </a:stretch>
          </p:blipFill>
          <p:spPr>
            <a:xfrm>
              <a:off x="3048000" y="3399971"/>
              <a:ext cx="781050" cy="383907"/>
            </a:xfrm>
            <a:prstGeom prst="rect">
              <a:avLst/>
            </a:prstGeom>
          </p:spPr>
        </p:pic>
      </p:grpSp>
      <p:sp>
        <p:nvSpPr>
          <p:cNvPr id="8" name="TextBox 7">
            <a:extLst>
              <a:ext uri="{FF2B5EF4-FFF2-40B4-BE49-F238E27FC236}">
                <a16:creationId xmlns:a16="http://schemas.microsoft.com/office/drawing/2014/main" id="{1B7E9C1D-9DBF-4E12-A266-03A617BFE3F6}"/>
              </a:ext>
            </a:extLst>
          </p:cNvPr>
          <p:cNvSpPr txBox="1"/>
          <p:nvPr/>
        </p:nvSpPr>
        <p:spPr>
          <a:xfrm>
            <a:off x="0" y="3981033"/>
            <a:ext cx="12192000" cy="2785378"/>
          </a:xfrm>
          <a:prstGeom prst="rect">
            <a:avLst/>
          </a:prstGeom>
          <a:noFill/>
        </p:spPr>
        <p:txBody>
          <a:bodyPr wrap="square">
            <a:spAutoFit/>
          </a:bodyPr>
          <a:lstStyle/>
          <a:p>
            <a:r>
              <a:rPr lang="vi-VN" sz="2500" b="1" i="0" dirty="0">
                <a:solidFill>
                  <a:srgbClr val="222222"/>
                </a:solidFill>
                <a:effectLst/>
              </a:rPr>
              <a:t>Nguyễn Văn Cừ</a:t>
            </a:r>
            <a:r>
              <a:rPr lang="vi-VN" sz="2500" b="0" i="0" dirty="0">
                <a:solidFill>
                  <a:srgbClr val="222222"/>
                </a:solidFill>
                <a:effectLst/>
              </a:rPr>
              <a:t> (1912-1941), quê Bắc Ninh, tham gia cách mạng từ năm 15 tuổi. </a:t>
            </a:r>
            <a:br>
              <a:rPr lang="vi-VN" sz="2500" dirty="0"/>
            </a:br>
            <a:r>
              <a:rPr lang="vi-VN" sz="2500" b="0" i="0" dirty="0">
                <a:solidFill>
                  <a:srgbClr val="222222"/>
                </a:solidFill>
                <a:effectLst/>
              </a:rPr>
              <a:t>Ông từng bị Pháp bắt, đày đi Côn Đảo. Năm 1936, sau khi được thả tự do, Nguyễn Văn Cừ tiếp tục hoạt động bí mật ở Hà Nội. </a:t>
            </a:r>
            <a:br>
              <a:rPr lang="vi-VN" sz="2500" dirty="0"/>
            </a:br>
            <a:r>
              <a:rPr lang="vi-VN" sz="2500" b="0" i="0" dirty="0">
                <a:solidFill>
                  <a:srgbClr val="222222"/>
                </a:solidFill>
                <a:effectLst/>
              </a:rPr>
              <a:t>Ông được bầu làm Tổng bí thư Đảng Cộng sản Đông Dương khi mới 26 tuổi. Tháng 6/1940, ông bị thực dân Pháp bắt, kết án tử hình và bị xử tử vào ngày 28/8/1941. Hy sinh khi còn rất trẻ, nhưng Nguyễn Văn Cừ đã có những đóng góp quan trọng vào cách mạng Việt Nam. </a:t>
            </a:r>
            <a:endParaRPr lang="vi-VN" sz="2500" dirty="0"/>
          </a:p>
        </p:txBody>
      </p:sp>
    </p:spTree>
    <p:extLst>
      <p:ext uri="{BB962C8B-B14F-4D97-AF65-F5344CB8AC3E}">
        <p14:creationId xmlns:p14="http://schemas.microsoft.com/office/powerpoint/2010/main" val="116940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B037B3-1CEE-408E-9B64-5966456A97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12509" y="0"/>
            <a:ext cx="6760091" cy="4137995"/>
          </a:xfrm>
          <a:prstGeom prst="rect">
            <a:avLst/>
          </a:prstGeom>
        </p:spPr>
      </p:pic>
      <p:pic>
        <p:nvPicPr>
          <p:cNvPr id="5" name="Picture 4">
            <a:extLst>
              <a:ext uri="{FF2B5EF4-FFF2-40B4-BE49-F238E27FC236}">
                <a16:creationId xmlns:a16="http://schemas.microsoft.com/office/drawing/2014/main" id="{0A4EE44A-5EF3-4EB1-A094-514C5E23C10C}"/>
              </a:ext>
            </a:extLst>
          </p:cNvPr>
          <p:cNvPicPr>
            <a:picLocks noChangeAspect="1"/>
          </p:cNvPicPr>
          <p:nvPr/>
        </p:nvPicPr>
        <p:blipFill>
          <a:blip r:embed="rId3"/>
          <a:stretch>
            <a:fillRect/>
          </a:stretch>
        </p:blipFill>
        <p:spPr>
          <a:xfrm>
            <a:off x="2612509" y="3719272"/>
            <a:ext cx="1222672" cy="418723"/>
          </a:xfrm>
          <a:prstGeom prst="rect">
            <a:avLst/>
          </a:prstGeom>
        </p:spPr>
      </p:pic>
      <p:sp>
        <p:nvSpPr>
          <p:cNvPr id="7" name="TextBox 6">
            <a:extLst>
              <a:ext uri="{FF2B5EF4-FFF2-40B4-BE49-F238E27FC236}">
                <a16:creationId xmlns:a16="http://schemas.microsoft.com/office/drawing/2014/main" id="{D620A89B-26DB-432B-8369-D06A7AC98A6F}"/>
              </a:ext>
            </a:extLst>
          </p:cNvPr>
          <p:cNvSpPr txBox="1"/>
          <p:nvPr/>
        </p:nvSpPr>
        <p:spPr>
          <a:xfrm>
            <a:off x="0" y="4137995"/>
            <a:ext cx="12192000" cy="2677656"/>
          </a:xfrm>
          <a:prstGeom prst="rect">
            <a:avLst/>
          </a:prstGeom>
          <a:noFill/>
        </p:spPr>
        <p:txBody>
          <a:bodyPr wrap="square">
            <a:spAutoFit/>
          </a:bodyPr>
          <a:lstStyle/>
          <a:p>
            <a:r>
              <a:rPr lang="vi-VN" sz="2400" b="1" i="0" dirty="0">
                <a:solidFill>
                  <a:srgbClr val="222222"/>
                </a:solidFill>
                <a:effectLst/>
              </a:rPr>
              <a:t>Nguyễn Văn Trỗi </a:t>
            </a:r>
            <a:r>
              <a:rPr lang="vi-VN" sz="2400" b="0" i="0" dirty="0">
                <a:solidFill>
                  <a:srgbClr val="222222"/>
                </a:solidFill>
                <a:effectLst/>
              </a:rPr>
              <a:t>(1940-1964), quê Quảng Nam, tham gia Biệt động thành khi gia đình chuyển vào Sài Gòn. </a:t>
            </a:r>
            <a:br>
              <a:rPr lang="vi-VN" sz="2400" dirty="0"/>
            </a:br>
            <a:r>
              <a:rPr lang="vi-VN" sz="2400" b="0" i="0" dirty="0">
                <a:solidFill>
                  <a:srgbClr val="222222"/>
                </a:solidFill>
                <a:effectLst/>
              </a:rPr>
              <a:t>Ngày 2/5/1964, anh thay đồng đội nhận nhiệm vụ đặt mìn ở cầu Công Lý ám sát phái đoàn quân sự chính trị cao cấp của Mỹ. Việc bại lộ, anh bị bắt ngày 9/5/1964. Tòa án quân sự chính quyền Việt Nam Cộng hòa kết án tử hình, ra lệnh xử bắn Nguyễn Văn Trỗi vào ngày 15/10/1964 tại khám Chí Hòa. Trong những phút cuối đời, anh không đồng ý bịt mắt, xưng tội và hô vang khẩu hiệu quyết chiến.</a:t>
            </a:r>
            <a:endParaRPr lang="vi-VN" sz="2400" dirty="0"/>
          </a:p>
        </p:txBody>
      </p:sp>
    </p:spTree>
    <p:extLst>
      <p:ext uri="{BB962C8B-B14F-4D97-AF65-F5344CB8AC3E}">
        <p14:creationId xmlns:p14="http://schemas.microsoft.com/office/powerpoint/2010/main" val="41122397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ED3E3B-C629-4654-80CF-0556CF0238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7257"/>
            <a:ext cx="6286500" cy="3848100"/>
          </a:xfrm>
          <a:prstGeom prst="rect">
            <a:avLst/>
          </a:prstGeom>
        </p:spPr>
      </p:pic>
      <p:sp>
        <p:nvSpPr>
          <p:cNvPr id="5" name="TextBox 4">
            <a:extLst>
              <a:ext uri="{FF2B5EF4-FFF2-40B4-BE49-F238E27FC236}">
                <a16:creationId xmlns:a16="http://schemas.microsoft.com/office/drawing/2014/main" id="{3BB686FC-B3EE-4A4F-A3EE-B673F0EA84D3}"/>
              </a:ext>
            </a:extLst>
          </p:cNvPr>
          <p:cNvSpPr txBox="1"/>
          <p:nvPr/>
        </p:nvSpPr>
        <p:spPr>
          <a:xfrm>
            <a:off x="18143" y="3810000"/>
            <a:ext cx="12192000" cy="3139321"/>
          </a:xfrm>
          <a:prstGeom prst="rect">
            <a:avLst/>
          </a:prstGeom>
          <a:noFill/>
        </p:spPr>
        <p:txBody>
          <a:bodyPr wrap="square">
            <a:spAutoFit/>
          </a:bodyPr>
          <a:lstStyle/>
          <a:p>
            <a:r>
              <a:rPr lang="vi-VN" sz="2200" b="1" i="0" dirty="0">
                <a:solidFill>
                  <a:srgbClr val="222222"/>
                </a:solidFill>
                <a:effectLst/>
              </a:rPr>
              <a:t>Võ Thị Sáu</a:t>
            </a:r>
            <a:r>
              <a:rPr lang="vi-VN" sz="2200" b="0" i="0" dirty="0">
                <a:solidFill>
                  <a:srgbClr val="222222"/>
                </a:solidFill>
                <a:effectLst/>
              </a:rPr>
              <a:t> (1933-1952) sinh ra trong gia đình nghèo ở tỉnh Bà Rịa. </a:t>
            </a:r>
            <a:br>
              <a:rPr lang="vi-VN" sz="2200" dirty="0"/>
            </a:br>
            <a:r>
              <a:rPr lang="vi-VN" sz="2200" b="0" i="0" dirty="0">
                <a:solidFill>
                  <a:srgbClr val="222222"/>
                </a:solidFill>
                <a:effectLst/>
              </a:rPr>
              <a:t>Trải qua nhiều thử thách, năm 14 tuổi, chị được kết nạp vào Đội Công an xung phong quận Đất Đỏ. Trong quá trình hoạt động, chị Sáu luồn sâu vào vùng địch tạm chiếm hoàn thành xuất sắc nhiệm vụ liên lạc, nắm tình hình, cung cấp và báo cáo kịp thời cho tổ chức nhiều tin tức quan trọng. </a:t>
            </a:r>
            <a:br>
              <a:rPr lang="vi-VN" sz="2200" dirty="0"/>
            </a:br>
            <a:r>
              <a:rPr lang="vi-VN" sz="2200" b="0" i="0" dirty="0">
                <a:solidFill>
                  <a:srgbClr val="222222"/>
                </a:solidFill>
                <a:effectLst/>
              </a:rPr>
              <a:t>Tháng 2/1950, Võ Thị Sáu dùng lựu đạn tấn cônghai tên ác ôn thất bại và bị bắt. Chị bị đày ra Côn Đảo chờ ngày xử tử. Ngày 23/1/1952, trên pháp trường, Võ Thị Sáu vẫn giữ vững khí thế hiên ngang, nhìn thẳng vào họng súng kẻ thù, hô to: “Đả đảo thực dân Pháp, Việt Nam muôn năm, Hồ Chí Minh muôn năm!”.</a:t>
            </a:r>
            <a:endParaRPr lang="vi-VN" sz="2200" dirty="0"/>
          </a:p>
        </p:txBody>
      </p:sp>
      <p:pic>
        <p:nvPicPr>
          <p:cNvPr id="7" name="Picture 6">
            <a:extLst>
              <a:ext uri="{FF2B5EF4-FFF2-40B4-BE49-F238E27FC236}">
                <a16:creationId xmlns:a16="http://schemas.microsoft.com/office/drawing/2014/main" id="{DAD5ECE8-A5A4-41C8-B4A2-CD9B2EBB5669}"/>
              </a:ext>
            </a:extLst>
          </p:cNvPr>
          <p:cNvPicPr>
            <a:picLocks noChangeAspect="1"/>
          </p:cNvPicPr>
          <p:nvPr/>
        </p:nvPicPr>
        <p:blipFill>
          <a:blip r:embed="rId3"/>
          <a:stretch>
            <a:fillRect/>
          </a:stretch>
        </p:blipFill>
        <p:spPr>
          <a:xfrm>
            <a:off x="2841171" y="3403600"/>
            <a:ext cx="968829" cy="423862"/>
          </a:xfrm>
          <a:prstGeom prst="rect">
            <a:avLst/>
          </a:prstGeom>
        </p:spPr>
      </p:pic>
    </p:spTree>
    <p:extLst>
      <p:ext uri="{BB962C8B-B14F-4D97-AF65-F5344CB8AC3E}">
        <p14:creationId xmlns:p14="http://schemas.microsoft.com/office/powerpoint/2010/main" val="8488178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8BC5A1-49FD-4FA1-A456-F256C8277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2750" y="18143"/>
            <a:ext cx="6286500" cy="3848100"/>
          </a:xfrm>
          <a:prstGeom prst="rect">
            <a:avLst/>
          </a:prstGeom>
        </p:spPr>
      </p:pic>
      <p:sp>
        <p:nvSpPr>
          <p:cNvPr id="5" name="TextBox 4">
            <a:extLst>
              <a:ext uri="{FF2B5EF4-FFF2-40B4-BE49-F238E27FC236}">
                <a16:creationId xmlns:a16="http://schemas.microsoft.com/office/drawing/2014/main" id="{AC33AFE5-0DBD-4A3F-9A77-F97334148B9C}"/>
              </a:ext>
            </a:extLst>
          </p:cNvPr>
          <p:cNvSpPr txBox="1"/>
          <p:nvPr/>
        </p:nvSpPr>
        <p:spPr>
          <a:xfrm>
            <a:off x="342900" y="4038600"/>
            <a:ext cx="11506200" cy="2677656"/>
          </a:xfrm>
          <a:prstGeom prst="rect">
            <a:avLst/>
          </a:prstGeom>
          <a:noFill/>
        </p:spPr>
        <p:txBody>
          <a:bodyPr wrap="square">
            <a:spAutoFit/>
          </a:bodyPr>
          <a:lstStyle/>
          <a:p>
            <a:r>
              <a:rPr lang="vi-VN" sz="2400" b="1" i="0" dirty="0">
                <a:solidFill>
                  <a:srgbClr val="222222"/>
                </a:solidFill>
                <a:effectLst/>
              </a:rPr>
              <a:t>Trần Văn Ơn</a:t>
            </a:r>
            <a:r>
              <a:rPr lang="vi-VN" sz="2400" b="0" i="0" dirty="0">
                <a:solidFill>
                  <a:srgbClr val="222222"/>
                </a:solidFill>
                <a:effectLst/>
              </a:rPr>
              <a:t> (1931-1950) là con của một công chức nghèo ở tỉnh Bến Tre. </a:t>
            </a:r>
            <a:br>
              <a:rPr lang="vi-VN" sz="2400" dirty="0"/>
            </a:br>
            <a:r>
              <a:rPr lang="vi-VN" sz="2400" b="0" i="0" dirty="0">
                <a:solidFill>
                  <a:srgbClr val="222222"/>
                </a:solidFill>
                <a:effectLst/>
              </a:rPr>
              <a:t>Năm 16 tuổi, anh tham gia phong trào học sinh yêu nước, là thành viên chủ chốt trong phong trào học sinh yêu nước của trường Pétrus Ký. </a:t>
            </a:r>
            <a:br>
              <a:rPr lang="vi-VN" sz="2400" dirty="0"/>
            </a:br>
            <a:r>
              <a:rPr lang="vi-VN" sz="2400" b="0" i="0" dirty="0">
                <a:solidFill>
                  <a:srgbClr val="222222"/>
                </a:solidFill>
                <a:effectLst/>
              </a:rPr>
              <a:t>Ngày 9/1/1950, lính Pháp nổ súng vào cuộc biểu tình của học sinh. Anh dũng cảm che chở cho các bạn chạy thoát và anh dũng hy sinh. Hàng chục nghìn người dân Sài Gòn đã xuống đường dự đám tang Trần Văn Ơn. Sau này, ngày 9/1 được lấy làm ngày truyền thống học sinh, sinh viên Việt Nam.</a:t>
            </a:r>
            <a:endParaRPr lang="vi-VN" sz="2400" dirty="0"/>
          </a:p>
        </p:txBody>
      </p:sp>
      <p:pic>
        <p:nvPicPr>
          <p:cNvPr id="7" name="Picture 6">
            <a:extLst>
              <a:ext uri="{FF2B5EF4-FFF2-40B4-BE49-F238E27FC236}">
                <a16:creationId xmlns:a16="http://schemas.microsoft.com/office/drawing/2014/main" id="{D3C7C86B-A91B-43C3-A7FD-3FC993A1DEA2}"/>
              </a:ext>
            </a:extLst>
          </p:cNvPr>
          <p:cNvPicPr>
            <a:picLocks noChangeAspect="1"/>
          </p:cNvPicPr>
          <p:nvPr/>
        </p:nvPicPr>
        <p:blipFill>
          <a:blip r:embed="rId3"/>
          <a:stretch>
            <a:fillRect/>
          </a:stretch>
        </p:blipFill>
        <p:spPr>
          <a:xfrm>
            <a:off x="2960007" y="3429000"/>
            <a:ext cx="928078" cy="376248"/>
          </a:xfrm>
          <a:prstGeom prst="rect">
            <a:avLst/>
          </a:prstGeom>
        </p:spPr>
      </p:pic>
    </p:spTree>
    <p:extLst>
      <p:ext uri="{BB962C8B-B14F-4D97-AF65-F5344CB8AC3E}">
        <p14:creationId xmlns:p14="http://schemas.microsoft.com/office/powerpoint/2010/main" val="875404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WordArt 8"/>
          <p:cNvSpPr>
            <a:spLocks noChangeArrowheads="1" noChangeShapeType="1" noTextEdit="1"/>
          </p:cNvSpPr>
          <p:nvPr/>
        </p:nvSpPr>
        <p:spPr bwMode="auto">
          <a:xfrm>
            <a:off x="1905000" y="3048001"/>
            <a:ext cx="8253412" cy="1666875"/>
          </a:xfrm>
          <a:prstGeom prst="rect">
            <a:avLst/>
          </a:prstGeom>
        </p:spPr>
        <p:txBody>
          <a:bodyPr wrap="none" fromWordArt="1">
            <a:prstTxWarp prst="textArchUp">
              <a:avLst/>
            </a:prstTxWarp>
          </a:bodyPr>
          <a:lstStyle/>
          <a:p>
            <a:pPr algn="ctr"/>
            <a:r>
              <a:rPr lang="en-US" sz="1100" kern="10" dirty="0">
                <a:ln w="9525">
                  <a:solidFill>
                    <a:srgbClr val="FF0000"/>
                  </a:solidFill>
                  <a:round/>
                  <a:headEnd/>
                  <a:tailEnd/>
                </a:ln>
                <a:solidFill>
                  <a:srgbClr val="FF0000"/>
                </a:solidFill>
                <a:latin typeface="Times New Roman"/>
                <a:cs typeface="Times New Roman"/>
              </a:rPr>
              <a:t>CHÚC CÁC CON HỌC TỐT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858000" y="1981200"/>
            <a:ext cx="4038600" cy="954107"/>
          </a:xfrm>
          <a:prstGeom prst="rect">
            <a:avLst/>
          </a:prstGeom>
          <a:noFill/>
        </p:spPr>
        <p:txBody>
          <a:bodyPr wrap="square" rtlCol="0">
            <a:spAutoFit/>
          </a:bodyPr>
          <a:lstStyle/>
          <a:p>
            <a:r>
              <a:rPr lang="en-US" sz="2800" dirty="0"/>
              <a:t>- </a:t>
            </a:r>
            <a:r>
              <a:rPr lang="en-US" sz="2800" dirty="0" err="1"/>
              <a:t>Lý</a:t>
            </a:r>
            <a:r>
              <a:rPr lang="en-US" sz="2800" dirty="0"/>
              <a:t> </a:t>
            </a:r>
            <a:r>
              <a:rPr lang="en-US" sz="2800" dirty="0" err="1"/>
              <a:t>Tự</a:t>
            </a:r>
            <a:r>
              <a:rPr lang="en-US" sz="2800" dirty="0"/>
              <a:t> </a:t>
            </a:r>
            <a:r>
              <a:rPr lang="en-US" sz="2800" dirty="0" err="1"/>
              <a:t>Trọng</a:t>
            </a:r>
            <a:r>
              <a:rPr lang="en-US" sz="2800" dirty="0"/>
              <a:t> </a:t>
            </a:r>
            <a:r>
              <a:rPr lang="en-US" sz="2800" dirty="0" err="1"/>
              <a:t>là</a:t>
            </a:r>
            <a:r>
              <a:rPr lang="en-US" sz="2800" dirty="0"/>
              <a:t> </a:t>
            </a:r>
            <a:r>
              <a:rPr lang="en-US" sz="2800" dirty="0" err="1"/>
              <a:t>một</a:t>
            </a:r>
            <a:r>
              <a:rPr lang="en-US" sz="2800" dirty="0"/>
              <a:t> </a:t>
            </a:r>
            <a:r>
              <a:rPr lang="en-US" sz="2800" dirty="0" err="1"/>
              <a:t>thanh</a:t>
            </a:r>
            <a:r>
              <a:rPr lang="en-US" sz="2800" dirty="0"/>
              <a:t> </a:t>
            </a:r>
            <a:r>
              <a:rPr lang="en-US" sz="2800" dirty="0" err="1"/>
              <a:t>niên</a:t>
            </a:r>
            <a:r>
              <a:rPr lang="en-US" sz="2800" dirty="0"/>
              <a:t> </a:t>
            </a:r>
            <a:r>
              <a:rPr lang="en-US" sz="2800" dirty="0" err="1"/>
              <a:t>yêu</a:t>
            </a:r>
            <a:r>
              <a:rPr lang="en-US" sz="2800" dirty="0"/>
              <a:t> </a:t>
            </a:r>
            <a:r>
              <a:rPr lang="en-US" sz="2800" dirty="0" err="1"/>
              <a:t>nước</a:t>
            </a:r>
            <a:r>
              <a:rPr lang="en-US" sz="2800" dirty="0"/>
              <a:t>.</a:t>
            </a:r>
          </a:p>
        </p:txBody>
      </p:sp>
      <p:sp>
        <p:nvSpPr>
          <p:cNvPr id="6" name="TextBox 5"/>
          <p:cNvSpPr txBox="1"/>
          <p:nvPr/>
        </p:nvSpPr>
        <p:spPr>
          <a:xfrm>
            <a:off x="6858000" y="3429000"/>
            <a:ext cx="4038600" cy="1384995"/>
          </a:xfrm>
          <a:prstGeom prst="rect">
            <a:avLst/>
          </a:prstGeom>
          <a:noFill/>
        </p:spPr>
        <p:txBody>
          <a:bodyPr wrap="square" rtlCol="0">
            <a:spAutoFit/>
          </a:bodyPr>
          <a:lstStyle/>
          <a:p>
            <a:pPr algn="just"/>
            <a:r>
              <a:rPr lang="en-US" sz="2800" dirty="0"/>
              <a:t>- </a:t>
            </a:r>
            <a:r>
              <a:rPr lang="en-US" sz="2800" dirty="0" err="1"/>
              <a:t>Anh</a:t>
            </a:r>
            <a:r>
              <a:rPr lang="en-US" sz="2800" dirty="0"/>
              <a:t> </a:t>
            </a:r>
            <a:r>
              <a:rPr lang="en-US" sz="2800" dirty="0" err="1"/>
              <a:t>tham</a:t>
            </a:r>
            <a:r>
              <a:rPr lang="en-US" sz="2800" dirty="0"/>
              <a:t> </a:t>
            </a:r>
            <a:r>
              <a:rPr lang="en-US" sz="2800" dirty="0" err="1"/>
              <a:t>gia</a:t>
            </a:r>
            <a:r>
              <a:rPr lang="en-US" sz="2800" dirty="0"/>
              <a:t> </a:t>
            </a:r>
            <a:r>
              <a:rPr lang="en-US" sz="2800" dirty="0" err="1"/>
              <a:t>cách</a:t>
            </a:r>
            <a:r>
              <a:rPr lang="en-US" sz="2800" dirty="0"/>
              <a:t> </a:t>
            </a:r>
            <a:r>
              <a:rPr lang="en-US" sz="2800" dirty="0" err="1"/>
              <a:t>mạng</a:t>
            </a:r>
            <a:r>
              <a:rPr lang="en-US" sz="2800" dirty="0"/>
              <a:t> </a:t>
            </a:r>
            <a:r>
              <a:rPr lang="en-US" sz="2800" dirty="0" err="1"/>
              <a:t>từ</a:t>
            </a:r>
            <a:r>
              <a:rPr lang="en-US" sz="2800" dirty="0"/>
              <a:t> </a:t>
            </a:r>
            <a:r>
              <a:rPr lang="en-US" sz="2800" dirty="0" err="1"/>
              <a:t>khi</a:t>
            </a:r>
            <a:r>
              <a:rPr lang="en-US" sz="2800" dirty="0"/>
              <a:t> 13 </a:t>
            </a:r>
            <a:r>
              <a:rPr lang="en-US" sz="2800" dirty="0" err="1"/>
              <a:t>tuổi</a:t>
            </a:r>
            <a:r>
              <a:rPr lang="en-US" sz="2800" dirty="0"/>
              <a:t> </a:t>
            </a:r>
            <a:r>
              <a:rPr lang="en-US" sz="2800" dirty="0" err="1"/>
              <a:t>và</a:t>
            </a:r>
            <a:r>
              <a:rPr lang="en-US" sz="2800" dirty="0"/>
              <a:t> </a:t>
            </a:r>
            <a:r>
              <a:rPr lang="en-US" sz="2800" dirty="0" err="1"/>
              <a:t>đã</a:t>
            </a:r>
            <a:r>
              <a:rPr lang="en-US" sz="2800" dirty="0"/>
              <a:t> hi </a:t>
            </a:r>
            <a:r>
              <a:rPr lang="en-US" sz="2800" dirty="0" err="1"/>
              <a:t>sinh</a:t>
            </a:r>
            <a:r>
              <a:rPr lang="en-US" sz="2800" dirty="0"/>
              <a:t> </a:t>
            </a:r>
            <a:r>
              <a:rPr lang="en-US" sz="2800" dirty="0" err="1"/>
              <a:t>anh</a:t>
            </a:r>
            <a:r>
              <a:rPr lang="en-US" sz="2800" dirty="0"/>
              <a:t> </a:t>
            </a:r>
            <a:r>
              <a:rPr lang="en-US" sz="2800" dirty="0" err="1"/>
              <a:t>dũng</a:t>
            </a:r>
            <a:r>
              <a:rPr lang="en-US" sz="2800" dirty="0"/>
              <a:t> </a:t>
            </a:r>
            <a:r>
              <a:rPr lang="en-US" sz="2800" dirty="0" err="1"/>
              <a:t>khi</a:t>
            </a:r>
            <a:r>
              <a:rPr lang="en-US" sz="2800" dirty="0"/>
              <a:t> </a:t>
            </a:r>
            <a:r>
              <a:rPr lang="en-US" sz="2800" dirty="0" err="1"/>
              <a:t>mới</a:t>
            </a:r>
            <a:r>
              <a:rPr lang="en-US" sz="2800" dirty="0"/>
              <a:t> 17 </a:t>
            </a:r>
            <a:r>
              <a:rPr lang="en-US" sz="2800" dirty="0" err="1"/>
              <a:t>tuổi</a:t>
            </a:r>
            <a:r>
              <a:rPr lang="en-US" sz="2800" dirty="0"/>
              <a:t>.</a:t>
            </a:r>
          </a:p>
        </p:txBody>
      </p:sp>
      <p:pic>
        <p:nvPicPr>
          <p:cNvPr id="3" name="Picture 2">
            <a:extLst>
              <a:ext uri="{FF2B5EF4-FFF2-40B4-BE49-F238E27FC236}">
                <a16:creationId xmlns:a16="http://schemas.microsoft.com/office/drawing/2014/main" id="{B72B7C8B-9C0B-4E0B-922A-C9B8B1C44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7956" y="0"/>
            <a:ext cx="4605372" cy="6858000"/>
          </a:xfrm>
          <a:prstGeom prst="rect">
            <a:avLst/>
          </a:prstGeom>
        </p:spPr>
      </p:pic>
      <p:sp>
        <p:nvSpPr>
          <p:cNvPr id="7" name="Trapezoid 6">
            <a:extLst>
              <a:ext uri="{FF2B5EF4-FFF2-40B4-BE49-F238E27FC236}">
                <a16:creationId xmlns:a16="http://schemas.microsoft.com/office/drawing/2014/main" id="{9846C439-E6C5-4E88-8CD5-1C2897DFD9D8}"/>
              </a:ext>
            </a:extLst>
          </p:cNvPr>
          <p:cNvSpPr/>
          <p:nvPr/>
        </p:nvSpPr>
        <p:spPr>
          <a:xfrm>
            <a:off x="553642" y="6324600"/>
            <a:ext cx="5334000" cy="533400"/>
          </a:xfrm>
          <a:prstGeom prst="trapezoid">
            <a:avLst/>
          </a:prstGeom>
          <a:solidFill>
            <a:srgbClr val="EAF5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Anh </a:t>
            </a:r>
            <a:r>
              <a:rPr lang="en-US" sz="2400" b="1" dirty="0" err="1">
                <a:solidFill>
                  <a:schemeClr val="tx1"/>
                </a:solidFill>
              </a:rPr>
              <a:t>hùng</a:t>
            </a:r>
            <a:r>
              <a:rPr lang="en-US" sz="2400" b="1" dirty="0">
                <a:solidFill>
                  <a:schemeClr val="tx1"/>
                </a:solidFill>
              </a:rPr>
              <a:t> </a:t>
            </a:r>
            <a:r>
              <a:rPr lang="en-US" sz="2400" b="1" dirty="0" err="1">
                <a:solidFill>
                  <a:schemeClr val="tx1"/>
                </a:solidFill>
              </a:rPr>
              <a:t>Lý</a:t>
            </a:r>
            <a:r>
              <a:rPr lang="en-US" sz="2400" b="1" dirty="0">
                <a:solidFill>
                  <a:schemeClr val="tx1"/>
                </a:solidFill>
              </a:rPr>
              <a:t> </a:t>
            </a:r>
            <a:r>
              <a:rPr lang="en-US" sz="2400" b="1" dirty="0" err="1">
                <a:solidFill>
                  <a:schemeClr val="tx1"/>
                </a:solidFill>
              </a:rPr>
              <a:t>Tự</a:t>
            </a:r>
            <a:r>
              <a:rPr lang="en-US" sz="2400" b="1" dirty="0">
                <a:solidFill>
                  <a:schemeClr val="tx1"/>
                </a:solidFill>
              </a:rPr>
              <a:t> </a:t>
            </a:r>
            <a:r>
              <a:rPr lang="en-US" sz="2400" b="1" dirty="0" err="1">
                <a:solidFill>
                  <a:schemeClr val="tx1"/>
                </a:solidFill>
              </a:rPr>
              <a:t>Trọng</a:t>
            </a:r>
            <a:r>
              <a:rPr lang="en-US" sz="2400" b="1" dirty="0">
                <a:solidFill>
                  <a:schemeClr val="tx1"/>
                </a:solidFill>
              </a:rPr>
              <a:t> ( 1914-1931)</a:t>
            </a:r>
            <a:endParaRPr lang="vi-VN" sz="2400" b="1" dirty="0">
              <a:solidFill>
                <a:schemeClr val="tx1"/>
              </a:solidFill>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0-#ppt_w/2"/>
                                          </p:val>
                                        </p:tav>
                                        <p:tav tm="100000">
                                          <p:val>
                                            <p:strVal val="#ppt_x"/>
                                          </p:val>
                                        </p:tav>
                                      </p:tavLst>
                                    </p:anim>
                                    <p:anim calcmode="lin" valueType="num">
                                      <p:cBhvr additive="base">
                                        <p:cTn id="13"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00038B0-DB53-4DFC-ABF0-2C192D325899}"/>
              </a:ext>
            </a:extLst>
          </p:cNvPr>
          <p:cNvGrpSpPr/>
          <p:nvPr/>
        </p:nvGrpSpPr>
        <p:grpSpPr>
          <a:xfrm>
            <a:off x="2033919" y="941622"/>
            <a:ext cx="9167481" cy="1874578"/>
            <a:chOff x="2033919" y="941622"/>
            <a:chExt cx="9167481" cy="1874578"/>
          </a:xfrm>
        </p:grpSpPr>
        <p:grpSp>
          <p:nvGrpSpPr>
            <p:cNvPr id="18" name="Group 17">
              <a:extLst>
                <a:ext uri="{FF2B5EF4-FFF2-40B4-BE49-F238E27FC236}">
                  <a16:creationId xmlns:a16="http://schemas.microsoft.com/office/drawing/2014/main" id="{0795A762-FA42-4BE8-BC7C-742E51634865}"/>
                </a:ext>
              </a:extLst>
            </p:cNvPr>
            <p:cNvGrpSpPr/>
            <p:nvPr/>
          </p:nvGrpSpPr>
          <p:grpSpPr>
            <a:xfrm>
              <a:off x="2033919" y="941622"/>
              <a:ext cx="9167481" cy="1874578"/>
              <a:chOff x="2014869" y="552450"/>
              <a:chExt cx="8409911" cy="2284549"/>
            </a:xfrm>
          </p:grpSpPr>
          <p:sp>
            <p:nvSpPr>
              <p:cNvPr id="16" name="Rectangle 15">
                <a:extLst>
                  <a:ext uri="{FF2B5EF4-FFF2-40B4-BE49-F238E27FC236}">
                    <a16:creationId xmlns:a16="http://schemas.microsoft.com/office/drawing/2014/main" id="{D2BAF0D5-016E-4C4B-8E18-1B91FFFCA98A}"/>
                  </a:ext>
                </a:extLst>
              </p:cNvPr>
              <p:cNvSpPr/>
              <p:nvPr/>
            </p:nvSpPr>
            <p:spPr>
              <a:xfrm>
                <a:off x="2590800" y="552450"/>
                <a:ext cx="7429500" cy="2076450"/>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0" h="2076450">
                    <a:moveTo>
                      <a:pt x="0" y="0"/>
                    </a:moveTo>
                    <a:lnTo>
                      <a:pt x="7429500" y="457200"/>
                    </a:lnTo>
                    <a:lnTo>
                      <a:pt x="7429500" y="2076450"/>
                    </a:lnTo>
                    <a:lnTo>
                      <a:pt x="19050" y="16383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7" name="Rectangle 15">
                <a:extLst>
                  <a:ext uri="{FF2B5EF4-FFF2-40B4-BE49-F238E27FC236}">
                    <a16:creationId xmlns:a16="http://schemas.microsoft.com/office/drawing/2014/main" id="{3327E057-869B-49F3-9D0C-74BF031B3D2B}"/>
                  </a:ext>
                </a:extLst>
              </p:cNvPr>
              <p:cNvSpPr/>
              <p:nvPr/>
            </p:nvSpPr>
            <p:spPr>
              <a:xfrm>
                <a:off x="2014869" y="838200"/>
                <a:ext cx="8409911" cy="1998799"/>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 name="connsiteX0" fmla="*/ 0 w 7429500"/>
                  <a:gd name="connsiteY0" fmla="*/ 19050 h 2095500"/>
                  <a:gd name="connsiteX1" fmla="*/ 7162800 w 7429500"/>
                  <a:gd name="connsiteY1" fmla="*/ 0 h 2095500"/>
                  <a:gd name="connsiteX2" fmla="*/ 7429500 w 7429500"/>
                  <a:gd name="connsiteY2" fmla="*/ 2095500 h 2095500"/>
                  <a:gd name="connsiteX3" fmla="*/ 19050 w 7429500"/>
                  <a:gd name="connsiteY3" fmla="*/ 1657350 h 2095500"/>
                  <a:gd name="connsiteX4" fmla="*/ 0 w 7429500"/>
                  <a:gd name="connsiteY4" fmla="*/ 19050 h 2095500"/>
                  <a:gd name="connsiteX0" fmla="*/ 0 w 7239000"/>
                  <a:gd name="connsiteY0" fmla="*/ 19050 h 1657350"/>
                  <a:gd name="connsiteX1" fmla="*/ 7162800 w 7239000"/>
                  <a:gd name="connsiteY1" fmla="*/ 0 h 1657350"/>
                  <a:gd name="connsiteX2" fmla="*/ 7239000 w 7239000"/>
                  <a:gd name="connsiteY2" fmla="*/ 1581150 h 1657350"/>
                  <a:gd name="connsiteX3" fmla="*/ 19050 w 7239000"/>
                  <a:gd name="connsiteY3" fmla="*/ 1657350 h 1657350"/>
                  <a:gd name="connsiteX4" fmla="*/ 0 w 7239000"/>
                  <a:gd name="connsiteY4" fmla="*/ 19050 h 1657350"/>
                  <a:gd name="connsiteX0" fmla="*/ 0 w 7239000"/>
                  <a:gd name="connsiteY0" fmla="*/ 285750 h 1924050"/>
                  <a:gd name="connsiteX1" fmla="*/ 7162800 w 7239000"/>
                  <a:gd name="connsiteY1" fmla="*/ 0 h 1924050"/>
                  <a:gd name="connsiteX2" fmla="*/ 7239000 w 7239000"/>
                  <a:gd name="connsiteY2" fmla="*/ 1847850 h 1924050"/>
                  <a:gd name="connsiteX3" fmla="*/ 19050 w 7239000"/>
                  <a:gd name="connsiteY3" fmla="*/ 1924050 h 1924050"/>
                  <a:gd name="connsiteX4" fmla="*/ 0 w 7239000"/>
                  <a:gd name="connsiteY4" fmla="*/ 285750 h 1924050"/>
                  <a:gd name="connsiteX0" fmla="*/ 0 w 7239000"/>
                  <a:gd name="connsiteY0" fmla="*/ 285750 h 2286000"/>
                  <a:gd name="connsiteX1" fmla="*/ 7162800 w 7239000"/>
                  <a:gd name="connsiteY1" fmla="*/ 0 h 2286000"/>
                  <a:gd name="connsiteX2" fmla="*/ 7239000 w 7239000"/>
                  <a:gd name="connsiteY2" fmla="*/ 1847850 h 2286000"/>
                  <a:gd name="connsiteX3" fmla="*/ 57150 w 7239000"/>
                  <a:gd name="connsiteY3" fmla="*/ 2286000 h 2286000"/>
                  <a:gd name="connsiteX4" fmla="*/ 0 w 7239000"/>
                  <a:gd name="connsiteY4" fmla="*/ 285750 h 2286000"/>
                  <a:gd name="connsiteX0" fmla="*/ 0 w 8191500"/>
                  <a:gd name="connsiteY0" fmla="*/ 0 h 2000250"/>
                  <a:gd name="connsiteX1" fmla="*/ 8191500 w 8191500"/>
                  <a:gd name="connsiteY1" fmla="*/ 38100 h 2000250"/>
                  <a:gd name="connsiteX2" fmla="*/ 7239000 w 8191500"/>
                  <a:gd name="connsiteY2" fmla="*/ 1562100 h 2000250"/>
                  <a:gd name="connsiteX3" fmla="*/ 57150 w 8191500"/>
                  <a:gd name="connsiteY3" fmla="*/ 2000250 h 2000250"/>
                  <a:gd name="connsiteX4" fmla="*/ 0 w 8191500"/>
                  <a:gd name="connsiteY4" fmla="*/ 0 h 2000250"/>
                  <a:gd name="connsiteX0" fmla="*/ 0 w 8191500"/>
                  <a:gd name="connsiteY0" fmla="*/ 0 h 2000250"/>
                  <a:gd name="connsiteX1" fmla="*/ 8191500 w 8191500"/>
                  <a:gd name="connsiteY1" fmla="*/ 38100 h 2000250"/>
                  <a:gd name="connsiteX2" fmla="*/ 8096250 w 8191500"/>
                  <a:gd name="connsiteY2" fmla="*/ 1504950 h 2000250"/>
                  <a:gd name="connsiteX3" fmla="*/ 57150 w 8191500"/>
                  <a:gd name="connsiteY3" fmla="*/ 2000250 h 2000250"/>
                  <a:gd name="connsiteX4" fmla="*/ 0 w 8191500"/>
                  <a:gd name="connsiteY4" fmla="*/ 0 h 2000250"/>
                  <a:gd name="connsiteX0" fmla="*/ 0 w 8128488"/>
                  <a:gd name="connsiteY0" fmla="*/ 200462 h 2200712"/>
                  <a:gd name="connsiteX1" fmla="*/ 8128488 w 8128488"/>
                  <a:gd name="connsiteY1" fmla="*/ 0 h 2200712"/>
                  <a:gd name="connsiteX2" fmla="*/ 8096250 w 8128488"/>
                  <a:gd name="connsiteY2" fmla="*/ 1705412 h 2200712"/>
                  <a:gd name="connsiteX3" fmla="*/ 57150 w 8128488"/>
                  <a:gd name="connsiteY3" fmla="*/ 2200712 h 2200712"/>
                  <a:gd name="connsiteX4" fmla="*/ 0 w 8128488"/>
                  <a:gd name="connsiteY4" fmla="*/ 200462 h 2200712"/>
                  <a:gd name="connsiteX0" fmla="*/ 0 w 9083431"/>
                  <a:gd name="connsiteY0" fmla="*/ 200462 h 2200712"/>
                  <a:gd name="connsiteX1" fmla="*/ 8128488 w 9083431"/>
                  <a:gd name="connsiteY1" fmla="*/ 0 h 2200712"/>
                  <a:gd name="connsiteX2" fmla="*/ 9083431 w 9083431"/>
                  <a:gd name="connsiteY2" fmla="*/ 1595306 h 2200712"/>
                  <a:gd name="connsiteX3" fmla="*/ 57150 w 9083431"/>
                  <a:gd name="connsiteY3" fmla="*/ 2200712 h 2200712"/>
                  <a:gd name="connsiteX4" fmla="*/ 0 w 9083431"/>
                  <a:gd name="connsiteY4" fmla="*/ 200462 h 2200712"/>
                  <a:gd name="connsiteX0" fmla="*/ 0 w 9041423"/>
                  <a:gd name="connsiteY0" fmla="*/ 530779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530779 h 2200712"/>
                  <a:gd name="connsiteX0" fmla="*/ 0 w 9041423"/>
                  <a:gd name="connsiteY0" fmla="*/ 347270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347270 h 2200712"/>
                  <a:gd name="connsiteX0" fmla="*/ 0 w 9041423"/>
                  <a:gd name="connsiteY0" fmla="*/ 72006 h 1925448"/>
                  <a:gd name="connsiteX1" fmla="*/ 8611576 w 9041423"/>
                  <a:gd name="connsiteY1" fmla="*/ 0 h 1925448"/>
                  <a:gd name="connsiteX2" fmla="*/ 9041423 w 9041423"/>
                  <a:gd name="connsiteY2" fmla="*/ 1320042 h 1925448"/>
                  <a:gd name="connsiteX3" fmla="*/ 15142 w 9041423"/>
                  <a:gd name="connsiteY3" fmla="*/ 1925448 h 1925448"/>
                  <a:gd name="connsiteX4" fmla="*/ 0 w 9041423"/>
                  <a:gd name="connsiteY4" fmla="*/ 72006 h 1925448"/>
                  <a:gd name="connsiteX0" fmla="*/ 0 w 9629531"/>
                  <a:gd name="connsiteY0" fmla="*/ 90357 h 1925448"/>
                  <a:gd name="connsiteX1" fmla="*/ 9199684 w 9629531"/>
                  <a:gd name="connsiteY1" fmla="*/ 0 h 1925448"/>
                  <a:gd name="connsiteX2" fmla="*/ 9629531 w 9629531"/>
                  <a:gd name="connsiteY2" fmla="*/ 1320042 h 1925448"/>
                  <a:gd name="connsiteX3" fmla="*/ 603250 w 9629531"/>
                  <a:gd name="connsiteY3" fmla="*/ 1925448 h 1925448"/>
                  <a:gd name="connsiteX4" fmla="*/ 0 w 9629531"/>
                  <a:gd name="connsiteY4" fmla="*/ 90357 h 1925448"/>
                  <a:gd name="connsiteX0" fmla="*/ 0 w 9272466"/>
                  <a:gd name="connsiteY0" fmla="*/ 16953 h 1925448"/>
                  <a:gd name="connsiteX1" fmla="*/ 8842619 w 9272466"/>
                  <a:gd name="connsiteY1" fmla="*/ 0 h 1925448"/>
                  <a:gd name="connsiteX2" fmla="*/ 9272466 w 9272466"/>
                  <a:gd name="connsiteY2" fmla="*/ 1320042 h 1925448"/>
                  <a:gd name="connsiteX3" fmla="*/ 246185 w 9272466"/>
                  <a:gd name="connsiteY3" fmla="*/ 1925448 h 1925448"/>
                  <a:gd name="connsiteX4" fmla="*/ 0 w 9272466"/>
                  <a:gd name="connsiteY4" fmla="*/ 16953 h 192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2466" h="1925448">
                    <a:moveTo>
                      <a:pt x="0" y="16953"/>
                    </a:moveTo>
                    <a:lnTo>
                      <a:pt x="8842619" y="0"/>
                    </a:lnTo>
                    <a:lnTo>
                      <a:pt x="9272466" y="1320042"/>
                    </a:lnTo>
                    <a:lnTo>
                      <a:pt x="246185" y="1925448"/>
                    </a:lnTo>
                    <a:lnTo>
                      <a:pt x="0" y="16953"/>
                    </a:lnTo>
                    <a:close/>
                  </a:path>
                </a:pathLst>
              </a:custGeom>
              <a:solidFill>
                <a:srgbClr val="FE00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dirty="0">
                  <a:solidFill>
                    <a:srgbClr val="FF0000"/>
                  </a:solidFill>
                </a:endParaRPr>
              </a:p>
            </p:txBody>
          </p:sp>
        </p:grpSp>
        <p:sp>
          <p:nvSpPr>
            <p:cNvPr id="2" name="TextBox 1">
              <a:extLst>
                <a:ext uri="{FF2B5EF4-FFF2-40B4-BE49-F238E27FC236}">
                  <a16:creationId xmlns:a16="http://schemas.microsoft.com/office/drawing/2014/main" id="{F1EFE644-3614-4FB5-A4FE-1EEFD7055712}"/>
                </a:ext>
              </a:extLst>
            </p:cNvPr>
            <p:cNvSpPr txBox="1"/>
            <p:nvPr/>
          </p:nvSpPr>
          <p:spPr>
            <a:xfrm>
              <a:off x="2844798" y="1649159"/>
              <a:ext cx="5692584" cy="523220"/>
            </a:xfrm>
            <a:prstGeom prst="rect">
              <a:avLst/>
            </a:prstGeom>
            <a:noFill/>
          </p:spPr>
          <p:txBody>
            <a:bodyPr wrap="none" rtlCol="0">
              <a:spAutoFit/>
            </a:bodyPr>
            <a:lstStyle/>
            <a:p>
              <a:r>
                <a:rPr lang="en-US" sz="2800" b="1" dirty="0" err="1">
                  <a:solidFill>
                    <a:schemeClr val="bg1"/>
                  </a:solidFill>
                  <a:latin typeface="Arial" panose="020B0604020202020204" pitchFamily="34" charset="0"/>
                  <a:cs typeface="Arial" panose="020B0604020202020204" pitchFamily="34" charset="0"/>
                </a:rPr>
                <a:t>Nắm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nội</a:t>
              </a:r>
              <a:r>
                <a:rPr lang="en-US" sz="2800" b="1" dirty="0">
                  <a:solidFill>
                    <a:schemeClr val="bg1"/>
                  </a:solidFill>
                  <a:latin typeface="Arial" panose="020B0604020202020204" pitchFamily="34" charset="0"/>
                  <a:cs typeface="Arial" panose="020B0604020202020204" pitchFamily="34" charset="0"/>
                </a:rPr>
                <a:t> dung </a:t>
              </a:r>
              <a:r>
                <a:rPr lang="en-US" sz="2800" b="1" dirty="0" err="1">
                  <a:solidFill>
                    <a:schemeClr val="bg1"/>
                  </a:solidFill>
                  <a:latin typeface="Arial" panose="020B0604020202020204" pitchFamily="34" charset="0"/>
                  <a:cs typeface="Arial" panose="020B0604020202020204" pitchFamily="34" charset="0"/>
                </a:rPr>
                <a:t>câu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chuyện</a:t>
              </a:r>
              <a:endParaRPr lang="vi-VN" sz="2800" b="1" dirty="0">
                <a:solidFill>
                  <a:schemeClr val="bg1"/>
                </a:solidFill>
                <a:latin typeface="Arial" panose="020B0604020202020204" pitchFamily="34" charset="0"/>
                <a:cs typeface="Arial" panose="020B0604020202020204" pitchFamily="34" charset="0"/>
              </a:endParaRPr>
            </a:p>
          </p:txBody>
        </p:sp>
      </p:grpSp>
      <p:grpSp>
        <p:nvGrpSpPr>
          <p:cNvPr id="21" name="Group 20">
            <a:extLst>
              <a:ext uri="{FF2B5EF4-FFF2-40B4-BE49-F238E27FC236}">
                <a16:creationId xmlns:a16="http://schemas.microsoft.com/office/drawing/2014/main" id="{A9887F77-4E82-4DD5-9F0E-298E72A5BD85}"/>
              </a:ext>
            </a:extLst>
          </p:cNvPr>
          <p:cNvGrpSpPr/>
          <p:nvPr/>
        </p:nvGrpSpPr>
        <p:grpSpPr>
          <a:xfrm>
            <a:off x="1334728" y="1332441"/>
            <a:ext cx="1398382" cy="1398382"/>
            <a:chOff x="1507165" y="1085850"/>
            <a:chExt cx="1543050" cy="1543050"/>
          </a:xfrm>
        </p:grpSpPr>
        <p:sp>
          <p:nvSpPr>
            <p:cNvPr id="19" name="Flowchart: Connector 18">
              <a:extLst>
                <a:ext uri="{FF2B5EF4-FFF2-40B4-BE49-F238E27FC236}">
                  <a16:creationId xmlns:a16="http://schemas.microsoft.com/office/drawing/2014/main" id="{C1383221-ECB6-4D29-B95B-3A9791771147}"/>
                </a:ext>
              </a:extLst>
            </p:cNvPr>
            <p:cNvSpPr/>
            <p:nvPr/>
          </p:nvSpPr>
          <p:spPr>
            <a:xfrm>
              <a:off x="1507165" y="1085850"/>
              <a:ext cx="1543050" cy="1543050"/>
            </a:xfrm>
            <a:prstGeom prst="flowChartConnector">
              <a:avLst/>
            </a:prstGeom>
            <a:solidFill>
              <a:schemeClr val="bg1"/>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20" name="Flowchart: Connector 19">
              <a:extLst>
                <a:ext uri="{FF2B5EF4-FFF2-40B4-BE49-F238E27FC236}">
                  <a16:creationId xmlns:a16="http://schemas.microsoft.com/office/drawing/2014/main" id="{015F2C89-6AED-40E4-AE85-799592E76363}"/>
                </a:ext>
              </a:extLst>
            </p:cNvPr>
            <p:cNvSpPr/>
            <p:nvPr/>
          </p:nvSpPr>
          <p:spPr>
            <a:xfrm>
              <a:off x="1767220" y="1368658"/>
              <a:ext cx="974491" cy="974491"/>
            </a:xfrm>
            <a:prstGeom prst="flowChartConnector">
              <a:avLst/>
            </a:prstGeom>
            <a:solidFill>
              <a:srgbClr val="FE003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1</a:t>
              </a:r>
              <a:endParaRPr lang="vi-VN"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860F0BDB-5B78-4960-B5D6-17761C829927}"/>
              </a:ext>
            </a:extLst>
          </p:cNvPr>
          <p:cNvGrpSpPr/>
          <p:nvPr/>
        </p:nvGrpSpPr>
        <p:grpSpPr>
          <a:xfrm>
            <a:off x="2033919" y="2962522"/>
            <a:ext cx="9167481" cy="1874578"/>
            <a:chOff x="2014869" y="552450"/>
            <a:chExt cx="8409911" cy="2284549"/>
          </a:xfrm>
        </p:grpSpPr>
        <p:sp>
          <p:nvSpPr>
            <p:cNvPr id="29" name="Rectangle 15">
              <a:extLst>
                <a:ext uri="{FF2B5EF4-FFF2-40B4-BE49-F238E27FC236}">
                  <a16:creationId xmlns:a16="http://schemas.microsoft.com/office/drawing/2014/main" id="{8A605FAD-16E4-4D62-9A89-95D45621E506}"/>
                </a:ext>
              </a:extLst>
            </p:cNvPr>
            <p:cNvSpPr/>
            <p:nvPr/>
          </p:nvSpPr>
          <p:spPr>
            <a:xfrm>
              <a:off x="2590800" y="552450"/>
              <a:ext cx="7429500" cy="2076450"/>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0" h="2076450">
                  <a:moveTo>
                    <a:pt x="0" y="0"/>
                  </a:moveTo>
                  <a:lnTo>
                    <a:pt x="7429500" y="457200"/>
                  </a:lnTo>
                  <a:lnTo>
                    <a:pt x="7429500" y="2076450"/>
                  </a:lnTo>
                  <a:lnTo>
                    <a:pt x="19050" y="16383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0" name="Rectangle 15">
              <a:extLst>
                <a:ext uri="{FF2B5EF4-FFF2-40B4-BE49-F238E27FC236}">
                  <a16:creationId xmlns:a16="http://schemas.microsoft.com/office/drawing/2014/main" id="{9E0902F5-8E66-4BDA-BD77-9313E01FC0AE}"/>
                </a:ext>
              </a:extLst>
            </p:cNvPr>
            <p:cNvSpPr/>
            <p:nvPr/>
          </p:nvSpPr>
          <p:spPr>
            <a:xfrm>
              <a:off x="2014869" y="838200"/>
              <a:ext cx="8409911" cy="1998799"/>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 name="connsiteX0" fmla="*/ 0 w 7429500"/>
                <a:gd name="connsiteY0" fmla="*/ 19050 h 2095500"/>
                <a:gd name="connsiteX1" fmla="*/ 7162800 w 7429500"/>
                <a:gd name="connsiteY1" fmla="*/ 0 h 2095500"/>
                <a:gd name="connsiteX2" fmla="*/ 7429500 w 7429500"/>
                <a:gd name="connsiteY2" fmla="*/ 2095500 h 2095500"/>
                <a:gd name="connsiteX3" fmla="*/ 19050 w 7429500"/>
                <a:gd name="connsiteY3" fmla="*/ 1657350 h 2095500"/>
                <a:gd name="connsiteX4" fmla="*/ 0 w 7429500"/>
                <a:gd name="connsiteY4" fmla="*/ 19050 h 2095500"/>
                <a:gd name="connsiteX0" fmla="*/ 0 w 7239000"/>
                <a:gd name="connsiteY0" fmla="*/ 19050 h 1657350"/>
                <a:gd name="connsiteX1" fmla="*/ 7162800 w 7239000"/>
                <a:gd name="connsiteY1" fmla="*/ 0 h 1657350"/>
                <a:gd name="connsiteX2" fmla="*/ 7239000 w 7239000"/>
                <a:gd name="connsiteY2" fmla="*/ 1581150 h 1657350"/>
                <a:gd name="connsiteX3" fmla="*/ 19050 w 7239000"/>
                <a:gd name="connsiteY3" fmla="*/ 1657350 h 1657350"/>
                <a:gd name="connsiteX4" fmla="*/ 0 w 7239000"/>
                <a:gd name="connsiteY4" fmla="*/ 19050 h 1657350"/>
                <a:gd name="connsiteX0" fmla="*/ 0 w 7239000"/>
                <a:gd name="connsiteY0" fmla="*/ 285750 h 1924050"/>
                <a:gd name="connsiteX1" fmla="*/ 7162800 w 7239000"/>
                <a:gd name="connsiteY1" fmla="*/ 0 h 1924050"/>
                <a:gd name="connsiteX2" fmla="*/ 7239000 w 7239000"/>
                <a:gd name="connsiteY2" fmla="*/ 1847850 h 1924050"/>
                <a:gd name="connsiteX3" fmla="*/ 19050 w 7239000"/>
                <a:gd name="connsiteY3" fmla="*/ 1924050 h 1924050"/>
                <a:gd name="connsiteX4" fmla="*/ 0 w 7239000"/>
                <a:gd name="connsiteY4" fmla="*/ 285750 h 1924050"/>
                <a:gd name="connsiteX0" fmla="*/ 0 w 7239000"/>
                <a:gd name="connsiteY0" fmla="*/ 285750 h 2286000"/>
                <a:gd name="connsiteX1" fmla="*/ 7162800 w 7239000"/>
                <a:gd name="connsiteY1" fmla="*/ 0 h 2286000"/>
                <a:gd name="connsiteX2" fmla="*/ 7239000 w 7239000"/>
                <a:gd name="connsiteY2" fmla="*/ 1847850 h 2286000"/>
                <a:gd name="connsiteX3" fmla="*/ 57150 w 7239000"/>
                <a:gd name="connsiteY3" fmla="*/ 2286000 h 2286000"/>
                <a:gd name="connsiteX4" fmla="*/ 0 w 7239000"/>
                <a:gd name="connsiteY4" fmla="*/ 285750 h 2286000"/>
                <a:gd name="connsiteX0" fmla="*/ 0 w 8191500"/>
                <a:gd name="connsiteY0" fmla="*/ 0 h 2000250"/>
                <a:gd name="connsiteX1" fmla="*/ 8191500 w 8191500"/>
                <a:gd name="connsiteY1" fmla="*/ 38100 h 2000250"/>
                <a:gd name="connsiteX2" fmla="*/ 7239000 w 8191500"/>
                <a:gd name="connsiteY2" fmla="*/ 1562100 h 2000250"/>
                <a:gd name="connsiteX3" fmla="*/ 57150 w 8191500"/>
                <a:gd name="connsiteY3" fmla="*/ 2000250 h 2000250"/>
                <a:gd name="connsiteX4" fmla="*/ 0 w 8191500"/>
                <a:gd name="connsiteY4" fmla="*/ 0 h 2000250"/>
                <a:gd name="connsiteX0" fmla="*/ 0 w 8191500"/>
                <a:gd name="connsiteY0" fmla="*/ 0 h 2000250"/>
                <a:gd name="connsiteX1" fmla="*/ 8191500 w 8191500"/>
                <a:gd name="connsiteY1" fmla="*/ 38100 h 2000250"/>
                <a:gd name="connsiteX2" fmla="*/ 8096250 w 8191500"/>
                <a:gd name="connsiteY2" fmla="*/ 1504950 h 2000250"/>
                <a:gd name="connsiteX3" fmla="*/ 57150 w 8191500"/>
                <a:gd name="connsiteY3" fmla="*/ 2000250 h 2000250"/>
                <a:gd name="connsiteX4" fmla="*/ 0 w 8191500"/>
                <a:gd name="connsiteY4" fmla="*/ 0 h 2000250"/>
                <a:gd name="connsiteX0" fmla="*/ 0 w 8128488"/>
                <a:gd name="connsiteY0" fmla="*/ 200462 h 2200712"/>
                <a:gd name="connsiteX1" fmla="*/ 8128488 w 8128488"/>
                <a:gd name="connsiteY1" fmla="*/ 0 h 2200712"/>
                <a:gd name="connsiteX2" fmla="*/ 8096250 w 8128488"/>
                <a:gd name="connsiteY2" fmla="*/ 1705412 h 2200712"/>
                <a:gd name="connsiteX3" fmla="*/ 57150 w 8128488"/>
                <a:gd name="connsiteY3" fmla="*/ 2200712 h 2200712"/>
                <a:gd name="connsiteX4" fmla="*/ 0 w 8128488"/>
                <a:gd name="connsiteY4" fmla="*/ 200462 h 2200712"/>
                <a:gd name="connsiteX0" fmla="*/ 0 w 9083431"/>
                <a:gd name="connsiteY0" fmla="*/ 200462 h 2200712"/>
                <a:gd name="connsiteX1" fmla="*/ 8128488 w 9083431"/>
                <a:gd name="connsiteY1" fmla="*/ 0 h 2200712"/>
                <a:gd name="connsiteX2" fmla="*/ 9083431 w 9083431"/>
                <a:gd name="connsiteY2" fmla="*/ 1595306 h 2200712"/>
                <a:gd name="connsiteX3" fmla="*/ 57150 w 9083431"/>
                <a:gd name="connsiteY3" fmla="*/ 2200712 h 2200712"/>
                <a:gd name="connsiteX4" fmla="*/ 0 w 9083431"/>
                <a:gd name="connsiteY4" fmla="*/ 200462 h 2200712"/>
                <a:gd name="connsiteX0" fmla="*/ 0 w 9041423"/>
                <a:gd name="connsiteY0" fmla="*/ 530779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530779 h 2200712"/>
                <a:gd name="connsiteX0" fmla="*/ 0 w 9041423"/>
                <a:gd name="connsiteY0" fmla="*/ 347270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347270 h 2200712"/>
                <a:gd name="connsiteX0" fmla="*/ 0 w 9041423"/>
                <a:gd name="connsiteY0" fmla="*/ 72006 h 1925448"/>
                <a:gd name="connsiteX1" fmla="*/ 8611576 w 9041423"/>
                <a:gd name="connsiteY1" fmla="*/ 0 h 1925448"/>
                <a:gd name="connsiteX2" fmla="*/ 9041423 w 9041423"/>
                <a:gd name="connsiteY2" fmla="*/ 1320042 h 1925448"/>
                <a:gd name="connsiteX3" fmla="*/ 15142 w 9041423"/>
                <a:gd name="connsiteY3" fmla="*/ 1925448 h 1925448"/>
                <a:gd name="connsiteX4" fmla="*/ 0 w 9041423"/>
                <a:gd name="connsiteY4" fmla="*/ 72006 h 1925448"/>
                <a:gd name="connsiteX0" fmla="*/ 0 w 9629531"/>
                <a:gd name="connsiteY0" fmla="*/ 90357 h 1925448"/>
                <a:gd name="connsiteX1" fmla="*/ 9199684 w 9629531"/>
                <a:gd name="connsiteY1" fmla="*/ 0 h 1925448"/>
                <a:gd name="connsiteX2" fmla="*/ 9629531 w 9629531"/>
                <a:gd name="connsiteY2" fmla="*/ 1320042 h 1925448"/>
                <a:gd name="connsiteX3" fmla="*/ 603250 w 9629531"/>
                <a:gd name="connsiteY3" fmla="*/ 1925448 h 1925448"/>
                <a:gd name="connsiteX4" fmla="*/ 0 w 9629531"/>
                <a:gd name="connsiteY4" fmla="*/ 90357 h 1925448"/>
                <a:gd name="connsiteX0" fmla="*/ 0 w 9272466"/>
                <a:gd name="connsiteY0" fmla="*/ 16953 h 1925448"/>
                <a:gd name="connsiteX1" fmla="*/ 8842619 w 9272466"/>
                <a:gd name="connsiteY1" fmla="*/ 0 h 1925448"/>
                <a:gd name="connsiteX2" fmla="*/ 9272466 w 9272466"/>
                <a:gd name="connsiteY2" fmla="*/ 1320042 h 1925448"/>
                <a:gd name="connsiteX3" fmla="*/ 246185 w 9272466"/>
                <a:gd name="connsiteY3" fmla="*/ 1925448 h 1925448"/>
                <a:gd name="connsiteX4" fmla="*/ 0 w 9272466"/>
                <a:gd name="connsiteY4" fmla="*/ 16953 h 192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2466" h="1925448">
                  <a:moveTo>
                    <a:pt x="0" y="16953"/>
                  </a:moveTo>
                  <a:lnTo>
                    <a:pt x="8842619" y="0"/>
                  </a:lnTo>
                  <a:lnTo>
                    <a:pt x="9272466" y="1320042"/>
                  </a:lnTo>
                  <a:lnTo>
                    <a:pt x="246185" y="1925448"/>
                  </a:lnTo>
                  <a:lnTo>
                    <a:pt x="0" y="16953"/>
                  </a:lnTo>
                  <a:close/>
                </a:path>
              </a:pathLst>
            </a:custGeom>
            <a:solidFill>
              <a:srgbClr val="F8A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grpSp>
      <p:grpSp>
        <p:nvGrpSpPr>
          <p:cNvPr id="31" name="Group 30">
            <a:extLst>
              <a:ext uri="{FF2B5EF4-FFF2-40B4-BE49-F238E27FC236}">
                <a16:creationId xmlns:a16="http://schemas.microsoft.com/office/drawing/2014/main" id="{34972177-CDF1-431E-954D-D6E15D0E21A6}"/>
              </a:ext>
            </a:extLst>
          </p:cNvPr>
          <p:cNvGrpSpPr/>
          <p:nvPr/>
        </p:nvGrpSpPr>
        <p:grpSpPr>
          <a:xfrm>
            <a:off x="1334728" y="3353341"/>
            <a:ext cx="1398382" cy="1398382"/>
            <a:chOff x="1507165" y="1085850"/>
            <a:chExt cx="1543050" cy="1543050"/>
          </a:xfrm>
        </p:grpSpPr>
        <p:sp>
          <p:nvSpPr>
            <p:cNvPr id="32" name="Flowchart: Connector 31">
              <a:extLst>
                <a:ext uri="{FF2B5EF4-FFF2-40B4-BE49-F238E27FC236}">
                  <a16:creationId xmlns:a16="http://schemas.microsoft.com/office/drawing/2014/main" id="{40199C0B-C910-412B-A0ED-C344075C7B92}"/>
                </a:ext>
              </a:extLst>
            </p:cNvPr>
            <p:cNvSpPr/>
            <p:nvPr/>
          </p:nvSpPr>
          <p:spPr>
            <a:xfrm>
              <a:off x="1507165" y="1085850"/>
              <a:ext cx="1543050" cy="1543050"/>
            </a:xfrm>
            <a:prstGeom prst="flowChartConnector">
              <a:avLst/>
            </a:prstGeom>
            <a:solidFill>
              <a:schemeClr val="bg1"/>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Flowchart: Connector 32">
              <a:extLst>
                <a:ext uri="{FF2B5EF4-FFF2-40B4-BE49-F238E27FC236}">
                  <a16:creationId xmlns:a16="http://schemas.microsoft.com/office/drawing/2014/main" id="{BF4B2B6D-650B-42D2-B89E-D9BEA31765A7}"/>
                </a:ext>
              </a:extLst>
            </p:cNvPr>
            <p:cNvSpPr/>
            <p:nvPr/>
          </p:nvSpPr>
          <p:spPr>
            <a:xfrm>
              <a:off x="1767220" y="1368658"/>
              <a:ext cx="974491" cy="974491"/>
            </a:xfrm>
            <a:prstGeom prst="flowChartConnector">
              <a:avLst/>
            </a:prstGeom>
            <a:solidFill>
              <a:srgbClr val="F8AC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endParaRPr lang="vi-VN"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grpSp>
        <p:nvGrpSpPr>
          <p:cNvPr id="34" name="Group 33">
            <a:extLst>
              <a:ext uri="{FF2B5EF4-FFF2-40B4-BE49-F238E27FC236}">
                <a16:creationId xmlns:a16="http://schemas.microsoft.com/office/drawing/2014/main" id="{A51F982B-F3A7-4ABB-B214-8A5ECEF79C9A}"/>
              </a:ext>
            </a:extLst>
          </p:cNvPr>
          <p:cNvGrpSpPr/>
          <p:nvPr/>
        </p:nvGrpSpPr>
        <p:grpSpPr>
          <a:xfrm>
            <a:off x="2033919" y="4983422"/>
            <a:ext cx="9167481" cy="1874578"/>
            <a:chOff x="2014869" y="552450"/>
            <a:chExt cx="8409911" cy="2284549"/>
          </a:xfrm>
        </p:grpSpPr>
        <p:sp>
          <p:nvSpPr>
            <p:cNvPr id="35" name="Rectangle 15">
              <a:extLst>
                <a:ext uri="{FF2B5EF4-FFF2-40B4-BE49-F238E27FC236}">
                  <a16:creationId xmlns:a16="http://schemas.microsoft.com/office/drawing/2014/main" id="{C4D4E64C-25C2-4BB1-A5E3-265DB54955BF}"/>
                </a:ext>
              </a:extLst>
            </p:cNvPr>
            <p:cNvSpPr/>
            <p:nvPr/>
          </p:nvSpPr>
          <p:spPr>
            <a:xfrm>
              <a:off x="2590800" y="552450"/>
              <a:ext cx="7429500" cy="2076450"/>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9500" h="2076450">
                  <a:moveTo>
                    <a:pt x="0" y="0"/>
                  </a:moveTo>
                  <a:lnTo>
                    <a:pt x="7429500" y="457200"/>
                  </a:lnTo>
                  <a:lnTo>
                    <a:pt x="7429500" y="2076450"/>
                  </a:lnTo>
                  <a:lnTo>
                    <a:pt x="19050" y="1638300"/>
                  </a:lnTo>
                  <a:lnTo>
                    <a:pt x="0" y="0"/>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6" name="Rectangle 15">
              <a:extLst>
                <a:ext uri="{FF2B5EF4-FFF2-40B4-BE49-F238E27FC236}">
                  <a16:creationId xmlns:a16="http://schemas.microsoft.com/office/drawing/2014/main" id="{FEC86FA6-CE16-4A51-AB71-BD9EAF73CA1E}"/>
                </a:ext>
              </a:extLst>
            </p:cNvPr>
            <p:cNvSpPr/>
            <p:nvPr/>
          </p:nvSpPr>
          <p:spPr>
            <a:xfrm>
              <a:off x="2014869" y="838200"/>
              <a:ext cx="8409911" cy="1998799"/>
            </a:xfrm>
            <a:custGeom>
              <a:avLst/>
              <a:gdLst>
                <a:gd name="connsiteX0" fmla="*/ 0 w 7429500"/>
                <a:gd name="connsiteY0" fmla="*/ 0 h 1257300"/>
                <a:gd name="connsiteX1" fmla="*/ 7429500 w 7429500"/>
                <a:gd name="connsiteY1" fmla="*/ 0 h 1257300"/>
                <a:gd name="connsiteX2" fmla="*/ 7429500 w 7429500"/>
                <a:gd name="connsiteY2" fmla="*/ 1257300 h 1257300"/>
                <a:gd name="connsiteX3" fmla="*/ 0 w 7429500"/>
                <a:gd name="connsiteY3" fmla="*/ 1257300 h 1257300"/>
                <a:gd name="connsiteX4" fmla="*/ 0 w 7429500"/>
                <a:gd name="connsiteY4" fmla="*/ 0 h 1257300"/>
                <a:gd name="connsiteX0" fmla="*/ 0 w 7448550"/>
                <a:gd name="connsiteY0" fmla="*/ 0 h 1638300"/>
                <a:gd name="connsiteX1" fmla="*/ 7448550 w 7448550"/>
                <a:gd name="connsiteY1" fmla="*/ 3810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48550"/>
                <a:gd name="connsiteY0" fmla="*/ 0 h 1638300"/>
                <a:gd name="connsiteX1" fmla="*/ 7429500 w 7448550"/>
                <a:gd name="connsiteY1" fmla="*/ 457200 h 1638300"/>
                <a:gd name="connsiteX2" fmla="*/ 7448550 w 7448550"/>
                <a:gd name="connsiteY2" fmla="*/ 1638300 h 1638300"/>
                <a:gd name="connsiteX3" fmla="*/ 19050 w 7448550"/>
                <a:gd name="connsiteY3" fmla="*/ 1638300 h 1638300"/>
                <a:gd name="connsiteX4" fmla="*/ 0 w 7448550"/>
                <a:gd name="connsiteY4" fmla="*/ 0 h 1638300"/>
                <a:gd name="connsiteX0" fmla="*/ 0 w 7429500"/>
                <a:gd name="connsiteY0" fmla="*/ 0 h 2076450"/>
                <a:gd name="connsiteX1" fmla="*/ 7429500 w 7429500"/>
                <a:gd name="connsiteY1" fmla="*/ 457200 h 2076450"/>
                <a:gd name="connsiteX2" fmla="*/ 7429500 w 7429500"/>
                <a:gd name="connsiteY2" fmla="*/ 2076450 h 2076450"/>
                <a:gd name="connsiteX3" fmla="*/ 19050 w 7429500"/>
                <a:gd name="connsiteY3" fmla="*/ 1638300 h 2076450"/>
                <a:gd name="connsiteX4" fmla="*/ 0 w 7429500"/>
                <a:gd name="connsiteY4" fmla="*/ 0 h 2076450"/>
                <a:gd name="connsiteX0" fmla="*/ 0 w 7429500"/>
                <a:gd name="connsiteY0" fmla="*/ 19050 h 2095500"/>
                <a:gd name="connsiteX1" fmla="*/ 7162800 w 7429500"/>
                <a:gd name="connsiteY1" fmla="*/ 0 h 2095500"/>
                <a:gd name="connsiteX2" fmla="*/ 7429500 w 7429500"/>
                <a:gd name="connsiteY2" fmla="*/ 2095500 h 2095500"/>
                <a:gd name="connsiteX3" fmla="*/ 19050 w 7429500"/>
                <a:gd name="connsiteY3" fmla="*/ 1657350 h 2095500"/>
                <a:gd name="connsiteX4" fmla="*/ 0 w 7429500"/>
                <a:gd name="connsiteY4" fmla="*/ 19050 h 2095500"/>
                <a:gd name="connsiteX0" fmla="*/ 0 w 7239000"/>
                <a:gd name="connsiteY0" fmla="*/ 19050 h 1657350"/>
                <a:gd name="connsiteX1" fmla="*/ 7162800 w 7239000"/>
                <a:gd name="connsiteY1" fmla="*/ 0 h 1657350"/>
                <a:gd name="connsiteX2" fmla="*/ 7239000 w 7239000"/>
                <a:gd name="connsiteY2" fmla="*/ 1581150 h 1657350"/>
                <a:gd name="connsiteX3" fmla="*/ 19050 w 7239000"/>
                <a:gd name="connsiteY3" fmla="*/ 1657350 h 1657350"/>
                <a:gd name="connsiteX4" fmla="*/ 0 w 7239000"/>
                <a:gd name="connsiteY4" fmla="*/ 19050 h 1657350"/>
                <a:gd name="connsiteX0" fmla="*/ 0 w 7239000"/>
                <a:gd name="connsiteY0" fmla="*/ 285750 h 1924050"/>
                <a:gd name="connsiteX1" fmla="*/ 7162800 w 7239000"/>
                <a:gd name="connsiteY1" fmla="*/ 0 h 1924050"/>
                <a:gd name="connsiteX2" fmla="*/ 7239000 w 7239000"/>
                <a:gd name="connsiteY2" fmla="*/ 1847850 h 1924050"/>
                <a:gd name="connsiteX3" fmla="*/ 19050 w 7239000"/>
                <a:gd name="connsiteY3" fmla="*/ 1924050 h 1924050"/>
                <a:gd name="connsiteX4" fmla="*/ 0 w 7239000"/>
                <a:gd name="connsiteY4" fmla="*/ 285750 h 1924050"/>
                <a:gd name="connsiteX0" fmla="*/ 0 w 7239000"/>
                <a:gd name="connsiteY0" fmla="*/ 285750 h 2286000"/>
                <a:gd name="connsiteX1" fmla="*/ 7162800 w 7239000"/>
                <a:gd name="connsiteY1" fmla="*/ 0 h 2286000"/>
                <a:gd name="connsiteX2" fmla="*/ 7239000 w 7239000"/>
                <a:gd name="connsiteY2" fmla="*/ 1847850 h 2286000"/>
                <a:gd name="connsiteX3" fmla="*/ 57150 w 7239000"/>
                <a:gd name="connsiteY3" fmla="*/ 2286000 h 2286000"/>
                <a:gd name="connsiteX4" fmla="*/ 0 w 7239000"/>
                <a:gd name="connsiteY4" fmla="*/ 285750 h 2286000"/>
                <a:gd name="connsiteX0" fmla="*/ 0 w 8191500"/>
                <a:gd name="connsiteY0" fmla="*/ 0 h 2000250"/>
                <a:gd name="connsiteX1" fmla="*/ 8191500 w 8191500"/>
                <a:gd name="connsiteY1" fmla="*/ 38100 h 2000250"/>
                <a:gd name="connsiteX2" fmla="*/ 7239000 w 8191500"/>
                <a:gd name="connsiteY2" fmla="*/ 1562100 h 2000250"/>
                <a:gd name="connsiteX3" fmla="*/ 57150 w 8191500"/>
                <a:gd name="connsiteY3" fmla="*/ 2000250 h 2000250"/>
                <a:gd name="connsiteX4" fmla="*/ 0 w 8191500"/>
                <a:gd name="connsiteY4" fmla="*/ 0 h 2000250"/>
                <a:gd name="connsiteX0" fmla="*/ 0 w 8191500"/>
                <a:gd name="connsiteY0" fmla="*/ 0 h 2000250"/>
                <a:gd name="connsiteX1" fmla="*/ 8191500 w 8191500"/>
                <a:gd name="connsiteY1" fmla="*/ 38100 h 2000250"/>
                <a:gd name="connsiteX2" fmla="*/ 8096250 w 8191500"/>
                <a:gd name="connsiteY2" fmla="*/ 1504950 h 2000250"/>
                <a:gd name="connsiteX3" fmla="*/ 57150 w 8191500"/>
                <a:gd name="connsiteY3" fmla="*/ 2000250 h 2000250"/>
                <a:gd name="connsiteX4" fmla="*/ 0 w 8191500"/>
                <a:gd name="connsiteY4" fmla="*/ 0 h 2000250"/>
                <a:gd name="connsiteX0" fmla="*/ 0 w 8128488"/>
                <a:gd name="connsiteY0" fmla="*/ 200462 h 2200712"/>
                <a:gd name="connsiteX1" fmla="*/ 8128488 w 8128488"/>
                <a:gd name="connsiteY1" fmla="*/ 0 h 2200712"/>
                <a:gd name="connsiteX2" fmla="*/ 8096250 w 8128488"/>
                <a:gd name="connsiteY2" fmla="*/ 1705412 h 2200712"/>
                <a:gd name="connsiteX3" fmla="*/ 57150 w 8128488"/>
                <a:gd name="connsiteY3" fmla="*/ 2200712 h 2200712"/>
                <a:gd name="connsiteX4" fmla="*/ 0 w 8128488"/>
                <a:gd name="connsiteY4" fmla="*/ 200462 h 2200712"/>
                <a:gd name="connsiteX0" fmla="*/ 0 w 9083431"/>
                <a:gd name="connsiteY0" fmla="*/ 200462 h 2200712"/>
                <a:gd name="connsiteX1" fmla="*/ 8128488 w 9083431"/>
                <a:gd name="connsiteY1" fmla="*/ 0 h 2200712"/>
                <a:gd name="connsiteX2" fmla="*/ 9083431 w 9083431"/>
                <a:gd name="connsiteY2" fmla="*/ 1595306 h 2200712"/>
                <a:gd name="connsiteX3" fmla="*/ 57150 w 9083431"/>
                <a:gd name="connsiteY3" fmla="*/ 2200712 h 2200712"/>
                <a:gd name="connsiteX4" fmla="*/ 0 w 9083431"/>
                <a:gd name="connsiteY4" fmla="*/ 200462 h 2200712"/>
                <a:gd name="connsiteX0" fmla="*/ 0 w 9041423"/>
                <a:gd name="connsiteY0" fmla="*/ 530779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530779 h 2200712"/>
                <a:gd name="connsiteX0" fmla="*/ 0 w 9041423"/>
                <a:gd name="connsiteY0" fmla="*/ 347270 h 2200712"/>
                <a:gd name="connsiteX1" fmla="*/ 8086480 w 9041423"/>
                <a:gd name="connsiteY1" fmla="*/ 0 h 2200712"/>
                <a:gd name="connsiteX2" fmla="*/ 9041423 w 9041423"/>
                <a:gd name="connsiteY2" fmla="*/ 1595306 h 2200712"/>
                <a:gd name="connsiteX3" fmla="*/ 15142 w 9041423"/>
                <a:gd name="connsiteY3" fmla="*/ 2200712 h 2200712"/>
                <a:gd name="connsiteX4" fmla="*/ 0 w 9041423"/>
                <a:gd name="connsiteY4" fmla="*/ 347270 h 2200712"/>
                <a:gd name="connsiteX0" fmla="*/ 0 w 9041423"/>
                <a:gd name="connsiteY0" fmla="*/ 72006 h 1925448"/>
                <a:gd name="connsiteX1" fmla="*/ 8611576 w 9041423"/>
                <a:gd name="connsiteY1" fmla="*/ 0 h 1925448"/>
                <a:gd name="connsiteX2" fmla="*/ 9041423 w 9041423"/>
                <a:gd name="connsiteY2" fmla="*/ 1320042 h 1925448"/>
                <a:gd name="connsiteX3" fmla="*/ 15142 w 9041423"/>
                <a:gd name="connsiteY3" fmla="*/ 1925448 h 1925448"/>
                <a:gd name="connsiteX4" fmla="*/ 0 w 9041423"/>
                <a:gd name="connsiteY4" fmla="*/ 72006 h 1925448"/>
                <a:gd name="connsiteX0" fmla="*/ 0 w 9629531"/>
                <a:gd name="connsiteY0" fmla="*/ 90357 h 1925448"/>
                <a:gd name="connsiteX1" fmla="*/ 9199684 w 9629531"/>
                <a:gd name="connsiteY1" fmla="*/ 0 h 1925448"/>
                <a:gd name="connsiteX2" fmla="*/ 9629531 w 9629531"/>
                <a:gd name="connsiteY2" fmla="*/ 1320042 h 1925448"/>
                <a:gd name="connsiteX3" fmla="*/ 603250 w 9629531"/>
                <a:gd name="connsiteY3" fmla="*/ 1925448 h 1925448"/>
                <a:gd name="connsiteX4" fmla="*/ 0 w 9629531"/>
                <a:gd name="connsiteY4" fmla="*/ 90357 h 1925448"/>
                <a:gd name="connsiteX0" fmla="*/ 0 w 9272466"/>
                <a:gd name="connsiteY0" fmla="*/ 16953 h 1925448"/>
                <a:gd name="connsiteX1" fmla="*/ 8842619 w 9272466"/>
                <a:gd name="connsiteY1" fmla="*/ 0 h 1925448"/>
                <a:gd name="connsiteX2" fmla="*/ 9272466 w 9272466"/>
                <a:gd name="connsiteY2" fmla="*/ 1320042 h 1925448"/>
                <a:gd name="connsiteX3" fmla="*/ 246185 w 9272466"/>
                <a:gd name="connsiteY3" fmla="*/ 1925448 h 1925448"/>
                <a:gd name="connsiteX4" fmla="*/ 0 w 9272466"/>
                <a:gd name="connsiteY4" fmla="*/ 16953 h 1925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72466" h="1925448">
                  <a:moveTo>
                    <a:pt x="0" y="16953"/>
                  </a:moveTo>
                  <a:lnTo>
                    <a:pt x="8842619" y="0"/>
                  </a:lnTo>
                  <a:lnTo>
                    <a:pt x="9272466" y="1320042"/>
                  </a:lnTo>
                  <a:lnTo>
                    <a:pt x="246185" y="1925448"/>
                  </a:lnTo>
                  <a:lnTo>
                    <a:pt x="0" y="16953"/>
                  </a:lnTo>
                  <a:close/>
                </a:path>
              </a:pathLst>
            </a:custGeom>
            <a:solidFill>
              <a:srgbClr val="14A1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srgbClr val="FF0000"/>
                </a:solidFill>
              </a:endParaRPr>
            </a:p>
          </p:txBody>
        </p:sp>
      </p:grpSp>
      <p:grpSp>
        <p:nvGrpSpPr>
          <p:cNvPr id="37" name="Group 36">
            <a:extLst>
              <a:ext uri="{FF2B5EF4-FFF2-40B4-BE49-F238E27FC236}">
                <a16:creationId xmlns:a16="http://schemas.microsoft.com/office/drawing/2014/main" id="{9A727AF3-ECE3-49B5-AB0A-2ABCED19A836}"/>
              </a:ext>
            </a:extLst>
          </p:cNvPr>
          <p:cNvGrpSpPr/>
          <p:nvPr/>
        </p:nvGrpSpPr>
        <p:grpSpPr>
          <a:xfrm>
            <a:off x="1334728" y="5374241"/>
            <a:ext cx="1398382" cy="1398382"/>
            <a:chOff x="1507165" y="1085850"/>
            <a:chExt cx="1543050" cy="1543050"/>
          </a:xfrm>
        </p:grpSpPr>
        <p:sp>
          <p:nvSpPr>
            <p:cNvPr id="38" name="Flowchart: Connector 37">
              <a:extLst>
                <a:ext uri="{FF2B5EF4-FFF2-40B4-BE49-F238E27FC236}">
                  <a16:creationId xmlns:a16="http://schemas.microsoft.com/office/drawing/2014/main" id="{48C0F359-2321-4561-A4DD-7913A810FA15}"/>
                </a:ext>
              </a:extLst>
            </p:cNvPr>
            <p:cNvSpPr/>
            <p:nvPr/>
          </p:nvSpPr>
          <p:spPr>
            <a:xfrm>
              <a:off x="1507165" y="1085850"/>
              <a:ext cx="1543050" cy="1543050"/>
            </a:xfrm>
            <a:prstGeom prst="flowChartConnector">
              <a:avLst/>
            </a:prstGeom>
            <a:solidFill>
              <a:schemeClr val="bg1"/>
            </a:solidFill>
            <a:ln>
              <a:noFill/>
            </a:ln>
            <a:effectLst>
              <a:glow rad="63500">
                <a:schemeClr val="accent3">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9" name="Flowchart: Connector 38">
              <a:extLst>
                <a:ext uri="{FF2B5EF4-FFF2-40B4-BE49-F238E27FC236}">
                  <a16:creationId xmlns:a16="http://schemas.microsoft.com/office/drawing/2014/main" id="{0FFF00D0-522F-45FF-811A-3C450192B736}"/>
                </a:ext>
              </a:extLst>
            </p:cNvPr>
            <p:cNvSpPr/>
            <p:nvPr/>
          </p:nvSpPr>
          <p:spPr>
            <a:xfrm>
              <a:off x="1767220" y="1368658"/>
              <a:ext cx="974491" cy="974491"/>
            </a:xfrm>
            <a:prstGeom prst="flowChartConnector">
              <a:avLst/>
            </a:prstGeom>
            <a:solidFill>
              <a:srgbClr val="14A1CE"/>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3</a:t>
              </a:r>
              <a:endParaRPr lang="vi-VN" sz="36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grpSp>
      <p:sp>
        <p:nvSpPr>
          <p:cNvPr id="40" name="Flowchart: Alternate Process 39">
            <a:extLst>
              <a:ext uri="{FF2B5EF4-FFF2-40B4-BE49-F238E27FC236}">
                <a16:creationId xmlns:a16="http://schemas.microsoft.com/office/drawing/2014/main" id="{4799579D-7CA1-4189-A601-E21AB3264A36}"/>
              </a:ext>
            </a:extLst>
          </p:cNvPr>
          <p:cNvSpPr/>
          <p:nvPr/>
        </p:nvSpPr>
        <p:spPr>
          <a:xfrm>
            <a:off x="4572000" y="53519"/>
            <a:ext cx="3048000" cy="770867"/>
          </a:xfrm>
          <a:prstGeom prst="flowChartAlternateProcess">
            <a:avLst/>
          </a:prstGeom>
          <a:solidFill>
            <a:schemeClr val="tx1">
              <a:lumMod val="95000"/>
              <a:lumOff val="5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MỤC TIÊU</a:t>
            </a:r>
            <a:endParaRPr lang="vi-VN" sz="3600" b="1" dirty="0">
              <a:latin typeface="Arial" panose="020B0604020202020204" pitchFamily="34" charset="0"/>
              <a:cs typeface="Arial" panose="020B0604020202020204" pitchFamily="34" charset="0"/>
            </a:endParaRPr>
          </a:p>
        </p:txBody>
      </p:sp>
      <p:cxnSp>
        <p:nvCxnSpPr>
          <p:cNvPr id="42" name="Straight Connector 41">
            <a:extLst>
              <a:ext uri="{FF2B5EF4-FFF2-40B4-BE49-F238E27FC236}">
                <a16:creationId xmlns:a16="http://schemas.microsoft.com/office/drawing/2014/main" id="{E47EC19F-D4E5-4901-B61C-D2774BC3E925}"/>
              </a:ext>
            </a:extLst>
          </p:cNvPr>
          <p:cNvCxnSpPr/>
          <p:nvPr/>
        </p:nvCxnSpPr>
        <p:spPr>
          <a:xfrm>
            <a:off x="0" y="438952"/>
            <a:ext cx="4572000" cy="0"/>
          </a:xfrm>
          <a:prstGeom prst="line">
            <a:avLst/>
          </a:prstGeom>
          <a:ln w="76200"/>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FC41C90B-1B11-4DE2-9129-3B3070A6DA36}"/>
              </a:ext>
            </a:extLst>
          </p:cNvPr>
          <p:cNvCxnSpPr/>
          <p:nvPr/>
        </p:nvCxnSpPr>
        <p:spPr>
          <a:xfrm>
            <a:off x="7620000" y="420704"/>
            <a:ext cx="4572000" cy="0"/>
          </a:xfrm>
          <a:prstGeom prst="line">
            <a:avLst/>
          </a:prstGeom>
          <a:ln w="76200"/>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5FF704D2-C338-4064-953A-5AC09398B20F}"/>
              </a:ext>
            </a:extLst>
          </p:cNvPr>
          <p:cNvSpPr txBox="1"/>
          <p:nvPr/>
        </p:nvSpPr>
        <p:spPr>
          <a:xfrm>
            <a:off x="2787389" y="3650929"/>
            <a:ext cx="8151590" cy="523220"/>
          </a:xfrm>
          <a:prstGeom prst="rect">
            <a:avLst/>
          </a:prstGeom>
          <a:noFill/>
        </p:spPr>
        <p:txBody>
          <a:bodyPr wrap="none" rtlCol="0">
            <a:spAutoFit/>
          </a:bodyPr>
          <a:lstStyle/>
          <a:p>
            <a:r>
              <a:rPr lang="en-US" sz="2800" b="1" dirty="0" err="1">
                <a:solidFill>
                  <a:schemeClr val="bg1"/>
                </a:solidFill>
                <a:latin typeface="Arial" panose="020B0604020202020204" pitchFamily="34" charset="0"/>
                <a:cs typeface="Arial" panose="020B0604020202020204" pitchFamily="34" charset="0"/>
              </a:rPr>
              <a:t>Kể</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lại</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được</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câu</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chuyện</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theo</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nhóm</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và</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cá</a:t>
            </a:r>
            <a:r>
              <a:rPr lang="en-US" sz="2800" b="1" dirty="0">
                <a:solidFill>
                  <a:schemeClr val="bg1"/>
                </a:solidFill>
                <a:latin typeface="Arial" panose="020B0604020202020204" pitchFamily="34" charset="0"/>
                <a:cs typeface="Arial" panose="020B0604020202020204" pitchFamily="34" charset="0"/>
              </a:rPr>
              <a:t> </a:t>
            </a:r>
            <a:r>
              <a:rPr lang="en-US" sz="2800" b="1" dirty="0" err="1">
                <a:solidFill>
                  <a:schemeClr val="bg1"/>
                </a:solidFill>
                <a:latin typeface="Arial" panose="020B0604020202020204" pitchFamily="34" charset="0"/>
                <a:cs typeface="Arial" panose="020B0604020202020204" pitchFamily="34" charset="0"/>
              </a:rPr>
              <a:t>nhân</a:t>
            </a:r>
            <a:endParaRPr lang="vi-VN" sz="2800" b="1" dirty="0">
              <a:solidFill>
                <a:schemeClr val="bg1"/>
              </a:solidFill>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456F1D94-A143-49DE-82C3-F69B2C89070A}"/>
              </a:ext>
            </a:extLst>
          </p:cNvPr>
          <p:cNvSpPr txBox="1"/>
          <p:nvPr/>
        </p:nvSpPr>
        <p:spPr>
          <a:xfrm>
            <a:off x="2787389" y="5322398"/>
            <a:ext cx="7889856" cy="1384995"/>
          </a:xfrm>
          <a:prstGeom prst="rect">
            <a:avLst/>
          </a:prstGeom>
          <a:noFill/>
        </p:spPr>
        <p:txBody>
          <a:bodyPr wrap="square" rtlCol="0">
            <a:spAutoFit/>
          </a:bodyPr>
          <a:lstStyle/>
          <a:p>
            <a:r>
              <a:rPr lang="en-US" sz="2800" b="1" i="1" dirty="0" err="1">
                <a:solidFill>
                  <a:schemeClr val="bg1"/>
                </a:solidFill>
                <a:latin typeface="Arial" panose="020B0604020202020204" pitchFamily="34" charset="0"/>
                <a:cs typeface="Arial" panose="020B0604020202020204" pitchFamily="34" charset="0"/>
              </a:rPr>
              <a:t>Học</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tập</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theo</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những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tấm</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gương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dũng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cảm</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của</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tuổi</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trẻ</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Việt</a:t>
            </a:r>
            <a:r>
              <a:rPr lang="en-US" sz="2800" b="1" i="1" dirty="0">
                <a:solidFill>
                  <a:schemeClr val="bg1"/>
                </a:solidFill>
                <a:latin typeface="Arial" panose="020B0604020202020204" pitchFamily="34" charset="0"/>
                <a:cs typeface="Arial" panose="020B0604020202020204" pitchFamily="34" charset="0"/>
              </a:rPr>
              <a:t> Nam </a:t>
            </a:r>
            <a:r>
              <a:rPr lang="en-US" sz="2800" b="1" i="1" dirty="0" err="1">
                <a:solidFill>
                  <a:schemeClr val="bg1"/>
                </a:solidFill>
                <a:latin typeface="Arial" panose="020B0604020202020204" pitchFamily="34" charset="0"/>
                <a:cs typeface="Arial" panose="020B0604020202020204" pitchFamily="34" charset="0"/>
              </a:rPr>
              <a:t>trong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xây</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dựng</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và</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bảo</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vệ</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tổ</a:t>
            </a:r>
            <a:r>
              <a:rPr lang="en-US" sz="2800" b="1" i="1" dirty="0">
                <a:solidFill>
                  <a:schemeClr val="bg1"/>
                </a:solidFill>
                <a:latin typeface="Arial" panose="020B0604020202020204" pitchFamily="34" charset="0"/>
                <a:cs typeface="Arial" panose="020B0604020202020204" pitchFamily="34" charset="0"/>
              </a:rPr>
              <a:t> </a:t>
            </a:r>
            <a:r>
              <a:rPr lang="en-US" sz="2800" b="1" i="1" dirty="0" err="1">
                <a:solidFill>
                  <a:schemeClr val="bg1"/>
                </a:solidFill>
                <a:latin typeface="Arial" panose="020B0604020202020204" pitchFamily="34" charset="0"/>
                <a:cs typeface="Arial" panose="020B0604020202020204" pitchFamily="34" charset="0"/>
              </a:rPr>
              <a:t>quốc</a:t>
            </a:r>
            <a:r>
              <a:rPr lang="en-US" sz="2800" b="1" i="1" dirty="0">
                <a:solidFill>
                  <a:schemeClr val="bg1"/>
                </a:solidFill>
                <a:latin typeface="Arial" panose="020B0604020202020204" pitchFamily="34" charset="0"/>
                <a:cs typeface="Arial" panose="020B0604020202020204" pitchFamily="34" charset="0"/>
              </a:rPr>
              <a:t>.</a:t>
            </a:r>
            <a:endParaRPr lang="vi-VN" sz="28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44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500"/>
                                        <p:tgtEl>
                                          <p:spTgt spid="42"/>
                                        </p:tgtEl>
                                      </p:cBhvr>
                                    </p:animEffect>
                                  </p:childTnLst>
                                </p:cTn>
                              </p:par>
                              <p:par>
                                <p:cTn id="8" presetID="22" presetClass="entr" presetSubtype="2"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right)">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barn(inVertical)">
                                      <p:cBhvr>
                                        <p:cTn id="15" dur="500"/>
                                        <p:tgtEl>
                                          <p:spTgt spid="40"/>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 calcmode="lin" valueType="num">
                                      <p:cBhvr additive="base">
                                        <p:cTn id="20" dur="500" fill="hold"/>
                                        <p:tgtEl>
                                          <p:spTgt spid="21"/>
                                        </p:tgtEl>
                                        <p:attrNameLst>
                                          <p:attrName>ppt_x</p:attrName>
                                        </p:attrNameLst>
                                      </p:cBhvr>
                                      <p:tavLst>
                                        <p:tav tm="0">
                                          <p:val>
                                            <p:strVal val="0-#ppt_w/2"/>
                                          </p:val>
                                        </p:tav>
                                        <p:tav tm="100000">
                                          <p:val>
                                            <p:strVal val="#ppt_x"/>
                                          </p:val>
                                        </p:tav>
                                      </p:tavLst>
                                    </p:anim>
                                    <p:anim calcmode="lin" valueType="num">
                                      <p:cBhvr additive="base">
                                        <p:cTn id="21" dur="500" fill="hold"/>
                                        <p:tgtEl>
                                          <p:spTgt spid="21"/>
                                        </p:tgtEl>
                                        <p:attrNameLst>
                                          <p:attrName>ppt_y</p:attrName>
                                        </p:attrNameLst>
                                      </p:cBhvr>
                                      <p:tavLst>
                                        <p:tav tm="0">
                                          <p:val>
                                            <p:strVal val="#ppt_y"/>
                                          </p:val>
                                        </p:tav>
                                        <p:tav tm="100000">
                                          <p:val>
                                            <p:strVal val="#ppt_y"/>
                                          </p:val>
                                        </p:tav>
                                      </p:tavLst>
                                    </p:anim>
                                  </p:childTnLst>
                                </p:cTn>
                              </p:par>
                              <p:par>
                                <p:cTn id="22" presetID="2" presetClass="entr" presetSubtype="2"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1+#ppt_w/2"/>
                                          </p:val>
                                        </p:tav>
                                        <p:tav tm="100000">
                                          <p:val>
                                            <p:strVal val="#ppt_x"/>
                                          </p:val>
                                        </p:tav>
                                      </p:tavLst>
                                    </p:anim>
                                    <p:anim calcmode="lin" valueType="num">
                                      <p:cBhvr additive="base">
                                        <p:cTn id="25"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nodeType="click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additive="base">
                                        <p:cTn id="30" dur="500" fill="hold"/>
                                        <p:tgtEl>
                                          <p:spTgt spid="31"/>
                                        </p:tgtEl>
                                        <p:attrNameLst>
                                          <p:attrName>ppt_x</p:attrName>
                                        </p:attrNameLst>
                                      </p:cBhvr>
                                      <p:tavLst>
                                        <p:tav tm="0">
                                          <p:val>
                                            <p:strVal val="0-#ppt_w/2"/>
                                          </p:val>
                                        </p:tav>
                                        <p:tav tm="100000">
                                          <p:val>
                                            <p:strVal val="#ppt_x"/>
                                          </p:val>
                                        </p:tav>
                                      </p:tavLst>
                                    </p:anim>
                                    <p:anim calcmode="lin" valueType="num">
                                      <p:cBhvr additive="base">
                                        <p:cTn id="31" dur="500" fill="hold"/>
                                        <p:tgtEl>
                                          <p:spTgt spid="31"/>
                                        </p:tgtEl>
                                        <p:attrNameLst>
                                          <p:attrName>ppt_y</p:attrName>
                                        </p:attrNameLst>
                                      </p:cBhvr>
                                      <p:tavLst>
                                        <p:tav tm="0">
                                          <p:val>
                                            <p:strVal val="#ppt_y"/>
                                          </p:val>
                                        </p:tav>
                                        <p:tav tm="100000">
                                          <p:val>
                                            <p:strVal val="#ppt_y"/>
                                          </p:val>
                                        </p:tav>
                                      </p:tavLst>
                                    </p:anim>
                                  </p:childTnLst>
                                </p:cTn>
                              </p:par>
                              <p:par>
                                <p:cTn id="32" presetID="2" presetClass="entr" presetSubtype="2" fill="hold"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1+#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additive="base">
                                        <p:cTn id="38" dur="500" fill="hold"/>
                                        <p:tgtEl>
                                          <p:spTgt spid="4"/>
                                        </p:tgtEl>
                                        <p:attrNameLst>
                                          <p:attrName>ppt_x</p:attrName>
                                        </p:attrNameLst>
                                      </p:cBhvr>
                                      <p:tavLst>
                                        <p:tav tm="0">
                                          <p:val>
                                            <p:strVal val="1+#ppt_w/2"/>
                                          </p:val>
                                        </p:tav>
                                        <p:tav tm="100000">
                                          <p:val>
                                            <p:strVal val="#ppt_x"/>
                                          </p:val>
                                        </p:tav>
                                      </p:tavLst>
                                    </p:anim>
                                    <p:anim calcmode="lin" valueType="num">
                                      <p:cBhvr additive="base">
                                        <p:cTn id="3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37"/>
                                        </p:tgtEl>
                                        <p:attrNameLst>
                                          <p:attrName>style.visibility</p:attrName>
                                        </p:attrNameLst>
                                      </p:cBhvr>
                                      <p:to>
                                        <p:strVal val="visible"/>
                                      </p:to>
                                    </p:set>
                                    <p:anim calcmode="lin" valueType="num">
                                      <p:cBhvr additive="base">
                                        <p:cTn id="44" dur="500" fill="hold"/>
                                        <p:tgtEl>
                                          <p:spTgt spid="37"/>
                                        </p:tgtEl>
                                        <p:attrNameLst>
                                          <p:attrName>ppt_x</p:attrName>
                                        </p:attrNameLst>
                                      </p:cBhvr>
                                      <p:tavLst>
                                        <p:tav tm="0">
                                          <p:val>
                                            <p:strVal val="0-#ppt_w/2"/>
                                          </p:val>
                                        </p:tav>
                                        <p:tav tm="100000">
                                          <p:val>
                                            <p:strVal val="#ppt_x"/>
                                          </p:val>
                                        </p:tav>
                                      </p:tavLst>
                                    </p:anim>
                                    <p:anim calcmode="lin" valueType="num">
                                      <p:cBhvr additive="base">
                                        <p:cTn id="45" dur="500" fill="hold"/>
                                        <p:tgtEl>
                                          <p:spTgt spid="37"/>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34"/>
                                        </p:tgtEl>
                                        <p:attrNameLst>
                                          <p:attrName>style.visibility</p:attrName>
                                        </p:attrNameLst>
                                      </p:cBhvr>
                                      <p:to>
                                        <p:strVal val="visible"/>
                                      </p:to>
                                    </p:set>
                                    <p:anim calcmode="lin" valueType="num">
                                      <p:cBhvr additive="base">
                                        <p:cTn id="48" dur="500" fill="hold"/>
                                        <p:tgtEl>
                                          <p:spTgt spid="34"/>
                                        </p:tgtEl>
                                        <p:attrNameLst>
                                          <p:attrName>ppt_x</p:attrName>
                                        </p:attrNameLst>
                                      </p:cBhvr>
                                      <p:tavLst>
                                        <p:tav tm="0">
                                          <p:val>
                                            <p:strVal val="1+#ppt_w/2"/>
                                          </p:val>
                                        </p:tav>
                                        <p:tav tm="100000">
                                          <p:val>
                                            <p:strVal val="#ppt_x"/>
                                          </p:val>
                                        </p:tav>
                                      </p:tavLst>
                                    </p:anim>
                                    <p:anim calcmode="lin" valueType="num">
                                      <p:cBhvr additive="base">
                                        <p:cTn id="49" dur="500" fill="hold"/>
                                        <p:tgtEl>
                                          <p:spTgt spid="34"/>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27"/>
                                        </p:tgtEl>
                                        <p:attrNameLst>
                                          <p:attrName>style.visibility</p:attrName>
                                        </p:attrNameLst>
                                      </p:cBhvr>
                                      <p:to>
                                        <p:strVal val="visible"/>
                                      </p:to>
                                    </p:set>
                                    <p:anim calcmode="lin" valueType="num">
                                      <p:cBhvr additive="base">
                                        <p:cTn id="52" dur="500" fill="hold"/>
                                        <p:tgtEl>
                                          <p:spTgt spid="27"/>
                                        </p:tgtEl>
                                        <p:attrNameLst>
                                          <p:attrName>ppt_x</p:attrName>
                                        </p:attrNameLst>
                                      </p:cBhvr>
                                      <p:tavLst>
                                        <p:tav tm="0">
                                          <p:val>
                                            <p:strVal val="1+#ppt_w/2"/>
                                          </p:val>
                                        </p:tav>
                                        <p:tav tm="100000">
                                          <p:val>
                                            <p:strVal val="#ppt_x"/>
                                          </p:val>
                                        </p:tav>
                                      </p:tavLst>
                                    </p:anim>
                                    <p:anim calcmode="lin" valueType="num">
                                      <p:cBhvr additive="base">
                                        <p:cTn id="5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KE CHUYEN LY TU TRONG">
            <a:hlinkClick r:id="" action="ppaction://media"/>
            <a:extLst>
              <a:ext uri="{FF2B5EF4-FFF2-40B4-BE49-F238E27FC236}">
                <a16:creationId xmlns:a16="http://schemas.microsoft.com/office/drawing/2014/main" id="{2B4B3507-7483-4770-BA2E-4BC1CF8FC9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2646"/>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mp6CE7.tmp.jpg"/>
          <p:cNvPicPr>
            <a:picLocks noGrp="1"/>
          </p:cNvPicPr>
          <p:nvPr>
            <p:ph idx="1"/>
          </p:nvPr>
        </p:nvPicPr>
        <p:blipFill>
          <a:blip r:embed="rId2" cstate="print"/>
          <a:stretch>
            <a:fillRect/>
          </a:stretch>
        </p:blipFill>
        <p:spPr>
          <a:xfrm>
            <a:off x="2133600" y="911087"/>
            <a:ext cx="7924800" cy="5181600"/>
          </a:xfrm>
        </p:spPr>
      </p:pic>
      <p:sp>
        <p:nvSpPr>
          <p:cNvPr id="5" name="TextBox 4">
            <a:extLst>
              <a:ext uri="{FF2B5EF4-FFF2-40B4-BE49-F238E27FC236}">
                <a16:creationId xmlns:a16="http://schemas.microsoft.com/office/drawing/2014/main" id="{10BD586D-F0FD-4935-8885-9B59E7CB0A5D}"/>
              </a:ext>
            </a:extLst>
          </p:cNvPr>
          <p:cNvSpPr txBox="1"/>
          <p:nvPr/>
        </p:nvSpPr>
        <p:spPr>
          <a:xfrm>
            <a:off x="1419639" y="6027003"/>
            <a:ext cx="9352722" cy="830997"/>
          </a:xfrm>
          <a:prstGeom prst="rect">
            <a:avLst/>
          </a:prstGeom>
          <a:noFill/>
        </p:spPr>
        <p:txBody>
          <a:bodyPr wrap="square">
            <a:spAutoFit/>
          </a:bodyPr>
          <a:lstStyle/>
          <a:p>
            <a:r>
              <a:rPr lang="vi-VN" sz="2400" b="1" i="0" dirty="0">
                <a:solidFill>
                  <a:srgbClr val="C00000"/>
                </a:solidFill>
                <a:effectLst/>
              </a:rPr>
              <a:t>Tranh 1: Lý Tự Trọng là một thiếu niên rất sáng dạ. Anh được tổ chức cách mạng giác ngộ và gửi ra nước ngoài học tập.</a:t>
            </a:r>
            <a:endParaRPr lang="vi-VN" sz="2400" b="1" dirty="0">
              <a:solidFill>
                <a:srgbClr val="C00000"/>
              </a:solidFill>
            </a:endParaRPr>
          </a:p>
        </p:txBody>
      </p:sp>
      <p:sp>
        <p:nvSpPr>
          <p:cNvPr id="7" name="TextBox 6">
            <a:extLst>
              <a:ext uri="{FF2B5EF4-FFF2-40B4-BE49-F238E27FC236}">
                <a16:creationId xmlns:a16="http://schemas.microsoft.com/office/drawing/2014/main" id="{7AFB7EDF-CAEA-4032-8DE6-B6004FC1056C}"/>
              </a:ext>
            </a:extLst>
          </p:cNvPr>
          <p:cNvSpPr txBox="1"/>
          <p:nvPr/>
        </p:nvSpPr>
        <p:spPr>
          <a:xfrm>
            <a:off x="0" y="13301"/>
            <a:ext cx="12192000" cy="954107"/>
          </a:xfrm>
          <a:prstGeom prst="rect">
            <a:avLst/>
          </a:prstGeom>
          <a:noFill/>
        </p:spPr>
        <p:txBody>
          <a:bodyPr wrap="square">
            <a:spAutoFit/>
          </a:bodyPr>
          <a:lstStyle/>
          <a:p>
            <a:r>
              <a:rPr lang="en-US" sz="2800" b="0" i="0" dirty="0" err="1">
                <a:solidFill>
                  <a:srgbClr val="444444"/>
                </a:solidFill>
                <a:effectLst/>
                <a:latin typeface="Arial" panose="020B0604020202020204" pitchFamily="34" charset="0"/>
                <a:cs typeface="Arial" panose="020B0604020202020204" pitchFamily="34" charset="0"/>
              </a:rPr>
              <a:t>Câu</a:t>
            </a:r>
            <a:r>
              <a:rPr lang="en-US" sz="2800" b="0" i="0" dirty="0">
                <a:solidFill>
                  <a:srgbClr val="444444"/>
                </a:solidFill>
                <a:effectLst/>
                <a:latin typeface="Arial" panose="020B0604020202020204" pitchFamily="34" charset="0"/>
                <a:cs typeface="Arial" panose="020B0604020202020204" pitchFamily="34" charset="0"/>
              </a:rPr>
              <a:t> 1. </a:t>
            </a:r>
            <a:r>
              <a:rPr lang="vi-VN" sz="2800" b="0" i="0" dirty="0">
                <a:solidFill>
                  <a:srgbClr val="444444"/>
                </a:solidFill>
                <a:effectLst/>
                <a:latin typeface="Arial" panose="020B0604020202020204" pitchFamily="34" charset="0"/>
                <a:cs typeface="Arial" panose="020B0604020202020204" pitchFamily="34" charset="0"/>
              </a:rPr>
              <a:t>Dựa vào lời kể của cô giáo (thầy giáo), em hãy thuyết minh nội dung mỗi tranh dưới đây bằng 1 hoặc 2 câu.</a:t>
            </a:r>
            <a:endParaRPr lang="vi-VN" sz="2800" dirty="0">
              <a:latin typeface="Arial" panose="020B0604020202020204" pitchFamily="34" charset="0"/>
              <a:cs typeface="Arial" panose="020B0604020202020204" pitchFamily="34" charset="0"/>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mp145.tmp.jpg"/>
          <p:cNvPicPr>
            <a:picLocks noGrp="1"/>
          </p:cNvPicPr>
          <p:nvPr>
            <p:ph idx="1"/>
          </p:nvPr>
        </p:nvPicPr>
        <p:blipFill>
          <a:blip r:embed="rId2" cstate="print"/>
          <a:stretch>
            <a:fillRect/>
          </a:stretch>
        </p:blipFill>
        <p:spPr>
          <a:xfrm>
            <a:off x="1981200" y="228600"/>
            <a:ext cx="8229600" cy="5574890"/>
          </a:xfrm>
        </p:spPr>
      </p:pic>
      <p:sp>
        <p:nvSpPr>
          <p:cNvPr id="5" name="TextBox 4">
            <a:extLst>
              <a:ext uri="{FF2B5EF4-FFF2-40B4-BE49-F238E27FC236}">
                <a16:creationId xmlns:a16="http://schemas.microsoft.com/office/drawing/2014/main" id="{C9EF4920-988E-420E-A568-62A76BF05771}"/>
              </a:ext>
            </a:extLst>
          </p:cNvPr>
          <p:cNvSpPr txBox="1"/>
          <p:nvPr/>
        </p:nvSpPr>
        <p:spPr>
          <a:xfrm>
            <a:off x="933450" y="5797441"/>
            <a:ext cx="10325100" cy="830997"/>
          </a:xfrm>
          <a:prstGeom prst="rect">
            <a:avLst/>
          </a:prstGeom>
          <a:noFill/>
        </p:spPr>
        <p:txBody>
          <a:bodyPr wrap="square">
            <a:spAutoFit/>
          </a:bodyPr>
          <a:lstStyle/>
          <a:p>
            <a:r>
              <a:rPr lang="vi-VN" sz="2400" b="1" i="0" dirty="0">
                <a:solidFill>
                  <a:srgbClr val="C00000"/>
                </a:solidFill>
                <a:effectLst/>
              </a:rPr>
              <a:t>Tranh 2: về nước, anh được cấp trên giao nhiệm vụ chuyển nhận thư từ, tài liệu, trao đổi với các tổ chức Đảng bạn bè qua đường tàu biển.</a:t>
            </a:r>
            <a:endParaRPr lang="vi-VN" sz="2400" b="1" dirty="0">
              <a:solidFill>
                <a:srgbClr val="C0000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mp7EC4.tmp.jpg"/>
          <p:cNvPicPr>
            <a:picLocks noGrp="1"/>
          </p:cNvPicPr>
          <p:nvPr>
            <p:ph idx="1"/>
          </p:nvPr>
        </p:nvPicPr>
        <p:blipFill>
          <a:blip r:embed="rId2" cstate="print"/>
          <a:stretch>
            <a:fillRect/>
          </a:stretch>
        </p:blipFill>
        <p:spPr>
          <a:xfrm>
            <a:off x="1794447" y="152400"/>
            <a:ext cx="8603105" cy="5410200"/>
          </a:xfrm>
        </p:spPr>
      </p:pic>
      <p:sp>
        <p:nvSpPr>
          <p:cNvPr id="3" name="TextBox 2">
            <a:extLst>
              <a:ext uri="{FF2B5EF4-FFF2-40B4-BE49-F238E27FC236}">
                <a16:creationId xmlns:a16="http://schemas.microsoft.com/office/drawing/2014/main" id="{3B5CF603-E506-4CFB-B3EF-4DF9E7479D15}"/>
              </a:ext>
            </a:extLst>
          </p:cNvPr>
          <p:cNvSpPr txBox="1"/>
          <p:nvPr/>
        </p:nvSpPr>
        <p:spPr>
          <a:xfrm>
            <a:off x="1228723" y="5715000"/>
            <a:ext cx="9734551" cy="830997"/>
          </a:xfrm>
          <a:prstGeom prst="rect">
            <a:avLst/>
          </a:prstGeom>
          <a:noFill/>
        </p:spPr>
        <p:txBody>
          <a:bodyPr wrap="square">
            <a:spAutoFit/>
          </a:bodyPr>
          <a:lstStyle/>
          <a:p>
            <a:r>
              <a:rPr lang="vi-VN" sz="2400" b="1" i="0" dirty="0">
                <a:solidFill>
                  <a:srgbClr val="C00000"/>
                </a:solidFill>
                <a:effectLst/>
              </a:rPr>
              <a:t>Tranh 3: Lý Tự Trọng rất nhanh trí, gan dạ và bình tĩnh trong công việc. Nhiều lần, anh thoát khỏi sự vây bủa của lũ mật thám Pháp.</a:t>
            </a:r>
            <a:endParaRPr lang="vi-VN" sz="2400" b="1" dirty="0">
              <a:solidFill>
                <a:srgbClr val="C0000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mpC024.tmp.jpg"/>
          <p:cNvPicPr>
            <a:picLocks noGrp="1"/>
          </p:cNvPicPr>
          <p:nvPr>
            <p:ph idx="1"/>
          </p:nvPr>
        </p:nvPicPr>
        <p:blipFill>
          <a:blip r:embed="rId2" cstate="print"/>
          <a:stretch>
            <a:fillRect/>
          </a:stretch>
        </p:blipFill>
        <p:spPr>
          <a:xfrm>
            <a:off x="1810062" y="228600"/>
            <a:ext cx="8571875" cy="5562600"/>
          </a:xfrm>
        </p:spPr>
      </p:pic>
      <p:sp>
        <p:nvSpPr>
          <p:cNvPr id="5" name="TextBox 4">
            <a:extLst>
              <a:ext uri="{FF2B5EF4-FFF2-40B4-BE49-F238E27FC236}">
                <a16:creationId xmlns:a16="http://schemas.microsoft.com/office/drawing/2014/main" id="{232EA293-1CA7-4911-8BE8-0FF795C31C0B}"/>
              </a:ext>
            </a:extLst>
          </p:cNvPr>
          <p:cNvSpPr txBox="1"/>
          <p:nvPr/>
        </p:nvSpPr>
        <p:spPr>
          <a:xfrm>
            <a:off x="1810061" y="5811655"/>
            <a:ext cx="8571875" cy="830997"/>
          </a:xfrm>
          <a:prstGeom prst="rect">
            <a:avLst/>
          </a:prstGeom>
          <a:noFill/>
        </p:spPr>
        <p:txBody>
          <a:bodyPr wrap="square">
            <a:spAutoFit/>
          </a:bodyPr>
          <a:lstStyle/>
          <a:p>
            <a:r>
              <a:rPr lang="vi-VN" sz="2400" b="1" i="0" dirty="0">
                <a:solidFill>
                  <a:srgbClr val="C00000"/>
                </a:solidFill>
                <a:effectLst/>
              </a:rPr>
              <a:t>Tranh 4: Trong một buổi mít-tinh, anh đã bắn chết tên mật thám để cứu đồng </a:t>
            </a:r>
            <a:r>
              <a:rPr lang="en-US" sz="2400" b="1" i="0" dirty="0" err="1">
                <a:solidFill>
                  <a:srgbClr val="C00000"/>
                </a:solidFill>
                <a:effectLst/>
              </a:rPr>
              <a:t>đội</a:t>
            </a:r>
            <a:r>
              <a:rPr lang="vi-VN" sz="2400" b="1" i="0" dirty="0">
                <a:solidFill>
                  <a:srgbClr val="C00000"/>
                </a:solidFill>
                <a:effectLst/>
              </a:rPr>
              <a:t> nên bị giặc bắt.</a:t>
            </a:r>
            <a:endParaRPr lang="vi-VN" sz="2400" b="1" dirty="0">
              <a:solidFill>
                <a:srgbClr val="C0000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mp408C.tmp.jpg"/>
          <p:cNvPicPr>
            <a:picLocks noGrp="1"/>
          </p:cNvPicPr>
          <p:nvPr>
            <p:ph idx="1"/>
          </p:nvPr>
        </p:nvPicPr>
        <p:blipFill>
          <a:blip r:embed="rId2" cstate="print"/>
          <a:stretch>
            <a:fillRect/>
          </a:stretch>
        </p:blipFill>
        <p:spPr>
          <a:xfrm>
            <a:off x="1943100" y="152400"/>
            <a:ext cx="8305800" cy="5364163"/>
          </a:xfrm>
          <a:prstGeom prst="rect">
            <a:avLst/>
          </a:prstGeom>
        </p:spPr>
      </p:pic>
      <p:sp>
        <p:nvSpPr>
          <p:cNvPr id="5" name="TextBox 4">
            <a:extLst>
              <a:ext uri="{FF2B5EF4-FFF2-40B4-BE49-F238E27FC236}">
                <a16:creationId xmlns:a16="http://schemas.microsoft.com/office/drawing/2014/main" id="{FDC96EDF-9830-4661-9A11-410BFC4896DC}"/>
              </a:ext>
            </a:extLst>
          </p:cNvPr>
          <p:cNvSpPr txBox="1"/>
          <p:nvPr/>
        </p:nvSpPr>
        <p:spPr>
          <a:xfrm>
            <a:off x="2209800" y="5638800"/>
            <a:ext cx="8191500" cy="830997"/>
          </a:xfrm>
          <a:prstGeom prst="rect">
            <a:avLst/>
          </a:prstGeom>
          <a:noFill/>
        </p:spPr>
        <p:txBody>
          <a:bodyPr wrap="square">
            <a:spAutoFit/>
          </a:bodyPr>
          <a:lstStyle/>
          <a:p>
            <a:r>
              <a:rPr lang="vi-VN" sz="2400" b="1" i="0" dirty="0">
                <a:solidFill>
                  <a:srgbClr val="C00000"/>
                </a:solidFill>
                <a:effectLst/>
              </a:rPr>
              <a:t>Tranh 5: Trước toà án thực dân, anh vẫn hiên ngang khẳng định lí tưởng cách mạng của mình.</a:t>
            </a:r>
            <a:endParaRPr lang="vi-VN" sz="2400" b="1" dirty="0">
              <a:solidFill>
                <a:srgbClr val="C00000"/>
              </a:solidFill>
            </a:endParaRPr>
          </a:p>
        </p:txBody>
      </p:sp>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KỂ CHUYỆN&amp;quot;&quot;/&gt;&lt;property id=&quot;20307&quot; value=&quot;256&quot;/&gt;&lt;/object&gt;&lt;object type=&quot;3&quot; unique_id=&quot;10005&quot;&gt;&lt;property id=&quot;20148&quot; value=&quot;5&quot;/&gt;&lt;property id=&quot;20300&quot; value=&quot;Slide 2&quot;/&gt;&lt;property id=&quot;20307&quot; value=&quot;257&quot;/&gt;&lt;/object&gt;&lt;object type=&quot;3&quot; unique_id=&quot;10006&quot;&gt;&lt;property id=&quot;20148&quot; value=&quot;5&quot;/&gt;&lt;property id=&quot;20300&quot; value=&quot;Slide 3&quot;/&gt;&lt;property id=&quot;20307&quot; value=&quot;258&quot;/&gt;&lt;/object&gt;&lt;object type=&quot;3&quot; unique_id=&quot;10007&quot;&gt;&lt;property id=&quot;20148&quot; value=&quot;5&quot;/&gt;&lt;property id=&quot;20300&quot; value=&quot;Slide 4&quot;/&gt;&lt;property id=&quot;20307&quot; value=&quot;259&quot;/&gt;&lt;/object&gt;&lt;object type=&quot;3&quot; unique_id=&quot;10008&quot;&gt;&lt;property id=&quot;20148&quot; value=&quot;5&quot;/&gt;&lt;property id=&quot;20300&quot; value=&quot;Slide 5&quot;/&gt;&lt;property id=&quot;20307&quot; value=&quot;260&quot;/&gt;&lt;/object&gt;&lt;object type=&quot;3&quot; unique_id=&quot;10009&quot;&gt;&lt;property id=&quot;20148&quot; value=&quot;5&quot;/&gt;&lt;property id=&quot;20300&quot; value=&quot;Slide 6&quot;/&gt;&lt;property id=&quot;20307&quot; value=&quot;261&quot;/&gt;&lt;/object&gt;&lt;object type=&quot;3&quot; unique_id=&quot;10010&quot;&gt;&lt;property id=&quot;20148&quot; value=&quot;5&quot;/&gt;&lt;property id=&quot;20300&quot; value=&quot;Slide 7&quot;/&gt;&lt;property id=&quot;20307&quot; value=&quot;262&quot;/&gt;&lt;/object&gt;&lt;object type=&quot;3&quot; unique_id=&quot;10011&quot;&gt;&lt;property id=&quot;20148&quot; value=&quot;5&quot;/&gt;&lt;property id=&quot;20300&quot; value=&quot;Slide 8&quot;/&gt;&lt;property id=&quot;20307&quot; value=&quot;263&quot;/&gt;&lt;/object&gt;&lt;object type=&quot;3&quot; unique_id=&quot;10012&quot;&gt;&lt;property id=&quot;20148&quot; value=&quot;5&quot;/&gt;&lt;property id=&quot;20300&quot; value=&quot;Slide 9&quot;/&gt;&lt;property id=&quot;20307&quot; value=&quot;264&quot;/&gt;&lt;/object&gt;&lt;object type=&quot;3&quot; unique_id=&quot;10013&quot;&gt;&lt;property id=&quot;20148&quot; value=&quot;5&quot;/&gt;&lt;property id=&quot;20300&quot; value=&quot;Slide 10 - &amp;quot;Trả lời các câu hỏi sau:&amp;quot;&quot;/&gt;&lt;property id=&quot;20307&quot; value=&quot;266&quot;/&gt;&lt;/object&gt;&lt;object type=&quot;3&quot; unique_id=&quot;10014&quot;&gt;&lt;property id=&quot;20148&quot; value=&quot;5&quot;/&gt;&lt;property id=&quot;20300&quot; value=&quot;Slide 11&quot;/&gt;&lt;property id=&quot;20307&quot; value=&quot;267&quot;/&gt;&lt;/object&gt;&lt;object type=&quot;3&quot; unique_id=&quot;10015&quot;&gt;&lt;property id=&quot;20148&quot; value=&quot;5&quot;/&gt;&lt;property id=&quot;20300&quot; value=&quot;Slide 12&quot;/&gt;&lt;property id=&quot;20307&quot; value=&quot;268&quot;/&gt;&lt;/object&gt;&lt;object type=&quot;3&quot; unique_id=&quot;10016&quot;&gt;&lt;property id=&quot;20148&quot; value=&quot;5&quot;/&gt;&lt;property id=&quot;20300&quot; value=&quot;Slide 13&quot;/&gt;&lt;property id=&quot;20307&quot; value=&quot;269&quot;/&gt;&lt;/object&gt;&lt;object type=&quot;3&quot; unique_id=&quot;10017&quot;&gt;&lt;property id=&quot;20148&quot; value=&quot;5&quot;/&gt;&lt;property id=&quot;20300&quot; value=&quot;Slide 14&quot;/&gt;&lt;property id=&quot;20307&quot; value=&quot;270&quot;/&gt;&lt;/object&gt;&lt;object type=&quot;3&quot; unique_id=&quot;10018&quot;&gt;&lt;property id=&quot;20148&quot; value=&quot;5&quot;/&gt;&lt;property id=&quot;20300&quot; value=&quot;Slide 15&quot;/&gt;&lt;property id=&quot;20307&quot; value=&quot;271&quot;/&gt;&lt;/object&gt;&lt;object type=&quot;3&quot; unique_id=&quot;10019&quot;&gt;&lt;property id=&quot;20148&quot; value=&quot;5&quot;/&gt;&lt;property id=&quot;20300&quot; value=&quot;Slide 16&quot;/&gt;&lt;property id=&quot;20307&quot; value=&quot;273&quot;/&gt;&lt;/objec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3348</TotalTime>
  <Words>926</Words>
  <Application>Microsoft Office PowerPoint</Application>
  <PresentationFormat>Widescreen</PresentationFormat>
  <Paragraphs>34</Paragraphs>
  <Slides>19</Slides>
  <Notes>0</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19</vt:i4>
      </vt:variant>
    </vt:vector>
  </HeadingPairs>
  <TitlesOfParts>
    <vt:vector size="24" baseType="lpstr">
      <vt:lpstr>Arial</vt:lpstr>
      <vt:lpstr>Arial (Body)</vt:lpstr>
      <vt:lpstr>Calibri</vt:lpstr>
      <vt:lpstr>Times New Roman</vt:lpstr>
      <vt:lpstr>Office Theme</vt:lpstr>
      <vt:lpstr>KỂ CHUYỆN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Làm việc nhóm 4 : Trả lời các câu hỏi sau và tìm ra ý nghĩa của câu chuyện.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KỂ CHUYỆN</dc:title>
  <dc:creator>TRANANH</dc:creator>
  <cp:lastModifiedBy>Quoc Hung</cp:lastModifiedBy>
  <cp:revision>35</cp:revision>
  <dcterms:created xsi:type="dcterms:W3CDTF">2019-09-06T05:11:26Z</dcterms:created>
  <dcterms:modified xsi:type="dcterms:W3CDTF">2021-09-01T13:28:54Z</dcterms:modified>
</cp:coreProperties>
</file>