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Lst>
  <p:notesMasterIdLst>
    <p:notesMasterId r:id="rId50"/>
  </p:notesMasterIdLst>
  <p:sldIdLst>
    <p:sldId id="652" r:id="rId3"/>
    <p:sldId id="2657" r:id="rId4"/>
    <p:sldId id="318" r:id="rId5"/>
    <p:sldId id="2671" r:id="rId6"/>
    <p:sldId id="274" r:id="rId7"/>
    <p:sldId id="2649" r:id="rId8"/>
    <p:sldId id="281" r:id="rId9"/>
    <p:sldId id="2658" r:id="rId10"/>
    <p:sldId id="2645" r:id="rId11"/>
    <p:sldId id="2659" r:id="rId12"/>
    <p:sldId id="2650" r:id="rId13"/>
    <p:sldId id="2636" r:id="rId14"/>
    <p:sldId id="2660" r:id="rId15"/>
    <p:sldId id="2661" r:id="rId16"/>
    <p:sldId id="284" r:id="rId17"/>
    <p:sldId id="2662" r:id="rId18"/>
    <p:sldId id="2663" r:id="rId19"/>
    <p:sldId id="285" r:id="rId20"/>
    <p:sldId id="312" r:id="rId21"/>
    <p:sldId id="292" r:id="rId22"/>
    <p:sldId id="2664" r:id="rId23"/>
    <p:sldId id="286" r:id="rId24"/>
    <p:sldId id="294" r:id="rId25"/>
    <p:sldId id="319" r:id="rId26"/>
    <p:sldId id="313" r:id="rId27"/>
    <p:sldId id="2665" r:id="rId28"/>
    <p:sldId id="2666" r:id="rId29"/>
    <p:sldId id="282" r:id="rId30"/>
    <p:sldId id="2667" r:id="rId31"/>
    <p:sldId id="268" r:id="rId32"/>
    <p:sldId id="290" r:id="rId33"/>
    <p:sldId id="267" r:id="rId34"/>
    <p:sldId id="310" r:id="rId35"/>
    <p:sldId id="311" r:id="rId36"/>
    <p:sldId id="2669" r:id="rId37"/>
    <p:sldId id="295" r:id="rId38"/>
    <p:sldId id="296" r:id="rId39"/>
    <p:sldId id="297" r:id="rId40"/>
    <p:sldId id="306" r:id="rId41"/>
    <p:sldId id="307" r:id="rId42"/>
    <p:sldId id="308" r:id="rId43"/>
    <p:sldId id="2673" r:id="rId44"/>
    <p:sldId id="301" r:id="rId45"/>
    <p:sldId id="302" r:id="rId46"/>
    <p:sldId id="303" r:id="rId47"/>
    <p:sldId id="305" r:id="rId48"/>
    <p:sldId id="28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8/20/2022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5302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105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1291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054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298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9776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138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878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62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588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335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130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706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980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2022/8/20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54477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2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C3A4048-2E4B-9760-5123-76DC15585186}"/>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xmlns="" id="{8A055B5D-485D-56B1-40CC-33FB9CA337FE}"/>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xmlns="" id="{EABE83AF-AE68-F507-226B-934CD4F86337}"/>
              </a:ext>
            </a:extLst>
          </p:cNvPr>
          <p:cNvSpPr>
            <a:spLocks noGrp="1"/>
          </p:cNvSpPr>
          <p:nvPr>
            <p:ph type="sldNum" sz="quarter" idx="12"/>
          </p:nvPr>
        </p:nvSpPr>
        <p:spPr/>
        <p:txBody>
          <a:bodyPr/>
          <a:lstStyle>
            <a:lvl1pPr>
              <a:defRPr/>
            </a:lvl1pPr>
          </a:lstStyle>
          <a:p>
            <a:fld id="{F04403B3-A830-4087-9613-677EEDDE0351}" type="slidenum">
              <a:rPr lang="en-US" altLang="vi-VN"/>
              <a:pPr/>
              <a:t>‹#›</a:t>
            </a:fld>
            <a:endParaRPr lang="en-US" altLang="vi-VN"/>
          </a:p>
        </p:txBody>
      </p:sp>
    </p:spTree>
    <p:extLst>
      <p:ext uri="{BB962C8B-B14F-4D97-AF65-F5344CB8AC3E}">
        <p14:creationId xmlns:p14="http://schemas.microsoft.com/office/powerpoint/2010/main" val="264710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85" r:id="rId9"/>
    <p:sldLayoutId id="2147483686"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51.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52.jp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4.png"/><Relationship Id="rId7" Type="http://schemas.openxmlformats.org/officeDocument/2006/relationships/image" Target="../media/image18.png"/><Relationship Id="rId12"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20.png"/><Relationship Id="rId5" Type="http://schemas.openxmlformats.org/officeDocument/2006/relationships/image" Target="../media/image56.png"/><Relationship Id="rId10" Type="http://schemas.openxmlformats.org/officeDocument/2006/relationships/image" Target="../media/image16.png"/><Relationship Id="rId4" Type="http://schemas.openxmlformats.org/officeDocument/2006/relationships/image" Target="../media/image5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353018" y="1022451"/>
            <a:ext cx="11671066" cy="5723071"/>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1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4" name="Teardrop 13">
            <a:extLst>
              <a:ext uri="{FF2B5EF4-FFF2-40B4-BE49-F238E27FC236}">
                <a16:creationId xmlns:a16="http://schemas.microsoft.com/office/drawing/2014/main" xmlns="" id="{2D78520F-FA2D-4B60-A860-F4F364A03C92}"/>
              </a:ext>
            </a:extLst>
          </p:cNvPr>
          <p:cNvSpPr/>
          <p:nvPr/>
        </p:nvSpPr>
        <p:spPr>
          <a:xfrm>
            <a:off x="373996" y="161522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9" name="Rounded Rectangle 23">
            <a:extLst>
              <a:ext uri="{FF2B5EF4-FFF2-40B4-BE49-F238E27FC236}">
                <a16:creationId xmlns:a16="http://schemas.microsoft.com/office/drawing/2014/main" xmlns="" id="{7B1DA0DD-0243-4F37-9345-037B8B19F42F}"/>
              </a:ext>
            </a:extLst>
          </p:cNvPr>
          <p:cNvSpPr/>
          <p:nvPr/>
        </p:nvSpPr>
        <p:spPr>
          <a:xfrm>
            <a:off x="813697" y="1535932"/>
            <a:ext cx="11069684" cy="4531039"/>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4" name="TextBox 3">
            <a:extLst>
              <a:ext uri="{FF2B5EF4-FFF2-40B4-BE49-F238E27FC236}">
                <a16:creationId xmlns:a16="http://schemas.microsoft.com/office/drawing/2014/main" xmlns="" id="{4538D44B-9AEE-2B40-42C9-7E97A4FFB4C6}"/>
              </a:ext>
            </a:extLst>
          </p:cNvPr>
          <p:cNvSpPr txBox="1"/>
          <p:nvPr/>
        </p:nvSpPr>
        <p:spPr>
          <a:xfrm>
            <a:off x="1136588" y="1806494"/>
            <a:ext cx="10746793" cy="4154984"/>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Cóc vào. Cóc tâu:</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Muôn tâu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Đã lâu lắm rồi, trần gian không hề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một giọt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cần làm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ngay để cứu muôn loài.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sợ trần gian nổi loạn, dịu giọng nói: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Thô</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i, cậu hãy về đi. Ta sẽ cho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xuống!</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Lại còn dặn them:</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Lần sau, hễ muốn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cậu chỉ cần nghiến rang báo hiệu cho khỏi phải lên đây!</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về đến trần gian thì n</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ước</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đã ngập cả ruộng đồng.</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Từ đó, hễ cóc nghiến răng là trời đổ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(Truyện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cổ Việt Nam)</a:t>
            </a:r>
          </a:p>
        </p:txBody>
      </p:sp>
    </p:spTree>
    <p:extLst>
      <p:ext uri="{BB962C8B-B14F-4D97-AF65-F5344CB8AC3E}">
        <p14:creationId xmlns:p14="http://schemas.microsoft.com/office/powerpoint/2010/main" val="24449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fltVal val="0.5"/>
                                          </p:val>
                                        </p:tav>
                                        <p:tav tm="100000">
                                          <p:val>
                                            <p:strVal val="#ppt_x"/>
                                          </p:val>
                                        </p:tav>
                                      </p:tavLst>
                                    </p:anim>
                                    <p:anim calcmode="lin" valueType="num">
                                      <p:cBhvr>
                                        <p:cTn id="31" dur="500" fill="hold"/>
                                        <p:tgtEl>
                                          <p:spTgt spid="14"/>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xmlns=""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xmlns="" id="{4B2E9879-572C-4FD6-B4E3-1C79A1DBE705}"/>
              </a:ext>
            </a:extLst>
          </p:cNvPr>
          <p:cNvGrpSpPr/>
          <p:nvPr/>
        </p:nvGrpSpPr>
        <p:grpSpPr>
          <a:xfrm>
            <a:off x="5972538" y="1801788"/>
            <a:ext cx="3677724" cy="1043679"/>
            <a:chOff x="6410789" y="819970"/>
            <a:chExt cx="4322439" cy="1121761"/>
          </a:xfrm>
        </p:grpSpPr>
        <p:pic>
          <p:nvPicPr>
            <p:cNvPr id="30" name="Picture 29">
              <a:extLst>
                <a:ext uri="{FF2B5EF4-FFF2-40B4-BE49-F238E27FC236}">
                  <a16:creationId xmlns:a16="http://schemas.microsoft.com/office/drawing/2014/main" xmlns=""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xmlns=""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trụi trơ</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xmlns="" id="{029A0396-6069-4625-84EC-01B4DAEB4E10}"/>
              </a:ext>
            </a:extLst>
          </p:cNvPr>
          <p:cNvGrpSpPr/>
          <p:nvPr/>
        </p:nvGrpSpPr>
        <p:grpSpPr>
          <a:xfrm>
            <a:off x="5648756" y="2902245"/>
            <a:ext cx="5488170" cy="1043679"/>
            <a:chOff x="6139792" y="2733385"/>
            <a:chExt cx="4593436" cy="1121761"/>
          </a:xfrm>
        </p:grpSpPr>
        <p:pic>
          <p:nvPicPr>
            <p:cNvPr id="33" name="Picture 32">
              <a:extLst>
                <a:ext uri="{FF2B5EF4-FFF2-40B4-BE49-F238E27FC236}">
                  <a16:creationId xmlns:a16="http://schemas.microsoft.com/office/drawing/2014/main" xmlns=""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xmlns="" id="{102D20F3-22C3-40A2-9D6F-A961D0972D5B}"/>
                </a:ext>
              </a:extLst>
            </p:cNvPr>
            <p:cNvSpPr txBox="1"/>
            <p:nvPr/>
          </p:nvSpPr>
          <p:spPr>
            <a:xfrm>
              <a:off x="6139792" y="2831142"/>
              <a:ext cx="4322439" cy="926247"/>
            </a:xfrm>
            <a:prstGeom prst="rect">
              <a:avLst/>
            </a:prstGeom>
            <a:noFill/>
          </p:spPr>
          <p:txBody>
            <a:bodyPr wrap="square" rtlCol="0">
              <a:spAutoFit/>
            </a:bodyPr>
            <a:lstStyle/>
            <a:p>
              <a:pPr algn="ctr">
                <a:defRPr/>
              </a:pPr>
              <a:r>
                <a:rPr lang="vi-VN" sz="50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lưỡi tầm sét</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xmlns=""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xmlns="" id="{BCDB1306-F760-468A-9567-CE95B4B768DE}"/>
              </a:ext>
            </a:extLst>
          </p:cNvPr>
          <p:cNvGrpSpPr/>
          <p:nvPr/>
        </p:nvGrpSpPr>
        <p:grpSpPr>
          <a:xfrm>
            <a:off x="5879347" y="502768"/>
            <a:ext cx="3781463" cy="1121761"/>
            <a:chOff x="6410789" y="819970"/>
            <a:chExt cx="4322439" cy="1121761"/>
          </a:xfrm>
        </p:grpSpPr>
        <p:pic>
          <p:nvPicPr>
            <p:cNvPr id="40" name="Picture 39">
              <a:extLst>
                <a:ext uri="{FF2B5EF4-FFF2-40B4-BE49-F238E27FC236}">
                  <a16:creationId xmlns:a16="http://schemas.microsoft.com/office/drawing/2014/main" xmlns=""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xmlns=""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a:solidFill>
                    <a:prstClr val="white"/>
                  </a:solidFill>
                  <a:latin typeface="Arial-Rounded" panose="020B0500000000000000" pitchFamily="34" charset="0"/>
                  <a:ea typeface="Arial-Rounded" panose="020B0500000000000000" pitchFamily="34" charset="0"/>
                  <a:cs typeface="Arial-Rounded" panose="020B0500000000000000" pitchFamily="34" charset="0"/>
                </a:rPr>
                <a:t>nứt nẻ</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xmlns="" id="{146CDCD6-349B-4D48-A1A0-6331D4B3D538}"/>
              </a:ext>
            </a:extLst>
          </p:cNvPr>
          <p:cNvSpPr txBox="1"/>
          <p:nvPr/>
        </p:nvSpPr>
        <p:spPr>
          <a:xfrm>
            <a:off x="473440" y="1932925"/>
            <a:ext cx="11245116" cy="1938992"/>
          </a:xfrm>
          <a:prstGeom prst="rect">
            <a:avLst/>
          </a:prstGeom>
          <a:noFill/>
        </p:spPr>
        <p:txBody>
          <a:bodyPr wrap="square">
            <a:spAutoFit/>
          </a:bodyPr>
          <a:lstStyle/>
          <a:p>
            <a:pPr algn="just"/>
            <a:r>
              <a:rPr lang="en-US"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có một năm trời</a:t>
            </a:r>
            <a:r>
              <a:rPr lang="en-US" sz="4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nắng hạn rất lâu, ruộng động nứt nẻ, cây cỏ trụi tr</a:t>
            </a:r>
            <a:r>
              <a:rPr lang="vi-VN" sz="4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4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chim muông khát khô cả họng.</a:t>
            </a:r>
            <a:endPar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94874" y="326854"/>
            <a:ext cx="4202248" cy="584775"/>
          </a:xfrm>
          <a:prstGeom prst="rect">
            <a:avLst/>
          </a:prstGeom>
          <a:noFill/>
        </p:spPr>
        <p:txBody>
          <a:bodyPr wrap="square" rtlCol="0">
            <a:spAutoFit/>
          </a:bodyPr>
          <a:lstStyle/>
          <a:p>
            <a:pPr lvl="0" algn="ctr">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a:t>
            </a:r>
            <a:r>
              <a:rPr lang="vi-VN" sz="3200">
                <a:solidFill>
                  <a:srgbClr val="E14F48"/>
                </a:solidFill>
                <a:latin typeface="Calibri" panose="020F0502020204030204" pitchFamily="34" charset="0"/>
                <a:cs typeface="Calibri" panose="020F0502020204030204" pitchFamily="34" charset="0"/>
              </a:rPr>
              <a:t>câu dài</a:t>
            </a:r>
            <a:endPar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xmlns="" id="{4C8DCCBE-F7C1-4158-9FCF-CA6392861463}"/>
              </a:ext>
            </a:extLst>
          </p:cNvPr>
          <p:cNvCxnSpPr>
            <a:cxnSpLocks/>
          </p:cNvCxnSpPr>
          <p:nvPr/>
        </p:nvCxnSpPr>
        <p:spPr>
          <a:xfrm flipV="1">
            <a:off x="3039023" y="2181907"/>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xmlns="" id="{68368585-587C-4482-8F8B-DB10AD16B42B}"/>
              </a:ext>
            </a:extLst>
          </p:cNvPr>
          <p:cNvCxnSpPr>
            <a:cxnSpLocks/>
          </p:cNvCxnSpPr>
          <p:nvPr/>
        </p:nvCxnSpPr>
        <p:spPr>
          <a:xfrm flipV="1">
            <a:off x="11620444" y="2181907"/>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xmlns="" id="{9BFDF04D-AD64-4F2E-B9AA-34BC3199B728}"/>
              </a:ext>
            </a:extLst>
          </p:cNvPr>
          <p:cNvCxnSpPr>
            <a:cxnSpLocks/>
          </p:cNvCxnSpPr>
          <p:nvPr/>
        </p:nvCxnSpPr>
        <p:spPr>
          <a:xfrm flipV="1">
            <a:off x="5066914" y="2704421"/>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xmlns="" id="{59EAC177-33E8-4640-B3A2-566BDBD9D840}"/>
              </a:ext>
            </a:extLst>
          </p:cNvPr>
          <p:cNvGrpSpPr/>
          <p:nvPr/>
        </p:nvGrpSpPr>
        <p:grpSpPr>
          <a:xfrm>
            <a:off x="4634179" y="3335253"/>
            <a:ext cx="150624" cy="399194"/>
            <a:chOff x="6020688" y="3229403"/>
            <a:chExt cx="150624" cy="399194"/>
          </a:xfrm>
        </p:grpSpPr>
        <p:cxnSp>
          <p:nvCxnSpPr>
            <p:cNvPr id="33" name="Straight Connector 32">
              <a:extLst>
                <a:ext uri="{FF2B5EF4-FFF2-40B4-BE49-F238E27FC236}">
                  <a16:creationId xmlns:a16="http://schemas.microsoft.com/office/drawing/2014/main" xmlns=""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xmlns=""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2" name="Straight Connector 1">
            <a:extLst>
              <a:ext uri="{FF2B5EF4-FFF2-40B4-BE49-F238E27FC236}">
                <a16:creationId xmlns:a16="http://schemas.microsoft.com/office/drawing/2014/main" xmlns="" id="{28195CD9-33D1-D3E9-95F1-5F6CC4010FF0}"/>
              </a:ext>
            </a:extLst>
          </p:cNvPr>
          <p:cNvCxnSpPr>
            <a:cxnSpLocks/>
          </p:cNvCxnSpPr>
          <p:nvPr/>
        </p:nvCxnSpPr>
        <p:spPr>
          <a:xfrm flipV="1">
            <a:off x="8673714" y="2704421"/>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56736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up)">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754743"/>
            <a:ext cx="11671066" cy="5977555"/>
            <a:chOff x="56475" y="1219192"/>
            <a:chExt cx="11671066" cy="5327765"/>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custGeom>
                      <a:avLst/>
                      <a:gdLst>
                        <a:gd name="connsiteX0" fmla="*/ 0 w 11671066"/>
                        <a:gd name="connsiteY0" fmla="*/ 996279 h 5977555"/>
                        <a:gd name="connsiteX1" fmla="*/ 996279 w 11671066"/>
                        <a:gd name="connsiteY1" fmla="*/ 0 h 5977555"/>
                        <a:gd name="connsiteX2" fmla="*/ 1397246 w 11671066"/>
                        <a:gd name="connsiteY2" fmla="*/ 0 h 5977555"/>
                        <a:gd name="connsiteX3" fmla="*/ 1894998 w 11671066"/>
                        <a:gd name="connsiteY3" fmla="*/ 0 h 5977555"/>
                        <a:gd name="connsiteX4" fmla="*/ 2295964 w 11671066"/>
                        <a:gd name="connsiteY4" fmla="*/ 0 h 5977555"/>
                        <a:gd name="connsiteX5" fmla="*/ 3084071 w 11671066"/>
                        <a:gd name="connsiteY5" fmla="*/ 0 h 5977555"/>
                        <a:gd name="connsiteX6" fmla="*/ 3485038 w 11671066"/>
                        <a:gd name="connsiteY6" fmla="*/ 0 h 5977555"/>
                        <a:gd name="connsiteX7" fmla="*/ 4273145 w 11671066"/>
                        <a:gd name="connsiteY7" fmla="*/ 0 h 5977555"/>
                        <a:gd name="connsiteX8" fmla="*/ 5061252 w 11671066"/>
                        <a:gd name="connsiteY8" fmla="*/ 0 h 5977555"/>
                        <a:gd name="connsiteX9" fmla="*/ 5946145 w 11671066"/>
                        <a:gd name="connsiteY9" fmla="*/ 0 h 5977555"/>
                        <a:gd name="connsiteX10" fmla="*/ 6347111 w 11671066"/>
                        <a:gd name="connsiteY10" fmla="*/ 0 h 5977555"/>
                        <a:gd name="connsiteX11" fmla="*/ 7038433 w 11671066"/>
                        <a:gd name="connsiteY11" fmla="*/ 0 h 5977555"/>
                        <a:gd name="connsiteX12" fmla="*/ 7536185 w 11671066"/>
                        <a:gd name="connsiteY12" fmla="*/ 0 h 5977555"/>
                        <a:gd name="connsiteX13" fmla="*/ 8324292 w 11671066"/>
                        <a:gd name="connsiteY13" fmla="*/ 0 h 5977555"/>
                        <a:gd name="connsiteX14" fmla="*/ 8918829 w 11671066"/>
                        <a:gd name="connsiteY14" fmla="*/ 0 h 5977555"/>
                        <a:gd name="connsiteX15" fmla="*/ 9513366 w 11671066"/>
                        <a:gd name="connsiteY15" fmla="*/ 0 h 5977555"/>
                        <a:gd name="connsiteX16" fmla="*/ 9914333 w 11671066"/>
                        <a:gd name="connsiteY16" fmla="*/ 0 h 5977555"/>
                        <a:gd name="connsiteX17" fmla="*/ 10674787 w 11671066"/>
                        <a:gd name="connsiteY17" fmla="*/ 0 h 5977555"/>
                        <a:gd name="connsiteX18" fmla="*/ 11671066 w 11671066"/>
                        <a:gd name="connsiteY18" fmla="*/ 996279 h 5977555"/>
                        <a:gd name="connsiteX19" fmla="*/ 11671066 w 11671066"/>
                        <a:gd name="connsiteY19" fmla="*/ 1540895 h 5977555"/>
                        <a:gd name="connsiteX20" fmla="*/ 11671066 w 11671066"/>
                        <a:gd name="connsiteY20" fmla="*/ 2284761 h 5977555"/>
                        <a:gd name="connsiteX21" fmla="*/ 11671066 w 11671066"/>
                        <a:gd name="connsiteY21" fmla="*/ 3028627 h 5977555"/>
                        <a:gd name="connsiteX22" fmla="*/ 11671066 w 11671066"/>
                        <a:gd name="connsiteY22" fmla="*/ 3613094 h 5977555"/>
                        <a:gd name="connsiteX23" fmla="*/ 11671066 w 11671066"/>
                        <a:gd name="connsiteY23" fmla="*/ 4157710 h 5977555"/>
                        <a:gd name="connsiteX24" fmla="*/ 11671066 w 11671066"/>
                        <a:gd name="connsiteY24" fmla="*/ 4981276 h 5977555"/>
                        <a:gd name="connsiteX25" fmla="*/ 10674787 w 11671066"/>
                        <a:gd name="connsiteY25" fmla="*/ 5977555 h 5977555"/>
                        <a:gd name="connsiteX26" fmla="*/ 9983465 w 11671066"/>
                        <a:gd name="connsiteY26" fmla="*/ 5977555 h 5977555"/>
                        <a:gd name="connsiteX27" fmla="*/ 9388928 w 11671066"/>
                        <a:gd name="connsiteY27" fmla="*/ 5977555 h 5977555"/>
                        <a:gd name="connsiteX28" fmla="*/ 8794391 w 11671066"/>
                        <a:gd name="connsiteY28" fmla="*/ 5977555 h 5977555"/>
                        <a:gd name="connsiteX29" fmla="*/ 8393424 w 11671066"/>
                        <a:gd name="connsiteY29" fmla="*/ 5977555 h 5977555"/>
                        <a:gd name="connsiteX30" fmla="*/ 7508532 w 11671066"/>
                        <a:gd name="connsiteY30" fmla="*/ 5977555 h 5977555"/>
                        <a:gd name="connsiteX31" fmla="*/ 7010780 w 11671066"/>
                        <a:gd name="connsiteY31" fmla="*/ 5977555 h 5977555"/>
                        <a:gd name="connsiteX32" fmla="*/ 6416243 w 11671066"/>
                        <a:gd name="connsiteY32" fmla="*/ 5977555 h 5977555"/>
                        <a:gd name="connsiteX33" fmla="*/ 5821707 w 11671066"/>
                        <a:gd name="connsiteY33" fmla="*/ 5977555 h 5977555"/>
                        <a:gd name="connsiteX34" fmla="*/ 5323955 w 11671066"/>
                        <a:gd name="connsiteY34" fmla="*/ 5977555 h 5977555"/>
                        <a:gd name="connsiteX35" fmla="*/ 4729418 w 11671066"/>
                        <a:gd name="connsiteY35" fmla="*/ 5977555 h 5977555"/>
                        <a:gd name="connsiteX36" fmla="*/ 3941311 w 11671066"/>
                        <a:gd name="connsiteY36" fmla="*/ 5977555 h 5977555"/>
                        <a:gd name="connsiteX37" fmla="*/ 3540344 w 11671066"/>
                        <a:gd name="connsiteY37" fmla="*/ 5977555 h 5977555"/>
                        <a:gd name="connsiteX38" fmla="*/ 2752237 w 11671066"/>
                        <a:gd name="connsiteY38" fmla="*/ 5977555 h 5977555"/>
                        <a:gd name="connsiteX39" fmla="*/ 2351270 w 11671066"/>
                        <a:gd name="connsiteY39" fmla="*/ 5977555 h 5977555"/>
                        <a:gd name="connsiteX40" fmla="*/ 1659948 w 11671066"/>
                        <a:gd name="connsiteY40" fmla="*/ 5977555 h 5977555"/>
                        <a:gd name="connsiteX41" fmla="*/ 996279 w 11671066"/>
                        <a:gd name="connsiteY41" fmla="*/ 5977555 h 5977555"/>
                        <a:gd name="connsiteX42" fmla="*/ 0 w 11671066"/>
                        <a:gd name="connsiteY42" fmla="*/ 4981276 h 5977555"/>
                        <a:gd name="connsiteX43" fmla="*/ 0 w 11671066"/>
                        <a:gd name="connsiteY43" fmla="*/ 4277260 h 5977555"/>
                        <a:gd name="connsiteX44" fmla="*/ 0 w 11671066"/>
                        <a:gd name="connsiteY44" fmla="*/ 3573244 h 5977555"/>
                        <a:gd name="connsiteX45" fmla="*/ 0 w 11671066"/>
                        <a:gd name="connsiteY45" fmla="*/ 2988778 h 5977555"/>
                        <a:gd name="connsiteX46" fmla="*/ 0 w 11671066"/>
                        <a:gd name="connsiteY46" fmla="*/ 2324611 h 5977555"/>
                        <a:gd name="connsiteX47" fmla="*/ 0 w 11671066"/>
                        <a:gd name="connsiteY47" fmla="*/ 1740145 h 5977555"/>
                        <a:gd name="connsiteX48" fmla="*/ 0 w 11671066"/>
                        <a:gd name="connsiteY48" fmla="*/ 996279 h 597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977555" fill="none" extrusionOk="0">
                          <a:moveTo>
                            <a:pt x="0" y="996279"/>
                          </a:moveTo>
                          <a:cubicBezTo>
                            <a:pt x="54602" y="462825"/>
                            <a:pt x="474726" y="-41359"/>
                            <a:pt x="996279" y="0"/>
                          </a:cubicBezTo>
                          <a:cubicBezTo>
                            <a:pt x="1162710" y="19590"/>
                            <a:pt x="1280359" y="-12484"/>
                            <a:pt x="1397246" y="0"/>
                          </a:cubicBezTo>
                          <a:cubicBezTo>
                            <a:pt x="1514133" y="12484"/>
                            <a:pt x="1712369" y="753"/>
                            <a:pt x="1894998" y="0"/>
                          </a:cubicBezTo>
                          <a:cubicBezTo>
                            <a:pt x="2077627" y="-753"/>
                            <a:pt x="2101449" y="-12433"/>
                            <a:pt x="2295964" y="0"/>
                          </a:cubicBezTo>
                          <a:cubicBezTo>
                            <a:pt x="2490479" y="12433"/>
                            <a:pt x="2837297" y="24192"/>
                            <a:pt x="3084071" y="0"/>
                          </a:cubicBezTo>
                          <a:cubicBezTo>
                            <a:pt x="3330845" y="-24192"/>
                            <a:pt x="3360268" y="4753"/>
                            <a:pt x="3485038" y="0"/>
                          </a:cubicBezTo>
                          <a:cubicBezTo>
                            <a:pt x="3609808" y="-4753"/>
                            <a:pt x="3975700" y="22747"/>
                            <a:pt x="4273145" y="0"/>
                          </a:cubicBezTo>
                          <a:cubicBezTo>
                            <a:pt x="4570590" y="-22747"/>
                            <a:pt x="4857375" y="8869"/>
                            <a:pt x="5061252" y="0"/>
                          </a:cubicBezTo>
                          <a:cubicBezTo>
                            <a:pt x="5265129" y="-8869"/>
                            <a:pt x="5705610" y="-14359"/>
                            <a:pt x="5946145" y="0"/>
                          </a:cubicBezTo>
                          <a:cubicBezTo>
                            <a:pt x="6186680" y="14359"/>
                            <a:pt x="6265037" y="14269"/>
                            <a:pt x="6347111" y="0"/>
                          </a:cubicBezTo>
                          <a:cubicBezTo>
                            <a:pt x="6429185" y="-14269"/>
                            <a:pt x="6840948" y="-27317"/>
                            <a:pt x="7038433" y="0"/>
                          </a:cubicBezTo>
                          <a:cubicBezTo>
                            <a:pt x="7235918" y="27317"/>
                            <a:pt x="7347944" y="15048"/>
                            <a:pt x="7536185" y="0"/>
                          </a:cubicBezTo>
                          <a:cubicBezTo>
                            <a:pt x="7724426" y="-15048"/>
                            <a:pt x="8069743" y="-5656"/>
                            <a:pt x="8324292" y="0"/>
                          </a:cubicBezTo>
                          <a:cubicBezTo>
                            <a:pt x="8578841" y="5656"/>
                            <a:pt x="8690299" y="21585"/>
                            <a:pt x="8918829" y="0"/>
                          </a:cubicBezTo>
                          <a:cubicBezTo>
                            <a:pt x="9147359" y="-21585"/>
                            <a:pt x="9349442" y="-29236"/>
                            <a:pt x="9513366" y="0"/>
                          </a:cubicBezTo>
                          <a:cubicBezTo>
                            <a:pt x="9677290" y="29236"/>
                            <a:pt x="9802165" y="-13602"/>
                            <a:pt x="9914333" y="0"/>
                          </a:cubicBezTo>
                          <a:cubicBezTo>
                            <a:pt x="10026501" y="13602"/>
                            <a:pt x="10520868" y="-31248"/>
                            <a:pt x="10674787" y="0"/>
                          </a:cubicBezTo>
                          <a:cubicBezTo>
                            <a:pt x="11221147" y="-31368"/>
                            <a:pt x="11609188" y="452289"/>
                            <a:pt x="11671066" y="996279"/>
                          </a:cubicBezTo>
                          <a:cubicBezTo>
                            <a:pt x="11646435" y="1138756"/>
                            <a:pt x="11655863" y="1272240"/>
                            <a:pt x="11671066" y="1540895"/>
                          </a:cubicBezTo>
                          <a:cubicBezTo>
                            <a:pt x="11686269" y="1809550"/>
                            <a:pt x="11697999" y="2014671"/>
                            <a:pt x="11671066" y="2284761"/>
                          </a:cubicBezTo>
                          <a:cubicBezTo>
                            <a:pt x="11644133" y="2554851"/>
                            <a:pt x="11692257" y="2875307"/>
                            <a:pt x="11671066" y="3028627"/>
                          </a:cubicBezTo>
                          <a:cubicBezTo>
                            <a:pt x="11649875" y="3181947"/>
                            <a:pt x="11669921" y="3493858"/>
                            <a:pt x="11671066" y="3613094"/>
                          </a:cubicBezTo>
                          <a:cubicBezTo>
                            <a:pt x="11672211" y="3732330"/>
                            <a:pt x="11682707" y="3902175"/>
                            <a:pt x="11671066" y="4157710"/>
                          </a:cubicBezTo>
                          <a:cubicBezTo>
                            <a:pt x="11659425" y="4413245"/>
                            <a:pt x="11651490" y="4635385"/>
                            <a:pt x="11671066" y="4981276"/>
                          </a:cubicBezTo>
                          <a:cubicBezTo>
                            <a:pt x="11682212" y="5520783"/>
                            <a:pt x="11152254" y="5953974"/>
                            <a:pt x="10674787" y="5977555"/>
                          </a:cubicBezTo>
                          <a:cubicBezTo>
                            <a:pt x="10512635" y="5956129"/>
                            <a:pt x="10269963" y="5965448"/>
                            <a:pt x="9983465" y="5977555"/>
                          </a:cubicBezTo>
                          <a:cubicBezTo>
                            <a:pt x="9696967" y="5989662"/>
                            <a:pt x="9677584" y="6001782"/>
                            <a:pt x="9388928" y="5977555"/>
                          </a:cubicBezTo>
                          <a:cubicBezTo>
                            <a:pt x="9100272" y="5953328"/>
                            <a:pt x="9009295" y="5979303"/>
                            <a:pt x="8794391" y="5977555"/>
                          </a:cubicBezTo>
                          <a:cubicBezTo>
                            <a:pt x="8579487" y="5975807"/>
                            <a:pt x="8501474" y="5984582"/>
                            <a:pt x="8393424" y="5977555"/>
                          </a:cubicBezTo>
                          <a:cubicBezTo>
                            <a:pt x="8285374" y="5970528"/>
                            <a:pt x="7713653" y="5989149"/>
                            <a:pt x="7508532" y="5977555"/>
                          </a:cubicBezTo>
                          <a:cubicBezTo>
                            <a:pt x="7303411" y="5965961"/>
                            <a:pt x="7196332" y="5973163"/>
                            <a:pt x="7010780" y="5977555"/>
                          </a:cubicBezTo>
                          <a:cubicBezTo>
                            <a:pt x="6825228" y="5981947"/>
                            <a:pt x="6669618" y="5962404"/>
                            <a:pt x="6416243" y="5977555"/>
                          </a:cubicBezTo>
                          <a:cubicBezTo>
                            <a:pt x="6162868" y="5992706"/>
                            <a:pt x="6037374" y="5998242"/>
                            <a:pt x="5821707" y="5977555"/>
                          </a:cubicBezTo>
                          <a:cubicBezTo>
                            <a:pt x="5606040" y="5956868"/>
                            <a:pt x="5527909" y="5982076"/>
                            <a:pt x="5323955" y="5977555"/>
                          </a:cubicBezTo>
                          <a:cubicBezTo>
                            <a:pt x="5120001" y="5973034"/>
                            <a:pt x="4905194" y="5964917"/>
                            <a:pt x="4729418" y="5977555"/>
                          </a:cubicBezTo>
                          <a:cubicBezTo>
                            <a:pt x="4553642" y="5990193"/>
                            <a:pt x="4265328" y="5977460"/>
                            <a:pt x="3941311" y="5977555"/>
                          </a:cubicBezTo>
                          <a:cubicBezTo>
                            <a:pt x="3617294" y="5977650"/>
                            <a:pt x="3663621" y="5979778"/>
                            <a:pt x="3540344" y="5977555"/>
                          </a:cubicBezTo>
                          <a:cubicBezTo>
                            <a:pt x="3417067" y="5975332"/>
                            <a:pt x="2960674" y="6001728"/>
                            <a:pt x="2752237" y="5977555"/>
                          </a:cubicBezTo>
                          <a:cubicBezTo>
                            <a:pt x="2543800" y="5953382"/>
                            <a:pt x="2494397" y="5989839"/>
                            <a:pt x="2351270" y="5977555"/>
                          </a:cubicBezTo>
                          <a:cubicBezTo>
                            <a:pt x="2208143" y="5965271"/>
                            <a:pt x="1990645" y="5976225"/>
                            <a:pt x="1659948" y="5977555"/>
                          </a:cubicBezTo>
                          <a:cubicBezTo>
                            <a:pt x="1329251" y="5978885"/>
                            <a:pt x="1247669" y="6009429"/>
                            <a:pt x="996279" y="5977555"/>
                          </a:cubicBezTo>
                          <a:cubicBezTo>
                            <a:pt x="417025" y="5955345"/>
                            <a:pt x="116399" y="5492615"/>
                            <a:pt x="0" y="4981276"/>
                          </a:cubicBezTo>
                          <a:cubicBezTo>
                            <a:pt x="-12280" y="4776334"/>
                            <a:pt x="-33686" y="4615068"/>
                            <a:pt x="0" y="4277260"/>
                          </a:cubicBezTo>
                          <a:cubicBezTo>
                            <a:pt x="33686" y="3939452"/>
                            <a:pt x="25972" y="3809729"/>
                            <a:pt x="0" y="3573244"/>
                          </a:cubicBezTo>
                          <a:cubicBezTo>
                            <a:pt x="-25972" y="3336759"/>
                            <a:pt x="-25394" y="3217424"/>
                            <a:pt x="0" y="2988778"/>
                          </a:cubicBezTo>
                          <a:cubicBezTo>
                            <a:pt x="25394" y="2760132"/>
                            <a:pt x="-4939" y="2656658"/>
                            <a:pt x="0" y="2324611"/>
                          </a:cubicBezTo>
                          <a:cubicBezTo>
                            <a:pt x="4939" y="1992564"/>
                            <a:pt x="27440" y="1911262"/>
                            <a:pt x="0" y="1740145"/>
                          </a:cubicBezTo>
                          <a:cubicBezTo>
                            <a:pt x="-27440" y="1569028"/>
                            <a:pt x="-33191" y="1331681"/>
                            <a:pt x="0" y="996279"/>
                          </a:cubicBezTo>
                          <a:close/>
                        </a:path>
                        <a:path w="11671066" h="5977555" stroke="0" extrusionOk="0">
                          <a:moveTo>
                            <a:pt x="0" y="996279"/>
                          </a:moveTo>
                          <a:cubicBezTo>
                            <a:pt x="79550" y="439965"/>
                            <a:pt x="427202" y="23030"/>
                            <a:pt x="996279" y="0"/>
                          </a:cubicBezTo>
                          <a:cubicBezTo>
                            <a:pt x="1331586" y="-5460"/>
                            <a:pt x="1561194" y="22193"/>
                            <a:pt x="1784386" y="0"/>
                          </a:cubicBezTo>
                          <a:cubicBezTo>
                            <a:pt x="2007578" y="-22193"/>
                            <a:pt x="2106091" y="-20506"/>
                            <a:pt x="2282138" y="0"/>
                          </a:cubicBezTo>
                          <a:cubicBezTo>
                            <a:pt x="2458185" y="20506"/>
                            <a:pt x="2599523" y="2204"/>
                            <a:pt x="2683105" y="0"/>
                          </a:cubicBezTo>
                          <a:cubicBezTo>
                            <a:pt x="2766687" y="-2204"/>
                            <a:pt x="3056989" y="15000"/>
                            <a:pt x="3374427" y="0"/>
                          </a:cubicBezTo>
                          <a:cubicBezTo>
                            <a:pt x="3691865" y="-15000"/>
                            <a:pt x="3673128" y="-22708"/>
                            <a:pt x="3968964" y="0"/>
                          </a:cubicBezTo>
                          <a:cubicBezTo>
                            <a:pt x="4264800" y="22708"/>
                            <a:pt x="4395072" y="-29101"/>
                            <a:pt x="4660286" y="0"/>
                          </a:cubicBezTo>
                          <a:cubicBezTo>
                            <a:pt x="4925500" y="29101"/>
                            <a:pt x="4962724" y="28469"/>
                            <a:pt x="5254823" y="0"/>
                          </a:cubicBezTo>
                          <a:cubicBezTo>
                            <a:pt x="5546922" y="-28469"/>
                            <a:pt x="5540487" y="4669"/>
                            <a:pt x="5655789" y="0"/>
                          </a:cubicBezTo>
                          <a:cubicBezTo>
                            <a:pt x="5771091" y="-4669"/>
                            <a:pt x="6297897" y="-32742"/>
                            <a:pt x="6540681" y="0"/>
                          </a:cubicBezTo>
                          <a:cubicBezTo>
                            <a:pt x="6783465" y="32742"/>
                            <a:pt x="6811441" y="4223"/>
                            <a:pt x="6941648" y="0"/>
                          </a:cubicBezTo>
                          <a:cubicBezTo>
                            <a:pt x="7071855" y="-4223"/>
                            <a:pt x="7311667" y="16399"/>
                            <a:pt x="7632970" y="0"/>
                          </a:cubicBezTo>
                          <a:cubicBezTo>
                            <a:pt x="7954273" y="-16399"/>
                            <a:pt x="7919699" y="3367"/>
                            <a:pt x="8130722" y="0"/>
                          </a:cubicBezTo>
                          <a:cubicBezTo>
                            <a:pt x="8341745" y="-3367"/>
                            <a:pt x="8602889" y="9451"/>
                            <a:pt x="8725259" y="0"/>
                          </a:cubicBezTo>
                          <a:cubicBezTo>
                            <a:pt x="8847629" y="-9451"/>
                            <a:pt x="9173429" y="24992"/>
                            <a:pt x="9319796" y="0"/>
                          </a:cubicBezTo>
                          <a:cubicBezTo>
                            <a:pt x="9466163" y="-24992"/>
                            <a:pt x="9521173" y="13600"/>
                            <a:pt x="9720763" y="0"/>
                          </a:cubicBezTo>
                          <a:cubicBezTo>
                            <a:pt x="9920353" y="-13600"/>
                            <a:pt x="10340189" y="-25529"/>
                            <a:pt x="10674787" y="0"/>
                          </a:cubicBezTo>
                          <a:cubicBezTo>
                            <a:pt x="11238936" y="8751"/>
                            <a:pt x="11716705" y="479785"/>
                            <a:pt x="11671066" y="996279"/>
                          </a:cubicBezTo>
                          <a:cubicBezTo>
                            <a:pt x="11651194" y="1210112"/>
                            <a:pt x="11646236" y="1425107"/>
                            <a:pt x="11671066" y="1540895"/>
                          </a:cubicBezTo>
                          <a:cubicBezTo>
                            <a:pt x="11695896" y="1656683"/>
                            <a:pt x="11659589" y="1960333"/>
                            <a:pt x="11671066" y="2085512"/>
                          </a:cubicBezTo>
                          <a:cubicBezTo>
                            <a:pt x="11682543" y="2210691"/>
                            <a:pt x="11646877" y="2518805"/>
                            <a:pt x="11671066" y="2709828"/>
                          </a:cubicBezTo>
                          <a:cubicBezTo>
                            <a:pt x="11695255" y="2900851"/>
                            <a:pt x="11638475" y="3146164"/>
                            <a:pt x="11671066" y="3453694"/>
                          </a:cubicBezTo>
                          <a:cubicBezTo>
                            <a:pt x="11703657" y="3761224"/>
                            <a:pt x="11649664" y="3792323"/>
                            <a:pt x="11671066" y="3998310"/>
                          </a:cubicBezTo>
                          <a:cubicBezTo>
                            <a:pt x="11692468" y="4204297"/>
                            <a:pt x="11703333" y="4650730"/>
                            <a:pt x="11671066" y="4981276"/>
                          </a:cubicBezTo>
                          <a:cubicBezTo>
                            <a:pt x="11656545" y="5516491"/>
                            <a:pt x="11236087" y="5880648"/>
                            <a:pt x="10674787" y="5977555"/>
                          </a:cubicBezTo>
                          <a:cubicBezTo>
                            <a:pt x="10415528" y="5997693"/>
                            <a:pt x="10178090" y="5938724"/>
                            <a:pt x="9886680" y="5977555"/>
                          </a:cubicBezTo>
                          <a:cubicBezTo>
                            <a:pt x="9595270" y="6016386"/>
                            <a:pt x="9631518" y="5968348"/>
                            <a:pt x="9485713" y="5977555"/>
                          </a:cubicBezTo>
                          <a:cubicBezTo>
                            <a:pt x="9339908" y="5986762"/>
                            <a:pt x="9216254" y="5974776"/>
                            <a:pt x="9084746" y="5977555"/>
                          </a:cubicBezTo>
                          <a:cubicBezTo>
                            <a:pt x="8953238" y="5980334"/>
                            <a:pt x="8572365" y="6005162"/>
                            <a:pt x="8199854" y="5977555"/>
                          </a:cubicBezTo>
                          <a:cubicBezTo>
                            <a:pt x="7827343" y="5949948"/>
                            <a:pt x="7701513" y="6003580"/>
                            <a:pt x="7411747" y="5977555"/>
                          </a:cubicBezTo>
                          <a:cubicBezTo>
                            <a:pt x="7121981" y="5951530"/>
                            <a:pt x="7096967" y="5982584"/>
                            <a:pt x="7010780" y="5977555"/>
                          </a:cubicBezTo>
                          <a:cubicBezTo>
                            <a:pt x="6924593" y="5972526"/>
                            <a:pt x="6684611" y="5963267"/>
                            <a:pt x="6416243" y="5977555"/>
                          </a:cubicBezTo>
                          <a:cubicBezTo>
                            <a:pt x="6147875" y="5991843"/>
                            <a:pt x="6212529" y="5965015"/>
                            <a:pt x="6015277" y="5977555"/>
                          </a:cubicBezTo>
                          <a:cubicBezTo>
                            <a:pt x="5818025" y="5990095"/>
                            <a:pt x="5721818" y="5977260"/>
                            <a:pt x="5517525" y="5977555"/>
                          </a:cubicBezTo>
                          <a:cubicBezTo>
                            <a:pt x="5313232" y="5977850"/>
                            <a:pt x="5295241" y="5965723"/>
                            <a:pt x="5116558" y="5977555"/>
                          </a:cubicBezTo>
                          <a:cubicBezTo>
                            <a:pt x="4937875" y="5989387"/>
                            <a:pt x="4799730" y="5972800"/>
                            <a:pt x="4715591" y="5977555"/>
                          </a:cubicBezTo>
                          <a:cubicBezTo>
                            <a:pt x="4631452" y="5982310"/>
                            <a:pt x="4363988" y="5977665"/>
                            <a:pt x="4217840" y="5977555"/>
                          </a:cubicBezTo>
                          <a:cubicBezTo>
                            <a:pt x="4071692" y="5977445"/>
                            <a:pt x="3799638" y="5993213"/>
                            <a:pt x="3526518" y="5977555"/>
                          </a:cubicBezTo>
                          <a:cubicBezTo>
                            <a:pt x="3253398" y="5961897"/>
                            <a:pt x="3231994" y="5971566"/>
                            <a:pt x="3125551" y="5977555"/>
                          </a:cubicBezTo>
                          <a:cubicBezTo>
                            <a:pt x="3019108" y="5983544"/>
                            <a:pt x="2597326" y="5957745"/>
                            <a:pt x="2337444" y="5977555"/>
                          </a:cubicBezTo>
                          <a:cubicBezTo>
                            <a:pt x="2077562" y="5997365"/>
                            <a:pt x="2071616" y="5975340"/>
                            <a:pt x="1839692" y="5977555"/>
                          </a:cubicBezTo>
                          <a:cubicBezTo>
                            <a:pt x="1607768" y="5979770"/>
                            <a:pt x="1279049" y="5937929"/>
                            <a:pt x="996279" y="5977555"/>
                          </a:cubicBezTo>
                          <a:cubicBezTo>
                            <a:pt x="449301" y="6003044"/>
                            <a:pt x="-13793" y="5588095"/>
                            <a:pt x="0" y="4981276"/>
                          </a:cubicBezTo>
                          <a:cubicBezTo>
                            <a:pt x="-836" y="4746213"/>
                            <a:pt x="22039" y="4646539"/>
                            <a:pt x="0" y="4317110"/>
                          </a:cubicBezTo>
                          <a:cubicBezTo>
                            <a:pt x="-22039" y="3987681"/>
                            <a:pt x="21375" y="3764084"/>
                            <a:pt x="0" y="3573244"/>
                          </a:cubicBezTo>
                          <a:cubicBezTo>
                            <a:pt x="-21375" y="3382404"/>
                            <a:pt x="31123" y="3067244"/>
                            <a:pt x="0" y="2869228"/>
                          </a:cubicBezTo>
                          <a:cubicBezTo>
                            <a:pt x="-31123" y="2671212"/>
                            <a:pt x="-2383" y="2541497"/>
                            <a:pt x="0" y="2324611"/>
                          </a:cubicBezTo>
                          <a:cubicBezTo>
                            <a:pt x="2383" y="2107725"/>
                            <a:pt x="22917" y="1890052"/>
                            <a:pt x="0" y="1580745"/>
                          </a:cubicBezTo>
                          <a:cubicBezTo>
                            <a:pt x="-22917" y="1271438"/>
                            <a:pt x="10455" y="1154580"/>
                            <a:pt x="0" y="996279"/>
                          </a:cubicBezTo>
                          <a:close/>
                        </a:path>
                      </a:pathLst>
                    </a:cu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7" y="1706692"/>
              <a:ext cx="11076957" cy="429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879728" y="221769"/>
            <a:ext cx="4650329" cy="584775"/>
          </a:xfrm>
          <a:prstGeom prst="rect">
            <a:avLst/>
          </a:prstGeom>
          <a:noFill/>
        </p:spPr>
        <p:txBody>
          <a:bodyPr wrap="square" rtlCol="0">
            <a:spAutoFit/>
          </a:bodyPr>
          <a:lstStyle/>
          <a:p>
            <a:pPr lvl="0" algn="ctr">
              <a:defRPr/>
            </a:pPr>
            <a:r>
              <a:rPr lang="vi-VN" sz="3200" b="1">
                <a:solidFill>
                  <a:srgbClr val="E14F48"/>
                </a:solidFill>
                <a:latin typeface="Calibri" panose="020F0502020204030204" pitchFamily="34" charset="0"/>
                <a:cs typeface="Calibri" panose="020F0502020204030204" pitchFamily="34" charset="0"/>
              </a:rPr>
              <a:t>Luyện đọc nối tiếp 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1" name="Teardrop 10">
            <a:extLst>
              <a:ext uri="{FF2B5EF4-FFF2-40B4-BE49-F238E27FC236}">
                <a16:creationId xmlns:a16="http://schemas.microsoft.com/office/drawing/2014/main" xmlns="" id="{AD9FDF7C-2B11-4F54-B670-10A9DE30268F}"/>
              </a:ext>
            </a:extLst>
          </p:cNvPr>
          <p:cNvSpPr/>
          <p:nvPr/>
        </p:nvSpPr>
        <p:spPr>
          <a:xfrm>
            <a:off x="260466" y="144312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xmlns="" id="{22CBFBE6-52E0-4C2C-A154-759151EFA9EB}"/>
              </a:ext>
            </a:extLst>
          </p:cNvPr>
          <p:cNvSpPr/>
          <p:nvPr/>
        </p:nvSpPr>
        <p:spPr>
          <a:xfrm>
            <a:off x="268175" y="321355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6" name="Rounded Rectangle 15">
            <a:extLst>
              <a:ext uri="{FF2B5EF4-FFF2-40B4-BE49-F238E27FC236}">
                <a16:creationId xmlns:a16="http://schemas.microsoft.com/office/drawing/2014/main" xmlns="" id="{1D978805-115F-41AB-B582-FEC50A2E61A2}"/>
              </a:ext>
            </a:extLst>
          </p:cNvPr>
          <p:cNvSpPr/>
          <p:nvPr/>
        </p:nvSpPr>
        <p:spPr>
          <a:xfrm>
            <a:off x="789883" y="1420628"/>
            <a:ext cx="10933005" cy="1599708"/>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xmlns="" id="{7198EA6E-9D54-44DF-A84F-996FF823E56D}"/>
              </a:ext>
            </a:extLst>
          </p:cNvPr>
          <p:cNvSpPr/>
          <p:nvPr/>
        </p:nvSpPr>
        <p:spPr>
          <a:xfrm>
            <a:off x="707761" y="3097294"/>
            <a:ext cx="11076957" cy="3700356"/>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3" name="TextBox 2">
            <a:extLst>
              <a:ext uri="{FF2B5EF4-FFF2-40B4-BE49-F238E27FC236}">
                <a16:creationId xmlns:a16="http://schemas.microsoft.com/office/drawing/2014/main" xmlns="" id="{8E1E7A59-4413-B105-FA45-77EEC63A95EA}"/>
              </a:ext>
            </a:extLst>
          </p:cNvPr>
          <p:cNvSpPr txBox="1"/>
          <p:nvPr/>
        </p:nvSpPr>
        <p:spPr>
          <a:xfrm>
            <a:off x="1093287" y="1508472"/>
            <a:ext cx="10397906" cy="1569660"/>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x</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có một năm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nắng hạn rất lâu, ruộng động nứt nẻ, cây cỏ trụi tr</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chim muông khát khô cả họng.</a:t>
            </a:r>
            <a:endPar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thấy nguy quá, bèn lên thiên đình kiện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Dọc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gặp cua, gấu, cọp, ong và cáo. Tất cả đều xin đi theo.</a:t>
            </a:r>
            <a:endParaRPr lang="en-US" sz="2400"/>
          </a:p>
        </p:txBody>
      </p:sp>
      <p:sp>
        <p:nvSpPr>
          <p:cNvPr id="5" name="TextBox 4">
            <a:extLst>
              <a:ext uri="{FF2B5EF4-FFF2-40B4-BE49-F238E27FC236}">
                <a16:creationId xmlns:a16="http://schemas.microsoft.com/office/drawing/2014/main" xmlns="" id="{63F71530-2C33-632F-07DA-51B7AF2B5470}"/>
              </a:ext>
            </a:extLst>
          </p:cNvPr>
          <p:cNvSpPr txBox="1"/>
          <p:nvPr/>
        </p:nvSpPr>
        <p:spPr>
          <a:xfrm>
            <a:off x="879940" y="3057711"/>
            <a:ext cx="10752889" cy="3785652"/>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chỉ thấy một cái trống to, cóc bảo:</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Anh cua bò vào chum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này. Cô ong đợi sau cánh cửa. Còn chị cáo, anh gấu, anh cọp thì nấp ở hai bên.</a:t>
            </a:r>
            <a:endPar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Sắp đặt xong, cóc một mình b</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tới, lấy dùi đánh ba hồi trống. Thấy chú cóc bé tẹo dám náo động thiên đình,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C8C66E1E-57AD-9E49-81B5-DA72004EBA7D}"/>
              </a:ext>
            </a:extLst>
          </p:cNvPr>
          <p:cNvSpPr txBox="1"/>
          <p:nvPr/>
        </p:nvSpPr>
        <p:spPr>
          <a:xfrm>
            <a:off x="3340681" y="858345"/>
            <a:ext cx="5220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716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353018" y="1022451"/>
            <a:ext cx="11671066" cy="5723071"/>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1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52917" y="373302"/>
            <a:ext cx="4202248" cy="523220"/>
          </a:xfrm>
          <a:prstGeom prst="rect">
            <a:avLst/>
          </a:prstGeom>
          <a:noFill/>
        </p:spPr>
        <p:txBody>
          <a:bodyPr wrap="square" rtlCol="0">
            <a:spAutoFit/>
          </a:bodyPr>
          <a:lstStyle/>
          <a:p>
            <a:pPr lvl="0" algn="ctr">
              <a:defRPr/>
            </a:pPr>
            <a:r>
              <a:rPr lang="vi-VN" sz="2800" b="1">
                <a:solidFill>
                  <a:srgbClr val="E14F48"/>
                </a:solidFill>
                <a:latin typeface="Calibri" panose="020F0502020204030204" pitchFamily="34" charset="0"/>
                <a:cs typeface="Calibri" panose="020F0502020204030204" pitchFamily="34" charset="0"/>
              </a:rPr>
              <a:t>Luyện đọc nối tiếp đoạn</a:t>
            </a:r>
            <a:endParaRPr lang="en-US" sz="2800" b="1" dirty="0">
              <a:solidFill>
                <a:srgbClr val="E14F48"/>
              </a:solidFill>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4" name="Teardrop 13">
            <a:extLst>
              <a:ext uri="{FF2B5EF4-FFF2-40B4-BE49-F238E27FC236}">
                <a16:creationId xmlns:a16="http://schemas.microsoft.com/office/drawing/2014/main" xmlns="" id="{2D78520F-FA2D-4B60-A860-F4F364A03C92}"/>
              </a:ext>
            </a:extLst>
          </p:cNvPr>
          <p:cNvSpPr/>
          <p:nvPr/>
        </p:nvSpPr>
        <p:spPr>
          <a:xfrm>
            <a:off x="373996" y="161522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9" name="Rounded Rectangle 23">
            <a:extLst>
              <a:ext uri="{FF2B5EF4-FFF2-40B4-BE49-F238E27FC236}">
                <a16:creationId xmlns:a16="http://schemas.microsoft.com/office/drawing/2014/main" xmlns="" id="{7B1DA0DD-0243-4F37-9345-037B8B19F42F}"/>
              </a:ext>
            </a:extLst>
          </p:cNvPr>
          <p:cNvSpPr/>
          <p:nvPr/>
        </p:nvSpPr>
        <p:spPr>
          <a:xfrm>
            <a:off x="813697" y="1535932"/>
            <a:ext cx="11069684" cy="4531039"/>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4" name="TextBox 3">
            <a:extLst>
              <a:ext uri="{FF2B5EF4-FFF2-40B4-BE49-F238E27FC236}">
                <a16:creationId xmlns:a16="http://schemas.microsoft.com/office/drawing/2014/main" xmlns="" id="{4538D44B-9AEE-2B40-42C9-7E97A4FFB4C6}"/>
              </a:ext>
            </a:extLst>
          </p:cNvPr>
          <p:cNvSpPr txBox="1"/>
          <p:nvPr/>
        </p:nvSpPr>
        <p:spPr>
          <a:xfrm>
            <a:off x="1136588" y="1806494"/>
            <a:ext cx="10746793" cy="4154984"/>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Cóc vào. Cóc tâu:</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Muôn tâu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Đã lâu lắm rồi, trần gian không hề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một giọt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cần làm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ngay để cứu muôn loài.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sợ trần gian nổi loạn, dịu giọng nói: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Thô</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i, cậu hãy về đi. Ta sẽ cho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xuống!</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Lại còn dặn them:</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Lần sau, hễ muốn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cậu chỉ cần nghiến rang báo hiệu cho khỏi phải lên đây!</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về đến trần gian thì n</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ước</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đã ngập cả ruộng đồng.</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Từ đó, hễ cóc nghiến răng là trời đổ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(Truyện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cổ Việt Nam)</a:t>
            </a:r>
          </a:p>
        </p:txBody>
      </p:sp>
    </p:spTree>
    <p:extLst>
      <p:ext uri="{BB962C8B-B14F-4D97-AF65-F5344CB8AC3E}">
        <p14:creationId xmlns:p14="http://schemas.microsoft.com/office/powerpoint/2010/main" val="10839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fltVal val="0.5"/>
                                          </p:val>
                                        </p:tav>
                                        <p:tav tm="100000">
                                          <p:val>
                                            <p:strVal val="#ppt_x"/>
                                          </p:val>
                                        </p:tav>
                                      </p:tavLst>
                                    </p:anim>
                                    <p:anim calcmode="lin" valueType="num">
                                      <p:cBhvr>
                                        <p:cTn id="31" dur="500" fill="hold"/>
                                        <p:tgtEl>
                                          <p:spTgt spid="14"/>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xmlns=""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xmlns=""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xmlns=""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xmlns=""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xmlns=""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754743"/>
            <a:ext cx="11671066" cy="5977555"/>
            <a:chOff x="56475" y="1219192"/>
            <a:chExt cx="11671066" cy="5327765"/>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custGeom>
                      <a:avLst/>
                      <a:gdLst>
                        <a:gd name="connsiteX0" fmla="*/ 0 w 11671066"/>
                        <a:gd name="connsiteY0" fmla="*/ 996279 h 5977555"/>
                        <a:gd name="connsiteX1" fmla="*/ 996279 w 11671066"/>
                        <a:gd name="connsiteY1" fmla="*/ 0 h 5977555"/>
                        <a:gd name="connsiteX2" fmla="*/ 1397246 w 11671066"/>
                        <a:gd name="connsiteY2" fmla="*/ 0 h 5977555"/>
                        <a:gd name="connsiteX3" fmla="*/ 1894998 w 11671066"/>
                        <a:gd name="connsiteY3" fmla="*/ 0 h 5977555"/>
                        <a:gd name="connsiteX4" fmla="*/ 2295964 w 11671066"/>
                        <a:gd name="connsiteY4" fmla="*/ 0 h 5977555"/>
                        <a:gd name="connsiteX5" fmla="*/ 3084071 w 11671066"/>
                        <a:gd name="connsiteY5" fmla="*/ 0 h 5977555"/>
                        <a:gd name="connsiteX6" fmla="*/ 3485038 w 11671066"/>
                        <a:gd name="connsiteY6" fmla="*/ 0 h 5977555"/>
                        <a:gd name="connsiteX7" fmla="*/ 4273145 w 11671066"/>
                        <a:gd name="connsiteY7" fmla="*/ 0 h 5977555"/>
                        <a:gd name="connsiteX8" fmla="*/ 5061252 w 11671066"/>
                        <a:gd name="connsiteY8" fmla="*/ 0 h 5977555"/>
                        <a:gd name="connsiteX9" fmla="*/ 5946145 w 11671066"/>
                        <a:gd name="connsiteY9" fmla="*/ 0 h 5977555"/>
                        <a:gd name="connsiteX10" fmla="*/ 6347111 w 11671066"/>
                        <a:gd name="connsiteY10" fmla="*/ 0 h 5977555"/>
                        <a:gd name="connsiteX11" fmla="*/ 7038433 w 11671066"/>
                        <a:gd name="connsiteY11" fmla="*/ 0 h 5977555"/>
                        <a:gd name="connsiteX12" fmla="*/ 7536185 w 11671066"/>
                        <a:gd name="connsiteY12" fmla="*/ 0 h 5977555"/>
                        <a:gd name="connsiteX13" fmla="*/ 8324292 w 11671066"/>
                        <a:gd name="connsiteY13" fmla="*/ 0 h 5977555"/>
                        <a:gd name="connsiteX14" fmla="*/ 8918829 w 11671066"/>
                        <a:gd name="connsiteY14" fmla="*/ 0 h 5977555"/>
                        <a:gd name="connsiteX15" fmla="*/ 9513366 w 11671066"/>
                        <a:gd name="connsiteY15" fmla="*/ 0 h 5977555"/>
                        <a:gd name="connsiteX16" fmla="*/ 9914333 w 11671066"/>
                        <a:gd name="connsiteY16" fmla="*/ 0 h 5977555"/>
                        <a:gd name="connsiteX17" fmla="*/ 10674787 w 11671066"/>
                        <a:gd name="connsiteY17" fmla="*/ 0 h 5977555"/>
                        <a:gd name="connsiteX18" fmla="*/ 11671066 w 11671066"/>
                        <a:gd name="connsiteY18" fmla="*/ 996279 h 5977555"/>
                        <a:gd name="connsiteX19" fmla="*/ 11671066 w 11671066"/>
                        <a:gd name="connsiteY19" fmla="*/ 1540895 h 5977555"/>
                        <a:gd name="connsiteX20" fmla="*/ 11671066 w 11671066"/>
                        <a:gd name="connsiteY20" fmla="*/ 2284761 h 5977555"/>
                        <a:gd name="connsiteX21" fmla="*/ 11671066 w 11671066"/>
                        <a:gd name="connsiteY21" fmla="*/ 3028627 h 5977555"/>
                        <a:gd name="connsiteX22" fmla="*/ 11671066 w 11671066"/>
                        <a:gd name="connsiteY22" fmla="*/ 3613094 h 5977555"/>
                        <a:gd name="connsiteX23" fmla="*/ 11671066 w 11671066"/>
                        <a:gd name="connsiteY23" fmla="*/ 4157710 h 5977555"/>
                        <a:gd name="connsiteX24" fmla="*/ 11671066 w 11671066"/>
                        <a:gd name="connsiteY24" fmla="*/ 4981276 h 5977555"/>
                        <a:gd name="connsiteX25" fmla="*/ 10674787 w 11671066"/>
                        <a:gd name="connsiteY25" fmla="*/ 5977555 h 5977555"/>
                        <a:gd name="connsiteX26" fmla="*/ 9983465 w 11671066"/>
                        <a:gd name="connsiteY26" fmla="*/ 5977555 h 5977555"/>
                        <a:gd name="connsiteX27" fmla="*/ 9388928 w 11671066"/>
                        <a:gd name="connsiteY27" fmla="*/ 5977555 h 5977555"/>
                        <a:gd name="connsiteX28" fmla="*/ 8794391 w 11671066"/>
                        <a:gd name="connsiteY28" fmla="*/ 5977555 h 5977555"/>
                        <a:gd name="connsiteX29" fmla="*/ 8393424 w 11671066"/>
                        <a:gd name="connsiteY29" fmla="*/ 5977555 h 5977555"/>
                        <a:gd name="connsiteX30" fmla="*/ 7508532 w 11671066"/>
                        <a:gd name="connsiteY30" fmla="*/ 5977555 h 5977555"/>
                        <a:gd name="connsiteX31" fmla="*/ 7010780 w 11671066"/>
                        <a:gd name="connsiteY31" fmla="*/ 5977555 h 5977555"/>
                        <a:gd name="connsiteX32" fmla="*/ 6416243 w 11671066"/>
                        <a:gd name="connsiteY32" fmla="*/ 5977555 h 5977555"/>
                        <a:gd name="connsiteX33" fmla="*/ 5821707 w 11671066"/>
                        <a:gd name="connsiteY33" fmla="*/ 5977555 h 5977555"/>
                        <a:gd name="connsiteX34" fmla="*/ 5323955 w 11671066"/>
                        <a:gd name="connsiteY34" fmla="*/ 5977555 h 5977555"/>
                        <a:gd name="connsiteX35" fmla="*/ 4729418 w 11671066"/>
                        <a:gd name="connsiteY35" fmla="*/ 5977555 h 5977555"/>
                        <a:gd name="connsiteX36" fmla="*/ 3941311 w 11671066"/>
                        <a:gd name="connsiteY36" fmla="*/ 5977555 h 5977555"/>
                        <a:gd name="connsiteX37" fmla="*/ 3540344 w 11671066"/>
                        <a:gd name="connsiteY37" fmla="*/ 5977555 h 5977555"/>
                        <a:gd name="connsiteX38" fmla="*/ 2752237 w 11671066"/>
                        <a:gd name="connsiteY38" fmla="*/ 5977555 h 5977555"/>
                        <a:gd name="connsiteX39" fmla="*/ 2351270 w 11671066"/>
                        <a:gd name="connsiteY39" fmla="*/ 5977555 h 5977555"/>
                        <a:gd name="connsiteX40" fmla="*/ 1659948 w 11671066"/>
                        <a:gd name="connsiteY40" fmla="*/ 5977555 h 5977555"/>
                        <a:gd name="connsiteX41" fmla="*/ 996279 w 11671066"/>
                        <a:gd name="connsiteY41" fmla="*/ 5977555 h 5977555"/>
                        <a:gd name="connsiteX42" fmla="*/ 0 w 11671066"/>
                        <a:gd name="connsiteY42" fmla="*/ 4981276 h 5977555"/>
                        <a:gd name="connsiteX43" fmla="*/ 0 w 11671066"/>
                        <a:gd name="connsiteY43" fmla="*/ 4277260 h 5977555"/>
                        <a:gd name="connsiteX44" fmla="*/ 0 w 11671066"/>
                        <a:gd name="connsiteY44" fmla="*/ 3573244 h 5977555"/>
                        <a:gd name="connsiteX45" fmla="*/ 0 w 11671066"/>
                        <a:gd name="connsiteY45" fmla="*/ 2988778 h 5977555"/>
                        <a:gd name="connsiteX46" fmla="*/ 0 w 11671066"/>
                        <a:gd name="connsiteY46" fmla="*/ 2324611 h 5977555"/>
                        <a:gd name="connsiteX47" fmla="*/ 0 w 11671066"/>
                        <a:gd name="connsiteY47" fmla="*/ 1740145 h 5977555"/>
                        <a:gd name="connsiteX48" fmla="*/ 0 w 11671066"/>
                        <a:gd name="connsiteY48" fmla="*/ 996279 h 597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977555" fill="none" extrusionOk="0">
                          <a:moveTo>
                            <a:pt x="0" y="996279"/>
                          </a:moveTo>
                          <a:cubicBezTo>
                            <a:pt x="54602" y="462825"/>
                            <a:pt x="474726" y="-41359"/>
                            <a:pt x="996279" y="0"/>
                          </a:cubicBezTo>
                          <a:cubicBezTo>
                            <a:pt x="1162710" y="19590"/>
                            <a:pt x="1280359" y="-12484"/>
                            <a:pt x="1397246" y="0"/>
                          </a:cubicBezTo>
                          <a:cubicBezTo>
                            <a:pt x="1514133" y="12484"/>
                            <a:pt x="1712369" y="753"/>
                            <a:pt x="1894998" y="0"/>
                          </a:cubicBezTo>
                          <a:cubicBezTo>
                            <a:pt x="2077627" y="-753"/>
                            <a:pt x="2101449" y="-12433"/>
                            <a:pt x="2295964" y="0"/>
                          </a:cubicBezTo>
                          <a:cubicBezTo>
                            <a:pt x="2490479" y="12433"/>
                            <a:pt x="2837297" y="24192"/>
                            <a:pt x="3084071" y="0"/>
                          </a:cubicBezTo>
                          <a:cubicBezTo>
                            <a:pt x="3330845" y="-24192"/>
                            <a:pt x="3360268" y="4753"/>
                            <a:pt x="3485038" y="0"/>
                          </a:cubicBezTo>
                          <a:cubicBezTo>
                            <a:pt x="3609808" y="-4753"/>
                            <a:pt x="3975700" y="22747"/>
                            <a:pt x="4273145" y="0"/>
                          </a:cubicBezTo>
                          <a:cubicBezTo>
                            <a:pt x="4570590" y="-22747"/>
                            <a:pt x="4857375" y="8869"/>
                            <a:pt x="5061252" y="0"/>
                          </a:cubicBezTo>
                          <a:cubicBezTo>
                            <a:pt x="5265129" y="-8869"/>
                            <a:pt x="5705610" y="-14359"/>
                            <a:pt x="5946145" y="0"/>
                          </a:cubicBezTo>
                          <a:cubicBezTo>
                            <a:pt x="6186680" y="14359"/>
                            <a:pt x="6265037" y="14269"/>
                            <a:pt x="6347111" y="0"/>
                          </a:cubicBezTo>
                          <a:cubicBezTo>
                            <a:pt x="6429185" y="-14269"/>
                            <a:pt x="6840948" y="-27317"/>
                            <a:pt x="7038433" y="0"/>
                          </a:cubicBezTo>
                          <a:cubicBezTo>
                            <a:pt x="7235918" y="27317"/>
                            <a:pt x="7347944" y="15048"/>
                            <a:pt x="7536185" y="0"/>
                          </a:cubicBezTo>
                          <a:cubicBezTo>
                            <a:pt x="7724426" y="-15048"/>
                            <a:pt x="8069743" y="-5656"/>
                            <a:pt x="8324292" y="0"/>
                          </a:cubicBezTo>
                          <a:cubicBezTo>
                            <a:pt x="8578841" y="5656"/>
                            <a:pt x="8690299" y="21585"/>
                            <a:pt x="8918829" y="0"/>
                          </a:cubicBezTo>
                          <a:cubicBezTo>
                            <a:pt x="9147359" y="-21585"/>
                            <a:pt x="9349442" y="-29236"/>
                            <a:pt x="9513366" y="0"/>
                          </a:cubicBezTo>
                          <a:cubicBezTo>
                            <a:pt x="9677290" y="29236"/>
                            <a:pt x="9802165" y="-13602"/>
                            <a:pt x="9914333" y="0"/>
                          </a:cubicBezTo>
                          <a:cubicBezTo>
                            <a:pt x="10026501" y="13602"/>
                            <a:pt x="10520868" y="-31248"/>
                            <a:pt x="10674787" y="0"/>
                          </a:cubicBezTo>
                          <a:cubicBezTo>
                            <a:pt x="11221147" y="-31368"/>
                            <a:pt x="11609188" y="452289"/>
                            <a:pt x="11671066" y="996279"/>
                          </a:cubicBezTo>
                          <a:cubicBezTo>
                            <a:pt x="11646435" y="1138756"/>
                            <a:pt x="11655863" y="1272240"/>
                            <a:pt x="11671066" y="1540895"/>
                          </a:cubicBezTo>
                          <a:cubicBezTo>
                            <a:pt x="11686269" y="1809550"/>
                            <a:pt x="11697999" y="2014671"/>
                            <a:pt x="11671066" y="2284761"/>
                          </a:cubicBezTo>
                          <a:cubicBezTo>
                            <a:pt x="11644133" y="2554851"/>
                            <a:pt x="11692257" y="2875307"/>
                            <a:pt x="11671066" y="3028627"/>
                          </a:cubicBezTo>
                          <a:cubicBezTo>
                            <a:pt x="11649875" y="3181947"/>
                            <a:pt x="11669921" y="3493858"/>
                            <a:pt x="11671066" y="3613094"/>
                          </a:cubicBezTo>
                          <a:cubicBezTo>
                            <a:pt x="11672211" y="3732330"/>
                            <a:pt x="11682707" y="3902175"/>
                            <a:pt x="11671066" y="4157710"/>
                          </a:cubicBezTo>
                          <a:cubicBezTo>
                            <a:pt x="11659425" y="4413245"/>
                            <a:pt x="11651490" y="4635385"/>
                            <a:pt x="11671066" y="4981276"/>
                          </a:cubicBezTo>
                          <a:cubicBezTo>
                            <a:pt x="11682212" y="5520783"/>
                            <a:pt x="11152254" y="5953974"/>
                            <a:pt x="10674787" y="5977555"/>
                          </a:cubicBezTo>
                          <a:cubicBezTo>
                            <a:pt x="10512635" y="5956129"/>
                            <a:pt x="10269963" y="5965448"/>
                            <a:pt x="9983465" y="5977555"/>
                          </a:cubicBezTo>
                          <a:cubicBezTo>
                            <a:pt x="9696967" y="5989662"/>
                            <a:pt x="9677584" y="6001782"/>
                            <a:pt x="9388928" y="5977555"/>
                          </a:cubicBezTo>
                          <a:cubicBezTo>
                            <a:pt x="9100272" y="5953328"/>
                            <a:pt x="9009295" y="5979303"/>
                            <a:pt x="8794391" y="5977555"/>
                          </a:cubicBezTo>
                          <a:cubicBezTo>
                            <a:pt x="8579487" y="5975807"/>
                            <a:pt x="8501474" y="5984582"/>
                            <a:pt x="8393424" y="5977555"/>
                          </a:cubicBezTo>
                          <a:cubicBezTo>
                            <a:pt x="8285374" y="5970528"/>
                            <a:pt x="7713653" y="5989149"/>
                            <a:pt x="7508532" y="5977555"/>
                          </a:cubicBezTo>
                          <a:cubicBezTo>
                            <a:pt x="7303411" y="5965961"/>
                            <a:pt x="7196332" y="5973163"/>
                            <a:pt x="7010780" y="5977555"/>
                          </a:cubicBezTo>
                          <a:cubicBezTo>
                            <a:pt x="6825228" y="5981947"/>
                            <a:pt x="6669618" y="5962404"/>
                            <a:pt x="6416243" y="5977555"/>
                          </a:cubicBezTo>
                          <a:cubicBezTo>
                            <a:pt x="6162868" y="5992706"/>
                            <a:pt x="6037374" y="5998242"/>
                            <a:pt x="5821707" y="5977555"/>
                          </a:cubicBezTo>
                          <a:cubicBezTo>
                            <a:pt x="5606040" y="5956868"/>
                            <a:pt x="5527909" y="5982076"/>
                            <a:pt x="5323955" y="5977555"/>
                          </a:cubicBezTo>
                          <a:cubicBezTo>
                            <a:pt x="5120001" y="5973034"/>
                            <a:pt x="4905194" y="5964917"/>
                            <a:pt x="4729418" y="5977555"/>
                          </a:cubicBezTo>
                          <a:cubicBezTo>
                            <a:pt x="4553642" y="5990193"/>
                            <a:pt x="4265328" y="5977460"/>
                            <a:pt x="3941311" y="5977555"/>
                          </a:cubicBezTo>
                          <a:cubicBezTo>
                            <a:pt x="3617294" y="5977650"/>
                            <a:pt x="3663621" y="5979778"/>
                            <a:pt x="3540344" y="5977555"/>
                          </a:cubicBezTo>
                          <a:cubicBezTo>
                            <a:pt x="3417067" y="5975332"/>
                            <a:pt x="2960674" y="6001728"/>
                            <a:pt x="2752237" y="5977555"/>
                          </a:cubicBezTo>
                          <a:cubicBezTo>
                            <a:pt x="2543800" y="5953382"/>
                            <a:pt x="2494397" y="5989839"/>
                            <a:pt x="2351270" y="5977555"/>
                          </a:cubicBezTo>
                          <a:cubicBezTo>
                            <a:pt x="2208143" y="5965271"/>
                            <a:pt x="1990645" y="5976225"/>
                            <a:pt x="1659948" y="5977555"/>
                          </a:cubicBezTo>
                          <a:cubicBezTo>
                            <a:pt x="1329251" y="5978885"/>
                            <a:pt x="1247669" y="6009429"/>
                            <a:pt x="996279" y="5977555"/>
                          </a:cubicBezTo>
                          <a:cubicBezTo>
                            <a:pt x="417025" y="5955345"/>
                            <a:pt x="116399" y="5492615"/>
                            <a:pt x="0" y="4981276"/>
                          </a:cubicBezTo>
                          <a:cubicBezTo>
                            <a:pt x="-12280" y="4776334"/>
                            <a:pt x="-33686" y="4615068"/>
                            <a:pt x="0" y="4277260"/>
                          </a:cubicBezTo>
                          <a:cubicBezTo>
                            <a:pt x="33686" y="3939452"/>
                            <a:pt x="25972" y="3809729"/>
                            <a:pt x="0" y="3573244"/>
                          </a:cubicBezTo>
                          <a:cubicBezTo>
                            <a:pt x="-25972" y="3336759"/>
                            <a:pt x="-25394" y="3217424"/>
                            <a:pt x="0" y="2988778"/>
                          </a:cubicBezTo>
                          <a:cubicBezTo>
                            <a:pt x="25394" y="2760132"/>
                            <a:pt x="-4939" y="2656658"/>
                            <a:pt x="0" y="2324611"/>
                          </a:cubicBezTo>
                          <a:cubicBezTo>
                            <a:pt x="4939" y="1992564"/>
                            <a:pt x="27440" y="1911262"/>
                            <a:pt x="0" y="1740145"/>
                          </a:cubicBezTo>
                          <a:cubicBezTo>
                            <a:pt x="-27440" y="1569028"/>
                            <a:pt x="-33191" y="1331681"/>
                            <a:pt x="0" y="996279"/>
                          </a:cubicBezTo>
                          <a:close/>
                        </a:path>
                        <a:path w="11671066" h="5977555" stroke="0" extrusionOk="0">
                          <a:moveTo>
                            <a:pt x="0" y="996279"/>
                          </a:moveTo>
                          <a:cubicBezTo>
                            <a:pt x="79550" y="439965"/>
                            <a:pt x="427202" y="23030"/>
                            <a:pt x="996279" y="0"/>
                          </a:cubicBezTo>
                          <a:cubicBezTo>
                            <a:pt x="1331586" y="-5460"/>
                            <a:pt x="1561194" y="22193"/>
                            <a:pt x="1784386" y="0"/>
                          </a:cubicBezTo>
                          <a:cubicBezTo>
                            <a:pt x="2007578" y="-22193"/>
                            <a:pt x="2106091" y="-20506"/>
                            <a:pt x="2282138" y="0"/>
                          </a:cubicBezTo>
                          <a:cubicBezTo>
                            <a:pt x="2458185" y="20506"/>
                            <a:pt x="2599523" y="2204"/>
                            <a:pt x="2683105" y="0"/>
                          </a:cubicBezTo>
                          <a:cubicBezTo>
                            <a:pt x="2766687" y="-2204"/>
                            <a:pt x="3056989" y="15000"/>
                            <a:pt x="3374427" y="0"/>
                          </a:cubicBezTo>
                          <a:cubicBezTo>
                            <a:pt x="3691865" y="-15000"/>
                            <a:pt x="3673128" y="-22708"/>
                            <a:pt x="3968964" y="0"/>
                          </a:cubicBezTo>
                          <a:cubicBezTo>
                            <a:pt x="4264800" y="22708"/>
                            <a:pt x="4395072" y="-29101"/>
                            <a:pt x="4660286" y="0"/>
                          </a:cubicBezTo>
                          <a:cubicBezTo>
                            <a:pt x="4925500" y="29101"/>
                            <a:pt x="4962724" y="28469"/>
                            <a:pt x="5254823" y="0"/>
                          </a:cubicBezTo>
                          <a:cubicBezTo>
                            <a:pt x="5546922" y="-28469"/>
                            <a:pt x="5540487" y="4669"/>
                            <a:pt x="5655789" y="0"/>
                          </a:cubicBezTo>
                          <a:cubicBezTo>
                            <a:pt x="5771091" y="-4669"/>
                            <a:pt x="6297897" y="-32742"/>
                            <a:pt x="6540681" y="0"/>
                          </a:cubicBezTo>
                          <a:cubicBezTo>
                            <a:pt x="6783465" y="32742"/>
                            <a:pt x="6811441" y="4223"/>
                            <a:pt x="6941648" y="0"/>
                          </a:cubicBezTo>
                          <a:cubicBezTo>
                            <a:pt x="7071855" y="-4223"/>
                            <a:pt x="7311667" y="16399"/>
                            <a:pt x="7632970" y="0"/>
                          </a:cubicBezTo>
                          <a:cubicBezTo>
                            <a:pt x="7954273" y="-16399"/>
                            <a:pt x="7919699" y="3367"/>
                            <a:pt x="8130722" y="0"/>
                          </a:cubicBezTo>
                          <a:cubicBezTo>
                            <a:pt x="8341745" y="-3367"/>
                            <a:pt x="8602889" y="9451"/>
                            <a:pt x="8725259" y="0"/>
                          </a:cubicBezTo>
                          <a:cubicBezTo>
                            <a:pt x="8847629" y="-9451"/>
                            <a:pt x="9173429" y="24992"/>
                            <a:pt x="9319796" y="0"/>
                          </a:cubicBezTo>
                          <a:cubicBezTo>
                            <a:pt x="9466163" y="-24992"/>
                            <a:pt x="9521173" y="13600"/>
                            <a:pt x="9720763" y="0"/>
                          </a:cubicBezTo>
                          <a:cubicBezTo>
                            <a:pt x="9920353" y="-13600"/>
                            <a:pt x="10340189" y="-25529"/>
                            <a:pt x="10674787" y="0"/>
                          </a:cubicBezTo>
                          <a:cubicBezTo>
                            <a:pt x="11238936" y="8751"/>
                            <a:pt x="11716705" y="479785"/>
                            <a:pt x="11671066" y="996279"/>
                          </a:cubicBezTo>
                          <a:cubicBezTo>
                            <a:pt x="11651194" y="1210112"/>
                            <a:pt x="11646236" y="1425107"/>
                            <a:pt x="11671066" y="1540895"/>
                          </a:cubicBezTo>
                          <a:cubicBezTo>
                            <a:pt x="11695896" y="1656683"/>
                            <a:pt x="11659589" y="1960333"/>
                            <a:pt x="11671066" y="2085512"/>
                          </a:cubicBezTo>
                          <a:cubicBezTo>
                            <a:pt x="11682543" y="2210691"/>
                            <a:pt x="11646877" y="2518805"/>
                            <a:pt x="11671066" y="2709828"/>
                          </a:cubicBezTo>
                          <a:cubicBezTo>
                            <a:pt x="11695255" y="2900851"/>
                            <a:pt x="11638475" y="3146164"/>
                            <a:pt x="11671066" y="3453694"/>
                          </a:cubicBezTo>
                          <a:cubicBezTo>
                            <a:pt x="11703657" y="3761224"/>
                            <a:pt x="11649664" y="3792323"/>
                            <a:pt x="11671066" y="3998310"/>
                          </a:cubicBezTo>
                          <a:cubicBezTo>
                            <a:pt x="11692468" y="4204297"/>
                            <a:pt x="11703333" y="4650730"/>
                            <a:pt x="11671066" y="4981276"/>
                          </a:cubicBezTo>
                          <a:cubicBezTo>
                            <a:pt x="11656545" y="5516491"/>
                            <a:pt x="11236087" y="5880648"/>
                            <a:pt x="10674787" y="5977555"/>
                          </a:cubicBezTo>
                          <a:cubicBezTo>
                            <a:pt x="10415528" y="5997693"/>
                            <a:pt x="10178090" y="5938724"/>
                            <a:pt x="9886680" y="5977555"/>
                          </a:cubicBezTo>
                          <a:cubicBezTo>
                            <a:pt x="9595270" y="6016386"/>
                            <a:pt x="9631518" y="5968348"/>
                            <a:pt x="9485713" y="5977555"/>
                          </a:cubicBezTo>
                          <a:cubicBezTo>
                            <a:pt x="9339908" y="5986762"/>
                            <a:pt x="9216254" y="5974776"/>
                            <a:pt x="9084746" y="5977555"/>
                          </a:cubicBezTo>
                          <a:cubicBezTo>
                            <a:pt x="8953238" y="5980334"/>
                            <a:pt x="8572365" y="6005162"/>
                            <a:pt x="8199854" y="5977555"/>
                          </a:cubicBezTo>
                          <a:cubicBezTo>
                            <a:pt x="7827343" y="5949948"/>
                            <a:pt x="7701513" y="6003580"/>
                            <a:pt x="7411747" y="5977555"/>
                          </a:cubicBezTo>
                          <a:cubicBezTo>
                            <a:pt x="7121981" y="5951530"/>
                            <a:pt x="7096967" y="5982584"/>
                            <a:pt x="7010780" y="5977555"/>
                          </a:cubicBezTo>
                          <a:cubicBezTo>
                            <a:pt x="6924593" y="5972526"/>
                            <a:pt x="6684611" y="5963267"/>
                            <a:pt x="6416243" y="5977555"/>
                          </a:cubicBezTo>
                          <a:cubicBezTo>
                            <a:pt x="6147875" y="5991843"/>
                            <a:pt x="6212529" y="5965015"/>
                            <a:pt x="6015277" y="5977555"/>
                          </a:cubicBezTo>
                          <a:cubicBezTo>
                            <a:pt x="5818025" y="5990095"/>
                            <a:pt x="5721818" y="5977260"/>
                            <a:pt x="5517525" y="5977555"/>
                          </a:cubicBezTo>
                          <a:cubicBezTo>
                            <a:pt x="5313232" y="5977850"/>
                            <a:pt x="5295241" y="5965723"/>
                            <a:pt x="5116558" y="5977555"/>
                          </a:cubicBezTo>
                          <a:cubicBezTo>
                            <a:pt x="4937875" y="5989387"/>
                            <a:pt x="4799730" y="5972800"/>
                            <a:pt x="4715591" y="5977555"/>
                          </a:cubicBezTo>
                          <a:cubicBezTo>
                            <a:pt x="4631452" y="5982310"/>
                            <a:pt x="4363988" y="5977665"/>
                            <a:pt x="4217840" y="5977555"/>
                          </a:cubicBezTo>
                          <a:cubicBezTo>
                            <a:pt x="4071692" y="5977445"/>
                            <a:pt x="3799638" y="5993213"/>
                            <a:pt x="3526518" y="5977555"/>
                          </a:cubicBezTo>
                          <a:cubicBezTo>
                            <a:pt x="3253398" y="5961897"/>
                            <a:pt x="3231994" y="5971566"/>
                            <a:pt x="3125551" y="5977555"/>
                          </a:cubicBezTo>
                          <a:cubicBezTo>
                            <a:pt x="3019108" y="5983544"/>
                            <a:pt x="2597326" y="5957745"/>
                            <a:pt x="2337444" y="5977555"/>
                          </a:cubicBezTo>
                          <a:cubicBezTo>
                            <a:pt x="2077562" y="5997365"/>
                            <a:pt x="2071616" y="5975340"/>
                            <a:pt x="1839692" y="5977555"/>
                          </a:cubicBezTo>
                          <a:cubicBezTo>
                            <a:pt x="1607768" y="5979770"/>
                            <a:pt x="1279049" y="5937929"/>
                            <a:pt x="996279" y="5977555"/>
                          </a:cubicBezTo>
                          <a:cubicBezTo>
                            <a:pt x="449301" y="6003044"/>
                            <a:pt x="-13793" y="5588095"/>
                            <a:pt x="0" y="4981276"/>
                          </a:cubicBezTo>
                          <a:cubicBezTo>
                            <a:pt x="-836" y="4746213"/>
                            <a:pt x="22039" y="4646539"/>
                            <a:pt x="0" y="4317110"/>
                          </a:cubicBezTo>
                          <a:cubicBezTo>
                            <a:pt x="-22039" y="3987681"/>
                            <a:pt x="21375" y="3764084"/>
                            <a:pt x="0" y="3573244"/>
                          </a:cubicBezTo>
                          <a:cubicBezTo>
                            <a:pt x="-21375" y="3382404"/>
                            <a:pt x="31123" y="3067244"/>
                            <a:pt x="0" y="2869228"/>
                          </a:cubicBezTo>
                          <a:cubicBezTo>
                            <a:pt x="-31123" y="2671212"/>
                            <a:pt x="-2383" y="2541497"/>
                            <a:pt x="0" y="2324611"/>
                          </a:cubicBezTo>
                          <a:cubicBezTo>
                            <a:pt x="2383" y="2107725"/>
                            <a:pt x="22917" y="1890052"/>
                            <a:pt x="0" y="1580745"/>
                          </a:cubicBezTo>
                          <a:cubicBezTo>
                            <a:pt x="-22917" y="1271438"/>
                            <a:pt x="10455" y="1154580"/>
                            <a:pt x="0" y="996279"/>
                          </a:cubicBezTo>
                          <a:close/>
                        </a:path>
                      </a:pathLst>
                    </a:cu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7" y="1706692"/>
              <a:ext cx="11076957" cy="429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879728" y="221769"/>
            <a:ext cx="4650329" cy="584775"/>
          </a:xfrm>
          <a:prstGeom prst="rect">
            <a:avLst/>
          </a:prstGeom>
          <a:noFill/>
        </p:spPr>
        <p:txBody>
          <a:bodyPr wrap="square" rtlCol="0">
            <a:spAutoFit/>
          </a:bodyPr>
          <a:lstStyle/>
          <a:p>
            <a:pPr lvl="0" algn="ctr">
              <a:defRPr/>
            </a:pPr>
            <a:r>
              <a:rPr lang="en-US" sz="3200" b="1">
                <a:solidFill>
                  <a:srgbClr val="E14F48"/>
                </a:solidFill>
                <a:latin typeface="Calibri" panose="020F0502020204030204" pitchFamily="34" charset="0"/>
                <a:cs typeface="Calibri" panose="020F0502020204030204" pitchFamily="34" charset="0"/>
              </a:rPr>
              <a:t>Đọc</a:t>
            </a:r>
            <a:r>
              <a:rPr lang="vi-VN" sz="3200" b="1">
                <a:solidFill>
                  <a:srgbClr val="E14F48"/>
                </a:solidFill>
                <a:latin typeface="Calibri" panose="020F0502020204030204" pitchFamily="34" charset="0"/>
                <a:cs typeface="Calibri" panose="020F0502020204030204" pitchFamily="34" charset="0"/>
              </a:rPr>
              <a:t> theo 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1" name="Teardrop 10">
            <a:extLst>
              <a:ext uri="{FF2B5EF4-FFF2-40B4-BE49-F238E27FC236}">
                <a16:creationId xmlns:a16="http://schemas.microsoft.com/office/drawing/2014/main" xmlns="" id="{AD9FDF7C-2B11-4F54-B670-10A9DE30268F}"/>
              </a:ext>
            </a:extLst>
          </p:cNvPr>
          <p:cNvSpPr/>
          <p:nvPr/>
        </p:nvSpPr>
        <p:spPr>
          <a:xfrm>
            <a:off x="260466" y="144312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xmlns="" id="{22CBFBE6-52E0-4C2C-A154-759151EFA9EB}"/>
              </a:ext>
            </a:extLst>
          </p:cNvPr>
          <p:cNvSpPr/>
          <p:nvPr/>
        </p:nvSpPr>
        <p:spPr>
          <a:xfrm>
            <a:off x="268175" y="321355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6" name="Rounded Rectangle 15">
            <a:extLst>
              <a:ext uri="{FF2B5EF4-FFF2-40B4-BE49-F238E27FC236}">
                <a16:creationId xmlns:a16="http://schemas.microsoft.com/office/drawing/2014/main" xmlns="" id="{1D978805-115F-41AB-B582-FEC50A2E61A2}"/>
              </a:ext>
            </a:extLst>
          </p:cNvPr>
          <p:cNvSpPr/>
          <p:nvPr/>
        </p:nvSpPr>
        <p:spPr>
          <a:xfrm>
            <a:off x="789883" y="1420628"/>
            <a:ext cx="10933005" cy="1599708"/>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xmlns="" id="{7198EA6E-9D54-44DF-A84F-996FF823E56D}"/>
              </a:ext>
            </a:extLst>
          </p:cNvPr>
          <p:cNvSpPr/>
          <p:nvPr/>
        </p:nvSpPr>
        <p:spPr>
          <a:xfrm>
            <a:off x="707761" y="3097294"/>
            <a:ext cx="11076957" cy="3700356"/>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3" name="TextBox 2">
            <a:extLst>
              <a:ext uri="{FF2B5EF4-FFF2-40B4-BE49-F238E27FC236}">
                <a16:creationId xmlns:a16="http://schemas.microsoft.com/office/drawing/2014/main" xmlns="" id="{8E1E7A59-4413-B105-FA45-77EEC63A95EA}"/>
              </a:ext>
            </a:extLst>
          </p:cNvPr>
          <p:cNvSpPr txBox="1"/>
          <p:nvPr/>
        </p:nvSpPr>
        <p:spPr>
          <a:xfrm>
            <a:off x="1093287" y="1508472"/>
            <a:ext cx="10397906" cy="1569660"/>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x</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có một năm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nắng hạn rất lâu, ruộng động nứt nẻ, cây cỏ trụi tr</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chim muông khát khô cả họng.</a:t>
            </a:r>
            <a:endPar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thấy nguy quá, bèn lên thiên đình kiện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Dọc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gặp cua, gấu, cọp, ong và cáo. Tất cả đều xin đi theo.</a:t>
            </a:r>
            <a:endParaRPr lang="en-US" sz="2400"/>
          </a:p>
        </p:txBody>
      </p:sp>
      <p:sp>
        <p:nvSpPr>
          <p:cNvPr id="5" name="TextBox 4">
            <a:extLst>
              <a:ext uri="{FF2B5EF4-FFF2-40B4-BE49-F238E27FC236}">
                <a16:creationId xmlns:a16="http://schemas.microsoft.com/office/drawing/2014/main" xmlns="" id="{63F71530-2C33-632F-07DA-51B7AF2B5470}"/>
              </a:ext>
            </a:extLst>
          </p:cNvPr>
          <p:cNvSpPr txBox="1"/>
          <p:nvPr/>
        </p:nvSpPr>
        <p:spPr>
          <a:xfrm>
            <a:off x="879940" y="3057711"/>
            <a:ext cx="10752889" cy="3785652"/>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chỉ thấy một cái trống to, cóc bảo:</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Anh cua bò vào chum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này. Cô ong đợi sau cánh cửa. Còn chị cáo, anh gấu, anh cọp thì nấp ở hai bên.</a:t>
            </a:r>
            <a:endPar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Sắp đặt xong, cóc một mình b</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tới, lấy dùi đánh ba hồi trống. Thấy chú cóc bé tẹo dám náo động thiên đình,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C8C66E1E-57AD-9E49-81B5-DA72004EBA7D}"/>
              </a:ext>
            </a:extLst>
          </p:cNvPr>
          <p:cNvSpPr txBox="1"/>
          <p:nvPr/>
        </p:nvSpPr>
        <p:spPr>
          <a:xfrm>
            <a:off x="3340681" y="858345"/>
            <a:ext cx="5220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585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353018" y="1022451"/>
            <a:ext cx="11671066" cy="5723071"/>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1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52917" y="373302"/>
            <a:ext cx="4202248" cy="523220"/>
          </a:xfrm>
          <a:prstGeom prst="rect">
            <a:avLst/>
          </a:prstGeom>
          <a:noFill/>
        </p:spPr>
        <p:txBody>
          <a:bodyPr wrap="square" rtlCol="0">
            <a:spAutoFit/>
          </a:bodyPr>
          <a:lstStyle/>
          <a:p>
            <a:pPr lvl="0" algn="ctr">
              <a:defRPr/>
            </a:pPr>
            <a:r>
              <a:rPr lang="en-US" sz="2800" b="1">
                <a:solidFill>
                  <a:srgbClr val="E14F48"/>
                </a:solidFill>
                <a:latin typeface="Calibri" panose="020F0502020204030204" pitchFamily="34" charset="0"/>
                <a:cs typeface="Calibri" panose="020F0502020204030204" pitchFamily="34" charset="0"/>
              </a:rPr>
              <a:t>Đọc</a:t>
            </a:r>
            <a:r>
              <a:rPr lang="vi-VN" sz="2800" b="1">
                <a:solidFill>
                  <a:srgbClr val="E14F48"/>
                </a:solidFill>
                <a:latin typeface="Calibri" panose="020F0502020204030204" pitchFamily="34" charset="0"/>
                <a:cs typeface="Calibri" panose="020F0502020204030204" pitchFamily="34" charset="0"/>
              </a:rPr>
              <a:t> theo nhóm</a:t>
            </a:r>
            <a:endParaRPr lang="en-US" sz="2800" b="1" dirty="0">
              <a:solidFill>
                <a:srgbClr val="E14F48"/>
              </a:solidFill>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4" name="Teardrop 13">
            <a:extLst>
              <a:ext uri="{FF2B5EF4-FFF2-40B4-BE49-F238E27FC236}">
                <a16:creationId xmlns:a16="http://schemas.microsoft.com/office/drawing/2014/main" xmlns="" id="{2D78520F-FA2D-4B60-A860-F4F364A03C92}"/>
              </a:ext>
            </a:extLst>
          </p:cNvPr>
          <p:cNvSpPr/>
          <p:nvPr/>
        </p:nvSpPr>
        <p:spPr>
          <a:xfrm>
            <a:off x="373996" y="161522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9" name="Rounded Rectangle 23">
            <a:extLst>
              <a:ext uri="{FF2B5EF4-FFF2-40B4-BE49-F238E27FC236}">
                <a16:creationId xmlns:a16="http://schemas.microsoft.com/office/drawing/2014/main" xmlns="" id="{7B1DA0DD-0243-4F37-9345-037B8B19F42F}"/>
              </a:ext>
            </a:extLst>
          </p:cNvPr>
          <p:cNvSpPr/>
          <p:nvPr/>
        </p:nvSpPr>
        <p:spPr>
          <a:xfrm>
            <a:off x="813697" y="1535932"/>
            <a:ext cx="11069684" cy="4531039"/>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4" name="TextBox 3">
            <a:extLst>
              <a:ext uri="{FF2B5EF4-FFF2-40B4-BE49-F238E27FC236}">
                <a16:creationId xmlns:a16="http://schemas.microsoft.com/office/drawing/2014/main" xmlns="" id="{4538D44B-9AEE-2B40-42C9-7E97A4FFB4C6}"/>
              </a:ext>
            </a:extLst>
          </p:cNvPr>
          <p:cNvSpPr txBox="1"/>
          <p:nvPr/>
        </p:nvSpPr>
        <p:spPr>
          <a:xfrm>
            <a:off x="1136588" y="1806494"/>
            <a:ext cx="10746793" cy="4154984"/>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Cóc vào. Cóc tâu:</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Muôn tâu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Đã lâu lắm rồi, trần gian không hề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một giọt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cần làm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ngay để cứu muôn loài.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sợ trần gian nổi loạn, dịu giọng nói: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Thô</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i, cậu hãy về đi. Ta sẽ cho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xuống!</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Lại còn dặn them:</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Lần sau, hễ muốn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cậu chỉ cần nghiến rang báo hiệu cho khỏi phải lên đây!</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về đến trần gian thì n</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ước</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đã ngập cả ruộng đồng.</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Từ đó, hễ cóc nghiến răng là trời đổ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(Truyện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cổ Việt Nam)</a:t>
            </a:r>
          </a:p>
        </p:txBody>
      </p:sp>
    </p:spTree>
    <p:extLst>
      <p:ext uri="{BB962C8B-B14F-4D97-AF65-F5344CB8AC3E}">
        <p14:creationId xmlns:p14="http://schemas.microsoft.com/office/powerpoint/2010/main" val="10422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fltVal val="0.5"/>
                                          </p:val>
                                        </p:tav>
                                        <p:tav tm="100000">
                                          <p:val>
                                            <p:strVal val="#ppt_x"/>
                                          </p:val>
                                        </p:tav>
                                      </p:tavLst>
                                    </p:anim>
                                    <p:anim calcmode="lin" valueType="num">
                                      <p:cBhvr>
                                        <p:cTn id="31" dur="500" fill="hold"/>
                                        <p:tgtEl>
                                          <p:spTgt spid="14"/>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8B76A7FA-1B54-4729-9DF9-0FAF753B3BF6}"/>
              </a:ext>
            </a:extLst>
          </p:cNvPr>
          <p:cNvSpPr txBox="1"/>
          <p:nvPr/>
        </p:nvSpPr>
        <p:spPr>
          <a:xfrm>
            <a:off x="3952917" y="26728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xmlns=""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xmlns=""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Tree>
    <p:extLst>
      <p:ext uri="{BB962C8B-B14F-4D97-AF65-F5344CB8AC3E}">
        <p14:creationId xmlns:p14="http://schemas.microsoft.com/office/powerpoint/2010/main" val="392549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xmlns=""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xmlns=""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xmlns=""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xmlns=""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xmlns=""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xmlns="" id="{C5A1FA85-A158-454D-99CB-0FC4AEE74832}"/>
              </a:ext>
            </a:extLst>
          </p:cNvPr>
          <p:cNvGrpSpPr/>
          <p:nvPr/>
        </p:nvGrpSpPr>
        <p:grpSpPr>
          <a:xfrm>
            <a:off x="725714" y="600075"/>
            <a:ext cx="9419772" cy="4200525"/>
            <a:chOff x="609584" y="2133703"/>
            <a:chExt cx="7161963" cy="3608930"/>
          </a:xfrm>
        </p:grpSpPr>
        <p:sp>
          <p:nvSpPr>
            <p:cNvPr id="21" name="Freeform: Shape 20">
              <a:extLst>
                <a:ext uri="{FF2B5EF4-FFF2-40B4-BE49-F238E27FC236}">
                  <a16:creationId xmlns:a16="http://schemas.microsoft.com/office/drawing/2014/main" xmlns=""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xmlns=""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xmlns=""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xmlns=""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xmlns=""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xmlns=""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xmlns=""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xmlns=""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xmlns=""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xmlns=""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xmlns=""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xmlns=""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xmlns=""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xmlns="" id="{2ECC8841-1E96-4220-9FF8-1897697A688E}"/>
              </a:ext>
            </a:extLst>
          </p:cNvPr>
          <p:cNvSpPr txBox="1"/>
          <p:nvPr/>
        </p:nvSpPr>
        <p:spPr>
          <a:xfrm>
            <a:off x="1526802" y="1457519"/>
            <a:ext cx="8106386" cy="2769989"/>
          </a:xfrm>
          <a:prstGeom prst="rect">
            <a:avLst/>
          </a:prstGeom>
          <a:noFill/>
        </p:spPr>
        <p:txBody>
          <a:bodyPr wrap="none" lIns="0" tIns="0" rIns="0" bIns="0" rtlCol="0">
            <a:spAutoFit/>
          </a:bodyPr>
          <a:lstStyle/>
          <a:p>
            <a:pPr lvl="0" algn="ctr">
              <a:defRPr/>
            </a:pP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Trông tôi xấu xí, xù xì </a:t>
            </a:r>
          </a:p>
          <a:p>
            <a:pPr lvl="0" algn="ctr">
              <a:defRPr/>
            </a:pP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Đêm về ng</a:t>
            </a:r>
            <a:r>
              <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ười</a:t>
            </a: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ngủ, tôi thì bắt sâu</a:t>
            </a:r>
            <a:endPar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nào trời nắng quá lâu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Tôi kêu mấy tiếng, m</a:t>
            </a:r>
            <a:r>
              <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a đâu bay về?</a:t>
            </a:r>
          </a:p>
          <a:p>
            <a:pPr lvl="0" algn="ctr">
              <a:defRPr/>
            </a:pPr>
            <a:r>
              <a:rPr lang="en-US" sz="3600" b="1" i="1">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 con gì?)</a:t>
            </a: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xmlns=""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7031" y="1726709"/>
            <a:ext cx="4104020" cy="5294033"/>
          </a:xfrm>
          <a:prstGeom prst="rect">
            <a:avLst/>
          </a:prstGeom>
        </p:spPr>
      </p:pic>
      <p:pic>
        <p:nvPicPr>
          <p:cNvPr id="2" name="Picture 1">
            <a:extLst>
              <a:ext uri="{FF2B5EF4-FFF2-40B4-BE49-F238E27FC236}">
                <a16:creationId xmlns:a16="http://schemas.microsoft.com/office/drawing/2014/main" xmlns="" id="{736FE54F-E518-BE98-1B81-511F8F1543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957" y="3732221"/>
            <a:ext cx="2983812" cy="287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0739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xmlns=""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xmlns="" id="{98E09271-C5ED-4394-84F3-77D6DE225CB4}"/>
              </a:ext>
            </a:extLst>
          </p:cNvPr>
          <p:cNvSpPr txBox="1"/>
          <p:nvPr/>
        </p:nvSpPr>
        <p:spPr>
          <a:xfrm>
            <a:off x="5305510" y="2121542"/>
            <a:ext cx="6243469" cy="1754326"/>
          </a:xfrm>
          <a:prstGeom prst="rect">
            <a:avLst/>
          </a:prstGeom>
          <a:noFill/>
        </p:spPr>
        <p:txBody>
          <a:bodyPr wrap="square" rtlCol="0">
            <a:spAutoFit/>
          </a:bodyPr>
          <a:lstStyle/>
          <a:p>
            <a:pPr lvl="0">
              <a:defRPr/>
            </a:pPr>
            <a:r>
              <a:rPr lang="en-US" sz="5400">
                <a:latin typeface="Times New Roman" panose="02020603050405020304" pitchFamily="18" charset="0"/>
                <a:cs typeface="Times New Roman" panose="02020603050405020304" pitchFamily="18" charset="0"/>
              </a:rPr>
              <a:t>Vì sao cóc lên thiên đình kiện Trời?</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xmlns=""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xmlns="" id="{504032C7-4407-499F-9E0C-E9F346EB3AD9}"/>
              </a:ext>
            </a:extLst>
          </p:cNvPr>
          <p:cNvSpPr/>
          <p:nvPr/>
        </p:nvSpPr>
        <p:spPr>
          <a:xfrm rot="21103547" flipH="1">
            <a:off x="4700894" y="444425"/>
            <a:ext cx="6625468" cy="3105225"/>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xmlns="" id="{98E09271-C5ED-4394-84F3-77D6DE225CB4}"/>
              </a:ext>
            </a:extLst>
          </p:cNvPr>
          <p:cNvSpPr txBox="1"/>
          <p:nvPr/>
        </p:nvSpPr>
        <p:spPr>
          <a:xfrm>
            <a:off x="5132156" y="979316"/>
            <a:ext cx="6243469" cy="1754326"/>
          </a:xfrm>
          <a:prstGeom prst="rect">
            <a:avLst/>
          </a:prstGeom>
          <a:noFill/>
        </p:spPr>
        <p:txBody>
          <a:bodyPr wrap="square" rtlCol="0">
            <a:spAutoFit/>
          </a:bodyPr>
          <a:lstStyle/>
          <a:p>
            <a:r>
              <a:rPr lang="nl-NL" sz="3600">
                <a:latin typeface="Times New Roman" panose="02020603050405020304" pitchFamily="18" charset="0"/>
                <a:cs typeface="Times New Roman" panose="02020603050405020304" pitchFamily="18" charset="0"/>
              </a:rPr>
              <a:t>Vì trời </a:t>
            </a:r>
            <a:r>
              <a:rPr lang="en-US" sz="3600">
                <a:latin typeface="Times New Roman" panose="02020603050405020304" pitchFamily="18" charset="0"/>
                <a:cs typeface="Times New Roman" panose="02020603050405020304" pitchFamily="18" charset="0"/>
              </a:rPr>
              <a:t>nắng hạn rất lâu, ruộng đồng nứt nẻ, cây cỏ trụi trơ, chim muông khát khô cả họng</a:t>
            </a:r>
            <a:r>
              <a:rPr lang="vi-VN" sz="360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xmlns=""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pic>
        <p:nvPicPr>
          <p:cNvPr id="4" name="Picture 9" descr="Nghệ An: Hạn hán khốc liệt, đồng ruộng nứt toác | Kinh tế | Báo Nghệ An  điện tử">
            <a:extLst>
              <a:ext uri="{FF2B5EF4-FFF2-40B4-BE49-F238E27FC236}">
                <a16:creationId xmlns:a16="http://schemas.microsoft.com/office/drawing/2014/main" xmlns="" id="{25739A64-BD1A-C300-9211-82A62A07C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326855"/>
            <a:ext cx="11255696" cy="626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1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Text Box 12">
            <a:extLst>
              <a:ext uri="{FF2B5EF4-FFF2-40B4-BE49-F238E27FC236}">
                <a16:creationId xmlns:a16="http://schemas.microsoft.com/office/drawing/2014/main" xmlns="" id="{71789B32-FADF-9469-021E-DC7464C4B695}"/>
              </a:ext>
            </a:extLst>
          </p:cNvPr>
          <p:cNvSpPr txBox="1">
            <a:spLocks noChangeArrowheads="1"/>
          </p:cNvSpPr>
          <p:nvPr/>
        </p:nvSpPr>
        <p:spPr bwMode="auto">
          <a:xfrm>
            <a:off x="203199" y="1169234"/>
            <a:ext cx="12192000"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4267" b="1" u="sng">
                <a:solidFill>
                  <a:srgbClr val="0000FF"/>
                </a:solidFill>
                <a:latin typeface="Times New Roman" panose="02020603050405020304" pitchFamily="18" charset="0"/>
                <a:cs typeface="Times New Roman" panose="02020603050405020304" pitchFamily="18" charset="0"/>
              </a:rPr>
              <a:t>Câu 2</a:t>
            </a:r>
            <a:r>
              <a:rPr lang="en-US" altLang="vi-VN" sz="4267" b="1">
                <a:solidFill>
                  <a:srgbClr val="0000FF"/>
                </a:solidFill>
                <a:latin typeface="Times New Roman" panose="02020603050405020304" pitchFamily="18" charset="0"/>
                <a:cs typeface="Times New Roman" panose="02020603050405020304" pitchFamily="18" charset="0"/>
              </a:rPr>
              <a:t>. </a:t>
            </a:r>
            <a:r>
              <a:rPr lang="vi-VN" altLang="vi-VN" sz="4267" b="1">
                <a:solidFill>
                  <a:srgbClr val="0000FF"/>
                </a:solidFill>
                <a:latin typeface="Times New Roman" panose="02020603050405020304" pitchFamily="18" charset="0"/>
                <a:cs typeface="Times New Roman" panose="02020603050405020304" pitchFamily="18" charset="0"/>
              </a:rPr>
              <a:t>Nêu cách sắp xếp đội hình của cóc khi đến cửa nhà trời? </a:t>
            </a:r>
            <a:endParaRPr lang="en-US" altLang="vi-VN" sz="4267" b="1">
              <a:solidFill>
                <a:srgbClr val="0000FF"/>
              </a:solidFill>
              <a:latin typeface="Times New Roman" panose="02020603050405020304" pitchFamily="18" charset="0"/>
              <a:cs typeface="Times New Roman" panose="02020603050405020304" pitchFamily="18" charset="0"/>
            </a:endParaRPr>
          </a:p>
        </p:txBody>
      </p:sp>
      <p:sp>
        <p:nvSpPr>
          <p:cNvPr id="6157" name="Text Box 13">
            <a:extLst>
              <a:ext uri="{FF2B5EF4-FFF2-40B4-BE49-F238E27FC236}">
                <a16:creationId xmlns:a16="http://schemas.microsoft.com/office/drawing/2014/main" xmlns="" id="{B585EBDC-EB84-3D87-7101-569BB4CF4198}"/>
              </a:ext>
            </a:extLst>
          </p:cNvPr>
          <p:cNvSpPr txBox="1">
            <a:spLocks noChangeArrowheads="1"/>
          </p:cNvSpPr>
          <p:nvPr/>
        </p:nvSpPr>
        <p:spPr bwMode="auto">
          <a:xfrm>
            <a:off x="203199" y="2726179"/>
            <a:ext cx="11988801"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4267" b="1">
                <a:latin typeface="Times New Roman" panose="02020603050405020304" pitchFamily="18" charset="0"/>
                <a:cs typeface="Times New Roman" panose="02020603050405020304" pitchFamily="18" charset="0"/>
              </a:rPr>
              <a:t>Anh Cua bò vào chum nước. Cô Ong đợi sau cánh cửa. Chị Cáo, anh Gấu, anh Cọp thì nấp ở hai bên.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56"/>
                                        </p:tgtEl>
                                        <p:attrNameLst>
                                          <p:attrName>style.visibility</p:attrName>
                                        </p:attrNameLst>
                                      </p:cBhvr>
                                      <p:to>
                                        <p:strVal val="visible"/>
                                      </p:to>
                                    </p:set>
                                    <p:animEffect transition="in" filter="fade">
                                      <p:cBhvr>
                                        <p:cTn id="7" dur="1000"/>
                                        <p:tgtEl>
                                          <p:spTgt spid="6156"/>
                                        </p:tgtEl>
                                      </p:cBhvr>
                                    </p:animEffect>
                                    <p:anim calcmode="lin" valueType="num">
                                      <p:cBhvr>
                                        <p:cTn id="8" dur="1000" fill="hold"/>
                                        <p:tgtEl>
                                          <p:spTgt spid="6156"/>
                                        </p:tgtEl>
                                        <p:attrNameLst>
                                          <p:attrName>ppt_x</p:attrName>
                                        </p:attrNameLst>
                                      </p:cBhvr>
                                      <p:tavLst>
                                        <p:tav tm="0">
                                          <p:val>
                                            <p:strVal val="#ppt_x"/>
                                          </p:val>
                                        </p:tav>
                                        <p:tav tm="100000">
                                          <p:val>
                                            <p:strVal val="#ppt_x"/>
                                          </p:val>
                                        </p:tav>
                                      </p:tavLst>
                                    </p:anim>
                                    <p:anim calcmode="lin" valueType="num">
                                      <p:cBhvr>
                                        <p:cTn id="9"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157"/>
                                        </p:tgtEl>
                                        <p:attrNameLst>
                                          <p:attrName>style.visibility</p:attrName>
                                        </p:attrNameLst>
                                      </p:cBhvr>
                                      <p:to>
                                        <p:strVal val="visible"/>
                                      </p:to>
                                    </p:set>
                                    <p:animEffect transition="in" filter="wipe(down)">
                                      <p:cBhvr>
                                        <p:cTn id="14" dur="500"/>
                                        <p:tgtEl>
                                          <p:spTgt spid="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p:bldP spid="61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22E899D-6BF6-4374-AEF9-30C72758884A}"/>
              </a:ext>
            </a:extLst>
          </p:cNvPr>
          <p:cNvGrpSpPr/>
          <p:nvPr/>
        </p:nvGrpSpPr>
        <p:grpSpPr>
          <a:xfrm flipH="1">
            <a:off x="6202631" y="2861412"/>
            <a:ext cx="5757618" cy="2123658"/>
            <a:chOff x="2556286" y="1772165"/>
            <a:chExt cx="4191353" cy="659319"/>
          </a:xfrm>
        </p:grpSpPr>
        <p:sp>
          <p:nvSpPr>
            <p:cNvPr id="11" name="任意多边形: 形状 40">
              <a:extLst>
                <a:ext uri="{FF2B5EF4-FFF2-40B4-BE49-F238E27FC236}">
                  <a16:creationId xmlns:a16="http://schemas.microsoft.com/office/drawing/2014/main" xmlns="" id="{E8BFEBA6-EA4E-4094-A1F3-45E97D102D4D}"/>
                </a:ext>
              </a:extLst>
            </p:cNvPr>
            <p:cNvSpPr/>
            <p:nvPr/>
          </p:nvSpPr>
          <p:spPr>
            <a:xfrm>
              <a:off x="2556286" y="1772165"/>
              <a:ext cx="4191353" cy="6593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DCD36154-41F4-4E63-A6BC-519511837EA2}"/>
                </a:ext>
              </a:extLst>
            </p:cNvPr>
            <p:cNvSpPr txBox="1"/>
            <p:nvPr/>
          </p:nvSpPr>
          <p:spPr>
            <a:xfrm>
              <a:off x="2771514" y="1907079"/>
              <a:ext cx="3831517" cy="372659"/>
            </a:xfrm>
            <a:prstGeom prst="rect">
              <a:avLst/>
            </a:prstGeom>
            <a:noFill/>
          </p:spPr>
          <p:txBody>
            <a:bodyPr wrap="square" rtlCol="0">
              <a:spAutoFit/>
            </a:bodyPr>
            <a:lstStyle/>
            <a:p>
              <a:r>
                <a:rPr lang="nl-NL" sz="2400">
                  <a:latin typeface="Arial-Rounded" panose="020B0500000000000000"/>
                </a:rPr>
                <a:t>Thần Sét ra trị gấu – Ong đốt túi bụi.</a:t>
              </a:r>
              <a:endParaRPr lang="en-US" sz="2400">
                <a:latin typeface="Arial-Rounded" panose="020B0500000000000000"/>
              </a:endParaRPr>
            </a:p>
            <a:p>
              <a:r>
                <a:rPr lang="nl-NL" sz="2400">
                  <a:latin typeface="Arial-Rounded" panose="020B0500000000000000"/>
                </a:rPr>
                <a:t>Thần nhảy vào chum – cua kẹp; Thần nhảy khỏi chum – cọp vồ.</a:t>
              </a:r>
              <a:endParaRPr lang="en-US" sz="2400">
                <a:latin typeface="Arial-Rounded" panose="020B0500000000000000"/>
              </a:endParaRPr>
            </a:p>
          </p:txBody>
        </p:sp>
      </p:grpSp>
      <p:grpSp>
        <p:nvGrpSpPr>
          <p:cNvPr id="14" name="Group 13">
            <a:extLst>
              <a:ext uri="{FF2B5EF4-FFF2-40B4-BE49-F238E27FC236}">
                <a16:creationId xmlns:a16="http://schemas.microsoft.com/office/drawing/2014/main" xmlns="" id="{5BE568DC-69E2-4907-8FB7-21F0FE214D7E}"/>
              </a:ext>
            </a:extLst>
          </p:cNvPr>
          <p:cNvGrpSpPr/>
          <p:nvPr/>
        </p:nvGrpSpPr>
        <p:grpSpPr>
          <a:xfrm>
            <a:off x="1731690" y="363341"/>
            <a:ext cx="9446157" cy="1795067"/>
            <a:chOff x="3202129" y="538085"/>
            <a:chExt cx="5600221" cy="2554545"/>
          </a:xfrm>
          <a:solidFill>
            <a:schemeClr val="accent4">
              <a:lumMod val="60000"/>
              <a:lumOff val="40000"/>
            </a:schemeClr>
          </a:solidFill>
        </p:grpSpPr>
        <p:sp>
          <p:nvSpPr>
            <p:cNvPr id="15" name="任意多边形: 形状 40">
              <a:extLst>
                <a:ext uri="{FF2B5EF4-FFF2-40B4-BE49-F238E27FC236}">
                  <a16:creationId xmlns:a16="http://schemas.microsoft.com/office/drawing/2014/main" xmlns="" id="{DA41BD8F-3C9B-4BB9-88BF-95C68AE51336}"/>
                </a:ext>
              </a:extLst>
            </p:cNvPr>
            <p:cNvSpPr/>
            <p:nvPr/>
          </p:nvSpPr>
          <p:spPr>
            <a:xfrm>
              <a:off x="3202129" y="538085"/>
              <a:ext cx="5600221" cy="25545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xmlns="" id="{97F0D426-995E-4680-8A8C-356CAFD42D06}"/>
                </a:ext>
              </a:extLst>
            </p:cNvPr>
            <p:cNvSpPr txBox="1"/>
            <p:nvPr/>
          </p:nvSpPr>
          <p:spPr>
            <a:xfrm>
              <a:off x="3209297" y="896313"/>
              <a:ext cx="5490727"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3200" b="0" i="0" u="none" strike="noStrike" kern="1200" cap="none" spc="0" normalizeH="0" baseline="0" noProof="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quân của cóc và đội quân nhà Trời</a:t>
              </a:r>
              <a:r>
                <a:rPr lang="en-US" sz="3200">
                  <a:solidFill>
                    <a:srgbClr val="E14F48"/>
                  </a:solidFill>
                  <a:latin typeface="Arial-Rounded" panose="020B0500000000000000" pitchFamily="34" charset="0"/>
                  <a:ea typeface="Arial-Rounded" panose="020B0500000000000000" pitchFamily="34" charset="0"/>
                  <a:cs typeface="Arial-Rounded" panose="020B0500000000000000" pitchFamily="34" charset="0"/>
                </a:rPr>
                <a:t> đã giao chiến với nhau nh</a:t>
              </a:r>
              <a:r>
                <a:rPr lang="vi-VN" sz="3200">
                  <a:solidFill>
                    <a:srgbClr val="E14F48"/>
                  </a:solidFill>
                  <a:latin typeface="Arial-Rounded" panose="020B0500000000000000" pitchFamily="34" charset="0"/>
                  <a:ea typeface="Arial-Rounded" panose="020B0500000000000000" pitchFamily="34" charset="0"/>
                  <a:cs typeface="Arial-Rounded" panose="020B0500000000000000" pitchFamily="34" charset="0"/>
                </a:rPr>
                <a:t>ư</a:t>
              </a:r>
              <a:r>
                <a:rPr lang="en-US" sz="3200">
                  <a:solidFill>
                    <a:srgbClr val="E14F48"/>
                  </a:solidFill>
                  <a:latin typeface="Arial-Rounded" panose="020B0500000000000000" pitchFamily="34" charset="0"/>
                  <a:ea typeface="Arial-Rounded" panose="020B0500000000000000" pitchFamily="34" charset="0"/>
                  <a:cs typeface="Arial-Rounded" panose="020B0500000000000000" pitchFamily="34" charset="0"/>
                </a:rPr>
                <a:t> thế nào?</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xmlns="" id="{6A009CAD-12DC-4187-B533-282CDE1E9EA0}"/>
              </a:ext>
            </a:extLst>
          </p:cNvPr>
          <p:cNvGrpSpPr/>
          <p:nvPr/>
        </p:nvGrpSpPr>
        <p:grpSpPr>
          <a:xfrm>
            <a:off x="59557" y="0"/>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xmlns=""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xmlns=""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xmlns=""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xmlns=""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xmlns=""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xmlns="" id="{A8297743-1D48-4EFF-BA76-3981E333E626}"/>
              </a:ext>
            </a:extLst>
          </p:cNvPr>
          <p:cNvSpPr txBox="1"/>
          <p:nvPr/>
        </p:nvSpPr>
        <p:spPr>
          <a:xfrm>
            <a:off x="2368134" y="3333982"/>
            <a:ext cx="3702138" cy="2123658"/>
          </a:xfrm>
          <a:prstGeom prst="rect">
            <a:avLst/>
          </a:prstGeom>
          <a:noFill/>
        </p:spPr>
        <p:txBody>
          <a:bodyPr wrap="square" rtlCol="0">
            <a:spAutoFit/>
          </a:bodyPr>
          <a:lstStyle/>
          <a:p>
            <a:r>
              <a:rPr lang="nl-NL">
                <a:latin typeface="Arial-Rounded" panose="020B0500000000000000"/>
              </a:rPr>
              <a:t>+ Cóc đánh trống - trời sai gà ra trị cóc.</a:t>
            </a:r>
            <a:endParaRPr lang="en-US">
              <a:latin typeface="Arial-Rounded" panose="020B0500000000000000"/>
            </a:endParaRPr>
          </a:p>
          <a:p>
            <a:r>
              <a:rPr lang="nl-NL">
                <a:latin typeface="Arial-Rounded" panose="020B0500000000000000"/>
              </a:rPr>
              <a:t>Gà bay ra – cáo nhảy tới cắn cổ, tha đi.</a:t>
            </a:r>
            <a:endParaRPr lang="en-US">
              <a:latin typeface="Arial-Rounded" panose="020B0500000000000000"/>
            </a:endParaRPr>
          </a:p>
          <a:p>
            <a:r>
              <a:rPr lang="nl-NL">
                <a:latin typeface="Arial-Rounded" panose="020B0500000000000000"/>
              </a:rPr>
              <a:t>Trời sai chó ra bắt cáo – vừa đến cửa, gấu quật chó chết tươi.</a:t>
            </a:r>
            <a:endParaRPr lang="en-US">
              <a:latin typeface="Arial-Rounded" panose="020B0500000000000000"/>
            </a:endParaRPr>
          </a:p>
          <a:p>
            <a:pPr algn="ct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5851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xmlns=""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xmln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679305B8-2E42-461F-AF6C-F80D638D5C5C}"/>
                </a:ext>
              </a:extLst>
            </p:cNvPr>
            <p:cNvSpPr txBox="1"/>
            <p:nvPr/>
          </p:nvSpPr>
          <p:spPr>
            <a:xfrm>
              <a:off x="939921" y="2812512"/>
              <a:ext cx="8505471" cy="1786964"/>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en-US" sz="4800">
                  <a:effectLst/>
                  <a:latin typeface="Times New Roman" panose="02020603050405020304" pitchFamily="18" charset="0"/>
                  <a:ea typeface="Times New Roman" panose="02020603050405020304" pitchFamily="18" charset="0"/>
                </a:rPr>
                <a:t>Bài văn</a:t>
              </a:r>
              <a:r>
                <a:rPr lang="en-US" sz="4800" b="1" i="1">
                  <a:effectLst/>
                  <a:latin typeface="Times New Roman" panose="02020603050405020304" pitchFamily="18" charset="0"/>
                  <a:ea typeface="Times New Roman" panose="02020603050405020304" pitchFamily="18" charset="0"/>
                </a:rPr>
                <a:t> </a:t>
              </a:r>
              <a:r>
                <a:rPr lang="nl-NL" sz="4800">
                  <a:effectLst/>
                  <a:latin typeface="Times New Roman" panose="02020603050405020304" pitchFamily="18" charset="0"/>
                  <a:ea typeface="Times New Roman" panose="02020603050405020304" pitchFamily="18" charset="0"/>
                </a:rPr>
                <a:t>giải thích vì sao hễ cóc nghiến răng thì trời đổ mưa.</a:t>
              </a:r>
              <a:endPar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xmlns=""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xmlns=""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xmlns=""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xmlns=""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xmlns=""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xmlns=""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xmlns=""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xmlns=""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xmlns=""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xmlns=""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xmlns=""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6058706"/>
            <a:chOff x="56475" y="1219192"/>
            <a:chExt cx="11671066" cy="5640215"/>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5" y="1616135"/>
              <a:ext cx="11076957" cy="5243272"/>
            </a:xfrm>
            <a:prstGeom prst="rect">
              <a:avLst/>
            </a:prstGeom>
            <a:noFill/>
          </p:spPr>
          <p:txBody>
            <a:bodyPr wrap="square" rtlCol="0">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x</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có một năm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nắng hạn rất lâu, ruộng động nứt nẻ, cây cỏ trụi tr</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chim muông khát khô cả họng.</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thấy nguy quá, bèn lên thiên đình kiện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Dọc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gặp cua, gấu, cọp, ong và cáo. Tất cả đều xin đi theo.</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Đến cửa nhà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chỉ thấy một cái trống to, cóc bảo:</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Anh cua bò vào chum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này. Cô ong đợi sau cánh cửa. Còn chị cáo, anh gấu, anh cọp thì nấp ở hai bên.</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Sắp đặt xong, cóc một mình b</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tới, lấy dùi đánh ba hồi trống. Thấy chú cóc bé tẹo dám náo động thiên đình,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4821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4170140" y="186237"/>
            <a:ext cx="4202248" cy="769441"/>
          </a:xfrm>
          <a:prstGeom prst="rect">
            <a:avLst/>
          </a:prstGeom>
          <a:noFill/>
        </p:spPr>
        <p:txBody>
          <a:bodyPr wrap="square" rtlCol="0">
            <a:spAutoFit/>
          </a:bodyPr>
          <a:lstStyle/>
          <a:p>
            <a:pPr lvl="0" algn="ctr">
              <a:defRPr/>
            </a:pPr>
            <a:r>
              <a:rPr lang="en-US" sz="4400" b="1">
                <a:solidFill>
                  <a:srgbClr val="E14F48"/>
                </a:solidFill>
                <a:latin typeface="Calibri" panose="020F0502020204030204" pitchFamily="34" charset="0"/>
                <a:cs typeface="Calibri" panose="020F0502020204030204" pitchFamily="34" charset="0"/>
              </a:rPr>
              <a:t>Luyện đọc lại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614594" y="1031735"/>
            <a:ext cx="5220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390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5723073"/>
            <a:chOff x="56475" y="1219192"/>
            <a:chExt cx="11671066" cy="5327765"/>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5" y="1834379"/>
              <a:ext cx="11076957" cy="4211808"/>
            </a:xfrm>
            <a:prstGeom prst="rect">
              <a:avLst/>
            </a:prstGeom>
            <a:noFill/>
          </p:spPr>
          <p:txBody>
            <a:bodyPr wrap="square" rtlCol="0">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 túng thế, đành mời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Cóc vào. Cóc tâu:</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Muôn tâu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Đã lâu lắm rồi, trần gian không hề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một giọt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cần làm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ngay để cứu muôn loài.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sợ trần gian nổi loạn, dịu giọng nói: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Thô</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i, cậu hãy về đi. Ta sẽ cho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xuống!</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Lại còn dặn thêm:</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Lần sau, hễ muốn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cậu chỉ cần nghiến rang báo hiệu cho khỏi phải lên đây!</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về đến trần gian thì n</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ước</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đã ngập cả ruộng đồng.</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Từ đó, hễ cóc nghiến răng là trời đổ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(Truyện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cổ Việt Nam)</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4821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4170140" y="186237"/>
            <a:ext cx="4202248" cy="769441"/>
          </a:xfrm>
          <a:prstGeom prst="rect">
            <a:avLst/>
          </a:prstGeom>
          <a:noFill/>
        </p:spPr>
        <p:txBody>
          <a:bodyPr wrap="square" rtlCol="0">
            <a:spAutoFit/>
          </a:bodyPr>
          <a:lstStyle/>
          <a:p>
            <a:pPr lvl="0" algn="ctr">
              <a:defRPr/>
            </a:pPr>
            <a:r>
              <a:rPr lang="en-US" sz="4400" b="1">
                <a:solidFill>
                  <a:srgbClr val="E14F48"/>
                </a:solidFill>
                <a:latin typeface="Calibri" panose="020F0502020204030204" pitchFamily="34" charset="0"/>
                <a:cs typeface="Calibri" panose="020F0502020204030204" pitchFamily="34" charset="0"/>
              </a:rPr>
              <a:t>Luyện đọc lại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614594" y="1031735"/>
            <a:ext cx="5220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279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xmlns=""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xmlns="" id="{307DE474-ED16-4CA7-9924-1043BA9CA1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xmlns="" id="{91445DD1-1D1B-4631-9FC5-B5945B05E5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10" name="Rectangle 9">
            <a:extLst>
              <a:ext uri="{FF2B5EF4-FFF2-40B4-BE49-F238E27FC236}">
                <a16:creationId xmlns:a16="http://schemas.microsoft.com/office/drawing/2014/main" xmlns="" id="{94132DAF-4F51-4949-96FA-2A7B54255E6B}"/>
              </a:ext>
            </a:extLst>
          </p:cNvPr>
          <p:cNvSpPr/>
          <p:nvPr/>
        </p:nvSpPr>
        <p:spPr>
          <a:xfrm>
            <a:off x="2798876" y="3260093"/>
            <a:ext cx="7143720" cy="923330"/>
          </a:xfrm>
          <a:prstGeom prst="rect">
            <a:avLst/>
          </a:prstGeom>
        </p:spPr>
        <p:txBody>
          <a:bodyPr wrap="square">
            <a:spAutoFit/>
          </a:bodyPr>
          <a:lstStyle/>
          <a:p>
            <a:pPr lvl="0" algn="ctr" defTabSz="457200">
              <a:defRPr/>
            </a:pPr>
            <a:r>
              <a:rPr lang="en-US" sz="5400" b="1">
                <a:solidFill>
                  <a:srgbClr val="ED7D31">
                    <a:lumMod val="50000"/>
                  </a:srgbClr>
                </a:solidFill>
                <a:latin typeface="Baloo" panose="03080902040302020200" pitchFamily="66" charset="0"/>
                <a:cs typeface="Baloo" panose="03080902040302020200" pitchFamily="66" charset="0"/>
              </a:rPr>
              <a:t>Cóc kiện Trời</a:t>
            </a:r>
            <a:endParaRPr kumimoji="0" lang="vi-VN" sz="5400" b="1" i="0" u="none" strike="noStrike" kern="1200" cap="none" spc="0" normalizeH="0" baseline="0" noProof="0" dirty="0">
              <a:ln>
                <a:noFill/>
              </a:ln>
              <a:solidFill>
                <a:srgbClr val="ED7D31">
                  <a:lumMod val="50000"/>
                </a:srgbClr>
              </a:solidFill>
              <a:effectLst/>
              <a:uLnTx/>
              <a:uFillTx/>
              <a:latin typeface="Baloo" panose="03080902040302020200" pitchFamily="66" charset="0"/>
              <a:cs typeface="Baloo" panose="03080902040302020200" pitchFamily="66" charset="0"/>
            </a:endParaRPr>
          </a:p>
        </p:txBody>
      </p:sp>
      <p:sp>
        <p:nvSpPr>
          <p:cNvPr id="12" name="TextBox 11">
            <a:extLst>
              <a:ext uri="{FF2B5EF4-FFF2-40B4-BE49-F238E27FC236}">
                <a16:creationId xmlns:a16="http://schemas.microsoft.com/office/drawing/2014/main" xmlns="" id="{8BAFB609-9198-496E-8D3B-D02D315D998E}"/>
              </a:ext>
            </a:extLst>
          </p:cNvPr>
          <p:cNvSpPr txBox="1"/>
          <p:nvPr/>
        </p:nvSpPr>
        <p:spPr>
          <a:xfrm>
            <a:off x="3587181" y="2293091"/>
            <a:ext cx="5953432" cy="941796"/>
          </a:xfrm>
          <a:prstGeom prst="rect">
            <a:avLst/>
          </a:prstGeom>
          <a:noFill/>
        </p:spPr>
        <p:txBody>
          <a:bodyPr wrap="square">
            <a:spAutoFit/>
          </a:bodyPr>
          <a:lstStyle/>
          <a:p>
            <a:pPr lvl="0" algn="ctr">
              <a:lnSpc>
                <a:spcPct val="120000"/>
              </a:lnSpc>
              <a:defRPr/>
            </a:pPr>
            <a:r>
              <a:rPr lang="en-US" altLang="zh-CN" sz="4800" b="1">
                <a:solidFill>
                  <a:srgbClr val="ED7D31">
                    <a:lumMod val="75000"/>
                  </a:srgbClr>
                </a:solidFill>
                <a:effectLst>
                  <a:glow rad="101600">
                    <a:prstClr val="white">
                      <a:alpha val="60000"/>
                    </a:prstClr>
                  </a:glow>
                </a:effectLst>
                <a:latin typeface="Coiny" panose="02000903060500060000" pitchFamily="2" charset="0"/>
                <a:ea typeface="微软雅黑" panose="020B0503020204020204" pitchFamily="34" charset="-122"/>
                <a:sym typeface="迷你简细行楷" panose="02010609000101010101" charset="-122"/>
              </a:rPr>
              <a:t>Nói và nghe</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0CD6473-D97C-5D03-186F-DFAC93689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71" y="377371"/>
            <a:ext cx="6110515" cy="6212116"/>
          </a:xfrm>
          <a:prstGeom prst="rect">
            <a:avLst/>
          </a:prstGeom>
        </p:spPr>
      </p:pic>
      <p:grpSp>
        <p:nvGrpSpPr>
          <p:cNvPr id="8" name="Group 7">
            <a:extLst>
              <a:ext uri="{FF2B5EF4-FFF2-40B4-BE49-F238E27FC236}">
                <a16:creationId xmlns:a16="http://schemas.microsoft.com/office/drawing/2014/main" xmlns="" id="{C5BD741E-3CBD-4FD2-E7B1-C9C9A029A2BC}"/>
              </a:ext>
            </a:extLst>
          </p:cNvPr>
          <p:cNvGrpSpPr/>
          <p:nvPr/>
        </p:nvGrpSpPr>
        <p:grpSpPr>
          <a:xfrm>
            <a:off x="7118048" y="982486"/>
            <a:ext cx="3665829" cy="1413146"/>
            <a:chOff x="7914731" y="2007904"/>
            <a:chExt cx="4212980" cy="808237"/>
          </a:xfrm>
        </p:grpSpPr>
        <p:sp>
          <p:nvSpPr>
            <p:cNvPr id="9" name="Rounded Rectangular Callout 22">
              <a:extLst>
                <a:ext uri="{FF2B5EF4-FFF2-40B4-BE49-F238E27FC236}">
                  <a16:creationId xmlns:a16="http://schemas.microsoft.com/office/drawing/2014/main" xmlns="" id="{0A96E8ED-88E8-A391-8FE3-C1C831B97229}"/>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xmlns="" id="{637B012A-9D84-C358-97D1-0845BA68EBD6}"/>
                </a:ext>
              </a:extLst>
            </p:cNvPr>
            <p:cNvSpPr/>
            <p:nvPr/>
          </p:nvSpPr>
          <p:spPr>
            <a:xfrm>
              <a:off x="7914731" y="2128694"/>
              <a:ext cx="4212980" cy="5456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2800" b="1"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2800" b="1"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2800" b="1"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1" name="Group 10">
            <a:extLst>
              <a:ext uri="{FF2B5EF4-FFF2-40B4-BE49-F238E27FC236}">
                <a16:creationId xmlns:a16="http://schemas.microsoft.com/office/drawing/2014/main" xmlns="" id="{6280242E-F688-ECAA-B891-08D98F44F7CF}"/>
              </a:ext>
            </a:extLst>
          </p:cNvPr>
          <p:cNvGrpSpPr/>
          <p:nvPr/>
        </p:nvGrpSpPr>
        <p:grpSpPr>
          <a:xfrm>
            <a:off x="7203875" y="4191641"/>
            <a:ext cx="3423868" cy="1220890"/>
            <a:chOff x="6317738" y="4096806"/>
            <a:chExt cx="3934904" cy="698278"/>
          </a:xfrm>
        </p:grpSpPr>
        <p:sp>
          <p:nvSpPr>
            <p:cNvPr id="12" name="Rounded Rectangular Callout 25">
              <a:extLst>
                <a:ext uri="{FF2B5EF4-FFF2-40B4-BE49-F238E27FC236}">
                  <a16:creationId xmlns:a16="http://schemas.microsoft.com/office/drawing/2014/main" xmlns="" id="{90E47FFD-D6A5-15BE-C589-AED60CAA8038}"/>
                </a:ext>
              </a:extLst>
            </p:cNvPr>
            <p:cNvSpPr/>
            <p:nvPr/>
          </p:nvSpPr>
          <p:spPr>
            <a:xfrm>
              <a:off x="6317738" y="4096806"/>
              <a:ext cx="3934904" cy="698278"/>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xmlns="" id="{316EDBB2-80D0-830E-27AC-379ABEBE5789}"/>
                </a:ext>
              </a:extLst>
            </p:cNvPr>
            <p:cNvSpPr/>
            <p:nvPr/>
          </p:nvSpPr>
          <p:spPr>
            <a:xfrm>
              <a:off x="6408621" y="4173098"/>
              <a:ext cx="3753135" cy="5456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dung </a:t>
              </a:r>
              <a:r>
                <a:rPr kumimoji="0" lang="en-US" sz="2800" b="1"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2800" b="1"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nói</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điều</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0" cap="none" spc="-15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2800" b="0" i="0" u="none" strike="noStrike" kern="0" cap="none" spc="-1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280082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xmlns=""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xmlns=""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4" name="TextBox 3">
            <a:extLst>
              <a:ext uri="{FF2B5EF4-FFF2-40B4-BE49-F238E27FC236}">
                <a16:creationId xmlns:a16="http://schemas.microsoft.com/office/drawing/2014/main" xmlns="" id="{23FF00C3-12E4-D6FF-073D-443633F1AAD3}"/>
              </a:ext>
            </a:extLst>
          </p:cNvPr>
          <p:cNvSpPr txBox="1"/>
          <p:nvPr/>
        </p:nvSpPr>
        <p:spPr>
          <a:xfrm>
            <a:off x="3193143" y="2757714"/>
            <a:ext cx="5979886"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Cóc kiện Trời </a:t>
            </a:r>
          </a:p>
        </p:txBody>
      </p:sp>
    </p:spTree>
    <p:extLst>
      <p:ext uri="{BB962C8B-B14F-4D97-AF65-F5344CB8AC3E}">
        <p14:creationId xmlns:p14="http://schemas.microsoft.com/office/powerpoint/2010/main" val="1779657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1712595" y="1539856"/>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pic>
        <p:nvPicPr>
          <p:cNvPr id="7" name="图片 6" descr="5b7515855e095"/>
          <p:cNvPicPr>
            <a:picLocks noChangeAspect="1"/>
          </p:cNvPicPr>
          <p:nvPr/>
        </p:nvPicPr>
        <p:blipFill rotWithShape="1">
          <a:blip r:embed="rId4"/>
          <a:srcRect l="13815" t="-5543" r="18999"/>
          <a:stretch/>
        </p:blipFill>
        <p:spPr>
          <a:xfrm>
            <a:off x="12440020" y="847880"/>
            <a:ext cx="2583518" cy="2865823"/>
          </a:xfrm>
          <a:prstGeom prst="rect">
            <a:avLst/>
          </a:prstGeom>
        </p:spPr>
      </p:pic>
      <p:sp>
        <p:nvSpPr>
          <p:cNvPr id="19" name="TextBox 18"/>
          <p:cNvSpPr txBox="1"/>
          <p:nvPr/>
        </p:nvSpPr>
        <p:spPr>
          <a:xfrm>
            <a:off x="205814" y="19050"/>
            <a:ext cx="56414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Cóc kiện Trời</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7579845" y="4814644"/>
            <a:ext cx="3874007" cy="1837514"/>
            <a:chOff x="7813265" y="649887"/>
            <a:chExt cx="3874007" cy="1837514"/>
          </a:xfrm>
        </p:grpSpPr>
        <p:grpSp>
          <p:nvGrpSpPr>
            <p:cNvPr id="40" name="Group 39"/>
            <p:cNvGrpSpPr/>
            <p:nvPr/>
          </p:nvGrpSpPr>
          <p:grpSpPr>
            <a:xfrm>
              <a:off x="7813265" y="649887"/>
              <a:ext cx="3874007" cy="1837514"/>
              <a:chOff x="4071960" y="1836415"/>
              <a:chExt cx="3022470" cy="1159015"/>
            </a:xfrm>
          </p:grpSpPr>
          <p:sp>
            <p:nvSpPr>
              <p:cNvPr id="42" name="Google Shape;1420;p53"/>
              <p:cNvSpPr/>
              <p:nvPr/>
            </p:nvSpPr>
            <p:spPr>
              <a:xfrm>
                <a:off x="4071960" y="1836415"/>
                <a:ext cx="3022470" cy="1146451"/>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53"/>
              <p:cNvSpPr/>
              <p:nvPr/>
            </p:nvSpPr>
            <p:spPr>
              <a:xfrm>
                <a:off x="4158629" y="1849009"/>
                <a:ext cx="2909809" cy="1146421"/>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8365113" y="956435"/>
              <a:ext cx="2770310"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Nói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dung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từng</a:t>
              </a:r>
              <a:r>
                <a:rPr kumimoji="0" lang="en-US" sz="28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tranh</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44" name="Google Shape;1414;p52"/>
          <p:cNvSpPr/>
          <p:nvPr/>
        </p:nvSpPr>
        <p:spPr>
          <a:xfrm rot="18172184" flipH="1">
            <a:off x="7574856" y="1376896"/>
            <a:ext cx="546663" cy="1198202"/>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414;p52"/>
          <p:cNvSpPr/>
          <p:nvPr/>
        </p:nvSpPr>
        <p:spPr>
          <a:xfrm rot="17984190" flipH="1">
            <a:off x="8585791" y="3379779"/>
            <a:ext cx="546663" cy="1689742"/>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 name="Group 45"/>
          <p:cNvGrpSpPr/>
          <p:nvPr/>
        </p:nvGrpSpPr>
        <p:grpSpPr>
          <a:xfrm>
            <a:off x="5864936" y="378077"/>
            <a:ext cx="3174094" cy="1345125"/>
            <a:chOff x="551940" y="772411"/>
            <a:chExt cx="3174094" cy="1345125"/>
          </a:xfrm>
        </p:grpSpPr>
        <p:sp>
          <p:nvSpPr>
            <p:cNvPr id="47" name="Google Shape;1410;p52"/>
            <p:cNvSpPr/>
            <p:nvPr/>
          </p:nvSpPr>
          <p:spPr>
            <a:xfrm>
              <a:off x="626807" y="780516"/>
              <a:ext cx="3099227" cy="13370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29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 name="Group 47"/>
            <p:cNvGrpSpPr/>
            <p:nvPr/>
          </p:nvGrpSpPr>
          <p:grpSpPr>
            <a:xfrm>
              <a:off x="551940" y="772411"/>
              <a:ext cx="3135832" cy="1324455"/>
              <a:chOff x="928541" y="2096866"/>
              <a:chExt cx="3135832" cy="1324455"/>
            </a:xfrm>
          </p:grpSpPr>
          <p:sp>
            <p:nvSpPr>
              <p:cNvPr id="49" name="Google Shape;1409;p52"/>
              <p:cNvSpPr/>
              <p:nvPr/>
            </p:nvSpPr>
            <p:spPr>
              <a:xfrm>
                <a:off x="928541" y="2096866"/>
                <a:ext cx="3135832" cy="1324455"/>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9DDD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Rectangle 49"/>
              <p:cNvSpPr/>
              <p:nvPr/>
            </p:nvSpPr>
            <p:spPr>
              <a:xfrm>
                <a:off x="1158206" y="2460379"/>
                <a:ext cx="273183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tranh</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51" name="Group 50"/>
          <p:cNvGrpSpPr/>
          <p:nvPr/>
        </p:nvGrpSpPr>
        <p:grpSpPr>
          <a:xfrm>
            <a:off x="6500221" y="2519574"/>
            <a:ext cx="3772352" cy="1542903"/>
            <a:chOff x="3876247" y="735258"/>
            <a:chExt cx="3772352" cy="1542903"/>
          </a:xfrm>
        </p:grpSpPr>
        <p:grpSp>
          <p:nvGrpSpPr>
            <p:cNvPr id="52" name="Group 51"/>
            <p:cNvGrpSpPr/>
            <p:nvPr/>
          </p:nvGrpSpPr>
          <p:grpSpPr>
            <a:xfrm>
              <a:off x="3876247" y="735258"/>
              <a:ext cx="3772352" cy="1542903"/>
              <a:chOff x="4071960" y="1836415"/>
              <a:chExt cx="3022470" cy="1159015"/>
            </a:xfrm>
          </p:grpSpPr>
          <p:sp>
            <p:nvSpPr>
              <p:cNvPr id="54" name="Google Shape;1420;p53"/>
              <p:cNvSpPr/>
              <p:nvPr/>
            </p:nvSpPr>
            <p:spPr>
              <a:xfrm>
                <a:off x="4071960" y="1836415"/>
                <a:ext cx="3022470" cy="1146451"/>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FFCF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21;p53"/>
              <p:cNvSpPr/>
              <p:nvPr/>
            </p:nvSpPr>
            <p:spPr>
              <a:xfrm>
                <a:off x="4158629" y="1849009"/>
                <a:ext cx="2909809" cy="1146421"/>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FF8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Rectangle 52"/>
            <p:cNvSpPr/>
            <p:nvPr/>
          </p:nvSpPr>
          <p:spPr>
            <a:xfrm>
              <a:off x="4055866" y="1056167"/>
              <a:ext cx="3430747"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gợi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thoại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từng</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tranh</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xmlns="" id="{07A8FBC0-9C15-3DA6-3F1E-E4E96D1DF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74" y="849234"/>
            <a:ext cx="5440581" cy="5813716"/>
          </a:xfrm>
          <a:prstGeom prst="rect">
            <a:avLst/>
          </a:prstGeom>
        </p:spPr>
      </p:pic>
    </p:spTree>
    <p:extLst>
      <p:ext uri="{BB962C8B-B14F-4D97-AF65-F5344CB8AC3E}">
        <p14:creationId xmlns:p14="http://schemas.microsoft.com/office/powerpoint/2010/main" val="31337949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ccb8bc6dbe83c6ae811819d70909b6f"/>
          <p:cNvPicPr>
            <a:picLocks noChangeAspect="1"/>
          </p:cNvPicPr>
          <p:nvPr/>
        </p:nvPicPr>
        <p:blipFill>
          <a:blip r:embed="rId3"/>
          <a:stretch>
            <a:fillRect/>
          </a:stretch>
        </p:blipFill>
        <p:spPr>
          <a:xfrm>
            <a:off x="-62230" y="3276031"/>
            <a:ext cx="12254230" cy="3552190"/>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14" name="Rectangle 13"/>
          <p:cNvSpPr/>
          <p:nvPr/>
        </p:nvSpPr>
        <p:spPr>
          <a:xfrm>
            <a:off x="880019" y="1869183"/>
            <a:ext cx="5184866" cy="3539430"/>
          </a:xfrm>
          <a:prstGeom prst="rect">
            <a:avLst/>
          </a:prstGeom>
        </p:spPr>
        <p:txBody>
          <a:bodyPr wrap="square">
            <a:spAutoFit/>
          </a:bodyPr>
          <a:lstStyle/>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a:solidFill>
                  <a:srgbClr val="000000"/>
                </a:solidFill>
                <a:latin typeface="Arial-Rounded" panose="020B0500000000000000"/>
                <a:ea typeface="Arial-Rounded" panose="020B0500000000000000" pitchFamily="34" charset="0"/>
                <a:cs typeface="Times New Roman" panose="02020603050405020304" pitchFamily="18" charset="0"/>
              </a:rPr>
              <a:t>Ngày x</a:t>
            </a:r>
            <a:r>
              <a:rPr lang="vi-VN" sz="28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2800">
                <a:solidFill>
                  <a:srgbClr val="000000"/>
                </a:solidFill>
                <a:latin typeface="Arial-Rounded" panose="020B0500000000000000"/>
                <a:ea typeface="Arial-Rounded" panose="020B0500000000000000" pitchFamily="34" charset="0"/>
                <a:cs typeface="Times New Roman" panose="02020603050405020304" pitchFamily="18" charset="0"/>
              </a:rPr>
              <a:t>a, có một năm trời nắng hạn rất lâu, ruộng động nứt nẻ, cây cỏ trụi tr</a:t>
            </a:r>
            <a:r>
              <a:rPr lang="vi-VN" sz="28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2800">
                <a:solidFill>
                  <a:srgbClr val="000000"/>
                </a:solidFill>
                <a:latin typeface="Arial-Rounded" panose="020B0500000000000000"/>
                <a:ea typeface="Arial-Rounded" panose="020B0500000000000000" pitchFamily="34" charset="0"/>
                <a:cs typeface="Times New Roman" panose="02020603050405020304" pitchFamily="18" charset="0"/>
              </a:rPr>
              <a:t>, chim muông khát khô cả họng.</a:t>
            </a:r>
            <a:endParaRPr lang="vi-VN" sz="280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a:solidFill>
                  <a:srgbClr val="000000"/>
                </a:solidFill>
                <a:latin typeface="Arial-Rounded" panose="020B0500000000000000"/>
                <a:ea typeface="Arial-Rounded" panose="020B0500000000000000" pitchFamily="34" charset="0"/>
                <a:cs typeface="Times New Roman" panose="02020603050405020304" pitchFamily="18" charset="0"/>
              </a:rPr>
              <a:t>    Cóc thấy nguy quá, bèn lên thiên đình kiện Trời. Dọc đ</a:t>
            </a:r>
            <a:r>
              <a:rPr lang="vi-VN" sz="28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ường</a:t>
            </a:r>
            <a:r>
              <a:rPr lang="en-US" sz="2800">
                <a:solidFill>
                  <a:srgbClr val="000000"/>
                </a:solidFill>
                <a:latin typeface="Arial-Rounded" panose="020B0500000000000000"/>
                <a:ea typeface="Arial-Rounded" panose="020B0500000000000000" pitchFamily="34" charset="0"/>
                <a:cs typeface="Times New Roman" panose="02020603050405020304" pitchFamily="18" charset="0"/>
              </a:rPr>
              <a:t>, gặp cua, gấu, cọp, ong và cáo. Tất cả đều xin đi theo.</a:t>
            </a:r>
            <a:endParaRPr lang="en-US" sz="2800">
              <a:latin typeface="Arial-Rounded" panose="020B0500000000000000"/>
              <a:cs typeface="Times New Roman" panose="02020603050405020304" pitchFamily="18" charset="0"/>
            </a:endParaRPr>
          </a:p>
        </p:txBody>
      </p:sp>
      <p:sp>
        <p:nvSpPr>
          <p:cNvPr id="10" name="Rounded Rectangle 4">
            <a:extLst>
              <a:ext uri="{FF2B5EF4-FFF2-40B4-BE49-F238E27FC236}">
                <a16:creationId xmlns:a16="http://schemas.microsoft.com/office/drawing/2014/main" xmlns="" id="{534CE61B-26C1-4400-AC97-0CC667BF538F}"/>
              </a:ext>
            </a:extLst>
          </p:cNvPr>
          <p:cNvSpPr/>
          <p:nvPr/>
        </p:nvSpPr>
        <p:spPr>
          <a:xfrm>
            <a:off x="6575877" y="1147048"/>
            <a:ext cx="4440465" cy="4983701"/>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E65EECEE-698A-B0BE-DC5F-8C2FF872B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7830" y="1524000"/>
            <a:ext cx="3773714" cy="4270790"/>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ccb8bc6dbe83c6ae811819d70909b6f"/>
          <p:cNvPicPr>
            <a:picLocks noChangeAspect="1"/>
          </p:cNvPicPr>
          <p:nvPr/>
        </p:nvPicPr>
        <p:blipFill>
          <a:blip r:embed="rId3"/>
          <a:stretch>
            <a:fillRect/>
          </a:stretch>
        </p:blipFill>
        <p:spPr>
          <a:xfrm>
            <a:off x="-62230" y="3233853"/>
            <a:ext cx="12254230" cy="3552190"/>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14" name="Rectangle 13"/>
          <p:cNvSpPr/>
          <p:nvPr/>
        </p:nvSpPr>
        <p:spPr>
          <a:xfrm>
            <a:off x="252976" y="1013231"/>
            <a:ext cx="5669734" cy="4708981"/>
          </a:xfrm>
          <a:prstGeom prst="rect">
            <a:avLst/>
          </a:prstGeom>
        </p:spPr>
        <p:txBody>
          <a:bodyPr wrap="square">
            <a:spAutoFit/>
          </a:bodyPr>
          <a:lstStyle/>
          <a:p>
            <a:pPr algn="just"/>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Đến cửa nhà Trời, chỉ thấy một cái trống to, cóc sắp đặt cho anh cua bò vào chum n</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Cô ong đợi sau cánh cửa. Còn chị cáo, anh gấu, anh cọp thì nấp ở hai bên. Rồi cóc một mình b</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tới, lấy dùi đánh ba hồi trống. Thấy chú cóc bé tẹo dám náo động thiên đình, </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vi-VN"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4">
            <a:extLst>
              <a:ext uri="{FF2B5EF4-FFF2-40B4-BE49-F238E27FC236}">
                <a16:creationId xmlns:a16="http://schemas.microsoft.com/office/drawing/2014/main" xmlns="" id="{534CE61B-26C1-4400-AC97-0CC667BF538F}"/>
              </a:ext>
            </a:extLst>
          </p:cNvPr>
          <p:cNvSpPr/>
          <p:nvPr/>
        </p:nvSpPr>
        <p:spPr>
          <a:xfrm>
            <a:off x="6237916" y="1190502"/>
            <a:ext cx="5460598" cy="4964282"/>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B819855D-8E71-316E-CCF2-92D17AA9BE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6915" y="1454801"/>
            <a:ext cx="4973408" cy="4496056"/>
          </a:xfrm>
          <a:prstGeom prst="rect">
            <a:avLst/>
          </a:prstGeom>
        </p:spPr>
      </p:pic>
    </p:spTree>
    <p:extLst>
      <p:ext uri="{BB962C8B-B14F-4D97-AF65-F5344CB8AC3E}">
        <p14:creationId xmlns:p14="http://schemas.microsoft.com/office/powerpoint/2010/main" val="4238379774"/>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ccb8bc6dbe83c6ae811819d70909b6f"/>
          <p:cNvPicPr>
            <a:picLocks noChangeAspect="1"/>
          </p:cNvPicPr>
          <p:nvPr/>
        </p:nvPicPr>
        <p:blipFill>
          <a:blip r:embed="rId3"/>
          <a:stretch>
            <a:fillRect/>
          </a:stretch>
        </p:blipFill>
        <p:spPr>
          <a:xfrm>
            <a:off x="-62230" y="3276031"/>
            <a:ext cx="12254230" cy="3552190"/>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10" name="Rounded Rectangle 4">
            <a:extLst>
              <a:ext uri="{FF2B5EF4-FFF2-40B4-BE49-F238E27FC236}">
                <a16:creationId xmlns:a16="http://schemas.microsoft.com/office/drawing/2014/main" xmlns="" id="{534CE61B-26C1-4400-AC97-0CC667BF538F}"/>
              </a:ext>
            </a:extLst>
          </p:cNvPr>
          <p:cNvSpPr/>
          <p:nvPr/>
        </p:nvSpPr>
        <p:spPr>
          <a:xfrm>
            <a:off x="6008532" y="1273390"/>
            <a:ext cx="4688497" cy="5127410"/>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CC540FFF-65A4-0B0A-F76B-5D1CCD1B1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4686" y="1659164"/>
            <a:ext cx="4107544" cy="4293577"/>
          </a:xfrm>
          <a:prstGeom prst="rect">
            <a:avLst/>
          </a:prstGeom>
        </p:spPr>
      </p:pic>
      <p:sp>
        <p:nvSpPr>
          <p:cNvPr id="7" name="TextBox 6">
            <a:extLst>
              <a:ext uri="{FF2B5EF4-FFF2-40B4-BE49-F238E27FC236}">
                <a16:creationId xmlns:a16="http://schemas.microsoft.com/office/drawing/2014/main" xmlns="" id="{A02759A0-B61E-2A42-6369-FB4E19465704}"/>
              </a:ext>
            </a:extLst>
          </p:cNvPr>
          <p:cNvSpPr txBox="1"/>
          <p:nvPr/>
        </p:nvSpPr>
        <p:spPr>
          <a:xfrm>
            <a:off x="391886" y="1659164"/>
            <a:ext cx="5152571" cy="3477875"/>
          </a:xfrm>
          <a:prstGeom prst="rect">
            <a:avLst/>
          </a:prstGeom>
          <a:noFill/>
        </p:spPr>
        <p:txBody>
          <a:bodyPr wrap="square">
            <a:spAutoFit/>
          </a:bodyPr>
          <a:lstStyle/>
          <a:p>
            <a:pPr algn="just"/>
            <a:r>
              <a:rPr lang="en-US" sz="1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Cóc vào. Cóc tâu:</a:t>
            </a:r>
          </a:p>
          <a:p>
            <a:pPr algn="just"/>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Muôn tâu th</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Đã lâu lắm rồi, trần gian không hề đ</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ược</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một giọt n</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cần làm m</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ngay để cứu muôn loài.</a:t>
            </a:r>
          </a:p>
          <a:p>
            <a:pPr algn="just"/>
            <a:r>
              <a:rPr lang="en-US" sz="2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sợ trần gian nổi loạn, dịu giọng nói:</a:t>
            </a:r>
          </a:p>
          <a:p>
            <a:pPr algn="just"/>
            <a:r>
              <a:rPr lang="en-US" sz="2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Thô</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i, cậu hãy về đi. Ta sẽ cho m</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xuống!</a:t>
            </a:r>
          </a:p>
          <a:p>
            <a:pPr algn="just"/>
            <a:r>
              <a:rPr lang="en-US" sz="2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Lại còn dặn thêm:</a:t>
            </a:r>
          </a:p>
          <a:p>
            <a:pPr algn="just"/>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Lần sau, hễ muốn m</a:t>
            </a:r>
            <a:r>
              <a:rPr lang="vi-VN"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0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cậu chỉ cần nghiến rang báo hiệu cho khỏi phải lên đây!</a:t>
            </a:r>
            <a:endParaRPr lang="en-US" sz="2000"/>
          </a:p>
        </p:txBody>
      </p:sp>
    </p:spTree>
    <p:extLst>
      <p:ext uri="{BB962C8B-B14F-4D97-AF65-F5344CB8AC3E}">
        <p14:creationId xmlns:p14="http://schemas.microsoft.com/office/powerpoint/2010/main" val="712828349"/>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ccb8bc6dbe83c6ae811819d70909b6f"/>
          <p:cNvPicPr>
            <a:picLocks noChangeAspect="1"/>
          </p:cNvPicPr>
          <p:nvPr/>
        </p:nvPicPr>
        <p:blipFill>
          <a:blip r:embed="rId3"/>
          <a:stretch>
            <a:fillRect/>
          </a:stretch>
        </p:blipFill>
        <p:spPr>
          <a:xfrm>
            <a:off x="-62230" y="3276031"/>
            <a:ext cx="12254230" cy="3552190"/>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10" name="Rounded Rectangle 4">
            <a:extLst>
              <a:ext uri="{FF2B5EF4-FFF2-40B4-BE49-F238E27FC236}">
                <a16:creationId xmlns:a16="http://schemas.microsoft.com/office/drawing/2014/main" xmlns="" id="{534CE61B-26C1-4400-AC97-0CC667BF538F}"/>
              </a:ext>
            </a:extLst>
          </p:cNvPr>
          <p:cNvSpPr/>
          <p:nvPr/>
        </p:nvSpPr>
        <p:spPr>
          <a:xfrm>
            <a:off x="6237916" y="1190502"/>
            <a:ext cx="5300941" cy="4964282"/>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7BA5A6FF-E152-FF04-86BE-62449BFE5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1385" y="1611086"/>
            <a:ext cx="4817186" cy="4194628"/>
          </a:xfrm>
          <a:prstGeom prst="rect">
            <a:avLst/>
          </a:prstGeom>
        </p:spPr>
      </p:pic>
      <p:sp>
        <p:nvSpPr>
          <p:cNvPr id="7" name="TextBox 6">
            <a:extLst>
              <a:ext uri="{FF2B5EF4-FFF2-40B4-BE49-F238E27FC236}">
                <a16:creationId xmlns:a16="http://schemas.microsoft.com/office/drawing/2014/main" xmlns="" id="{B5A7D876-5241-D51A-6E6A-CDDDB46350C3}"/>
              </a:ext>
            </a:extLst>
          </p:cNvPr>
          <p:cNvSpPr txBox="1"/>
          <p:nvPr/>
        </p:nvSpPr>
        <p:spPr>
          <a:xfrm>
            <a:off x="306357" y="2488961"/>
            <a:ext cx="5300941" cy="1815882"/>
          </a:xfrm>
          <a:prstGeom prst="rect">
            <a:avLst/>
          </a:prstGeom>
          <a:noFill/>
        </p:spPr>
        <p:txBody>
          <a:bodyPr wrap="square">
            <a:spAutoFit/>
          </a:bodyPr>
          <a:lstStyle/>
          <a:p>
            <a:pPr algn="just"/>
            <a:r>
              <a:rPr lang="en-US" sz="2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về đến trần gian thì n</a:t>
            </a:r>
            <a:r>
              <a:rPr lang="vi-VN" sz="2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ước</a:t>
            </a:r>
            <a:r>
              <a:rPr lang="en-US" sz="2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đã ngập cả ruộng đồng.</a:t>
            </a:r>
          </a:p>
          <a:p>
            <a:pPr algn="just"/>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Từ đó, hễ cóc nghiến răng là trời đổ m</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endParaRPr lang="en-US" sz="2800"/>
          </a:p>
        </p:txBody>
      </p:sp>
    </p:spTree>
    <p:extLst>
      <p:ext uri="{BB962C8B-B14F-4D97-AF65-F5344CB8AC3E}">
        <p14:creationId xmlns:p14="http://schemas.microsoft.com/office/powerpoint/2010/main" val="142550297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2249623" y="149621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5048827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6146208" y="847880"/>
            <a:ext cx="5555682" cy="938408"/>
            <a:chOff x="8074959" y="1866151"/>
            <a:chExt cx="3934904" cy="938408"/>
          </a:xfrm>
        </p:grpSpPr>
        <p:sp>
          <p:nvSpPr>
            <p:cNvPr id="34" name="Rounded Rectangular Callout 15"/>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theo</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đoạn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87307609-A64E-C204-F32A-257B32DF5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65" y="362857"/>
            <a:ext cx="5957527" cy="6008914"/>
          </a:xfrm>
          <a:prstGeom prst="rect">
            <a:avLst/>
          </a:prstGeom>
        </p:spPr>
      </p:pic>
    </p:spTree>
    <p:extLst>
      <p:ext uri="{BB962C8B-B14F-4D97-AF65-F5344CB8AC3E}">
        <p14:creationId xmlns:p14="http://schemas.microsoft.com/office/powerpoint/2010/main" val="3862673243"/>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26086" y="1889619"/>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nối</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pic>
        <p:nvPicPr>
          <p:cNvPr id="4" name="Picture 3">
            <a:extLst>
              <a:ext uri="{FF2B5EF4-FFF2-40B4-BE49-F238E27FC236}">
                <a16:creationId xmlns:a16="http://schemas.microsoft.com/office/drawing/2014/main" xmlns="" id="{097B331D-E5C1-03DC-72EB-EEBB40DCE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3975"/>
            <a:ext cx="5399314" cy="6008914"/>
          </a:xfrm>
          <a:prstGeom prst="rect">
            <a:avLst/>
          </a:prstGeom>
        </p:spPr>
      </p:pic>
    </p:spTree>
    <p:extLst>
      <p:ext uri="{BB962C8B-B14F-4D97-AF65-F5344CB8AC3E}">
        <p14:creationId xmlns:p14="http://schemas.microsoft.com/office/powerpoint/2010/main" val="15394119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26086" y="1889619"/>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nối</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pic>
        <p:nvPicPr>
          <p:cNvPr id="3" name="Picture 2">
            <a:extLst>
              <a:ext uri="{FF2B5EF4-FFF2-40B4-BE49-F238E27FC236}">
                <a16:creationId xmlns:a16="http://schemas.microsoft.com/office/drawing/2014/main" xmlns="" id="{C8E5757D-CD62-2096-CAFC-0C9782F52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99" y="333829"/>
            <a:ext cx="4972501" cy="6037942"/>
          </a:xfrm>
          <a:prstGeom prst="rect">
            <a:avLst/>
          </a:prstGeom>
        </p:spPr>
      </p:pic>
    </p:spTree>
    <p:extLst>
      <p:ext uri="{BB962C8B-B14F-4D97-AF65-F5344CB8AC3E}">
        <p14:creationId xmlns:p14="http://schemas.microsoft.com/office/powerpoint/2010/main" val="85487333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673B8B-BE2C-CB2D-6A3E-FF1B4B8B0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 y="1009449"/>
            <a:ext cx="11422743" cy="5652607"/>
          </a:xfrm>
          <a:prstGeom prst="rect">
            <a:avLst/>
          </a:prstGeom>
        </p:spPr>
      </p:pic>
      <p:sp>
        <p:nvSpPr>
          <p:cNvPr id="5" name="TextBox 4">
            <a:extLst>
              <a:ext uri="{FF2B5EF4-FFF2-40B4-BE49-F238E27FC236}">
                <a16:creationId xmlns:a16="http://schemas.microsoft.com/office/drawing/2014/main" xmlns="" id="{4E7E3B7C-B100-BA33-5DCB-DF4FB2BA0426}"/>
              </a:ext>
            </a:extLst>
          </p:cNvPr>
          <p:cNvSpPr txBox="1"/>
          <p:nvPr/>
        </p:nvSpPr>
        <p:spPr>
          <a:xfrm>
            <a:off x="2931886" y="301563"/>
            <a:ext cx="6096000" cy="707886"/>
          </a:xfrm>
          <a:prstGeom prst="rect">
            <a:avLst/>
          </a:prstGeom>
          <a:noFill/>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Cóc kiện Trời </a:t>
            </a:r>
          </a:p>
        </p:txBody>
      </p:sp>
    </p:spTree>
    <p:extLst>
      <p:ext uri="{BB962C8B-B14F-4D97-AF65-F5344CB8AC3E}">
        <p14:creationId xmlns:p14="http://schemas.microsoft.com/office/powerpoint/2010/main" val="541443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26086" y="1889619"/>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nối</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pic>
        <p:nvPicPr>
          <p:cNvPr id="4" name="Picture 3">
            <a:extLst>
              <a:ext uri="{FF2B5EF4-FFF2-40B4-BE49-F238E27FC236}">
                <a16:creationId xmlns:a16="http://schemas.microsoft.com/office/drawing/2014/main" xmlns="" id="{7956A066-1797-01F3-591D-4B43627E3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99" y="236362"/>
            <a:ext cx="4957987" cy="6149923"/>
          </a:xfrm>
          <a:prstGeom prst="rect">
            <a:avLst/>
          </a:prstGeom>
        </p:spPr>
      </p:pic>
    </p:spTree>
    <p:extLst>
      <p:ext uri="{BB962C8B-B14F-4D97-AF65-F5344CB8AC3E}">
        <p14:creationId xmlns:p14="http://schemas.microsoft.com/office/powerpoint/2010/main" val="313026836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26086" y="1889619"/>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nối</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pic>
        <p:nvPicPr>
          <p:cNvPr id="4" name="Picture 3">
            <a:extLst>
              <a:ext uri="{FF2B5EF4-FFF2-40B4-BE49-F238E27FC236}">
                <a16:creationId xmlns:a16="http://schemas.microsoft.com/office/drawing/2014/main" xmlns="" id="{F3F77C7C-2FE5-54E0-1FCB-6D197734A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04" y="443975"/>
            <a:ext cx="4916405" cy="6058936"/>
          </a:xfrm>
          <a:prstGeom prst="rect">
            <a:avLst/>
          </a:prstGeom>
        </p:spPr>
      </p:pic>
    </p:spTree>
    <p:extLst>
      <p:ext uri="{BB962C8B-B14F-4D97-AF65-F5344CB8AC3E}">
        <p14:creationId xmlns:p14="http://schemas.microsoft.com/office/powerpoint/2010/main" val="3959234466"/>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26086" y="1889619"/>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nối</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pic>
        <p:nvPicPr>
          <p:cNvPr id="3" name="Picture 2">
            <a:extLst>
              <a:ext uri="{FF2B5EF4-FFF2-40B4-BE49-F238E27FC236}">
                <a16:creationId xmlns:a16="http://schemas.microsoft.com/office/drawing/2014/main" xmlns="" id="{EC293E16-E2B4-6990-5F42-3285D85FF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454707"/>
            <a:ext cx="5136699" cy="6265407"/>
          </a:xfrm>
          <a:prstGeom prst="rect">
            <a:avLst/>
          </a:prstGeom>
        </p:spPr>
      </p:pic>
    </p:spTree>
    <p:extLst>
      <p:ext uri="{BB962C8B-B14F-4D97-AF65-F5344CB8AC3E}">
        <p14:creationId xmlns:p14="http://schemas.microsoft.com/office/powerpoint/2010/main" val="17455961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2249623" y="149621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toàn</a:t>
            </a:r>
            <a:r>
              <a:rPr kumimoji="0" lang="en-US" sz="6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bộ</a:t>
            </a:r>
            <a:endParaRPr kumimoji="0" lang="en-US" sz="6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004608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pic>
        <p:nvPicPr>
          <p:cNvPr id="7" name="图片 6" descr="5b7515855e095"/>
          <p:cNvPicPr>
            <a:picLocks noChangeAspect="1"/>
          </p:cNvPicPr>
          <p:nvPr/>
        </p:nvPicPr>
        <p:blipFill rotWithShape="1">
          <a:blip r:embed="rId4"/>
          <a:srcRect l="13815" t="-5543" r="18999"/>
          <a:stretch/>
        </p:blipFill>
        <p:spPr>
          <a:xfrm>
            <a:off x="12440020" y="847880"/>
            <a:ext cx="2583518" cy="2865823"/>
          </a:xfrm>
          <a:prstGeom prst="rect">
            <a:avLst/>
          </a:prstGeom>
        </p:spPr>
      </p:pic>
      <p:grpSp>
        <p:nvGrpSpPr>
          <p:cNvPr id="33" name="Group 32"/>
          <p:cNvGrpSpPr/>
          <p:nvPr/>
        </p:nvGrpSpPr>
        <p:grpSpPr>
          <a:xfrm>
            <a:off x="6139406" y="713126"/>
            <a:ext cx="5555682" cy="1328023"/>
            <a:chOff x="8074959" y="1553241"/>
            <a:chExt cx="3934904" cy="1328023"/>
          </a:xfrm>
        </p:grpSpPr>
        <p:sp>
          <p:nvSpPr>
            <p:cNvPr id="34" name="Rounded Rectangular Callout 15"/>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38" name="Rounded Rectangle 37"/>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56" name="Rounded Rectangle 55"/>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0BC9B362-80E8-A9EF-B9FC-D82136B21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85" y="424543"/>
            <a:ext cx="5399314" cy="6008914"/>
          </a:xfrm>
          <a:prstGeom prst="rect">
            <a:avLst/>
          </a:prstGeom>
        </p:spPr>
      </p:pic>
    </p:spTree>
    <p:extLst>
      <p:ext uri="{BB962C8B-B14F-4D97-AF65-F5344CB8AC3E}">
        <p14:creationId xmlns:p14="http://schemas.microsoft.com/office/powerpoint/2010/main" val="229355366"/>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500" fill="hold"/>
                                        <p:tgtEl>
                                          <p:spTgt spid="33"/>
                                        </p:tgtEl>
                                        <p:attrNameLst>
                                          <p:attrName>ppt_w</p:attrName>
                                        </p:attrNameLst>
                                      </p:cBhvr>
                                      <p:tavLst>
                                        <p:tav tm="0">
                                          <p:val>
                                            <p:fltVal val="0"/>
                                          </p:val>
                                        </p:tav>
                                        <p:tav tm="100000">
                                          <p:val>
                                            <p:strVal val="#ppt_w"/>
                                          </p:val>
                                        </p:tav>
                                      </p:tavLst>
                                    </p:anim>
                                    <p:anim calcmode="lin" valueType="num">
                                      <p:cBhvr>
                                        <p:cTn id="11" dur="500" fill="hold"/>
                                        <p:tgtEl>
                                          <p:spTgt spid="33"/>
                                        </p:tgtEl>
                                        <p:attrNameLst>
                                          <p:attrName>ppt_h</p:attrName>
                                        </p:attrNameLst>
                                      </p:cBhvr>
                                      <p:tavLst>
                                        <p:tav tm="0">
                                          <p:val>
                                            <p:fltVal val="0"/>
                                          </p:val>
                                        </p:tav>
                                        <p:tav tm="100000">
                                          <p:val>
                                            <p:strVal val="#ppt_h"/>
                                          </p:val>
                                        </p:tav>
                                      </p:tavLst>
                                    </p:anim>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pic>
        <p:nvPicPr>
          <p:cNvPr id="7" name="图片 6" descr="5b7515855e095"/>
          <p:cNvPicPr>
            <a:picLocks noChangeAspect="1"/>
          </p:cNvPicPr>
          <p:nvPr/>
        </p:nvPicPr>
        <p:blipFill rotWithShape="1">
          <a:blip r:embed="rId4"/>
          <a:srcRect l="13815" t="-5543" r="18999"/>
          <a:stretch/>
        </p:blipFill>
        <p:spPr>
          <a:xfrm>
            <a:off x="12440020" y="847880"/>
            <a:ext cx="2583518" cy="2865823"/>
          </a:xfrm>
          <a:prstGeom prst="rect">
            <a:avLst/>
          </a:prstGeom>
        </p:spPr>
      </p:pic>
      <p:grpSp>
        <p:nvGrpSpPr>
          <p:cNvPr id="23" name="Group 22"/>
          <p:cNvGrpSpPr/>
          <p:nvPr/>
        </p:nvGrpSpPr>
        <p:grpSpPr>
          <a:xfrm>
            <a:off x="-745289" y="1908794"/>
            <a:ext cx="6096000" cy="3128835"/>
            <a:chOff x="-5139688" y="-1062762"/>
            <a:chExt cx="6096000" cy="3128835"/>
          </a:xfrm>
        </p:grpSpPr>
        <p:pic>
          <p:nvPicPr>
            <p:cNvPr id="24" name="Picture 3" descr="https://lh6.googleusercontent.com/wJTOV7Ml_ZAKZUx7krVXhN5PGZGaNcxAOJmNzkQxP9YjpdRoR6p-n8BcxEsFNTC_NvG_ZZ6OJJVsV8Fu7801Yaq2R7hqvDj8p4wU0Z9kIzQ0pXIVIZPQ8BBCkPsNMDaaaXJv-w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098062" y="-1062762"/>
              <a:ext cx="3799596" cy="3128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139688" y="-524690"/>
              <a:ext cx="6096000" cy="193899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4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4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r>
                <a:rPr kumimoji="0" lang="en-US" sz="4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toàn</a:t>
              </a:r>
              <a:r>
                <a:rPr kumimoji="0" lang="en-US" sz="4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bộ</a:t>
              </a:r>
              <a:r>
                <a:rPr kumimoji="0" lang="en-US" sz="4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chuyện</a:t>
              </a:r>
              <a:endParaRPr kumimoji="0" lang="en-US" sz="4000" b="0"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7" name="Rounded Rectangle 26"/>
          <p:cNvSpPr/>
          <p:nvPr/>
        </p:nvSpPr>
        <p:spPr>
          <a:xfrm>
            <a:off x="2337001" y="168087"/>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8" name="Rounded Rectangle 27"/>
          <p:cNvSpPr/>
          <p:nvPr/>
        </p:nvSpPr>
        <p:spPr>
          <a:xfrm>
            <a:off x="2337001" y="1027969"/>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FF3D0643-1251-4E61-914F-3044445211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194" y="168087"/>
            <a:ext cx="5399314" cy="6008914"/>
          </a:xfrm>
          <a:prstGeom prst="rect">
            <a:avLst/>
          </a:prstGeom>
        </p:spPr>
      </p:pic>
    </p:spTree>
    <p:extLst>
      <p:ext uri="{BB962C8B-B14F-4D97-AF65-F5344CB8AC3E}">
        <p14:creationId xmlns:p14="http://schemas.microsoft.com/office/powerpoint/2010/main" val="248699843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 calcmode="lin" valueType="num">
                                      <p:cBhvr>
                                        <p:cTn id="12" dur="500" fill="hold"/>
                                        <p:tgtEl>
                                          <p:spTgt spid="23"/>
                                        </p:tgtEl>
                                        <p:attrNameLst>
                                          <p:attrName>style.rotation</p:attrName>
                                        </p:attrNameLst>
                                      </p:cBhvr>
                                      <p:tavLst>
                                        <p:tav tm="0">
                                          <p:val>
                                            <p:fltVal val="360"/>
                                          </p:val>
                                        </p:tav>
                                        <p:tav tm="100000">
                                          <p:val>
                                            <p:fltVal val="0"/>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pic>
        <p:nvPicPr>
          <p:cNvPr id="7" name="图片 6" descr="5b7515855e095"/>
          <p:cNvPicPr>
            <a:picLocks noChangeAspect="1"/>
          </p:cNvPicPr>
          <p:nvPr/>
        </p:nvPicPr>
        <p:blipFill rotWithShape="1">
          <a:blip r:embed="rId4"/>
          <a:srcRect l="13815" t="-5543" r="18999"/>
          <a:stretch/>
        </p:blipFill>
        <p:spPr>
          <a:xfrm>
            <a:off x="12440020" y="847880"/>
            <a:ext cx="2583518" cy="2865823"/>
          </a:xfrm>
          <a:prstGeom prst="rect">
            <a:avLst/>
          </a:prstGeom>
        </p:spPr>
      </p:pic>
      <p:grpSp>
        <p:nvGrpSpPr>
          <p:cNvPr id="22" name="Group 21"/>
          <p:cNvGrpSpPr/>
          <p:nvPr/>
        </p:nvGrpSpPr>
        <p:grpSpPr>
          <a:xfrm rot="325758">
            <a:off x="7075715" y="1201714"/>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924487"/>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5" name="Group 24"/>
          <p:cNvGrpSpPr/>
          <p:nvPr/>
        </p:nvGrpSpPr>
        <p:grpSpPr>
          <a:xfrm rot="310518">
            <a:off x="7075715" y="2961224"/>
            <a:ext cx="4220226" cy="1229166"/>
            <a:chOff x="8022813" y="3502880"/>
            <a:chExt cx="3934904" cy="1135554"/>
          </a:xfrm>
        </p:grpSpPr>
        <p:sp>
          <p:nvSpPr>
            <p:cNvPr id="26" name="Rounded Rectangular Callout 25"/>
            <p:cNvSpPr/>
            <p:nvPr/>
          </p:nvSpPr>
          <p:spPr>
            <a:xfrm>
              <a:off x="8022813" y="3502880"/>
              <a:ext cx="3934904" cy="1070780"/>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152436" y="3561216"/>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nhất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5">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4" name="Picture 3">
            <a:extLst>
              <a:ext uri="{FF2B5EF4-FFF2-40B4-BE49-F238E27FC236}">
                <a16:creationId xmlns:a16="http://schemas.microsoft.com/office/drawing/2014/main" xmlns="" id="{47F7D14E-37B5-F6E7-8D8A-D075392FC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45" y="319133"/>
            <a:ext cx="5399314" cy="6008914"/>
          </a:xfrm>
          <a:prstGeom prst="rect">
            <a:avLst/>
          </a:prstGeom>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0-#ppt_w/2"/>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xmlns=""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xmlns=""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xmlns=""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xmlns=""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xmlns=""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xmlns=""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xmlns=""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xmlns=""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xmlns=""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xmlns=""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xmlns=""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xmlns=""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xmlns=""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xmlns=""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xmlns=""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xmlns=""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xmlns=""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xmlns=""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xmlns=""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6058706"/>
            <a:chOff x="56475" y="1219192"/>
            <a:chExt cx="11671066" cy="5640215"/>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5" y="1616135"/>
              <a:ext cx="11076957" cy="5243272"/>
            </a:xfrm>
            <a:prstGeom prst="rect">
              <a:avLst/>
            </a:prstGeom>
            <a:noFill/>
          </p:spPr>
          <p:txBody>
            <a:bodyPr wrap="square" rtlCol="0">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x</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có một năm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nắng hạn rất lâu, ruộng động nứt nẻ, cây cỏ trụi tr</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chim muông khát khô cả họng.</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thấy nguy quá, bèn lên thiên đình kiện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Dọc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gặp cua, gấu, cọp, ong và cáo. Tất cả đều xin đi theo.</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Đến cửa nhà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chỉ thấy một cái trống to, cóc bảo:</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Anh cua bò vào chum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này. Cô ong đợi sau cánh cửa. Còn chị cáo, anh gấu, anh cọp thì nấp ở hai bên.</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Sắp đặt xong, cóc một mình b</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tới, lấy dùi đánh ba hồi trống. Thấy chú cóc bé tẹo dám náo động thiên đình,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4821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4170140" y="18623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614594" y="1031735"/>
            <a:ext cx="5220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5723073"/>
            <a:chOff x="56475" y="1219192"/>
            <a:chExt cx="11671066" cy="5327765"/>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5" y="1834379"/>
              <a:ext cx="11076957" cy="4211808"/>
            </a:xfrm>
            <a:prstGeom prst="rect">
              <a:avLst/>
            </a:prstGeom>
            <a:noFill/>
          </p:spPr>
          <p:txBody>
            <a:bodyPr wrap="square" rtlCol="0">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 túng thế, đành mời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Cóc vào. Cóc tâu:</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Muôn tâu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Đã lâu lắm rồi, trần gian không hề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một giọt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ượng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đế cần làm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ngay để cứu muôn loài.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sợ trần gian nổi loạn, dịu giọng nói:</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Thô</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i, cậu hãy về đi. Ta sẽ cho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xuống!</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Lại còn dặn them:</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Lần sau, hễ muốn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cậu chỉ cần nghiến rang báo hiệu cho khỏi phải lên đây!</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về đến trần gian thì n</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ước</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đã ngập cả ruộng đồng.</a:t>
              </a: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Từ đó, hễ cóc nghiến răng là trời đổ m</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(Truyện </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cổ Việt Nam)</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4821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4170140" y="18623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614594" y="1031735"/>
            <a:ext cx="5220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971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754743"/>
            <a:ext cx="11671066" cy="5977555"/>
            <a:chOff x="56475" y="1219192"/>
            <a:chExt cx="11671066" cy="5327765"/>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custGeom>
                      <a:avLst/>
                      <a:gdLst>
                        <a:gd name="connsiteX0" fmla="*/ 0 w 11671066"/>
                        <a:gd name="connsiteY0" fmla="*/ 996279 h 5977555"/>
                        <a:gd name="connsiteX1" fmla="*/ 996279 w 11671066"/>
                        <a:gd name="connsiteY1" fmla="*/ 0 h 5977555"/>
                        <a:gd name="connsiteX2" fmla="*/ 1397246 w 11671066"/>
                        <a:gd name="connsiteY2" fmla="*/ 0 h 5977555"/>
                        <a:gd name="connsiteX3" fmla="*/ 1894998 w 11671066"/>
                        <a:gd name="connsiteY3" fmla="*/ 0 h 5977555"/>
                        <a:gd name="connsiteX4" fmla="*/ 2295964 w 11671066"/>
                        <a:gd name="connsiteY4" fmla="*/ 0 h 5977555"/>
                        <a:gd name="connsiteX5" fmla="*/ 3084071 w 11671066"/>
                        <a:gd name="connsiteY5" fmla="*/ 0 h 5977555"/>
                        <a:gd name="connsiteX6" fmla="*/ 3485038 w 11671066"/>
                        <a:gd name="connsiteY6" fmla="*/ 0 h 5977555"/>
                        <a:gd name="connsiteX7" fmla="*/ 4273145 w 11671066"/>
                        <a:gd name="connsiteY7" fmla="*/ 0 h 5977555"/>
                        <a:gd name="connsiteX8" fmla="*/ 5061252 w 11671066"/>
                        <a:gd name="connsiteY8" fmla="*/ 0 h 5977555"/>
                        <a:gd name="connsiteX9" fmla="*/ 5946145 w 11671066"/>
                        <a:gd name="connsiteY9" fmla="*/ 0 h 5977555"/>
                        <a:gd name="connsiteX10" fmla="*/ 6347111 w 11671066"/>
                        <a:gd name="connsiteY10" fmla="*/ 0 h 5977555"/>
                        <a:gd name="connsiteX11" fmla="*/ 7038433 w 11671066"/>
                        <a:gd name="connsiteY11" fmla="*/ 0 h 5977555"/>
                        <a:gd name="connsiteX12" fmla="*/ 7536185 w 11671066"/>
                        <a:gd name="connsiteY12" fmla="*/ 0 h 5977555"/>
                        <a:gd name="connsiteX13" fmla="*/ 8324292 w 11671066"/>
                        <a:gd name="connsiteY13" fmla="*/ 0 h 5977555"/>
                        <a:gd name="connsiteX14" fmla="*/ 8918829 w 11671066"/>
                        <a:gd name="connsiteY14" fmla="*/ 0 h 5977555"/>
                        <a:gd name="connsiteX15" fmla="*/ 9513366 w 11671066"/>
                        <a:gd name="connsiteY15" fmla="*/ 0 h 5977555"/>
                        <a:gd name="connsiteX16" fmla="*/ 9914333 w 11671066"/>
                        <a:gd name="connsiteY16" fmla="*/ 0 h 5977555"/>
                        <a:gd name="connsiteX17" fmla="*/ 10674787 w 11671066"/>
                        <a:gd name="connsiteY17" fmla="*/ 0 h 5977555"/>
                        <a:gd name="connsiteX18" fmla="*/ 11671066 w 11671066"/>
                        <a:gd name="connsiteY18" fmla="*/ 996279 h 5977555"/>
                        <a:gd name="connsiteX19" fmla="*/ 11671066 w 11671066"/>
                        <a:gd name="connsiteY19" fmla="*/ 1540895 h 5977555"/>
                        <a:gd name="connsiteX20" fmla="*/ 11671066 w 11671066"/>
                        <a:gd name="connsiteY20" fmla="*/ 2284761 h 5977555"/>
                        <a:gd name="connsiteX21" fmla="*/ 11671066 w 11671066"/>
                        <a:gd name="connsiteY21" fmla="*/ 3028627 h 5977555"/>
                        <a:gd name="connsiteX22" fmla="*/ 11671066 w 11671066"/>
                        <a:gd name="connsiteY22" fmla="*/ 3613094 h 5977555"/>
                        <a:gd name="connsiteX23" fmla="*/ 11671066 w 11671066"/>
                        <a:gd name="connsiteY23" fmla="*/ 4157710 h 5977555"/>
                        <a:gd name="connsiteX24" fmla="*/ 11671066 w 11671066"/>
                        <a:gd name="connsiteY24" fmla="*/ 4981276 h 5977555"/>
                        <a:gd name="connsiteX25" fmla="*/ 10674787 w 11671066"/>
                        <a:gd name="connsiteY25" fmla="*/ 5977555 h 5977555"/>
                        <a:gd name="connsiteX26" fmla="*/ 9983465 w 11671066"/>
                        <a:gd name="connsiteY26" fmla="*/ 5977555 h 5977555"/>
                        <a:gd name="connsiteX27" fmla="*/ 9388928 w 11671066"/>
                        <a:gd name="connsiteY27" fmla="*/ 5977555 h 5977555"/>
                        <a:gd name="connsiteX28" fmla="*/ 8794391 w 11671066"/>
                        <a:gd name="connsiteY28" fmla="*/ 5977555 h 5977555"/>
                        <a:gd name="connsiteX29" fmla="*/ 8393424 w 11671066"/>
                        <a:gd name="connsiteY29" fmla="*/ 5977555 h 5977555"/>
                        <a:gd name="connsiteX30" fmla="*/ 7508532 w 11671066"/>
                        <a:gd name="connsiteY30" fmla="*/ 5977555 h 5977555"/>
                        <a:gd name="connsiteX31" fmla="*/ 7010780 w 11671066"/>
                        <a:gd name="connsiteY31" fmla="*/ 5977555 h 5977555"/>
                        <a:gd name="connsiteX32" fmla="*/ 6416243 w 11671066"/>
                        <a:gd name="connsiteY32" fmla="*/ 5977555 h 5977555"/>
                        <a:gd name="connsiteX33" fmla="*/ 5821707 w 11671066"/>
                        <a:gd name="connsiteY33" fmla="*/ 5977555 h 5977555"/>
                        <a:gd name="connsiteX34" fmla="*/ 5323955 w 11671066"/>
                        <a:gd name="connsiteY34" fmla="*/ 5977555 h 5977555"/>
                        <a:gd name="connsiteX35" fmla="*/ 4729418 w 11671066"/>
                        <a:gd name="connsiteY35" fmla="*/ 5977555 h 5977555"/>
                        <a:gd name="connsiteX36" fmla="*/ 3941311 w 11671066"/>
                        <a:gd name="connsiteY36" fmla="*/ 5977555 h 5977555"/>
                        <a:gd name="connsiteX37" fmla="*/ 3540344 w 11671066"/>
                        <a:gd name="connsiteY37" fmla="*/ 5977555 h 5977555"/>
                        <a:gd name="connsiteX38" fmla="*/ 2752237 w 11671066"/>
                        <a:gd name="connsiteY38" fmla="*/ 5977555 h 5977555"/>
                        <a:gd name="connsiteX39" fmla="*/ 2351270 w 11671066"/>
                        <a:gd name="connsiteY39" fmla="*/ 5977555 h 5977555"/>
                        <a:gd name="connsiteX40" fmla="*/ 1659948 w 11671066"/>
                        <a:gd name="connsiteY40" fmla="*/ 5977555 h 5977555"/>
                        <a:gd name="connsiteX41" fmla="*/ 996279 w 11671066"/>
                        <a:gd name="connsiteY41" fmla="*/ 5977555 h 5977555"/>
                        <a:gd name="connsiteX42" fmla="*/ 0 w 11671066"/>
                        <a:gd name="connsiteY42" fmla="*/ 4981276 h 5977555"/>
                        <a:gd name="connsiteX43" fmla="*/ 0 w 11671066"/>
                        <a:gd name="connsiteY43" fmla="*/ 4277260 h 5977555"/>
                        <a:gd name="connsiteX44" fmla="*/ 0 w 11671066"/>
                        <a:gd name="connsiteY44" fmla="*/ 3573244 h 5977555"/>
                        <a:gd name="connsiteX45" fmla="*/ 0 w 11671066"/>
                        <a:gd name="connsiteY45" fmla="*/ 2988778 h 5977555"/>
                        <a:gd name="connsiteX46" fmla="*/ 0 w 11671066"/>
                        <a:gd name="connsiteY46" fmla="*/ 2324611 h 5977555"/>
                        <a:gd name="connsiteX47" fmla="*/ 0 w 11671066"/>
                        <a:gd name="connsiteY47" fmla="*/ 1740145 h 5977555"/>
                        <a:gd name="connsiteX48" fmla="*/ 0 w 11671066"/>
                        <a:gd name="connsiteY48" fmla="*/ 996279 h 597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977555" fill="none" extrusionOk="0">
                          <a:moveTo>
                            <a:pt x="0" y="996279"/>
                          </a:moveTo>
                          <a:cubicBezTo>
                            <a:pt x="54602" y="462825"/>
                            <a:pt x="474726" y="-41359"/>
                            <a:pt x="996279" y="0"/>
                          </a:cubicBezTo>
                          <a:cubicBezTo>
                            <a:pt x="1162710" y="19590"/>
                            <a:pt x="1280359" y="-12484"/>
                            <a:pt x="1397246" y="0"/>
                          </a:cubicBezTo>
                          <a:cubicBezTo>
                            <a:pt x="1514133" y="12484"/>
                            <a:pt x="1712369" y="753"/>
                            <a:pt x="1894998" y="0"/>
                          </a:cubicBezTo>
                          <a:cubicBezTo>
                            <a:pt x="2077627" y="-753"/>
                            <a:pt x="2101449" y="-12433"/>
                            <a:pt x="2295964" y="0"/>
                          </a:cubicBezTo>
                          <a:cubicBezTo>
                            <a:pt x="2490479" y="12433"/>
                            <a:pt x="2837297" y="24192"/>
                            <a:pt x="3084071" y="0"/>
                          </a:cubicBezTo>
                          <a:cubicBezTo>
                            <a:pt x="3330845" y="-24192"/>
                            <a:pt x="3360268" y="4753"/>
                            <a:pt x="3485038" y="0"/>
                          </a:cubicBezTo>
                          <a:cubicBezTo>
                            <a:pt x="3609808" y="-4753"/>
                            <a:pt x="3975700" y="22747"/>
                            <a:pt x="4273145" y="0"/>
                          </a:cubicBezTo>
                          <a:cubicBezTo>
                            <a:pt x="4570590" y="-22747"/>
                            <a:pt x="4857375" y="8869"/>
                            <a:pt x="5061252" y="0"/>
                          </a:cubicBezTo>
                          <a:cubicBezTo>
                            <a:pt x="5265129" y="-8869"/>
                            <a:pt x="5705610" y="-14359"/>
                            <a:pt x="5946145" y="0"/>
                          </a:cubicBezTo>
                          <a:cubicBezTo>
                            <a:pt x="6186680" y="14359"/>
                            <a:pt x="6265037" y="14269"/>
                            <a:pt x="6347111" y="0"/>
                          </a:cubicBezTo>
                          <a:cubicBezTo>
                            <a:pt x="6429185" y="-14269"/>
                            <a:pt x="6840948" y="-27317"/>
                            <a:pt x="7038433" y="0"/>
                          </a:cubicBezTo>
                          <a:cubicBezTo>
                            <a:pt x="7235918" y="27317"/>
                            <a:pt x="7347944" y="15048"/>
                            <a:pt x="7536185" y="0"/>
                          </a:cubicBezTo>
                          <a:cubicBezTo>
                            <a:pt x="7724426" y="-15048"/>
                            <a:pt x="8069743" y="-5656"/>
                            <a:pt x="8324292" y="0"/>
                          </a:cubicBezTo>
                          <a:cubicBezTo>
                            <a:pt x="8578841" y="5656"/>
                            <a:pt x="8690299" y="21585"/>
                            <a:pt x="8918829" y="0"/>
                          </a:cubicBezTo>
                          <a:cubicBezTo>
                            <a:pt x="9147359" y="-21585"/>
                            <a:pt x="9349442" y="-29236"/>
                            <a:pt x="9513366" y="0"/>
                          </a:cubicBezTo>
                          <a:cubicBezTo>
                            <a:pt x="9677290" y="29236"/>
                            <a:pt x="9802165" y="-13602"/>
                            <a:pt x="9914333" y="0"/>
                          </a:cubicBezTo>
                          <a:cubicBezTo>
                            <a:pt x="10026501" y="13602"/>
                            <a:pt x="10520868" y="-31248"/>
                            <a:pt x="10674787" y="0"/>
                          </a:cubicBezTo>
                          <a:cubicBezTo>
                            <a:pt x="11221147" y="-31368"/>
                            <a:pt x="11609188" y="452289"/>
                            <a:pt x="11671066" y="996279"/>
                          </a:cubicBezTo>
                          <a:cubicBezTo>
                            <a:pt x="11646435" y="1138756"/>
                            <a:pt x="11655863" y="1272240"/>
                            <a:pt x="11671066" y="1540895"/>
                          </a:cubicBezTo>
                          <a:cubicBezTo>
                            <a:pt x="11686269" y="1809550"/>
                            <a:pt x="11697999" y="2014671"/>
                            <a:pt x="11671066" y="2284761"/>
                          </a:cubicBezTo>
                          <a:cubicBezTo>
                            <a:pt x="11644133" y="2554851"/>
                            <a:pt x="11692257" y="2875307"/>
                            <a:pt x="11671066" y="3028627"/>
                          </a:cubicBezTo>
                          <a:cubicBezTo>
                            <a:pt x="11649875" y="3181947"/>
                            <a:pt x="11669921" y="3493858"/>
                            <a:pt x="11671066" y="3613094"/>
                          </a:cubicBezTo>
                          <a:cubicBezTo>
                            <a:pt x="11672211" y="3732330"/>
                            <a:pt x="11682707" y="3902175"/>
                            <a:pt x="11671066" y="4157710"/>
                          </a:cubicBezTo>
                          <a:cubicBezTo>
                            <a:pt x="11659425" y="4413245"/>
                            <a:pt x="11651490" y="4635385"/>
                            <a:pt x="11671066" y="4981276"/>
                          </a:cubicBezTo>
                          <a:cubicBezTo>
                            <a:pt x="11682212" y="5520783"/>
                            <a:pt x="11152254" y="5953974"/>
                            <a:pt x="10674787" y="5977555"/>
                          </a:cubicBezTo>
                          <a:cubicBezTo>
                            <a:pt x="10512635" y="5956129"/>
                            <a:pt x="10269963" y="5965448"/>
                            <a:pt x="9983465" y="5977555"/>
                          </a:cubicBezTo>
                          <a:cubicBezTo>
                            <a:pt x="9696967" y="5989662"/>
                            <a:pt x="9677584" y="6001782"/>
                            <a:pt x="9388928" y="5977555"/>
                          </a:cubicBezTo>
                          <a:cubicBezTo>
                            <a:pt x="9100272" y="5953328"/>
                            <a:pt x="9009295" y="5979303"/>
                            <a:pt x="8794391" y="5977555"/>
                          </a:cubicBezTo>
                          <a:cubicBezTo>
                            <a:pt x="8579487" y="5975807"/>
                            <a:pt x="8501474" y="5984582"/>
                            <a:pt x="8393424" y="5977555"/>
                          </a:cubicBezTo>
                          <a:cubicBezTo>
                            <a:pt x="8285374" y="5970528"/>
                            <a:pt x="7713653" y="5989149"/>
                            <a:pt x="7508532" y="5977555"/>
                          </a:cubicBezTo>
                          <a:cubicBezTo>
                            <a:pt x="7303411" y="5965961"/>
                            <a:pt x="7196332" y="5973163"/>
                            <a:pt x="7010780" y="5977555"/>
                          </a:cubicBezTo>
                          <a:cubicBezTo>
                            <a:pt x="6825228" y="5981947"/>
                            <a:pt x="6669618" y="5962404"/>
                            <a:pt x="6416243" y="5977555"/>
                          </a:cubicBezTo>
                          <a:cubicBezTo>
                            <a:pt x="6162868" y="5992706"/>
                            <a:pt x="6037374" y="5998242"/>
                            <a:pt x="5821707" y="5977555"/>
                          </a:cubicBezTo>
                          <a:cubicBezTo>
                            <a:pt x="5606040" y="5956868"/>
                            <a:pt x="5527909" y="5982076"/>
                            <a:pt x="5323955" y="5977555"/>
                          </a:cubicBezTo>
                          <a:cubicBezTo>
                            <a:pt x="5120001" y="5973034"/>
                            <a:pt x="4905194" y="5964917"/>
                            <a:pt x="4729418" y="5977555"/>
                          </a:cubicBezTo>
                          <a:cubicBezTo>
                            <a:pt x="4553642" y="5990193"/>
                            <a:pt x="4265328" y="5977460"/>
                            <a:pt x="3941311" y="5977555"/>
                          </a:cubicBezTo>
                          <a:cubicBezTo>
                            <a:pt x="3617294" y="5977650"/>
                            <a:pt x="3663621" y="5979778"/>
                            <a:pt x="3540344" y="5977555"/>
                          </a:cubicBezTo>
                          <a:cubicBezTo>
                            <a:pt x="3417067" y="5975332"/>
                            <a:pt x="2960674" y="6001728"/>
                            <a:pt x="2752237" y="5977555"/>
                          </a:cubicBezTo>
                          <a:cubicBezTo>
                            <a:pt x="2543800" y="5953382"/>
                            <a:pt x="2494397" y="5989839"/>
                            <a:pt x="2351270" y="5977555"/>
                          </a:cubicBezTo>
                          <a:cubicBezTo>
                            <a:pt x="2208143" y="5965271"/>
                            <a:pt x="1990645" y="5976225"/>
                            <a:pt x="1659948" y="5977555"/>
                          </a:cubicBezTo>
                          <a:cubicBezTo>
                            <a:pt x="1329251" y="5978885"/>
                            <a:pt x="1247669" y="6009429"/>
                            <a:pt x="996279" y="5977555"/>
                          </a:cubicBezTo>
                          <a:cubicBezTo>
                            <a:pt x="417025" y="5955345"/>
                            <a:pt x="116399" y="5492615"/>
                            <a:pt x="0" y="4981276"/>
                          </a:cubicBezTo>
                          <a:cubicBezTo>
                            <a:pt x="-12280" y="4776334"/>
                            <a:pt x="-33686" y="4615068"/>
                            <a:pt x="0" y="4277260"/>
                          </a:cubicBezTo>
                          <a:cubicBezTo>
                            <a:pt x="33686" y="3939452"/>
                            <a:pt x="25972" y="3809729"/>
                            <a:pt x="0" y="3573244"/>
                          </a:cubicBezTo>
                          <a:cubicBezTo>
                            <a:pt x="-25972" y="3336759"/>
                            <a:pt x="-25394" y="3217424"/>
                            <a:pt x="0" y="2988778"/>
                          </a:cubicBezTo>
                          <a:cubicBezTo>
                            <a:pt x="25394" y="2760132"/>
                            <a:pt x="-4939" y="2656658"/>
                            <a:pt x="0" y="2324611"/>
                          </a:cubicBezTo>
                          <a:cubicBezTo>
                            <a:pt x="4939" y="1992564"/>
                            <a:pt x="27440" y="1911262"/>
                            <a:pt x="0" y="1740145"/>
                          </a:cubicBezTo>
                          <a:cubicBezTo>
                            <a:pt x="-27440" y="1569028"/>
                            <a:pt x="-33191" y="1331681"/>
                            <a:pt x="0" y="996279"/>
                          </a:cubicBezTo>
                          <a:close/>
                        </a:path>
                        <a:path w="11671066" h="5977555" stroke="0" extrusionOk="0">
                          <a:moveTo>
                            <a:pt x="0" y="996279"/>
                          </a:moveTo>
                          <a:cubicBezTo>
                            <a:pt x="79550" y="439965"/>
                            <a:pt x="427202" y="23030"/>
                            <a:pt x="996279" y="0"/>
                          </a:cubicBezTo>
                          <a:cubicBezTo>
                            <a:pt x="1331586" y="-5460"/>
                            <a:pt x="1561194" y="22193"/>
                            <a:pt x="1784386" y="0"/>
                          </a:cubicBezTo>
                          <a:cubicBezTo>
                            <a:pt x="2007578" y="-22193"/>
                            <a:pt x="2106091" y="-20506"/>
                            <a:pt x="2282138" y="0"/>
                          </a:cubicBezTo>
                          <a:cubicBezTo>
                            <a:pt x="2458185" y="20506"/>
                            <a:pt x="2599523" y="2204"/>
                            <a:pt x="2683105" y="0"/>
                          </a:cubicBezTo>
                          <a:cubicBezTo>
                            <a:pt x="2766687" y="-2204"/>
                            <a:pt x="3056989" y="15000"/>
                            <a:pt x="3374427" y="0"/>
                          </a:cubicBezTo>
                          <a:cubicBezTo>
                            <a:pt x="3691865" y="-15000"/>
                            <a:pt x="3673128" y="-22708"/>
                            <a:pt x="3968964" y="0"/>
                          </a:cubicBezTo>
                          <a:cubicBezTo>
                            <a:pt x="4264800" y="22708"/>
                            <a:pt x="4395072" y="-29101"/>
                            <a:pt x="4660286" y="0"/>
                          </a:cubicBezTo>
                          <a:cubicBezTo>
                            <a:pt x="4925500" y="29101"/>
                            <a:pt x="4962724" y="28469"/>
                            <a:pt x="5254823" y="0"/>
                          </a:cubicBezTo>
                          <a:cubicBezTo>
                            <a:pt x="5546922" y="-28469"/>
                            <a:pt x="5540487" y="4669"/>
                            <a:pt x="5655789" y="0"/>
                          </a:cubicBezTo>
                          <a:cubicBezTo>
                            <a:pt x="5771091" y="-4669"/>
                            <a:pt x="6297897" y="-32742"/>
                            <a:pt x="6540681" y="0"/>
                          </a:cubicBezTo>
                          <a:cubicBezTo>
                            <a:pt x="6783465" y="32742"/>
                            <a:pt x="6811441" y="4223"/>
                            <a:pt x="6941648" y="0"/>
                          </a:cubicBezTo>
                          <a:cubicBezTo>
                            <a:pt x="7071855" y="-4223"/>
                            <a:pt x="7311667" y="16399"/>
                            <a:pt x="7632970" y="0"/>
                          </a:cubicBezTo>
                          <a:cubicBezTo>
                            <a:pt x="7954273" y="-16399"/>
                            <a:pt x="7919699" y="3367"/>
                            <a:pt x="8130722" y="0"/>
                          </a:cubicBezTo>
                          <a:cubicBezTo>
                            <a:pt x="8341745" y="-3367"/>
                            <a:pt x="8602889" y="9451"/>
                            <a:pt x="8725259" y="0"/>
                          </a:cubicBezTo>
                          <a:cubicBezTo>
                            <a:pt x="8847629" y="-9451"/>
                            <a:pt x="9173429" y="24992"/>
                            <a:pt x="9319796" y="0"/>
                          </a:cubicBezTo>
                          <a:cubicBezTo>
                            <a:pt x="9466163" y="-24992"/>
                            <a:pt x="9521173" y="13600"/>
                            <a:pt x="9720763" y="0"/>
                          </a:cubicBezTo>
                          <a:cubicBezTo>
                            <a:pt x="9920353" y="-13600"/>
                            <a:pt x="10340189" y="-25529"/>
                            <a:pt x="10674787" y="0"/>
                          </a:cubicBezTo>
                          <a:cubicBezTo>
                            <a:pt x="11238936" y="8751"/>
                            <a:pt x="11716705" y="479785"/>
                            <a:pt x="11671066" y="996279"/>
                          </a:cubicBezTo>
                          <a:cubicBezTo>
                            <a:pt x="11651194" y="1210112"/>
                            <a:pt x="11646236" y="1425107"/>
                            <a:pt x="11671066" y="1540895"/>
                          </a:cubicBezTo>
                          <a:cubicBezTo>
                            <a:pt x="11695896" y="1656683"/>
                            <a:pt x="11659589" y="1960333"/>
                            <a:pt x="11671066" y="2085512"/>
                          </a:cubicBezTo>
                          <a:cubicBezTo>
                            <a:pt x="11682543" y="2210691"/>
                            <a:pt x="11646877" y="2518805"/>
                            <a:pt x="11671066" y="2709828"/>
                          </a:cubicBezTo>
                          <a:cubicBezTo>
                            <a:pt x="11695255" y="2900851"/>
                            <a:pt x="11638475" y="3146164"/>
                            <a:pt x="11671066" y="3453694"/>
                          </a:cubicBezTo>
                          <a:cubicBezTo>
                            <a:pt x="11703657" y="3761224"/>
                            <a:pt x="11649664" y="3792323"/>
                            <a:pt x="11671066" y="3998310"/>
                          </a:cubicBezTo>
                          <a:cubicBezTo>
                            <a:pt x="11692468" y="4204297"/>
                            <a:pt x="11703333" y="4650730"/>
                            <a:pt x="11671066" y="4981276"/>
                          </a:cubicBezTo>
                          <a:cubicBezTo>
                            <a:pt x="11656545" y="5516491"/>
                            <a:pt x="11236087" y="5880648"/>
                            <a:pt x="10674787" y="5977555"/>
                          </a:cubicBezTo>
                          <a:cubicBezTo>
                            <a:pt x="10415528" y="5997693"/>
                            <a:pt x="10178090" y="5938724"/>
                            <a:pt x="9886680" y="5977555"/>
                          </a:cubicBezTo>
                          <a:cubicBezTo>
                            <a:pt x="9595270" y="6016386"/>
                            <a:pt x="9631518" y="5968348"/>
                            <a:pt x="9485713" y="5977555"/>
                          </a:cubicBezTo>
                          <a:cubicBezTo>
                            <a:pt x="9339908" y="5986762"/>
                            <a:pt x="9216254" y="5974776"/>
                            <a:pt x="9084746" y="5977555"/>
                          </a:cubicBezTo>
                          <a:cubicBezTo>
                            <a:pt x="8953238" y="5980334"/>
                            <a:pt x="8572365" y="6005162"/>
                            <a:pt x="8199854" y="5977555"/>
                          </a:cubicBezTo>
                          <a:cubicBezTo>
                            <a:pt x="7827343" y="5949948"/>
                            <a:pt x="7701513" y="6003580"/>
                            <a:pt x="7411747" y="5977555"/>
                          </a:cubicBezTo>
                          <a:cubicBezTo>
                            <a:pt x="7121981" y="5951530"/>
                            <a:pt x="7096967" y="5982584"/>
                            <a:pt x="7010780" y="5977555"/>
                          </a:cubicBezTo>
                          <a:cubicBezTo>
                            <a:pt x="6924593" y="5972526"/>
                            <a:pt x="6684611" y="5963267"/>
                            <a:pt x="6416243" y="5977555"/>
                          </a:cubicBezTo>
                          <a:cubicBezTo>
                            <a:pt x="6147875" y="5991843"/>
                            <a:pt x="6212529" y="5965015"/>
                            <a:pt x="6015277" y="5977555"/>
                          </a:cubicBezTo>
                          <a:cubicBezTo>
                            <a:pt x="5818025" y="5990095"/>
                            <a:pt x="5721818" y="5977260"/>
                            <a:pt x="5517525" y="5977555"/>
                          </a:cubicBezTo>
                          <a:cubicBezTo>
                            <a:pt x="5313232" y="5977850"/>
                            <a:pt x="5295241" y="5965723"/>
                            <a:pt x="5116558" y="5977555"/>
                          </a:cubicBezTo>
                          <a:cubicBezTo>
                            <a:pt x="4937875" y="5989387"/>
                            <a:pt x="4799730" y="5972800"/>
                            <a:pt x="4715591" y="5977555"/>
                          </a:cubicBezTo>
                          <a:cubicBezTo>
                            <a:pt x="4631452" y="5982310"/>
                            <a:pt x="4363988" y="5977665"/>
                            <a:pt x="4217840" y="5977555"/>
                          </a:cubicBezTo>
                          <a:cubicBezTo>
                            <a:pt x="4071692" y="5977445"/>
                            <a:pt x="3799638" y="5993213"/>
                            <a:pt x="3526518" y="5977555"/>
                          </a:cubicBezTo>
                          <a:cubicBezTo>
                            <a:pt x="3253398" y="5961897"/>
                            <a:pt x="3231994" y="5971566"/>
                            <a:pt x="3125551" y="5977555"/>
                          </a:cubicBezTo>
                          <a:cubicBezTo>
                            <a:pt x="3019108" y="5983544"/>
                            <a:pt x="2597326" y="5957745"/>
                            <a:pt x="2337444" y="5977555"/>
                          </a:cubicBezTo>
                          <a:cubicBezTo>
                            <a:pt x="2077562" y="5997365"/>
                            <a:pt x="2071616" y="5975340"/>
                            <a:pt x="1839692" y="5977555"/>
                          </a:cubicBezTo>
                          <a:cubicBezTo>
                            <a:pt x="1607768" y="5979770"/>
                            <a:pt x="1279049" y="5937929"/>
                            <a:pt x="996279" y="5977555"/>
                          </a:cubicBezTo>
                          <a:cubicBezTo>
                            <a:pt x="449301" y="6003044"/>
                            <a:pt x="-13793" y="5588095"/>
                            <a:pt x="0" y="4981276"/>
                          </a:cubicBezTo>
                          <a:cubicBezTo>
                            <a:pt x="-836" y="4746213"/>
                            <a:pt x="22039" y="4646539"/>
                            <a:pt x="0" y="4317110"/>
                          </a:cubicBezTo>
                          <a:cubicBezTo>
                            <a:pt x="-22039" y="3987681"/>
                            <a:pt x="21375" y="3764084"/>
                            <a:pt x="0" y="3573244"/>
                          </a:cubicBezTo>
                          <a:cubicBezTo>
                            <a:pt x="-21375" y="3382404"/>
                            <a:pt x="31123" y="3067244"/>
                            <a:pt x="0" y="2869228"/>
                          </a:cubicBezTo>
                          <a:cubicBezTo>
                            <a:pt x="-31123" y="2671212"/>
                            <a:pt x="-2383" y="2541497"/>
                            <a:pt x="0" y="2324611"/>
                          </a:cubicBezTo>
                          <a:cubicBezTo>
                            <a:pt x="2383" y="2107725"/>
                            <a:pt x="22917" y="1890052"/>
                            <a:pt x="0" y="1580745"/>
                          </a:cubicBezTo>
                          <a:cubicBezTo>
                            <a:pt x="-22917" y="1271438"/>
                            <a:pt x="10455" y="1154580"/>
                            <a:pt x="0" y="996279"/>
                          </a:cubicBezTo>
                          <a:close/>
                        </a:path>
                      </a:pathLst>
                    </a:cu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7" y="1706692"/>
              <a:ext cx="11076957" cy="429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1" name="Teardrop 10">
            <a:extLst>
              <a:ext uri="{FF2B5EF4-FFF2-40B4-BE49-F238E27FC236}">
                <a16:creationId xmlns:a16="http://schemas.microsoft.com/office/drawing/2014/main" xmlns="" id="{AD9FDF7C-2B11-4F54-B670-10A9DE30268F}"/>
              </a:ext>
            </a:extLst>
          </p:cNvPr>
          <p:cNvSpPr/>
          <p:nvPr/>
        </p:nvSpPr>
        <p:spPr>
          <a:xfrm>
            <a:off x="260466" y="144312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xmlns="" id="{22CBFBE6-52E0-4C2C-A154-759151EFA9EB}"/>
              </a:ext>
            </a:extLst>
          </p:cNvPr>
          <p:cNvSpPr/>
          <p:nvPr/>
        </p:nvSpPr>
        <p:spPr>
          <a:xfrm>
            <a:off x="268175" y="321355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6" name="Rounded Rectangle 15">
            <a:extLst>
              <a:ext uri="{FF2B5EF4-FFF2-40B4-BE49-F238E27FC236}">
                <a16:creationId xmlns:a16="http://schemas.microsoft.com/office/drawing/2014/main" xmlns="" id="{1D978805-115F-41AB-B582-FEC50A2E61A2}"/>
              </a:ext>
            </a:extLst>
          </p:cNvPr>
          <p:cNvSpPr/>
          <p:nvPr/>
        </p:nvSpPr>
        <p:spPr>
          <a:xfrm>
            <a:off x="789883" y="1420628"/>
            <a:ext cx="10933005" cy="1599708"/>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xmlns="" id="{7198EA6E-9D54-44DF-A84F-996FF823E56D}"/>
              </a:ext>
            </a:extLst>
          </p:cNvPr>
          <p:cNvSpPr/>
          <p:nvPr/>
        </p:nvSpPr>
        <p:spPr>
          <a:xfrm>
            <a:off x="707761" y="3097294"/>
            <a:ext cx="11076957" cy="3700356"/>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3" name="TextBox 2">
            <a:extLst>
              <a:ext uri="{FF2B5EF4-FFF2-40B4-BE49-F238E27FC236}">
                <a16:creationId xmlns:a16="http://schemas.microsoft.com/office/drawing/2014/main" xmlns="" id="{8E1E7A59-4413-B105-FA45-77EEC63A95EA}"/>
              </a:ext>
            </a:extLst>
          </p:cNvPr>
          <p:cNvSpPr txBox="1"/>
          <p:nvPr/>
        </p:nvSpPr>
        <p:spPr>
          <a:xfrm>
            <a:off x="1093287" y="1508472"/>
            <a:ext cx="10397906" cy="1569660"/>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x</a:t>
            </a:r>
            <a:r>
              <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có một năm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nắng hạn rất lâu, ruộng động nứt nẻ, cây cỏ trụi tr</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chim muông khát khô cả họng.</a:t>
            </a:r>
            <a:endPar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Cóc thấy nguy quá, bèn lên thiên đình kiện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Dọc đ</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gặp cua, gấu, cọp, ong và cáo. Tất cả đều xin đi theo.</a:t>
            </a:r>
            <a:endParaRPr lang="en-US" sz="2400"/>
          </a:p>
        </p:txBody>
      </p:sp>
      <p:sp>
        <p:nvSpPr>
          <p:cNvPr id="5" name="TextBox 4">
            <a:extLst>
              <a:ext uri="{FF2B5EF4-FFF2-40B4-BE49-F238E27FC236}">
                <a16:creationId xmlns:a16="http://schemas.microsoft.com/office/drawing/2014/main" xmlns="" id="{63F71530-2C33-632F-07DA-51B7AF2B5470}"/>
              </a:ext>
            </a:extLst>
          </p:cNvPr>
          <p:cNvSpPr txBox="1"/>
          <p:nvPr/>
        </p:nvSpPr>
        <p:spPr>
          <a:xfrm>
            <a:off x="879940" y="3057711"/>
            <a:ext cx="10752889" cy="3785652"/>
          </a:xfrm>
          <a:prstGeom prst="rect">
            <a:avLst/>
          </a:prstGeom>
          <a:noFill/>
        </p:spPr>
        <p:txBody>
          <a:bodyPr wrap="square">
            <a:spAutoFit/>
          </a:bodyPr>
          <a:lstStyle/>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chỉ thấy một cái trống to, cóc bảo:</a:t>
            </a:r>
          </a:p>
          <a:p>
            <a:pPr algn="just"/>
            <a:r>
              <a:rPr lang="en-US"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Anh cua bò vào chum n</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này. Cô ong đợi sau cánh cửa. Còn chị cáo, anh gấu, anh cọp thì nấp ở hai bên.</a:t>
            </a:r>
            <a:endParaRPr lang="vi-VN" sz="2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Sắp đặt xong, cóc một mình b</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tới, lấy dùi đánh ba hồi trống. Thấy chú cóc bé tẹo dám náo động thiên đình,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C8C66E1E-57AD-9E49-81B5-DA72004EBA7D}"/>
              </a:ext>
            </a:extLst>
          </p:cNvPr>
          <p:cNvSpPr txBox="1"/>
          <p:nvPr/>
        </p:nvSpPr>
        <p:spPr>
          <a:xfrm>
            <a:off x="3340681" y="858345"/>
            <a:ext cx="5220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87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6" grpId="0" animBg="1"/>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3135</Words>
  <Application>Microsoft Office PowerPoint</Application>
  <PresentationFormat>Custom</PresentationFormat>
  <Paragraphs>222</Paragraphs>
  <Slides>47</Slides>
  <Notes>19</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主题​​</vt:lpstr>
      <vt:lpstr>1_SlidesMania</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39</cp:revision>
  <dcterms:created xsi:type="dcterms:W3CDTF">2022-06-02T14:40:37Z</dcterms:created>
  <dcterms:modified xsi:type="dcterms:W3CDTF">2022-08-20T09:49:42Z</dcterms:modified>
</cp:coreProperties>
</file>