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8" r:id="rId2"/>
    <p:sldId id="257" r:id="rId3"/>
    <p:sldId id="259" r:id="rId4"/>
    <p:sldId id="260" r:id="rId5"/>
    <p:sldId id="277" r:id="rId6"/>
    <p:sldId id="261" r:id="rId7"/>
    <p:sldId id="262" r:id="rId8"/>
    <p:sldId id="264" r:id="rId9"/>
    <p:sldId id="279" r:id="rId10"/>
    <p:sldId id="256" r:id="rId11"/>
    <p:sldId id="280" r:id="rId12"/>
    <p:sldId id="281" r:id="rId13"/>
    <p:sldId id="267" r:id="rId14"/>
    <p:sldId id="282" r:id="rId15"/>
    <p:sldId id="283" r:id="rId16"/>
    <p:sldId id="284" r:id="rId17"/>
    <p:sldId id="265" r:id="rId18"/>
    <p:sldId id="270" r:id="rId19"/>
    <p:sldId id="276"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4960"/>
    <a:srgbClr val="E1496C"/>
    <a:srgbClr val="C83522"/>
    <a:srgbClr val="B15E21"/>
    <a:srgbClr val="70AD47"/>
    <a:srgbClr val="F5D014"/>
    <a:srgbClr val="F9E57F"/>
    <a:srgbClr val="F3C71C"/>
    <a:srgbClr val="EDE427"/>
    <a:srgbClr val="EFCA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79" d="100"/>
          <a:sy n="79" d="100"/>
        </p:scale>
        <p:origin x="773"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774AD7-AECD-4CBA-A311-8F5B10F3BC34}" type="datetimeFigureOut">
              <a:rPr lang="en-US" smtClean="0"/>
              <a:t>8/9/2022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DA07B-318D-4AED-B79A-C8027208CF05}" type="slidenum">
              <a:rPr lang="en-US" smtClean="0"/>
              <a:t>‹#›</a:t>
            </a:fld>
            <a:endParaRPr lang="en-US"/>
          </a:p>
        </p:txBody>
      </p:sp>
    </p:spTree>
    <p:extLst>
      <p:ext uri="{BB962C8B-B14F-4D97-AF65-F5344CB8AC3E}">
        <p14:creationId xmlns:p14="http://schemas.microsoft.com/office/powerpoint/2010/main" val="3911034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0D5D39-4FD6-9CE1-FF6C-FD828F5260D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57DA7EB-BCE2-B016-C2FF-95208B015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2DA85D9-E073-FA54-115B-75FB8CF5AF18}"/>
              </a:ext>
            </a:extLst>
          </p:cNvPr>
          <p:cNvSpPr>
            <a:spLocks noGrp="1"/>
          </p:cNvSpPr>
          <p:nvPr>
            <p:ph type="dt" sz="half" idx="10"/>
          </p:nvPr>
        </p:nvSpPr>
        <p:spPr/>
        <p:txBody>
          <a:bodyPr/>
          <a:lstStyle/>
          <a:p>
            <a:fld id="{BA259EDC-934B-473C-B5D9-E72A93ABC995}" type="datetimeFigureOut">
              <a:rPr lang="zh-CN" altLang="en-US" smtClean="0"/>
              <a:t>2022/9/8</a:t>
            </a:fld>
            <a:endParaRPr lang="zh-CN" altLang="en-US"/>
          </a:p>
        </p:txBody>
      </p:sp>
      <p:sp>
        <p:nvSpPr>
          <p:cNvPr id="5" name="页脚占位符 4">
            <a:extLst>
              <a:ext uri="{FF2B5EF4-FFF2-40B4-BE49-F238E27FC236}">
                <a16:creationId xmlns:a16="http://schemas.microsoft.com/office/drawing/2014/main" id="{76716796-FF65-86A7-D41D-5524D081D3C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32334B-5180-A12D-F739-3A6FC88415DD}"/>
              </a:ext>
            </a:extLst>
          </p:cNvPr>
          <p:cNvSpPr>
            <a:spLocks noGrp="1"/>
          </p:cNvSpPr>
          <p:nvPr>
            <p:ph type="sldNum" sz="quarter" idx="12"/>
          </p:nvPr>
        </p:nvSpPr>
        <p:spPr/>
        <p:txBody>
          <a:bodyPr/>
          <a:lstStyle/>
          <a:p>
            <a:fld id="{01CD2563-8636-4436-928B-986C050A5A69}" type="slidenum">
              <a:rPr lang="zh-CN" altLang="en-US" smtClean="0"/>
              <a:t>‹#›</a:t>
            </a:fld>
            <a:endParaRPr lang="zh-CN" altLang="en-US"/>
          </a:p>
        </p:txBody>
      </p:sp>
    </p:spTree>
    <p:extLst>
      <p:ext uri="{BB962C8B-B14F-4D97-AF65-F5344CB8AC3E}">
        <p14:creationId xmlns:p14="http://schemas.microsoft.com/office/powerpoint/2010/main" val="1699224149"/>
      </p:ext>
    </p:extLst>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AA5A31-E639-BCC0-A33E-B50E71D35E8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E415990-6B75-D1B0-F54C-BFC63AE835C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62D6E8-512A-7C1A-5424-ED7DBBBCA04F}"/>
              </a:ext>
            </a:extLst>
          </p:cNvPr>
          <p:cNvSpPr>
            <a:spLocks noGrp="1"/>
          </p:cNvSpPr>
          <p:nvPr>
            <p:ph type="dt" sz="half" idx="10"/>
          </p:nvPr>
        </p:nvSpPr>
        <p:spPr/>
        <p:txBody>
          <a:bodyPr/>
          <a:lstStyle/>
          <a:p>
            <a:fld id="{BA259EDC-934B-473C-B5D9-E72A93ABC995}" type="datetimeFigureOut">
              <a:rPr lang="zh-CN" altLang="en-US" smtClean="0"/>
              <a:t>2022/9/8</a:t>
            </a:fld>
            <a:endParaRPr lang="zh-CN" altLang="en-US"/>
          </a:p>
        </p:txBody>
      </p:sp>
      <p:sp>
        <p:nvSpPr>
          <p:cNvPr id="5" name="页脚占位符 4">
            <a:extLst>
              <a:ext uri="{FF2B5EF4-FFF2-40B4-BE49-F238E27FC236}">
                <a16:creationId xmlns:a16="http://schemas.microsoft.com/office/drawing/2014/main" id="{2D6F350D-CE5D-7F35-1970-337D8E0352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E69724-D1AD-8029-C47D-2F8BE4CA1302}"/>
              </a:ext>
            </a:extLst>
          </p:cNvPr>
          <p:cNvSpPr>
            <a:spLocks noGrp="1"/>
          </p:cNvSpPr>
          <p:nvPr>
            <p:ph type="sldNum" sz="quarter" idx="12"/>
          </p:nvPr>
        </p:nvSpPr>
        <p:spPr/>
        <p:txBody>
          <a:bodyPr/>
          <a:lstStyle/>
          <a:p>
            <a:fld id="{01CD2563-8636-4436-928B-986C050A5A69}" type="slidenum">
              <a:rPr lang="zh-CN" altLang="en-US" smtClean="0"/>
              <a:t>‹#›</a:t>
            </a:fld>
            <a:endParaRPr lang="zh-CN" altLang="en-US"/>
          </a:p>
        </p:txBody>
      </p:sp>
    </p:spTree>
    <p:extLst>
      <p:ext uri="{BB962C8B-B14F-4D97-AF65-F5344CB8AC3E}">
        <p14:creationId xmlns:p14="http://schemas.microsoft.com/office/powerpoint/2010/main" val="3187282643"/>
      </p:ext>
    </p:extLst>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56E522B-9DC6-F26A-5BCE-3B05CCF028B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9517BA-9B5E-EE5E-C8B9-D9453AEF729D}"/>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F5EB27-B71F-E38F-2EA8-9F03C32157E4}"/>
              </a:ext>
            </a:extLst>
          </p:cNvPr>
          <p:cNvSpPr>
            <a:spLocks noGrp="1"/>
          </p:cNvSpPr>
          <p:nvPr>
            <p:ph type="dt" sz="half" idx="10"/>
          </p:nvPr>
        </p:nvSpPr>
        <p:spPr/>
        <p:txBody>
          <a:bodyPr/>
          <a:lstStyle/>
          <a:p>
            <a:fld id="{BA259EDC-934B-473C-B5D9-E72A93ABC995}" type="datetimeFigureOut">
              <a:rPr lang="zh-CN" altLang="en-US" smtClean="0"/>
              <a:t>2022/9/8</a:t>
            </a:fld>
            <a:endParaRPr lang="zh-CN" altLang="en-US"/>
          </a:p>
        </p:txBody>
      </p:sp>
      <p:sp>
        <p:nvSpPr>
          <p:cNvPr id="5" name="页脚占位符 4">
            <a:extLst>
              <a:ext uri="{FF2B5EF4-FFF2-40B4-BE49-F238E27FC236}">
                <a16:creationId xmlns:a16="http://schemas.microsoft.com/office/drawing/2014/main" id="{FC34ECAA-1314-00F4-2382-4CB8D6733BF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C6AD88D-CCEB-1866-0397-F7EC23934203}"/>
              </a:ext>
            </a:extLst>
          </p:cNvPr>
          <p:cNvSpPr>
            <a:spLocks noGrp="1"/>
          </p:cNvSpPr>
          <p:nvPr>
            <p:ph type="sldNum" sz="quarter" idx="12"/>
          </p:nvPr>
        </p:nvSpPr>
        <p:spPr/>
        <p:txBody>
          <a:bodyPr/>
          <a:lstStyle/>
          <a:p>
            <a:fld id="{01CD2563-8636-4436-928B-986C050A5A69}" type="slidenum">
              <a:rPr lang="zh-CN" altLang="en-US" smtClean="0"/>
              <a:t>‹#›</a:t>
            </a:fld>
            <a:endParaRPr lang="zh-CN" altLang="en-US"/>
          </a:p>
        </p:txBody>
      </p:sp>
    </p:spTree>
    <p:extLst>
      <p:ext uri="{BB962C8B-B14F-4D97-AF65-F5344CB8AC3E}">
        <p14:creationId xmlns:p14="http://schemas.microsoft.com/office/powerpoint/2010/main" val="3651659554"/>
      </p:ext>
    </p:extLst>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445EFE-BC41-BE3F-4AEE-3055E973EB1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F72135A-3C1D-F6FC-6A97-52A6DFB91E3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7930BD2-02E2-00B9-3BF3-166354DDFB75}"/>
              </a:ext>
            </a:extLst>
          </p:cNvPr>
          <p:cNvSpPr>
            <a:spLocks noGrp="1"/>
          </p:cNvSpPr>
          <p:nvPr>
            <p:ph type="dt" sz="half" idx="10"/>
          </p:nvPr>
        </p:nvSpPr>
        <p:spPr/>
        <p:txBody>
          <a:bodyPr/>
          <a:lstStyle/>
          <a:p>
            <a:fld id="{BA259EDC-934B-473C-B5D9-E72A93ABC995}" type="datetimeFigureOut">
              <a:rPr lang="zh-CN" altLang="en-US" smtClean="0"/>
              <a:t>2022/9/8</a:t>
            </a:fld>
            <a:endParaRPr lang="zh-CN" altLang="en-US"/>
          </a:p>
        </p:txBody>
      </p:sp>
      <p:sp>
        <p:nvSpPr>
          <p:cNvPr id="5" name="页脚占位符 4">
            <a:extLst>
              <a:ext uri="{FF2B5EF4-FFF2-40B4-BE49-F238E27FC236}">
                <a16:creationId xmlns:a16="http://schemas.microsoft.com/office/drawing/2014/main" id="{CBFE3137-77D7-591E-D6D1-AA2E95491A7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EC950C9-204F-42E9-8381-FDAC4870C1BC}"/>
              </a:ext>
            </a:extLst>
          </p:cNvPr>
          <p:cNvSpPr>
            <a:spLocks noGrp="1"/>
          </p:cNvSpPr>
          <p:nvPr>
            <p:ph type="sldNum" sz="quarter" idx="12"/>
          </p:nvPr>
        </p:nvSpPr>
        <p:spPr/>
        <p:txBody>
          <a:bodyPr/>
          <a:lstStyle/>
          <a:p>
            <a:fld id="{01CD2563-8636-4436-928B-986C050A5A69}" type="slidenum">
              <a:rPr lang="zh-CN" altLang="en-US" smtClean="0"/>
              <a:t>‹#›</a:t>
            </a:fld>
            <a:endParaRPr lang="zh-CN" altLang="en-US"/>
          </a:p>
        </p:txBody>
      </p:sp>
    </p:spTree>
    <p:extLst>
      <p:ext uri="{BB962C8B-B14F-4D97-AF65-F5344CB8AC3E}">
        <p14:creationId xmlns:p14="http://schemas.microsoft.com/office/powerpoint/2010/main" val="2182185944"/>
      </p:ext>
    </p:extLst>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4A587F-B33D-ECEB-E971-853D68956C5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CE917B6-0006-20AC-A831-B41F86B1E7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ECCBE6B-1B76-7864-F2B5-EE7A8EF03FE4}"/>
              </a:ext>
            </a:extLst>
          </p:cNvPr>
          <p:cNvSpPr>
            <a:spLocks noGrp="1"/>
          </p:cNvSpPr>
          <p:nvPr>
            <p:ph type="dt" sz="half" idx="10"/>
          </p:nvPr>
        </p:nvSpPr>
        <p:spPr/>
        <p:txBody>
          <a:bodyPr/>
          <a:lstStyle/>
          <a:p>
            <a:fld id="{BA259EDC-934B-473C-B5D9-E72A93ABC995}" type="datetimeFigureOut">
              <a:rPr lang="zh-CN" altLang="en-US" smtClean="0"/>
              <a:t>2022/9/8</a:t>
            </a:fld>
            <a:endParaRPr lang="zh-CN" altLang="en-US"/>
          </a:p>
        </p:txBody>
      </p:sp>
      <p:sp>
        <p:nvSpPr>
          <p:cNvPr id="5" name="页脚占位符 4">
            <a:extLst>
              <a:ext uri="{FF2B5EF4-FFF2-40B4-BE49-F238E27FC236}">
                <a16:creationId xmlns:a16="http://schemas.microsoft.com/office/drawing/2014/main" id="{8475E64A-13A2-E0BC-CA6B-D6FC70D4D8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D3D9ED4-CD10-0197-2B18-1ECF34B82C53}"/>
              </a:ext>
            </a:extLst>
          </p:cNvPr>
          <p:cNvSpPr>
            <a:spLocks noGrp="1"/>
          </p:cNvSpPr>
          <p:nvPr>
            <p:ph type="sldNum" sz="quarter" idx="12"/>
          </p:nvPr>
        </p:nvSpPr>
        <p:spPr/>
        <p:txBody>
          <a:bodyPr/>
          <a:lstStyle/>
          <a:p>
            <a:fld id="{01CD2563-8636-4436-928B-986C050A5A69}" type="slidenum">
              <a:rPr lang="zh-CN" altLang="en-US" smtClean="0"/>
              <a:t>‹#›</a:t>
            </a:fld>
            <a:endParaRPr lang="zh-CN" altLang="en-US"/>
          </a:p>
        </p:txBody>
      </p:sp>
    </p:spTree>
    <p:extLst>
      <p:ext uri="{BB962C8B-B14F-4D97-AF65-F5344CB8AC3E}">
        <p14:creationId xmlns:p14="http://schemas.microsoft.com/office/powerpoint/2010/main" val="3647650229"/>
      </p:ext>
    </p:extLst>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26012B-A5A6-052B-BCB0-E07F2E578C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AB273AB-827C-3403-D401-0C813CC1D68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53A682-6D00-5421-2415-A60EF3336F2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FB47DD2-3AB8-B284-D2E4-AB29F0816CA6}"/>
              </a:ext>
            </a:extLst>
          </p:cNvPr>
          <p:cNvSpPr>
            <a:spLocks noGrp="1"/>
          </p:cNvSpPr>
          <p:nvPr>
            <p:ph type="dt" sz="half" idx="10"/>
          </p:nvPr>
        </p:nvSpPr>
        <p:spPr/>
        <p:txBody>
          <a:bodyPr/>
          <a:lstStyle/>
          <a:p>
            <a:fld id="{BA259EDC-934B-473C-B5D9-E72A93ABC995}" type="datetimeFigureOut">
              <a:rPr lang="zh-CN" altLang="en-US" smtClean="0"/>
              <a:t>2022/9/8</a:t>
            </a:fld>
            <a:endParaRPr lang="zh-CN" altLang="en-US"/>
          </a:p>
        </p:txBody>
      </p:sp>
      <p:sp>
        <p:nvSpPr>
          <p:cNvPr id="6" name="页脚占位符 5">
            <a:extLst>
              <a:ext uri="{FF2B5EF4-FFF2-40B4-BE49-F238E27FC236}">
                <a16:creationId xmlns:a16="http://schemas.microsoft.com/office/drawing/2014/main" id="{A25B326D-9764-757E-7A13-45106BD7556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493456A-C913-9DC9-04B5-F38952E1DF5D}"/>
              </a:ext>
            </a:extLst>
          </p:cNvPr>
          <p:cNvSpPr>
            <a:spLocks noGrp="1"/>
          </p:cNvSpPr>
          <p:nvPr>
            <p:ph type="sldNum" sz="quarter" idx="12"/>
          </p:nvPr>
        </p:nvSpPr>
        <p:spPr/>
        <p:txBody>
          <a:bodyPr/>
          <a:lstStyle/>
          <a:p>
            <a:fld id="{01CD2563-8636-4436-928B-986C050A5A69}" type="slidenum">
              <a:rPr lang="zh-CN" altLang="en-US" smtClean="0"/>
              <a:t>‹#›</a:t>
            </a:fld>
            <a:endParaRPr lang="zh-CN" altLang="en-US"/>
          </a:p>
        </p:txBody>
      </p:sp>
    </p:spTree>
    <p:extLst>
      <p:ext uri="{BB962C8B-B14F-4D97-AF65-F5344CB8AC3E}">
        <p14:creationId xmlns:p14="http://schemas.microsoft.com/office/powerpoint/2010/main" val="3826320416"/>
      </p:ext>
    </p:extLst>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AF5404-040F-0398-37C3-9EEAE8371D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B57B233-25C9-DFB9-91E3-95251A6F0C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285BD00-6F1F-ACC9-D8CC-9D58693D97A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1079F4D-6DF5-5FF2-2127-EF0A4BDB68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1832747-F20D-62D3-66D2-EBA6F4B4BB7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EBEE23E-B3D2-181C-59F1-C60FE08E90B4}"/>
              </a:ext>
            </a:extLst>
          </p:cNvPr>
          <p:cNvSpPr>
            <a:spLocks noGrp="1"/>
          </p:cNvSpPr>
          <p:nvPr>
            <p:ph type="dt" sz="half" idx="10"/>
          </p:nvPr>
        </p:nvSpPr>
        <p:spPr/>
        <p:txBody>
          <a:bodyPr/>
          <a:lstStyle/>
          <a:p>
            <a:fld id="{BA259EDC-934B-473C-B5D9-E72A93ABC995}" type="datetimeFigureOut">
              <a:rPr lang="zh-CN" altLang="en-US" smtClean="0"/>
              <a:t>2022/9/8</a:t>
            </a:fld>
            <a:endParaRPr lang="zh-CN" altLang="en-US"/>
          </a:p>
        </p:txBody>
      </p:sp>
      <p:sp>
        <p:nvSpPr>
          <p:cNvPr id="8" name="页脚占位符 7">
            <a:extLst>
              <a:ext uri="{FF2B5EF4-FFF2-40B4-BE49-F238E27FC236}">
                <a16:creationId xmlns:a16="http://schemas.microsoft.com/office/drawing/2014/main" id="{34BB9FCD-341B-1E17-54B6-7919D9C1574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D9C7BE6-615C-65D4-5950-21BC329CFD76}"/>
              </a:ext>
            </a:extLst>
          </p:cNvPr>
          <p:cNvSpPr>
            <a:spLocks noGrp="1"/>
          </p:cNvSpPr>
          <p:nvPr>
            <p:ph type="sldNum" sz="quarter" idx="12"/>
          </p:nvPr>
        </p:nvSpPr>
        <p:spPr/>
        <p:txBody>
          <a:bodyPr/>
          <a:lstStyle/>
          <a:p>
            <a:fld id="{01CD2563-8636-4436-928B-986C050A5A69}" type="slidenum">
              <a:rPr lang="zh-CN" altLang="en-US" smtClean="0"/>
              <a:t>‹#›</a:t>
            </a:fld>
            <a:endParaRPr lang="zh-CN" altLang="en-US"/>
          </a:p>
        </p:txBody>
      </p:sp>
    </p:spTree>
    <p:extLst>
      <p:ext uri="{BB962C8B-B14F-4D97-AF65-F5344CB8AC3E}">
        <p14:creationId xmlns:p14="http://schemas.microsoft.com/office/powerpoint/2010/main" val="3682673361"/>
      </p:ext>
    </p:extLst>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0EA976-53EF-E89B-180A-16B5DA06504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74530F8-4555-ADBF-6058-F43980942C71}"/>
              </a:ext>
            </a:extLst>
          </p:cNvPr>
          <p:cNvSpPr>
            <a:spLocks noGrp="1"/>
          </p:cNvSpPr>
          <p:nvPr>
            <p:ph type="dt" sz="half" idx="10"/>
          </p:nvPr>
        </p:nvSpPr>
        <p:spPr/>
        <p:txBody>
          <a:bodyPr/>
          <a:lstStyle/>
          <a:p>
            <a:fld id="{BA259EDC-934B-473C-B5D9-E72A93ABC995}" type="datetimeFigureOut">
              <a:rPr lang="zh-CN" altLang="en-US" smtClean="0"/>
              <a:t>2022/9/8</a:t>
            </a:fld>
            <a:endParaRPr lang="zh-CN" altLang="en-US"/>
          </a:p>
        </p:txBody>
      </p:sp>
      <p:sp>
        <p:nvSpPr>
          <p:cNvPr id="4" name="页脚占位符 3">
            <a:extLst>
              <a:ext uri="{FF2B5EF4-FFF2-40B4-BE49-F238E27FC236}">
                <a16:creationId xmlns:a16="http://schemas.microsoft.com/office/drawing/2014/main" id="{D29987D4-971B-602B-07AA-09C788F70B4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D29767F-8114-7129-B2F2-DF9F918F27D5}"/>
              </a:ext>
            </a:extLst>
          </p:cNvPr>
          <p:cNvSpPr>
            <a:spLocks noGrp="1"/>
          </p:cNvSpPr>
          <p:nvPr>
            <p:ph type="sldNum" sz="quarter" idx="12"/>
          </p:nvPr>
        </p:nvSpPr>
        <p:spPr/>
        <p:txBody>
          <a:bodyPr/>
          <a:lstStyle/>
          <a:p>
            <a:fld id="{01CD2563-8636-4436-928B-986C050A5A69}" type="slidenum">
              <a:rPr lang="zh-CN" altLang="en-US" smtClean="0"/>
              <a:t>‹#›</a:t>
            </a:fld>
            <a:endParaRPr lang="zh-CN" altLang="en-US"/>
          </a:p>
        </p:txBody>
      </p:sp>
    </p:spTree>
    <p:extLst>
      <p:ext uri="{BB962C8B-B14F-4D97-AF65-F5344CB8AC3E}">
        <p14:creationId xmlns:p14="http://schemas.microsoft.com/office/powerpoint/2010/main" val="1757775736"/>
      </p:ext>
    </p:extLst>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5E8034E-9377-BA67-2019-3B2756B6663B}"/>
              </a:ext>
            </a:extLst>
          </p:cNvPr>
          <p:cNvSpPr>
            <a:spLocks noGrp="1"/>
          </p:cNvSpPr>
          <p:nvPr>
            <p:ph type="dt" sz="half" idx="10"/>
          </p:nvPr>
        </p:nvSpPr>
        <p:spPr/>
        <p:txBody>
          <a:bodyPr/>
          <a:lstStyle/>
          <a:p>
            <a:fld id="{BA259EDC-934B-473C-B5D9-E72A93ABC995}" type="datetimeFigureOut">
              <a:rPr lang="zh-CN" altLang="en-US" smtClean="0"/>
              <a:t>2022/9/8</a:t>
            </a:fld>
            <a:endParaRPr lang="zh-CN" altLang="en-US"/>
          </a:p>
        </p:txBody>
      </p:sp>
      <p:sp>
        <p:nvSpPr>
          <p:cNvPr id="3" name="页脚占位符 2">
            <a:extLst>
              <a:ext uri="{FF2B5EF4-FFF2-40B4-BE49-F238E27FC236}">
                <a16:creationId xmlns:a16="http://schemas.microsoft.com/office/drawing/2014/main" id="{061736CE-CAA3-700E-E50D-DD04B46866D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954B2BC-0D65-ABDD-6F74-904FFD3DE792}"/>
              </a:ext>
            </a:extLst>
          </p:cNvPr>
          <p:cNvSpPr>
            <a:spLocks noGrp="1"/>
          </p:cNvSpPr>
          <p:nvPr>
            <p:ph type="sldNum" sz="quarter" idx="12"/>
          </p:nvPr>
        </p:nvSpPr>
        <p:spPr/>
        <p:txBody>
          <a:bodyPr/>
          <a:lstStyle/>
          <a:p>
            <a:fld id="{01CD2563-8636-4436-928B-986C050A5A69}" type="slidenum">
              <a:rPr lang="zh-CN" altLang="en-US" smtClean="0"/>
              <a:t>‹#›</a:t>
            </a:fld>
            <a:endParaRPr lang="zh-CN" altLang="en-US"/>
          </a:p>
        </p:txBody>
      </p:sp>
    </p:spTree>
    <p:extLst>
      <p:ext uri="{BB962C8B-B14F-4D97-AF65-F5344CB8AC3E}">
        <p14:creationId xmlns:p14="http://schemas.microsoft.com/office/powerpoint/2010/main" val="688437695"/>
      </p:ext>
    </p:extLst>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E28FD1-2962-13EA-959D-52894887BF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8EFE19-0D0F-76DD-D4A9-7E4DDD6582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A6D13FD-B382-0A64-1115-8F2E219E2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AE282C-3922-2121-9ADC-9A4C844193FE}"/>
              </a:ext>
            </a:extLst>
          </p:cNvPr>
          <p:cNvSpPr>
            <a:spLocks noGrp="1"/>
          </p:cNvSpPr>
          <p:nvPr>
            <p:ph type="dt" sz="half" idx="10"/>
          </p:nvPr>
        </p:nvSpPr>
        <p:spPr/>
        <p:txBody>
          <a:bodyPr/>
          <a:lstStyle/>
          <a:p>
            <a:fld id="{BA259EDC-934B-473C-B5D9-E72A93ABC995}" type="datetimeFigureOut">
              <a:rPr lang="zh-CN" altLang="en-US" smtClean="0"/>
              <a:t>2022/9/8</a:t>
            </a:fld>
            <a:endParaRPr lang="zh-CN" altLang="en-US"/>
          </a:p>
        </p:txBody>
      </p:sp>
      <p:sp>
        <p:nvSpPr>
          <p:cNvPr id="6" name="页脚占位符 5">
            <a:extLst>
              <a:ext uri="{FF2B5EF4-FFF2-40B4-BE49-F238E27FC236}">
                <a16:creationId xmlns:a16="http://schemas.microsoft.com/office/drawing/2014/main" id="{69AF9380-7191-2B64-6711-034BF1200A5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19E4D7F-E148-3F61-754C-3A25A0E45794}"/>
              </a:ext>
            </a:extLst>
          </p:cNvPr>
          <p:cNvSpPr>
            <a:spLocks noGrp="1"/>
          </p:cNvSpPr>
          <p:nvPr>
            <p:ph type="sldNum" sz="quarter" idx="12"/>
          </p:nvPr>
        </p:nvSpPr>
        <p:spPr/>
        <p:txBody>
          <a:bodyPr/>
          <a:lstStyle/>
          <a:p>
            <a:fld id="{01CD2563-8636-4436-928B-986C050A5A69}" type="slidenum">
              <a:rPr lang="zh-CN" altLang="en-US" smtClean="0"/>
              <a:t>‹#›</a:t>
            </a:fld>
            <a:endParaRPr lang="zh-CN" altLang="en-US"/>
          </a:p>
        </p:txBody>
      </p:sp>
    </p:spTree>
    <p:extLst>
      <p:ext uri="{BB962C8B-B14F-4D97-AF65-F5344CB8AC3E}">
        <p14:creationId xmlns:p14="http://schemas.microsoft.com/office/powerpoint/2010/main" val="2674935872"/>
      </p:ext>
    </p:extLst>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7E721-E5D7-388F-FA02-E876CBCB619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1CE9345-159F-FB15-6874-D826EAE767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41464FB-DB18-7DD5-A9AE-E922619405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D326FBD-AD9E-BF01-DE68-513FCDCE1D5B}"/>
              </a:ext>
            </a:extLst>
          </p:cNvPr>
          <p:cNvSpPr>
            <a:spLocks noGrp="1"/>
          </p:cNvSpPr>
          <p:nvPr>
            <p:ph type="dt" sz="half" idx="10"/>
          </p:nvPr>
        </p:nvSpPr>
        <p:spPr/>
        <p:txBody>
          <a:bodyPr/>
          <a:lstStyle/>
          <a:p>
            <a:fld id="{BA259EDC-934B-473C-B5D9-E72A93ABC995}" type="datetimeFigureOut">
              <a:rPr lang="zh-CN" altLang="en-US" smtClean="0"/>
              <a:t>2022/9/8</a:t>
            </a:fld>
            <a:endParaRPr lang="zh-CN" altLang="en-US"/>
          </a:p>
        </p:txBody>
      </p:sp>
      <p:sp>
        <p:nvSpPr>
          <p:cNvPr id="6" name="页脚占位符 5">
            <a:extLst>
              <a:ext uri="{FF2B5EF4-FFF2-40B4-BE49-F238E27FC236}">
                <a16:creationId xmlns:a16="http://schemas.microsoft.com/office/drawing/2014/main" id="{C3890C45-63B5-8AD8-AB5B-AFDFF7C2E43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0A56F86-CAAC-1B87-80B6-84D67A2EAF73}"/>
              </a:ext>
            </a:extLst>
          </p:cNvPr>
          <p:cNvSpPr>
            <a:spLocks noGrp="1"/>
          </p:cNvSpPr>
          <p:nvPr>
            <p:ph type="sldNum" sz="quarter" idx="12"/>
          </p:nvPr>
        </p:nvSpPr>
        <p:spPr/>
        <p:txBody>
          <a:bodyPr/>
          <a:lstStyle/>
          <a:p>
            <a:fld id="{01CD2563-8636-4436-928B-986C050A5A69}" type="slidenum">
              <a:rPr lang="zh-CN" altLang="en-US" smtClean="0"/>
              <a:t>‹#›</a:t>
            </a:fld>
            <a:endParaRPr lang="zh-CN" altLang="en-US"/>
          </a:p>
        </p:txBody>
      </p:sp>
    </p:spTree>
    <p:extLst>
      <p:ext uri="{BB962C8B-B14F-4D97-AF65-F5344CB8AC3E}">
        <p14:creationId xmlns:p14="http://schemas.microsoft.com/office/powerpoint/2010/main" val="4002244391"/>
      </p:ext>
    </p:extLst>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9747C2C-28A0-B648-8374-C7F097E477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FA16A31-9509-3D16-EAA6-4EEBC682B1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895F913-5120-E908-C891-7BACC550B4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59EDC-934B-473C-B5D9-E72A93ABC995}" type="datetimeFigureOut">
              <a:rPr lang="zh-CN" altLang="en-US" smtClean="0"/>
              <a:t>2022/9/8</a:t>
            </a:fld>
            <a:endParaRPr lang="zh-CN" altLang="en-US"/>
          </a:p>
        </p:txBody>
      </p:sp>
      <p:sp>
        <p:nvSpPr>
          <p:cNvPr id="5" name="页脚占位符 4">
            <a:extLst>
              <a:ext uri="{FF2B5EF4-FFF2-40B4-BE49-F238E27FC236}">
                <a16:creationId xmlns:a16="http://schemas.microsoft.com/office/drawing/2014/main" id="{BCCAA51C-D60A-6BE3-7514-89DF1BF939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406326F-9C7D-8E2C-0D37-6C9A6C6A4E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CD2563-8636-4436-928B-986C050A5A69}" type="slidenum">
              <a:rPr lang="zh-CN" altLang="en-US" smtClean="0"/>
              <a:t>‹#›</a:t>
            </a:fld>
            <a:endParaRPr lang="zh-CN" altLang="en-US"/>
          </a:p>
        </p:txBody>
      </p:sp>
    </p:spTree>
    <p:extLst>
      <p:ext uri="{BB962C8B-B14F-4D97-AF65-F5344CB8AC3E}">
        <p14:creationId xmlns:p14="http://schemas.microsoft.com/office/powerpoint/2010/main" val="29611584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3" Type="http://schemas.openxmlformats.org/officeDocument/2006/relationships/image" Target="../media/image38.png"/><Relationship Id="rId18" Type="http://schemas.microsoft.com/office/2007/relationships/hdphoto" Target="../media/hdphoto19.wdp"/><Relationship Id="rId26" Type="http://schemas.openxmlformats.org/officeDocument/2006/relationships/image" Target="../media/image45.png"/><Relationship Id="rId39" Type="http://schemas.openxmlformats.org/officeDocument/2006/relationships/slide" Target="slide12.xml"/><Relationship Id="rId3" Type="http://schemas.openxmlformats.org/officeDocument/2006/relationships/image" Target="../media/image34.png"/><Relationship Id="rId21" Type="http://schemas.microsoft.com/office/2007/relationships/hdphoto" Target="../media/hdphoto20.wdp"/><Relationship Id="rId34" Type="http://schemas.openxmlformats.org/officeDocument/2006/relationships/image" Target="../media/image49.png"/><Relationship Id="rId42" Type="http://schemas.openxmlformats.org/officeDocument/2006/relationships/slide" Target="slide13.xml"/><Relationship Id="rId47" Type="http://schemas.microsoft.com/office/2007/relationships/hdphoto" Target="../media/hdphoto29.wdp"/><Relationship Id="rId50" Type="http://schemas.microsoft.com/office/2007/relationships/hdphoto" Target="../media/hdphoto30.wdp"/><Relationship Id="rId7" Type="http://schemas.openxmlformats.org/officeDocument/2006/relationships/image" Target="../media/image36.png"/><Relationship Id="rId12" Type="http://schemas.microsoft.com/office/2007/relationships/hdphoto" Target="../media/hdphoto16.wdp"/><Relationship Id="rId17" Type="http://schemas.openxmlformats.org/officeDocument/2006/relationships/image" Target="../media/image40.png"/><Relationship Id="rId25" Type="http://schemas.microsoft.com/office/2007/relationships/hdphoto" Target="../media/hdphoto21.wdp"/><Relationship Id="rId33" Type="http://schemas.openxmlformats.org/officeDocument/2006/relationships/slide" Target="slide16.xml"/><Relationship Id="rId38" Type="http://schemas.microsoft.com/office/2007/relationships/hdphoto" Target="../media/hdphoto26.wdp"/><Relationship Id="rId46" Type="http://schemas.openxmlformats.org/officeDocument/2006/relationships/image" Target="../media/image53.png"/><Relationship Id="rId2" Type="http://schemas.openxmlformats.org/officeDocument/2006/relationships/image" Target="../media/image33.jpg"/><Relationship Id="rId16" Type="http://schemas.microsoft.com/office/2007/relationships/hdphoto" Target="../media/hdphoto18.wdp"/><Relationship Id="rId20" Type="http://schemas.openxmlformats.org/officeDocument/2006/relationships/image" Target="../media/image42.png"/><Relationship Id="rId29" Type="http://schemas.openxmlformats.org/officeDocument/2006/relationships/image" Target="../media/image47.png"/><Relationship Id="rId41" Type="http://schemas.microsoft.com/office/2007/relationships/hdphoto" Target="../media/hdphoto27.wdp"/><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37.png"/><Relationship Id="rId24" Type="http://schemas.openxmlformats.org/officeDocument/2006/relationships/image" Target="../media/image44.png"/><Relationship Id="rId32" Type="http://schemas.microsoft.com/office/2007/relationships/hdphoto" Target="../media/hdphoto24.wdp"/><Relationship Id="rId37" Type="http://schemas.openxmlformats.org/officeDocument/2006/relationships/image" Target="../media/image50.png"/><Relationship Id="rId40" Type="http://schemas.openxmlformats.org/officeDocument/2006/relationships/image" Target="../media/image51.png"/><Relationship Id="rId45" Type="http://schemas.openxmlformats.org/officeDocument/2006/relationships/slide" Target="slide14.xml"/><Relationship Id="rId5" Type="http://schemas.openxmlformats.org/officeDocument/2006/relationships/image" Target="../media/image35.png"/><Relationship Id="rId15" Type="http://schemas.openxmlformats.org/officeDocument/2006/relationships/image" Target="../media/image39.png"/><Relationship Id="rId23" Type="http://schemas.microsoft.com/office/2007/relationships/hdphoto" Target="../media/hdphoto12.wdp"/><Relationship Id="rId28" Type="http://schemas.openxmlformats.org/officeDocument/2006/relationships/image" Target="../media/image46.png"/><Relationship Id="rId36" Type="http://schemas.openxmlformats.org/officeDocument/2006/relationships/slide" Target="slide11.xml"/><Relationship Id="rId49" Type="http://schemas.openxmlformats.org/officeDocument/2006/relationships/image" Target="../media/image54.png"/><Relationship Id="rId10" Type="http://schemas.microsoft.com/office/2007/relationships/hdphoto" Target="../media/hdphoto11.wdp"/><Relationship Id="rId19" Type="http://schemas.openxmlformats.org/officeDocument/2006/relationships/image" Target="../media/image41.png"/><Relationship Id="rId31" Type="http://schemas.openxmlformats.org/officeDocument/2006/relationships/image" Target="../media/image48.png"/><Relationship Id="rId44" Type="http://schemas.microsoft.com/office/2007/relationships/hdphoto" Target="../media/hdphoto28.wdp"/><Relationship Id="rId4" Type="http://schemas.microsoft.com/office/2007/relationships/hdphoto" Target="../media/hdphoto13.wdp"/><Relationship Id="rId9" Type="http://schemas.openxmlformats.org/officeDocument/2006/relationships/image" Target="../media/image31.png"/><Relationship Id="rId14" Type="http://schemas.microsoft.com/office/2007/relationships/hdphoto" Target="../media/hdphoto17.wdp"/><Relationship Id="rId22" Type="http://schemas.openxmlformats.org/officeDocument/2006/relationships/image" Target="../media/image43.png"/><Relationship Id="rId27" Type="http://schemas.microsoft.com/office/2007/relationships/hdphoto" Target="../media/hdphoto22.wdp"/><Relationship Id="rId30" Type="http://schemas.microsoft.com/office/2007/relationships/hdphoto" Target="../media/hdphoto23.wdp"/><Relationship Id="rId35" Type="http://schemas.microsoft.com/office/2007/relationships/hdphoto" Target="../media/hdphoto25.wdp"/><Relationship Id="rId43" Type="http://schemas.openxmlformats.org/officeDocument/2006/relationships/image" Target="../media/image52.png"/><Relationship Id="rId48" Type="http://schemas.openxmlformats.org/officeDocument/2006/relationships/slide" Target="slide15.xml"/><Relationship Id="rId8" Type="http://schemas.microsoft.com/office/2007/relationships/hdphoto" Target="../media/hdphoto15.wdp"/></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jpg"/><Relationship Id="rId7"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31.wdp"/><Relationship Id="rId5" Type="http://schemas.openxmlformats.org/officeDocument/2006/relationships/image" Target="../media/image56.png"/><Relationship Id="rId4" Type="http://schemas.openxmlformats.org/officeDocument/2006/relationships/slide" Target="slide10.xml"/><Relationship Id="rId9" Type="http://schemas.microsoft.com/office/2007/relationships/hdphoto" Target="../media/hdphoto32.wdp"/></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g"/><Relationship Id="rId7"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31.wdp"/><Relationship Id="rId5" Type="http://schemas.openxmlformats.org/officeDocument/2006/relationships/image" Target="../media/image56.png"/><Relationship Id="rId4" Type="http://schemas.openxmlformats.org/officeDocument/2006/relationships/slide" Target="slide10.xml"/><Relationship Id="rId9" Type="http://schemas.microsoft.com/office/2007/relationships/hdphoto" Target="../media/hdphoto33.wdp"/></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g"/><Relationship Id="rId7"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31.wdp"/><Relationship Id="rId5" Type="http://schemas.openxmlformats.org/officeDocument/2006/relationships/image" Target="../media/image56.png"/><Relationship Id="rId4" Type="http://schemas.openxmlformats.org/officeDocument/2006/relationships/slide" Target="slide10.xml"/><Relationship Id="rId9" Type="http://schemas.microsoft.com/office/2007/relationships/hdphoto" Target="../media/hdphoto34.wdp"/></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5.jpg"/><Relationship Id="rId7"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31.wdp"/><Relationship Id="rId5" Type="http://schemas.openxmlformats.org/officeDocument/2006/relationships/image" Target="../media/image56.png"/><Relationship Id="rId4" Type="http://schemas.openxmlformats.org/officeDocument/2006/relationships/slide" Target="slide10.xml"/><Relationship Id="rId9" Type="http://schemas.microsoft.com/office/2007/relationships/hdphoto" Target="../media/hdphoto35.wdp"/></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5.jpg"/><Relationship Id="rId7"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31.wdp"/><Relationship Id="rId5" Type="http://schemas.openxmlformats.org/officeDocument/2006/relationships/image" Target="../media/image56.png"/><Relationship Id="rId4" Type="http://schemas.openxmlformats.org/officeDocument/2006/relationships/slide" Target="slide10.xml"/><Relationship Id="rId9" Type="http://schemas.microsoft.com/office/2007/relationships/hdphoto" Target="../media/hdphoto36.wdp"/></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5.jpg"/><Relationship Id="rId7"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31.wdp"/><Relationship Id="rId5" Type="http://schemas.openxmlformats.org/officeDocument/2006/relationships/image" Target="../media/image56.png"/><Relationship Id="rId4" Type="http://schemas.openxmlformats.org/officeDocument/2006/relationships/slide" Target="slide10.xml"/><Relationship Id="rId9" Type="http://schemas.microsoft.com/office/2007/relationships/hdphoto" Target="../media/hdphoto37.wdp"/></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5.png"/><Relationship Id="rId10"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1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7.jpeg"/><Relationship Id="rId4" Type="http://schemas.openxmlformats.org/officeDocument/2006/relationships/image" Target="../media/image3.pn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18" Type="http://schemas.openxmlformats.org/officeDocument/2006/relationships/image" Target="../media/image29.png"/><Relationship Id="rId3" Type="http://schemas.openxmlformats.org/officeDocument/2006/relationships/slideLayout" Target="../slideLayouts/slideLayout1.xml"/><Relationship Id="rId21" Type="http://schemas.openxmlformats.org/officeDocument/2006/relationships/image" Target="../media/image31.png"/><Relationship Id="rId7" Type="http://schemas.openxmlformats.org/officeDocument/2006/relationships/slide" Target="slide10.xml"/><Relationship Id="rId12" Type="http://schemas.microsoft.com/office/2007/relationships/hdphoto" Target="../media/hdphoto7.wdp"/><Relationship Id="rId17" Type="http://schemas.microsoft.com/office/2007/relationships/hdphoto" Target="../media/hdphoto9.wdp"/><Relationship Id="rId2" Type="http://schemas.openxmlformats.org/officeDocument/2006/relationships/audio" Target="../media/media1.MP3"/><Relationship Id="rId16" Type="http://schemas.openxmlformats.org/officeDocument/2006/relationships/image" Target="../media/image28.png"/><Relationship Id="rId20" Type="http://schemas.microsoft.com/office/2007/relationships/hdphoto" Target="../media/hdphoto10.wdp"/><Relationship Id="rId1" Type="http://schemas.microsoft.com/office/2007/relationships/media" Target="../media/media1.MP3"/><Relationship Id="rId6" Type="http://schemas.microsoft.com/office/2007/relationships/hdphoto" Target="../media/hdphoto5.wdp"/><Relationship Id="rId11" Type="http://schemas.openxmlformats.org/officeDocument/2006/relationships/image" Target="../media/image25.png"/><Relationship Id="rId24" Type="http://schemas.microsoft.com/office/2007/relationships/hdphoto" Target="../media/hdphoto12.wdp"/><Relationship Id="rId5" Type="http://schemas.openxmlformats.org/officeDocument/2006/relationships/image" Target="../media/image22.png"/><Relationship Id="rId15" Type="http://schemas.openxmlformats.org/officeDocument/2006/relationships/image" Target="../media/image27.png"/><Relationship Id="rId23" Type="http://schemas.openxmlformats.org/officeDocument/2006/relationships/image" Target="../media/image32.png"/><Relationship Id="rId10" Type="http://schemas.openxmlformats.org/officeDocument/2006/relationships/image" Target="../media/image24.png"/><Relationship Id="rId19" Type="http://schemas.openxmlformats.org/officeDocument/2006/relationships/image" Target="../media/image30.png"/><Relationship Id="rId4" Type="http://schemas.openxmlformats.org/officeDocument/2006/relationships/image" Target="../media/image21.png"/><Relationship Id="rId9" Type="http://schemas.microsoft.com/office/2007/relationships/hdphoto" Target="../media/hdphoto6.wdp"/><Relationship Id="rId14" Type="http://schemas.microsoft.com/office/2007/relationships/hdphoto" Target="../media/hdphoto8.wdp"/><Relationship Id="rId22"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B0C8A01-A5E3-ABC2-B91C-02B8068CD38C}"/>
              </a:ext>
            </a:extLst>
          </p:cNvPr>
          <p:cNvPicPr>
            <a:picLocks noChangeAspect="1"/>
          </p:cNvPicPr>
          <p:nvPr/>
        </p:nvPicPr>
        <p:blipFill rotWithShape="1">
          <a:blip r:embed="rId2">
            <a:extLst>
              <a:ext uri="{28A0092B-C50C-407E-A947-70E740481C1C}">
                <a14:useLocalDpi xmlns:a14="http://schemas.microsoft.com/office/drawing/2010/main" val="0"/>
              </a:ext>
            </a:extLst>
          </a:blip>
          <a:srcRect l="19614" t="48387" r="34521"/>
          <a:stretch/>
        </p:blipFill>
        <p:spPr>
          <a:xfrm>
            <a:off x="0" y="0"/>
            <a:ext cx="12192000" cy="6858000"/>
          </a:xfrm>
          <a:prstGeom prst="rect">
            <a:avLst/>
          </a:prstGeom>
        </p:spPr>
      </p:pic>
      <p:sp>
        <p:nvSpPr>
          <p:cNvPr id="2" name="矩形 1">
            <a:extLst>
              <a:ext uri="{FF2B5EF4-FFF2-40B4-BE49-F238E27FC236}">
                <a16:creationId xmlns:a16="http://schemas.microsoft.com/office/drawing/2014/main" id="{B5F89F19-A7A2-5DEF-BED0-8FBED85886A1}"/>
              </a:ext>
            </a:extLst>
          </p:cNvPr>
          <p:cNvSpPr/>
          <p:nvPr/>
        </p:nvSpPr>
        <p:spPr>
          <a:xfrm>
            <a:off x="324255" y="238328"/>
            <a:ext cx="11543490" cy="6381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ahoma" panose="020B0604030504040204" pitchFamily="34" charset="0"/>
              <a:ea typeface="字魂93号-萌趣小丸子" panose="00000500000000000000" pitchFamily="2" charset="-122"/>
              <a:cs typeface="Tahoma" panose="020B0604030504040204" pitchFamily="34" charset="0"/>
            </a:endParaRPr>
          </a:p>
        </p:txBody>
      </p:sp>
      <p:pic>
        <p:nvPicPr>
          <p:cNvPr id="8" name="图片 7">
            <a:extLst>
              <a:ext uri="{FF2B5EF4-FFF2-40B4-BE49-F238E27FC236}">
                <a16:creationId xmlns:a16="http://schemas.microsoft.com/office/drawing/2014/main" id="{54C12573-1167-CCAF-400E-54850A3F1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0084" y="0"/>
            <a:ext cx="2551916" cy="1395920"/>
          </a:xfrm>
          <a:prstGeom prst="rect">
            <a:avLst/>
          </a:prstGeom>
        </p:spPr>
      </p:pic>
      <p:pic>
        <p:nvPicPr>
          <p:cNvPr id="9" name="图片 8">
            <a:extLst>
              <a:ext uri="{FF2B5EF4-FFF2-40B4-BE49-F238E27FC236}">
                <a16:creationId xmlns:a16="http://schemas.microsoft.com/office/drawing/2014/main" id="{CB396386-B06C-BE2E-1BDD-F3956B303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2551916" cy="1395920"/>
          </a:xfrm>
          <a:prstGeom prst="rect">
            <a:avLst/>
          </a:prstGeom>
        </p:spPr>
      </p:pic>
      <p:pic>
        <p:nvPicPr>
          <p:cNvPr id="11" name="图片 10">
            <a:extLst>
              <a:ext uri="{FF2B5EF4-FFF2-40B4-BE49-F238E27FC236}">
                <a16:creationId xmlns:a16="http://schemas.microsoft.com/office/drawing/2014/main" id="{A926E4A5-044E-1DFC-BED9-604FB8FE7C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2379" y="4305175"/>
            <a:ext cx="3857625" cy="2832524"/>
          </a:xfrm>
          <a:prstGeom prst="rect">
            <a:avLst/>
          </a:prstGeom>
        </p:spPr>
      </p:pic>
      <p:grpSp>
        <p:nvGrpSpPr>
          <p:cNvPr id="14" name="组合 13">
            <a:extLst>
              <a:ext uri="{FF2B5EF4-FFF2-40B4-BE49-F238E27FC236}">
                <a16:creationId xmlns:a16="http://schemas.microsoft.com/office/drawing/2014/main" id="{A5491690-C3A8-D052-50F9-0217319827D8}"/>
              </a:ext>
            </a:extLst>
          </p:cNvPr>
          <p:cNvGrpSpPr/>
          <p:nvPr/>
        </p:nvGrpSpPr>
        <p:grpSpPr>
          <a:xfrm>
            <a:off x="1177526" y="382973"/>
            <a:ext cx="9499999" cy="3380740"/>
            <a:chOff x="3025" y="-739"/>
            <a:chExt cx="13373" cy="5324"/>
          </a:xfrm>
        </p:grpSpPr>
        <p:sp>
          <p:nvSpPr>
            <p:cNvPr id="15" name="文本框 14">
              <a:extLst>
                <a:ext uri="{FF2B5EF4-FFF2-40B4-BE49-F238E27FC236}">
                  <a16:creationId xmlns:a16="http://schemas.microsoft.com/office/drawing/2014/main" id="{1CF5D003-EE69-A7DF-E419-DC78DC3F4244}"/>
                </a:ext>
              </a:extLst>
            </p:cNvPr>
            <p:cNvSpPr txBox="1"/>
            <p:nvPr/>
          </p:nvSpPr>
          <p:spPr>
            <a:xfrm>
              <a:off x="3025" y="-739"/>
              <a:ext cx="10907" cy="1716"/>
            </a:xfrm>
            <a:prstGeom prst="rect">
              <a:avLst/>
            </a:prstGeom>
            <a:noFill/>
          </p:spPr>
          <p:txBody>
            <a:bodyPr wrap="square" rtlCol="0">
              <a:spAutoFit/>
            </a:bodyPr>
            <a:lstStyle/>
            <a:p>
              <a:pPr algn="ctr">
                <a:lnSpc>
                  <a:spcPct val="90000"/>
                </a:lnSpc>
              </a:pPr>
              <a:r>
                <a:rPr lang="vi-VN" altLang="zh-CN" sz="7200" b="1" dirty="0">
                  <a:ln w="38100">
                    <a:solidFill>
                      <a:schemeClr val="bg1"/>
                    </a:solidFill>
                  </a:ln>
                  <a:solidFill>
                    <a:srgbClr val="70AD47"/>
                  </a:solidFill>
                  <a:effectLst>
                    <a:outerShdw blurRad="50800" dist="114300" dir="5400000" algn="t" rotWithShape="0">
                      <a:prstClr val="black">
                        <a:alpha val="27000"/>
                      </a:prstClr>
                    </a:outerShdw>
                  </a:effectLst>
                  <a:latin typeface="Tahoma" panose="020B0604030504040204" pitchFamily="34" charset="0"/>
                  <a:ea typeface="字魂93号-萌趣小丸子" panose="00000500000000000000" pitchFamily="2" charset="-122"/>
                  <a:cs typeface="Tahoma" panose="020B0604030504040204" pitchFamily="34" charset="0"/>
                </a:rPr>
                <a:t>Khởi động</a:t>
              </a:r>
              <a:endParaRPr lang="zh-CN" altLang="en-US" sz="7200" b="1" dirty="0">
                <a:ln w="38100">
                  <a:solidFill>
                    <a:schemeClr val="bg1"/>
                  </a:solidFill>
                </a:ln>
                <a:solidFill>
                  <a:srgbClr val="70AD47"/>
                </a:solidFill>
                <a:effectLst>
                  <a:outerShdw blurRad="50800" dist="114300" dir="5400000" algn="t" rotWithShape="0">
                    <a:prstClr val="black">
                      <a:alpha val="27000"/>
                    </a:prstClr>
                  </a:outerShdw>
                </a:effectLst>
                <a:latin typeface="Tahoma" panose="020B0604030504040204" pitchFamily="34" charset="0"/>
                <a:ea typeface="字魂93号-萌趣小丸子" panose="00000500000000000000" pitchFamily="2" charset="-122"/>
                <a:cs typeface="Tahoma" panose="020B0604030504040204" pitchFamily="34" charset="0"/>
              </a:endParaRPr>
            </a:p>
          </p:txBody>
        </p:sp>
        <p:grpSp>
          <p:nvGrpSpPr>
            <p:cNvPr id="16" name="组合 15">
              <a:extLst>
                <a:ext uri="{FF2B5EF4-FFF2-40B4-BE49-F238E27FC236}">
                  <a16:creationId xmlns:a16="http://schemas.microsoft.com/office/drawing/2014/main" id="{61EC1721-3734-7DFC-6981-7389CA43146F}"/>
                </a:ext>
              </a:extLst>
            </p:cNvPr>
            <p:cNvGrpSpPr/>
            <p:nvPr/>
          </p:nvGrpSpPr>
          <p:grpSpPr>
            <a:xfrm>
              <a:off x="3841" y="1172"/>
              <a:ext cx="12557" cy="3413"/>
              <a:chOff x="3841" y="1003"/>
              <a:chExt cx="12557" cy="3413"/>
            </a:xfrm>
          </p:grpSpPr>
          <p:grpSp>
            <p:nvGrpSpPr>
              <p:cNvPr id="17" name="组合 16">
                <a:extLst>
                  <a:ext uri="{FF2B5EF4-FFF2-40B4-BE49-F238E27FC236}">
                    <a16:creationId xmlns:a16="http://schemas.microsoft.com/office/drawing/2014/main" id="{5DAB9E69-AF12-C4C1-AB69-A7D80F7CDC15}"/>
                  </a:ext>
                </a:extLst>
              </p:cNvPr>
              <p:cNvGrpSpPr/>
              <p:nvPr/>
            </p:nvGrpSpPr>
            <p:grpSpPr>
              <a:xfrm>
                <a:off x="3841" y="3019"/>
                <a:ext cx="12557" cy="1397"/>
                <a:chOff x="2638" y="2961"/>
                <a:chExt cx="12557" cy="1397"/>
              </a:xfrm>
            </p:grpSpPr>
            <p:pic>
              <p:nvPicPr>
                <p:cNvPr id="21" name="图片 20" descr="图片1">
                  <a:extLst>
                    <a:ext uri="{FF2B5EF4-FFF2-40B4-BE49-F238E27FC236}">
                      <a16:creationId xmlns:a16="http://schemas.microsoft.com/office/drawing/2014/main" id="{C763ED1F-205C-5190-60EE-81E8FE5191B1}"/>
                    </a:ext>
                  </a:extLst>
                </p:cNvPr>
                <p:cNvPicPr>
                  <a:picLocks noChangeAspect="1"/>
                </p:cNvPicPr>
                <p:nvPr/>
              </p:nvPicPr>
              <p:blipFill>
                <a:blip r:embed="rId5"/>
                <a:srcRect r="83150"/>
                <a:stretch>
                  <a:fillRect/>
                </a:stretch>
              </p:blipFill>
              <p:spPr>
                <a:xfrm rot="1680000" flipV="1">
                  <a:off x="2638" y="2961"/>
                  <a:ext cx="1857" cy="1363"/>
                </a:xfrm>
                <a:prstGeom prst="rect">
                  <a:avLst/>
                </a:prstGeom>
              </p:spPr>
            </p:pic>
            <p:pic>
              <p:nvPicPr>
                <p:cNvPr id="22" name="图片 21" descr="图片1">
                  <a:extLst>
                    <a:ext uri="{FF2B5EF4-FFF2-40B4-BE49-F238E27FC236}">
                      <a16:creationId xmlns:a16="http://schemas.microsoft.com/office/drawing/2014/main" id="{0075E74F-5785-55EA-FB79-3CCCC998BF87}"/>
                    </a:ext>
                  </a:extLst>
                </p:cNvPr>
                <p:cNvPicPr>
                  <a:picLocks noChangeAspect="1"/>
                </p:cNvPicPr>
                <p:nvPr/>
              </p:nvPicPr>
              <p:blipFill>
                <a:blip r:embed="rId5"/>
                <a:srcRect r="83150"/>
                <a:stretch>
                  <a:fillRect/>
                </a:stretch>
              </p:blipFill>
              <p:spPr>
                <a:xfrm rot="19920000" flipH="1" flipV="1">
                  <a:off x="13338" y="2995"/>
                  <a:ext cx="1857" cy="1363"/>
                </a:xfrm>
                <a:prstGeom prst="rect">
                  <a:avLst/>
                </a:prstGeom>
              </p:spPr>
            </p:pic>
          </p:grpSp>
          <p:grpSp>
            <p:nvGrpSpPr>
              <p:cNvPr id="18" name="组合 17">
                <a:extLst>
                  <a:ext uri="{FF2B5EF4-FFF2-40B4-BE49-F238E27FC236}">
                    <a16:creationId xmlns:a16="http://schemas.microsoft.com/office/drawing/2014/main" id="{8CE51EDA-2CE1-E704-3144-1B5652C46A93}"/>
                  </a:ext>
                </a:extLst>
              </p:cNvPr>
              <p:cNvGrpSpPr/>
              <p:nvPr/>
            </p:nvGrpSpPr>
            <p:grpSpPr>
              <a:xfrm flipV="1">
                <a:off x="3841" y="1003"/>
                <a:ext cx="12557" cy="1397"/>
                <a:chOff x="2638" y="2961"/>
                <a:chExt cx="12557" cy="1397"/>
              </a:xfrm>
            </p:grpSpPr>
            <p:pic>
              <p:nvPicPr>
                <p:cNvPr id="19" name="图片 18" descr="图片1">
                  <a:extLst>
                    <a:ext uri="{FF2B5EF4-FFF2-40B4-BE49-F238E27FC236}">
                      <a16:creationId xmlns:a16="http://schemas.microsoft.com/office/drawing/2014/main" id="{6F8D2052-2578-5EA7-F425-FFB3DB49102C}"/>
                    </a:ext>
                  </a:extLst>
                </p:cNvPr>
                <p:cNvPicPr>
                  <a:picLocks noChangeAspect="1"/>
                </p:cNvPicPr>
                <p:nvPr/>
              </p:nvPicPr>
              <p:blipFill>
                <a:blip r:embed="rId5"/>
                <a:srcRect r="83150"/>
                <a:stretch>
                  <a:fillRect/>
                </a:stretch>
              </p:blipFill>
              <p:spPr>
                <a:xfrm rot="1680000" flipV="1">
                  <a:off x="2638" y="2961"/>
                  <a:ext cx="1857" cy="1363"/>
                </a:xfrm>
                <a:prstGeom prst="rect">
                  <a:avLst/>
                </a:prstGeom>
              </p:spPr>
            </p:pic>
            <p:pic>
              <p:nvPicPr>
                <p:cNvPr id="20" name="图片 19" descr="图片1">
                  <a:extLst>
                    <a:ext uri="{FF2B5EF4-FFF2-40B4-BE49-F238E27FC236}">
                      <a16:creationId xmlns:a16="http://schemas.microsoft.com/office/drawing/2014/main" id="{0D80AE35-B333-E1F8-D670-FEDD5FEB586D}"/>
                    </a:ext>
                  </a:extLst>
                </p:cNvPr>
                <p:cNvPicPr>
                  <a:picLocks noChangeAspect="1"/>
                </p:cNvPicPr>
                <p:nvPr/>
              </p:nvPicPr>
              <p:blipFill>
                <a:blip r:embed="rId5"/>
                <a:srcRect r="83150"/>
                <a:stretch>
                  <a:fillRect/>
                </a:stretch>
              </p:blipFill>
              <p:spPr>
                <a:xfrm rot="19920000" flipH="1" flipV="1">
                  <a:off x="13338" y="2995"/>
                  <a:ext cx="1857" cy="1363"/>
                </a:xfrm>
                <a:prstGeom prst="rect">
                  <a:avLst/>
                </a:prstGeom>
              </p:spPr>
            </p:pic>
          </p:grpSp>
        </p:grpSp>
      </p:grpSp>
      <p:pic>
        <p:nvPicPr>
          <p:cNvPr id="23" name="图片 22" descr="E:\PPT\图片1.png图片1">
            <a:extLst>
              <a:ext uri="{FF2B5EF4-FFF2-40B4-BE49-F238E27FC236}">
                <a16:creationId xmlns:a16="http://schemas.microsoft.com/office/drawing/2014/main" id="{C1F9D0E9-C117-538B-2BDF-E7941690EFBF}"/>
              </a:ext>
            </a:extLst>
          </p:cNvPr>
          <p:cNvPicPr>
            <a:picLocks noChangeAspect="1"/>
          </p:cNvPicPr>
          <p:nvPr/>
        </p:nvPicPr>
        <p:blipFill>
          <a:blip r:embed="rId6"/>
          <a:srcRect/>
          <a:stretch>
            <a:fillRect/>
          </a:stretch>
        </p:blipFill>
        <p:spPr>
          <a:xfrm>
            <a:off x="756709" y="3268662"/>
            <a:ext cx="1209675" cy="1253490"/>
          </a:xfrm>
          <a:prstGeom prst="rect">
            <a:avLst/>
          </a:prstGeom>
        </p:spPr>
      </p:pic>
      <p:pic>
        <p:nvPicPr>
          <p:cNvPr id="24" name="图片 23" descr="E:\PPT\PPT\外\图片4.png图片4">
            <a:extLst>
              <a:ext uri="{FF2B5EF4-FFF2-40B4-BE49-F238E27FC236}">
                <a16:creationId xmlns:a16="http://schemas.microsoft.com/office/drawing/2014/main" id="{AEBDF376-0213-1187-213F-F2DBC4FF610C}"/>
              </a:ext>
            </a:extLst>
          </p:cNvPr>
          <p:cNvPicPr>
            <a:picLocks noChangeAspect="1"/>
          </p:cNvPicPr>
          <p:nvPr/>
        </p:nvPicPr>
        <p:blipFill>
          <a:blip r:embed="rId7"/>
          <a:srcRect/>
          <a:stretch>
            <a:fillRect/>
          </a:stretch>
        </p:blipFill>
        <p:spPr>
          <a:xfrm>
            <a:off x="801120" y="1554437"/>
            <a:ext cx="1328420" cy="1328420"/>
          </a:xfrm>
          <a:prstGeom prst="rect">
            <a:avLst/>
          </a:prstGeom>
        </p:spPr>
      </p:pic>
      <p:pic>
        <p:nvPicPr>
          <p:cNvPr id="25" name="图片 24" descr="E:\PPT\PPT\外\图片3.png图片3">
            <a:extLst>
              <a:ext uri="{FF2B5EF4-FFF2-40B4-BE49-F238E27FC236}">
                <a16:creationId xmlns:a16="http://schemas.microsoft.com/office/drawing/2014/main" id="{87D00789-601D-610F-9399-624D8D6C35B1}"/>
              </a:ext>
            </a:extLst>
          </p:cNvPr>
          <p:cNvPicPr>
            <a:picLocks noChangeAspect="1"/>
          </p:cNvPicPr>
          <p:nvPr/>
        </p:nvPicPr>
        <p:blipFill>
          <a:blip r:embed="rId8"/>
          <a:srcRect/>
          <a:stretch>
            <a:fillRect/>
          </a:stretch>
        </p:blipFill>
        <p:spPr>
          <a:xfrm>
            <a:off x="10864258" y="309916"/>
            <a:ext cx="1514475" cy="1513205"/>
          </a:xfrm>
          <a:prstGeom prst="rect">
            <a:avLst/>
          </a:prstGeom>
        </p:spPr>
      </p:pic>
      <p:sp>
        <p:nvSpPr>
          <p:cNvPr id="26" name="文本框 25">
            <a:extLst>
              <a:ext uri="{FF2B5EF4-FFF2-40B4-BE49-F238E27FC236}">
                <a16:creationId xmlns:a16="http://schemas.microsoft.com/office/drawing/2014/main" id="{EE88056B-5730-A74B-7F21-55727EEA4CF3}"/>
              </a:ext>
            </a:extLst>
          </p:cNvPr>
          <p:cNvSpPr txBox="1"/>
          <p:nvPr/>
        </p:nvSpPr>
        <p:spPr>
          <a:xfrm>
            <a:off x="220186" y="238327"/>
            <a:ext cx="1617662" cy="1089529"/>
          </a:xfrm>
          <a:prstGeom prst="rect">
            <a:avLst/>
          </a:prstGeom>
          <a:noFill/>
        </p:spPr>
        <p:txBody>
          <a:bodyPr wrap="square" rtlCol="0">
            <a:spAutoFit/>
          </a:bodyPr>
          <a:lstStyle>
            <a:defPPr>
              <a:defRPr lang="zh-CN"/>
            </a:defPPr>
            <a:lvl1pPr algn="ctr">
              <a:lnSpc>
                <a:spcPct val="90000"/>
              </a:lnSpc>
              <a:defRPr sz="7200" b="1">
                <a:ln w="38100">
                  <a:solidFill>
                    <a:schemeClr val="bg1"/>
                  </a:solidFill>
                </a:ln>
                <a:solidFill>
                  <a:srgbClr val="B15E21"/>
                </a:solidFill>
                <a:effectLst>
                  <a:outerShdw blurRad="50800" dist="114300" dir="5400000" algn="t" rotWithShape="0">
                    <a:prstClr val="black">
                      <a:alpha val="27000"/>
                    </a:prstClr>
                  </a:outerShdw>
                </a:effectLst>
                <a:latin typeface="字魂93号-萌趣小丸子" panose="00000500000000000000" pitchFamily="2" charset="-122"/>
                <a:ea typeface="字魂93号-萌趣小丸子" panose="00000500000000000000" pitchFamily="2" charset="-122"/>
              </a:defRPr>
            </a:lvl1pPr>
          </a:lstStyle>
          <a:p>
            <a:r>
              <a:rPr lang="en-US" altLang="zh-CN" dirty="0">
                <a:solidFill>
                  <a:srgbClr val="70AD47"/>
                </a:solidFill>
                <a:latin typeface="Tahoma" panose="020B0604030504040204" pitchFamily="34" charset="0"/>
                <a:ea typeface="Tahoma" panose="020B0604030504040204" pitchFamily="34" charset="0"/>
                <a:cs typeface="Tahoma" panose="020B0604030504040204" pitchFamily="34" charset="0"/>
              </a:rPr>
              <a:t>01</a:t>
            </a:r>
          </a:p>
        </p:txBody>
      </p:sp>
      <p:pic>
        <p:nvPicPr>
          <p:cNvPr id="5" name="Picture 4">
            <a:extLst>
              <a:ext uri="{FF2B5EF4-FFF2-40B4-BE49-F238E27FC236}">
                <a16:creationId xmlns:a16="http://schemas.microsoft.com/office/drawing/2014/main" id="{0C68A04C-B525-BC40-E729-3FF69266A6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161" y="5076146"/>
            <a:ext cx="3300779" cy="1736429"/>
          </a:xfrm>
          <a:prstGeom prst="rect">
            <a:avLst/>
          </a:prstGeom>
        </p:spPr>
      </p:pic>
      <p:sp>
        <p:nvSpPr>
          <p:cNvPr id="6" name="TextBox 5">
            <a:extLst>
              <a:ext uri="{FF2B5EF4-FFF2-40B4-BE49-F238E27FC236}">
                <a16:creationId xmlns:a16="http://schemas.microsoft.com/office/drawing/2014/main" id="{8F494B60-4539-845B-90E5-662047193B5C}"/>
              </a:ext>
            </a:extLst>
          </p:cNvPr>
          <p:cNvSpPr txBox="1"/>
          <p:nvPr/>
        </p:nvSpPr>
        <p:spPr>
          <a:xfrm>
            <a:off x="2638566" y="1995181"/>
            <a:ext cx="7372277" cy="1446550"/>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Chia sẻ các hình ảnh, vật thật là những sản phẩm công nghệ trong gia đình mà em chuẩn bị ở </a:t>
            </a:r>
            <a:r>
              <a:rPr lang="vi-VN" sz="3200" dirty="0">
                <a:latin typeface="Calibri" panose="020F0502020204030204" pitchFamily="34" charset="0"/>
                <a:cs typeface="Calibri" panose="020F0502020204030204" pitchFamily="34" charset="0"/>
              </a:rPr>
              <a:t>nhà</a:t>
            </a:r>
            <a:r>
              <a:rPr lang="vi-VN" sz="2800" dirty="0">
                <a:latin typeface="Calibri" panose="020F0502020204030204" pitchFamily="34" charset="0"/>
                <a:cs typeface="Calibri" panose="020F0502020204030204" pitchFamily="34" charset="0"/>
              </a:rPr>
              <a:t> từ tiết học trước</a:t>
            </a:r>
            <a:r>
              <a:rPr lang="en-US" sz="2800" dirty="0">
                <a:latin typeface="Calibri" panose="020F0502020204030204" pitchFamily="34" charset="0"/>
                <a:cs typeface="Calibri" panose="020F0502020204030204" pitchFamily="34" charset="0"/>
              </a:rPr>
              <a:t>.</a:t>
            </a:r>
          </a:p>
        </p:txBody>
      </p:sp>
      <p:pic>
        <p:nvPicPr>
          <p:cNvPr id="1026" name="Picture 2" descr="See the source image">
            <a:extLst>
              <a:ext uri="{FF2B5EF4-FFF2-40B4-BE49-F238E27FC236}">
                <a16:creationId xmlns:a16="http://schemas.microsoft.com/office/drawing/2014/main" id="{4175EB2E-4D22-4D85-AFC7-4F4CA49B0FF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95584" y="3511212"/>
            <a:ext cx="3800832" cy="28173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84991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1000"/>
                                        <p:tgtEl>
                                          <p:spTgt spid="1026"/>
                                        </p:tgtEl>
                                      </p:cBhvr>
                                    </p:animEffect>
                                    <p:anim calcmode="lin" valueType="num">
                                      <p:cBhvr>
                                        <p:cTn id="32" dur="1000" fill="hold"/>
                                        <p:tgtEl>
                                          <p:spTgt spid="1026"/>
                                        </p:tgtEl>
                                        <p:attrNameLst>
                                          <p:attrName>ppt_x</p:attrName>
                                        </p:attrNameLst>
                                      </p:cBhvr>
                                      <p:tavLst>
                                        <p:tav tm="0">
                                          <p:val>
                                            <p:strVal val="#ppt_x"/>
                                          </p:val>
                                        </p:tav>
                                        <p:tav tm="100000">
                                          <p:val>
                                            <p:strVal val="#ppt_x"/>
                                          </p:val>
                                        </p:tav>
                                      </p:tavLst>
                                    </p:anim>
                                    <p:anim calcmode="lin" valueType="num">
                                      <p:cBhvr>
                                        <p:cTn id="3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pic>
        <p:nvPicPr>
          <p:cNvPr id="19" name="Picture 12" descr="C:\Users\ADMIN\Desktop\Nong trai\dep-of-vector-farm-animals (5).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5040086" y="3053717"/>
            <a:ext cx="1282545" cy="134977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63581" y="3488960"/>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799" y="4755182"/>
            <a:ext cx="3410857" cy="102269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24977">
            <a:off x="-1389454" y="5371689"/>
            <a:ext cx="1335313" cy="118155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C:\Users\ADMIN\Desktop\Nong trai\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01219" y="-25399"/>
            <a:ext cx="795828" cy="80711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0277" y="3413652"/>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258406" y="3936395"/>
            <a:ext cx="1515189" cy="107466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741549" y="4241800"/>
            <a:ext cx="1422400" cy="97631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C:\Users\ADMIN\Desktop\Nong trai\472224296 (4).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135125" y="-25399"/>
            <a:ext cx="795828" cy="80711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descr="C:\Users\ADMIN\Desktop\Nong trai\472224296 (5).jp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600" y="-25399"/>
            <a:ext cx="789064" cy="76635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3" descr="C:\Users\ADMIN\Desktop\Nong trai\58fefc29c5857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546893" y="4379550"/>
            <a:ext cx="2245208" cy="76515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 descr="C:\Users\ADMIN\Desktop\Nong trai\dep-of-vector-farm-animals (2).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761813" y="5510103"/>
            <a:ext cx="1020367" cy="89282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7" descr="C:\Users\ADMIN\Desktop\Nong trai\472224296 (a6).jpg"/>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64000" y="-25399"/>
            <a:ext cx="812800" cy="80711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1115414" y="3452932"/>
            <a:ext cx="2618844" cy="174722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C:\Users\ADMIN\Desktop\Nong trai\472224296 (3).jpg"/>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2094045" y="-25400"/>
            <a:ext cx="804095" cy="77636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28">
            <a:extLst>
              <a:ext uri="{BEBA8EAE-BF5A-486C-A8C5-ECC9F3942E4B}">
                <a14:imgProps xmlns:a14="http://schemas.microsoft.com/office/drawing/2010/main">
                  <a14:imgLayer r:embed="rId25">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1306497" y="3630635"/>
            <a:ext cx="1975529" cy="152475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C:\Users\ADMIN\Desktop\Nong trai\il_fullxfull.1073011138_eng3 (2).jpg"/>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4531" b="97411" l="2732" r="96995"/>
                    </a14:imgEffect>
                  </a14:imgLayer>
                </a14:imgProps>
              </a:ext>
              <a:ext uri="{28A0092B-C50C-407E-A947-70E740481C1C}">
                <a14:useLocalDpi xmlns:a14="http://schemas.microsoft.com/office/drawing/2010/main" val="0"/>
              </a:ext>
            </a:extLst>
          </a:blip>
          <a:srcRect/>
          <a:stretch>
            <a:fillRect/>
          </a:stretch>
        </p:blipFill>
        <p:spPr bwMode="auto">
          <a:xfrm>
            <a:off x="4911101" y="-25589"/>
            <a:ext cx="1083300" cy="914589"/>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10888135" y="4403494"/>
            <a:ext cx="3073400" cy="311794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Tai nguyen thiet ke tro choi\Bảng gỗ\6.jpg">
            <a:hlinkClick r:id="rId33" action="ppaction://hlinksldjump"/>
          </p:cNvPr>
          <p:cNvPicPr>
            <a:picLocks noChangeAspect="1" noChangeArrowheads="1"/>
          </p:cNvPicPr>
          <p:nvPr/>
        </p:nvPicPr>
        <p:blipFill>
          <a:blip r:embed="rId34">
            <a:extLst>
              <a:ext uri="{BEBA8EAE-BF5A-486C-A8C5-ECC9F3942E4B}">
                <a14:imgProps xmlns:a14="http://schemas.microsoft.com/office/drawing/2010/main">
                  <a14:imgLayer r:embed="rId3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045573" y="685800"/>
            <a:ext cx="1051432" cy="112586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Tai nguyen thiet ke tro choi\Bảng gỗ\1.jpg">
            <a:hlinkClick r:id="rId36" action="ppaction://hlinksldjump"/>
          </p:cNvPr>
          <p:cNvPicPr>
            <a:picLocks noChangeAspect="1" noChangeArrowheads="1"/>
          </p:cNvPicPr>
          <p:nvPr/>
        </p:nvPicPr>
        <p:blipFill>
          <a:blip r:embed="rId37">
            <a:extLst>
              <a:ext uri="{BEBA8EAE-BF5A-486C-A8C5-ECC9F3942E4B}">
                <a14:imgProps xmlns:a14="http://schemas.microsoft.com/office/drawing/2010/main">
                  <a14:imgLayer r:embed="rId3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279" y="685800"/>
            <a:ext cx="1101655" cy="11258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Tai nguyen thiet ke tro choi\Bảng gỗ\2.jpg">
            <a:hlinkClick r:id="rId39" action="ppaction://hlinksldjump"/>
          </p:cNvPr>
          <p:cNvPicPr>
            <a:picLocks noChangeAspect="1" noChangeArrowheads="1"/>
          </p:cNvPicPr>
          <p:nvPr/>
        </p:nvPicPr>
        <p:blipFill>
          <a:blip r:embed="rId40">
            <a:extLst>
              <a:ext uri="{BEBA8EAE-BF5A-486C-A8C5-ECC9F3942E4B}">
                <a14:imgProps xmlns:a14="http://schemas.microsoft.com/office/drawing/2010/main">
                  <a14:imgLayer r:embed="rId41">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016000" y="720026"/>
            <a:ext cx="1041923" cy="111568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3.jpg">
            <a:hlinkClick r:id="rId42" action="ppaction://hlinksldjump"/>
          </p:cNvPr>
          <p:cNvPicPr>
            <a:picLocks noChangeAspect="1" noChangeArrowheads="1"/>
          </p:cNvPicPr>
          <p:nvPr/>
        </p:nvPicPr>
        <p:blipFill>
          <a:blip r:embed="rId43">
            <a:extLst>
              <a:ext uri="{BEBA8EAE-BF5A-486C-A8C5-ECC9F3942E4B}">
                <a14:imgProps xmlns:a14="http://schemas.microsoft.com/office/drawing/2010/main">
                  <a14:imgLayer r:embed="rId4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992997" y="650339"/>
            <a:ext cx="1055004" cy="11296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4.jpg">
            <a:hlinkClick r:id="rId45" action="ppaction://hlinksldjump"/>
          </p:cNvPr>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3058885" y="703761"/>
            <a:ext cx="1005115" cy="107627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Tai nguyen thiet ke tro choi\Bảng gỗ\5.jpg">
            <a:hlinkClick r:id="rId48" action="ppaction://hlinksldjump"/>
          </p:cNvPr>
          <p:cNvPicPr>
            <a:picLocks noChangeAspect="1" noChangeArrowheads="1"/>
          </p:cNvPicPr>
          <p:nvPr/>
        </p:nvPicPr>
        <p:blipFill>
          <a:blip r:embed="rId49">
            <a:extLst>
              <a:ext uri="{BEBA8EAE-BF5A-486C-A8C5-ECC9F3942E4B}">
                <a14:imgProps xmlns:a14="http://schemas.microsoft.com/office/drawing/2010/main">
                  <a14:imgLayer r:embed="rId50">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4074885" y="703762"/>
            <a:ext cx="1005115" cy="1076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79711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14" dur="15000" fill="hold"/>
                                        <p:tgtEl>
                                          <p:spTgt spid="61"/>
                                        </p:tgtEl>
                                        <p:attrNameLst>
                                          <p:attrName>ppt_x</p:attrName>
                                          <p:attrName>ppt_y</p:attrName>
                                        </p:attrNameLst>
                                      </p:cBhvr>
                                      <p:rCtr x="57674" y="-864"/>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500" fill="hold">
                                          <p:stCondLst>
                                            <p:cond delay="0"/>
                                          </p:stCondLst>
                                        </p:cTn>
                                        <p:tgtEl>
                                          <p:spTgt spid="70"/>
                                        </p:tgtEl>
                                        <p:attrNameLst>
                                          <p:attrName>r</p:attrName>
                                        </p:attrNameLst>
                                      </p:cBhvr>
                                    </p:animRot>
                                    <p:animRot by="-240000">
                                      <p:cBhvr>
                                        <p:cTn id="49" dur="1000" fill="hold">
                                          <p:stCondLst>
                                            <p:cond delay="1000"/>
                                          </p:stCondLst>
                                        </p:cTn>
                                        <p:tgtEl>
                                          <p:spTgt spid="70"/>
                                        </p:tgtEl>
                                        <p:attrNameLst>
                                          <p:attrName>r</p:attrName>
                                        </p:attrNameLst>
                                      </p:cBhvr>
                                    </p:animRot>
                                    <p:animRot by="240000">
                                      <p:cBhvr>
                                        <p:cTn id="50" dur="1000" fill="hold">
                                          <p:stCondLst>
                                            <p:cond delay="2000"/>
                                          </p:stCondLst>
                                        </p:cTn>
                                        <p:tgtEl>
                                          <p:spTgt spid="70"/>
                                        </p:tgtEl>
                                        <p:attrNameLst>
                                          <p:attrName>r</p:attrName>
                                        </p:attrNameLst>
                                      </p:cBhvr>
                                    </p:animRot>
                                    <p:animRot by="-240000">
                                      <p:cBhvr>
                                        <p:cTn id="51" dur="1000" fill="hold">
                                          <p:stCondLst>
                                            <p:cond delay="3000"/>
                                          </p:stCondLst>
                                        </p:cTn>
                                        <p:tgtEl>
                                          <p:spTgt spid="70"/>
                                        </p:tgtEl>
                                        <p:attrNameLst>
                                          <p:attrName>r</p:attrName>
                                        </p:attrNameLst>
                                      </p:cBhvr>
                                    </p:animRot>
                                    <p:animRot by="120000">
                                      <p:cBhvr>
                                        <p:cTn id="52" dur="1000" fill="hold">
                                          <p:stCondLst>
                                            <p:cond delay="4000"/>
                                          </p:stCondLst>
                                        </p:cTn>
                                        <p:tgtEl>
                                          <p:spTgt spid="70"/>
                                        </p:tgtEl>
                                        <p:attrNameLst>
                                          <p:attrName>r</p:attrName>
                                        </p:attrNameLst>
                                      </p:cBhvr>
                                    </p:animRot>
                                  </p:childTnLst>
                                </p:cTn>
                              </p:par>
                              <p:par>
                                <p:cTn id="53" presetID="1" presetClass="exit" presetSubtype="0" fill="hold" nodeType="withEffect">
                                  <p:stCondLst>
                                    <p:cond delay="0"/>
                                  </p:stCondLst>
                                  <p:childTnLst>
                                    <p:set>
                                      <p:cBhvr>
                                        <p:cTn id="54" dur="1" fill="hold">
                                          <p:stCondLst>
                                            <p:cond delay="0"/>
                                          </p:stCondLst>
                                        </p:cTn>
                                        <p:tgtEl>
                                          <p:spTgt spid="7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7" restart="whenNotActive" fill="hold" evtFilter="cancelBubble" nodeType="interactiveSeq">
                <p:stCondLst>
                  <p:cond evt="onClick" delay="0">
                    <p:tgtEl>
                      <p:spTgt spid="73"/>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72"/>
                                        </p:tgtEl>
                                        <p:attrNameLst>
                                          <p:attrName>style.visibility</p:attrName>
                                        </p:attrNameLst>
                                      </p:cBhvr>
                                      <p:to>
                                        <p:strVal val="visible"/>
                                      </p:to>
                                    </p:set>
                                  </p:childTnLst>
                                </p:cTn>
                              </p:par>
                              <p:par>
                                <p:cTn id="62" presetID="32" presetClass="emph" presetSubtype="0" repeatCount="indefinite" fill="hold" nodeType="withEffect">
                                  <p:stCondLst>
                                    <p:cond delay="0"/>
                                  </p:stCondLst>
                                  <p:childTnLst>
                                    <p:animRot by="120000">
                                      <p:cBhvr>
                                        <p:cTn id="63" dur="200" fill="hold">
                                          <p:stCondLst>
                                            <p:cond delay="0"/>
                                          </p:stCondLst>
                                        </p:cTn>
                                        <p:tgtEl>
                                          <p:spTgt spid="72"/>
                                        </p:tgtEl>
                                        <p:attrNameLst>
                                          <p:attrName>r</p:attrName>
                                        </p:attrNameLst>
                                      </p:cBhvr>
                                    </p:animRot>
                                    <p:animRot by="-240000">
                                      <p:cBhvr>
                                        <p:cTn id="64" dur="400" fill="hold">
                                          <p:stCondLst>
                                            <p:cond delay="400"/>
                                          </p:stCondLst>
                                        </p:cTn>
                                        <p:tgtEl>
                                          <p:spTgt spid="72"/>
                                        </p:tgtEl>
                                        <p:attrNameLst>
                                          <p:attrName>r</p:attrName>
                                        </p:attrNameLst>
                                      </p:cBhvr>
                                    </p:animRot>
                                    <p:animRot by="240000">
                                      <p:cBhvr>
                                        <p:cTn id="65" dur="400" fill="hold">
                                          <p:stCondLst>
                                            <p:cond delay="800"/>
                                          </p:stCondLst>
                                        </p:cTn>
                                        <p:tgtEl>
                                          <p:spTgt spid="72"/>
                                        </p:tgtEl>
                                        <p:attrNameLst>
                                          <p:attrName>r</p:attrName>
                                        </p:attrNameLst>
                                      </p:cBhvr>
                                    </p:animRot>
                                    <p:animRot by="-240000">
                                      <p:cBhvr>
                                        <p:cTn id="66" dur="400" fill="hold">
                                          <p:stCondLst>
                                            <p:cond delay="1200"/>
                                          </p:stCondLst>
                                        </p:cTn>
                                        <p:tgtEl>
                                          <p:spTgt spid="72"/>
                                        </p:tgtEl>
                                        <p:attrNameLst>
                                          <p:attrName>r</p:attrName>
                                        </p:attrNameLst>
                                      </p:cBhvr>
                                    </p:animRot>
                                    <p:animRot by="120000">
                                      <p:cBhvr>
                                        <p:cTn id="67" dur="400" fill="hold">
                                          <p:stCondLst>
                                            <p:cond delay="1600"/>
                                          </p:stCondLst>
                                        </p:cTn>
                                        <p:tgtEl>
                                          <p:spTgt spid="72"/>
                                        </p:tgtEl>
                                        <p:attrNameLst>
                                          <p:attrName>r</p:attrName>
                                        </p:attrNameLst>
                                      </p:cBhvr>
                                    </p:animRot>
                                  </p:childTnLst>
                                </p:cTn>
                              </p:par>
                              <p:par>
                                <p:cTn id="68" presetID="1" presetClass="exit" presetSubtype="0" fill="hold" nodeType="withEffect">
                                  <p:stCondLst>
                                    <p:cond delay="0"/>
                                  </p:stCondLst>
                                  <p:childTnLst>
                                    <p:set>
                                      <p:cBhvr>
                                        <p:cTn id="69" dur="1" fill="hold">
                                          <p:stCondLst>
                                            <p:cond delay="0"/>
                                          </p:stCondLst>
                                        </p:cTn>
                                        <p:tgtEl>
                                          <p:spTgt spid="7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055"/>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72" restart="whenNotActive" fill="hold" evtFilter="cancelBubble" nodeType="interactiveSeq">
                <p:stCondLst>
                  <p:cond evt="onClick" delay="0">
                    <p:tgtEl>
                      <p:spTgt spid="75"/>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4"/>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200" fill="hold">
                                          <p:stCondLst>
                                            <p:cond delay="0"/>
                                          </p:stCondLst>
                                        </p:cTn>
                                        <p:tgtEl>
                                          <p:spTgt spid="74"/>
                                        </p:tgtEl>
                                        <p:attrNameLst>
                                          <p:attrName>r</p:attrName>
                                        </p:attrNameLst>
                                      </p:cBhvr>
                                    </p:animRot>
                                    <p:animRot by="-240000">
                                      <p:cBhvr>
                                        <p:cTn id="79" dur="400" fill="hold">
                                          <p:stCondLst>
                                            <p:cond delay="400"/>
                                          </p:stCondLst>
                                        </p:cTn>
                                        <p:tgtEl>
                                          <p:spTgt spid="74"/>
                                        </p:tgtEl>
                                        <p:attrNameLst>
                                          <p:attrName>r</p:attrName>
                                        </p:attrNameLst>
                                      </p:cBhvr>
                                    </p:animRot>
                                    <p:animRot by="240000">
                                      <p:cBhvr>
                                        <p:cTn id="80" dur="400" fill="hold">
                                          <p:stCondLst>
                                            <p:cond delay="800"/>
                                          </p:stCondLst>
                                        </p:cTn>
                                        <p:tgtEl>
                                          <p:spTgt spid="74"/>
                                        </p:tgtEl>
                                        <p:attrNameLst>
                                          <p:attrName>r</p:attrName>
                                        </p:attrNameLst>
                                      </p:cBhvr>
                                    </p:animRot>
                                    <p:animRot by="-240000">
                                      <p:cBhvr>
                                        <p:cTn id="81" dur="400" fill="hold">
                                          <p:stCondLst>
                                            <p:cond delay="1200"/>
                                          </p:stCondLst>
                                        </p:cTn>
                                        <p:tgtEl>
                                          <p:spTgt spid="74"/>
                                        </p:tgtEl>
                                        <p:attrNameLst>
                                          <p:attrName>r</p:attrName>
                                        </p:attrNameLst>
                                      </p:cBhvr>
                                    </p:animRot>
                                    <p:animRot by="120000">
                                      <p:cBhvr>
                                        <p:cTn id="82" dur="400" fill="hold">
                                          <p:stCondLst>
                                            <p:cond delay="1600"/>
                                          </p:stCondLst>
                                        </p:cTn>
                                        <p:tgtEl>
                                          <p:spTgt spid="74"/>
                                        </p:tgtEl>
                                        <p:attrNameLst>
                                          <p:attrName>r</p:attrName>
                                        </p:attrNameLst>
                                      </p:cBhvr>
                                    </p:animRot>
                                  </p:childTnLst>
                                </p:cTn>
                              </p:par>
                              <p:par>
                                <p:cTn id="83"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84" dur="35000" fill="hold"/>
                                        <p:tgtEl>
                                          <p:spTgt spid="74"/>
                                        </p:tgtEl>
                                        <p:attrNameLst>
                                          <p:attrName>ppt_x</p:attrName>
                                          <p:attrName>ppt_y</p:attrName>
                                        </p:attrNameLst>
                                      </p:cBhvr>
                                      <p:rCtr x="-60556" y="2407"/>
                                    </p:animMotion>
                                  </p:childTnLst>
                                </p:cTn>
                              </p:par>
                              <p:par>
                                <p:cTn id="85" presetID="1" presetClass="entr" presetSubtype="0" fill="hold" nodeType="withEffect">
                                  <p:stCondLst>
                                    <p:cond delay="0"/>
                                  </p:stCondLst>
                                  <p:childTnLst>
                                    <p:set>
                                      <p:cBhvr>
                                        <p:cTn id="86" dur="1" fill="hold">
                                          <p:stCondLst>
                                            <p:cond delay="0"/>
                                          </p:stCondLst>
                                        </p:cTn>
                                        <p:tgtEl>
                                          <p:spTgt spid="76"/>
                                        </p:tgtEl>
                                        <p:attrNameLst>
                                          <p:attrName>style.visibility</p:attrName>
                                        </p:attrNameLst>
                                      </p:cBhvr>
                                      <p:to>
                                        <p:strVal val="visible"/>
                                      </p:to>
                                    </p:set>
                                  </p:childTnLst>
                                </p:cTn>
                              </p:par>
                              <p:par>
                                <p:cTn id="87" presetID="32" presetClass="emph" presetSubtype="0" repeatCount="indefinite" fill="hold" nodeType="withEffect">
                                  <p:stCondLst>
                                    <p:cond delay="0"/>
                                  </p:stCondLst>
                                  <p:childTnLst>
                                    <p:animRot by="120000">
                                      <p:cBhvr>
                                        <p:cTn id="88" dur="200" fill="hold">
                                          <p:stCondLst>
                                            <p:cond delay="0"/>
                                          </p:stCondLst>
                                        </p:cTn>
                                        <p:tgtEl>
                                          <p:spTgt spid="76"/>
                                        </p:tgtEl>
                                        <p:attrNameLst>
                                          <p:attrName>r</p:attrName>
                                        </p:attrNameLst>
                                      </p:cBhvr>
                                    </p:animRot>
                                    <p:animRot by="-240000">
                                      <p:cBhvr>
                                        <p:cTn id="89" dur="400" fill="hold">
                                          <p:stCondLst>
                                            <p:cond delay="400"/>
                                          </p:stCondLst>
                                        </p:cTn>
                                        <p:tgtEl>
                                          <p:spTgt spid="76"/>
                                        </p:tgtEl>
                                        <p:attrNameLst>
                                          <p:attrName>r</p:attrName>
                                        </p:attrNameLst>
                                      </p:cBhvr>
                                    </p:animRot>
                                    <p:animRot by="240000">
                                      <p:cBhvr>
                                        <p:cTn id="90" dur="400" fill="hold">
                                          <p:stCondLst>
                                            <p:cond delay="800"/>
                                          </p:stCondLst>
                                        </p:cTn>
                                        <p:tgtEl>
                                          <p:spTgt spid="76"/>
                                        </p:tgtEl>
                                        <p:attrNameLst>
                                          <p:attrName>r</p:attrName>
                                        </p:attrNameLst>
                                      </p:cBhvr>
                                    </p:animRot>
                                    <p:animRot by="-240000">
                                      <p:cBhvr>
                                        <p:cTn id="91" dur="400" fill="hold">
                                          <p:stCondLst>
                                            <p:cond delay="1200"/>
                                          </p:stCondLst>
                                        </p:cTn>
                                        <p:tgtEl>
                                          <p:spTgt spid="76"/>
                                        </p:tgtEl>
                                        <p:attrNameLst>
                                          <p:attrName>r</p:attrName>
                                        </p:attrNameLst>
                                      </p:cBhvr>
                                    </p:animRot>
                                    <p:animRot by="120000">
                                      <p:cBhvr>
                                        <p:cTn id="92" dur="400" fill="hold">
                                          <p:stCondLst>
                                            <p:cond delay="1600"/>
                                          </p:stCondLst>
                                        </p:cTn>
                                        <p:tgtEl>
                                          <p:spTgt spid="76"/>
                                        </p:tgtEl>
                                        <p:attrNameLst>
                                          <p:attrName>r</p:attrName>
                                        </p:attrNameLst>
                                      </p:cBhvr>
                                    </p:animRot>
                                  </p:childTnLst>
                                </p:cTn>
                              </p:par>
                              <p:par>
                                <p:cTn id="93" presetID="35" presetClass="path" presetSubtype="0" repeatCount="indefinite" accel="50000" decel="50000" fill="hold" nodeType="withEffect">
                                  <p:stCondLst>
                                    <p:cond delay="0"/>
                                  </p:stCondLst>
                                  <p:childTnLst>
                                    <p:animMotion origin="layout" path="M -1.38889E-6 -1.11214E-7 L 1.1908 -0.01483 " pathEditMode="relative" rAng="0" ptsTypes="AA">
                                      <p:cBhvr>
                                        <p:cTn id="94" dur="32000" fill="hold"/>
                                        <p:tgtEl>
                                          <p:spTgt spid="76"/>
                                        </p:tgtEl>
                                        <p:attrNameLst>
                                          <p:attrName>ppt_x</p:attrName>
                                          <p:attrName>ppt_y</p:attrName>
                                        </p:attrNameLst>
                                      </p:cBhvr>
                                      <p:rCtr x="59531" y="-741"/>
                                    </p:animMotion>
                                  </p:childTnLst>
                                </p:cTn>
                              </p:par>
                              <p:par>
                                <p:cTn id="95" presetID="1" presetClass="exit" presetSubtype="0" fill="hold" nodeType="withEffect">
                                  <p:stCondLst>
                                    <p:cond delay="0"/>
                                  </p:stCondLst>
                                  <p:childTnLst>
                                    <p:set>
                                      <p:cBhvr>
                                        <p:cTn id="96" dur="1" fill="hold">
                                          <p:stCondLst>
                                            <p:cond delay="0"/>
                                          </p:stCondLst>
                                        </p:cTn>
                                        <p:tgtEl>
                                          <p:spTgt spid="75"/>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99" restart="whenNotActive" fill="hold" evtFilter="cancelBubble" nodeType="interactiveSeq">
                <p:stCondLst>
                  <p:cond evt="onClick" delay="0">
                    <p:tgtEl>
                      <p:spTgt spid="77"/>
                    </p:tgtEl>
                  </p:cond>
                </p:stCondLst>
                <p:endSync evt="end" delay="0">
                  <p:rtn val="all"/>
                </p:endSync>
                <p:childTnLst>
                  <p:par>
                    <p:cTn id="100" fill="hold">
                      <p:stCondLst>
                        <p:cond delay="0"/>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78"/>
                                        </p:tgtEl>
                                        <p:attrNameLst>
                                          <p:attrName>style.visibility</p:attrName>
                                        </p:attrNameLst>
                                      </p:cBhvr>
                                      <p:to>
                                        <p:strVal val="visible"/>
                                      </p:to>
                                    </p:set>
                                  </p:childTnLst>
                                </p:cTn>
                              </p:par>
                              <p:par>
                                <p:cTn id="104" presetID="32" presetClass="emph" presetSubtype="0" repeatCount="indefinite" fill="hold" nodeType="withEffect">
                                  <p:stCondLst>
                                    <p:cond delay="0"/>
                                  </p:stCondLst>
                                  <p:childTnLst>
                                    <p:animRot by="120000">
                                      <p:cBhvr>
                                        <p:cTn id="105" dur="200" fill="hold">
                                          <p:stCondLst>
                                            <p:cond delay="0"/>
                                          </p:stCondLst>
                                        </p:cTn>
                                        <p:tgtEl>
                                          <p:spTgt spid="78"/>
                                        </p:tgtEl>
                                        <p:attrNameLst>
                                          <p:attrName>r</p:attrName>
                                        </p:attrNameLst>
                                      </p:cBhvr>
                                    </p:animRot>
                                    <p:animRot by="-240000">
                                      <p:cBhvr>
                                        <p:cTn id="106" dur="400" fill="hold">
                                          <p:stCondLst>
                                            <p:cond delay="400"/>
                                          </p:stCondLst>
                                        </p:cTn>
                                        <p:tgtEl>
                                          <p:spTgt spid="78"/>
                                        </p:tgtEl>
                                        <p:attrNameLst>
                                          <p:attrName>r</p:attrName>
                                        </p:attrNameLst>
                                      </p:cBhvr>
                                    </p:animRot>
                                    <p:animRot by="240000">
                                      <p:cBhvr>
                                        <p:cTn id="107" dur="400" fill="hold">
                                          <p:stCondLst>
                                            <p:cond delay="800"/>
                                          </p:stCondLst>
                                        </p:cTn>
                                        <p:tgtEl>
                                          <p:spTgt spid="78"/>
                                        </p:tgtEl>
                                        <p:attrNameLst>
                                          <p:attrName>r</p:attrName>
                                        </p:attrNameLst>
                                      </p:cBhvr>
                                    </p:animRot>
                                    <p:animRot by="-240000">
                                      <p:cBhvr>
                                        <p:cTn id="108" dur="400" fill="hold">
                                          <p:stCondLst>
                                            <p:cond delay="1200"/>
                                          </p:stCondLst>
                                        </p:cTn>
                                        <p:tgtEl>
                                          <p:spTgt spid="78"/>
                                        </p:tgtEl>
                                        <p:attrNameLst>
                                          <p:attrName>r</p:attrName>
                                        </p:attrNameLst>
                                      </p:cBhvr>
                                    </p:animRot>
                                    <p:animRot by="120000">
                                      <p:cBhvr>
                                        <p:cTn id="109" dur="400" fill="hold">
                                          <p:stCondLst>
                                            <p:cond delay="1600"/>
                                          </p:stCondLst>
                                        </p:cTn>
                                        <p:tgtEl>
                                          <p:spTgt spid="78"/>
                                        </p:tgtEl>
                                        <p:attrNameLst>
                                          <p:attrName>r</p:attrName>
                                        </p:attrNameLst>
                                      </p:cBhvr>
                                    </p:animRot>
                                  </p:childTnLst>
                                </p:cTn>
                              </p:par>
                              <p:par>
                                <p:cTn id="110"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111" dur="25000" fill="hold"/>
                                        <p:tgtEl>
                                          <p:spTgt spid="78"/>
                                        </p:tgtEl>
                                        <p:attrNameLst>
                                          <p:attrName>ppt_x</p:attrName>
                                          <p:attrName>ppt_y</p:attrName>
                                        </p:attrNameLst>
                                      </p:cBhvr>
                                      <p:rCtr x="-59601" y="1236"/>
                                    </p:animMotion>
                                  </p:childTnLst>
                                </p:cTn>
                              </p:par>
                              <p:par>
                                <p:cTn id="112" presetID="1" presetClass="exit" presetSubtype="0" fill="hold" nodeType="withEffect">
                                  <p:stCondLst>
                                    <p:cond delay="0"/>
                                  </p:stCondLst>
                                  <p:childTnLst>
                                    <p:set>
                                      <p:cBhvr>
                                        <p:cTn id="113" dur="1" fill="hold">
                                          <p:stCondLst>
                                            <p:cond delay="0"/>
                                          </p:stCondLst>
                                        </p:cTn>
                                        <p:tgtEl>
                                          <p:spTgt spid="77"/>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150532" y="1113743"/>
            <a:ext cx="8720668" cy="1727200"/>
          </a:xfrm>
          <a:prstGeom prst="roundRect">
            <a:avLst/>
          </a:prstGeom>
          <a:solidFill>
            <a:schemeClr val="accent1">
              <a:lumMod val="20000"/>
              <a:lumOff val="80000"/>
            </a:schemeClr>
          </a:solidFill>
          <a:ln w="57150">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a:p>
        </p:txBody>
      </p:sp>
      <p:sp>
        <p:nvSpPr>
          <p:cNvPr id="4" name="TextBox 3"/>
          <p:cNvSpPr txBox="1"/>
          <p:nvPr/>
        </p:nvSpPr>
        <p:spPr>
          <a:xfrm>
            <a:off x="2150532" y="1280046"/>
            <a:ext cx="8720668" cy="1405641"/>
          </a:xfrm>
          <a:prstGeom prst="rect">
            <a:avLst/>
          </a:prstGeom>
          <a:noFill/>
        </p:spPr>
        <p:txBody>
          <a:bodyPr wrap="square" rtlCol="0">
            <a:spAutoFit/>
          </a:bodyPr>
          <a:lstStyle/>
          <a:p>
            <a:pPr algn="ctr"/>
            <a:r>
              <a:rPr lang="vi-VN" sz="4267" dirty="0">
                <a:latin typeface="Times New Roman" pitchFamily="18" charset="0"/>
                <a:cs typeface="Times New Roman" pitchFamily="18" charset="0"/>
              </a:rPr>
              <a:t>Sản phẩm công nghệ nào trong gia đình làm khô tóc?</a:t>
            </a:r>
            <a:endParaRPr lang="en-US" sz="2400" dirty="0"/>
          </a:p>
        </p:txBody>
      </p:sp>
      <p:sp>
        <p:nvSpPr>
          <p:cNvPr id="5" name="Rounded Rectangle 4"/>
          <p:cNvSpPr/>
          <p:nvPr/>
        </p:nvSpPr>
        <p:spPr>
          <a:xfrm>
            <a:off x="3657600" y="3932216"/>
            <a:ext cx="2813538" cy="1727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400"/>
          </a:p>
        </p:txBody>
      </p:sp>
      <p:sp>
        <p:nvSpPr>
          <p:cNvPr id="6" name="TextBox 5"/>
          <p:cNvSpPr txBox="1"/>
          <p:nvPr/>
        </p:nvSpPr>
        <p:spPr>
          <a:xfrm>
            <a:off x="3990220" y="4259047"/>
            <a:ext cx="7462760" cy="748988"/>
          </a:xfrm>
          <a:prstGeom prst="rect">
            <a:avLst/>
          </a:prstGeom>
          <a:noFill/>
        </p:spPr>
        <p:txBody>
          <a:bodyPr wrap="square" rtlCol="0">
            <a:spAutoFit/>
          </a:bodyPr>
          <a:lstStyle/>
          <a:p>
            <a:r>
              <a:rPr lang="vi-VN" sz="4267" dirty="0">
                <a:solidFill>
                  <a:srgbClr val="FF0000"/>
                </a:solidFill>
                <a:latin typeface="Times New Roman" pitchFamily="18" charset="0"/>
                <a:cs typeface="Times New Roman" pitchFamily="18" charset="0"/>
              </a:rPr>
              <a:t>Máy sấy</a:t>
            </a:r>
            <a:endParaRPr lang="en-US" sz="2400" dirty="0">
              <a:solidFill>
                <a:srgbClr val="FF0000"/>
              </a:solidFill>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058000"/>
            <a:ext cx="4064000" cy="2800001"/>
          </a:xfrm>
          <a:prstGeom prst="rect">
            <a:avLst/>
          </a:prstGeom>
        </p:spPr>
      </p:pic>
      <p:pic>
        <p:nvPicPr>
          <p:cNvPr id="1026" name="Picture 2" descr="Máy sấy tóc Sunhouse SHD2318">
            <a:extLst>
              <a:ext uri="{FF2B5EF4-FFF2-40B4-BE49-F238E27FC236}">
                <a16:creationId xmlns:a16="http://schemas.microsoft.com/office/drawing/2014/main" id="{C16AC228-A302-94B9-A5FE-23918C471AA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800" b="99600" l="5400" r="95400">
                        <a14:foregroundMark x1="6800" y1="17000" x2="16400" y2="8600"/>
                        <a14:foregroundMark x1="16400" y1="8600" x2="45000" y2="9600"/>
                        <a14:foregroundMark x1="45000" y1="9600" x2="67200" y2="7800"/>
                        <a14:foregroundMark x1="67200" y1="7800" x2="83600" y2="8000"/>
                        <a14:foregroundMark x1="83600" y1="8000" x2="95400" y2="18400"/>
                        <a14:foregroundMark x1="87200" y1="90200" x2="90200" y2="99600"/>
                        <a14:foregroundMark x1="92800" y1="26200" x2="94600" y2="18600"/>
                        <a14:foregroundMark x1="89600" y1="3800" x2="62200" y2="6200"/>
                        <a14:foregroundMark x1="6000" y1="6000" x2="5400" y2="21600"/>
                        <a14:foregroundMark x1="5400" y1="21600" x2="6600" y2="25400"/>
                      </a14:backgroundRemoval>
                    </a14:imgEffect>
                  </a14:imgLayer>
                </a14:imgProps>
              </a:ext>
              <a:ext uri="{28A0092B-C50C-407E-A947-70E740481C1C}">
                <a14:useLocalDpi xmlns:a14="http://schemas.microsoft.com/office/drawing/2010/main" val="0"/>
              </a:ext>
            </a:extLst>
          </a:blip>
          <a:srcRect/>
          <a:stretch>
            <a:fillRect/>
          </a:stretch>
        </p:blipFill>
        <p:spPr bwMode="auto">
          <a:xfrm>
            <a:off x="6910282" y="3653758"/>
            <a:ext cx="3143280" cy="3143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060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133600" y="1092200"/>
            <a:ext cx="8299938" cy="1674892"/>
          </a:xfrm>
          <a:prstGeom prst="round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a:solidFill>
                <a:prstClr val="black"/>
              </a:solidFill>
            </a:endParaRPr>
          </a:p>
        </p:txBody>
      </p:sp>
      <p:sp>
        <p:nvSpPr>
          <p:cNvPr id="4" name="TextBox 3"/>
          <p:cNvSpPr txBox="1"/>
          <p:nvPr/>
        </p:nvSpPr>
        <p:spPr>
          <a:xfrm>
            <a:off x="2133600" y="1226825"/>
            <a:ext cx="8299937" cy="1405641"/>
          </a:xfrm>
          <a:prstGeom prst="rect">
            <a:avLst/>
          </a:prstGeom>
          <a:noFill/>
        </p:spPr>
        <p:txBody>
          <a:bodyPr wrap="square" rtlCol="0">
            <a:spAutoFit/>
          </a:bodyPr>
          <a:lstStyle/>
          <a:p>
            <a:pPr algn="ctr"/>
            <a:r>
              <a:rPr lang="vi-VN" sz="4267" dirty="0">
                <a:latin typeface="Times New Roman" pitchFamily="18" charset="0"/>
                <a:cs typeface="Times New Roman" pitchFamily="18" charset="0"/>
              </a:rPr>
              <a:t>Sản phẩm công nghệ nào trong gia đình giúp bả</a:t>
            </a:r>
            <a:r>
              <a:rPr lang="en-US" sz="4267" dirty="0">
                <a:latin typeface="Times New Roman" pitchFamily="18" charset="0"/>
                <a:cs typeface="Times New Roman" pitchFamily="18" charset="0"/>
              </a:rPr>
              <a:t>o</a:t>
            </a:r>
            <a:r>
              <a:rPr lang="vi-VN" sz="4267" dirty="0">
                <a:latin typeface="Times New Roman" pitchFamily="18" charset="0"/>
                <a:cs typeface="Times New Roman" pitchFamily="18" charset="0"/>
              </a:rPr>
              <a:t> quản thực phẩm?</a:t>
            </a:r>
            <a:endParaRPr lang="en-US" sz="2400" dirty="0"/>
          </a:p>
        </p:txBody>
      </p:sp>
      <p:sp>
        <p:nvSpPr>
          <p:cNvPr id="5" name="Rounded Rectangle 4"/>
          <p:cNvSpPr/>
          <p:nvPr/>
        </p:nvSpPr>
        <p:spPr>
          <a:xfrm>
            <a:off x="3657600" y="3225800"/>
            <a:ext cx="2157046" cy="1727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400">
              <a:solidFill>
                <a:prstClr val="black"/>
              </a:solidFill>
            </a:endParaRPr>
          </a:p>
        </p:txBody>
      </p:sp>
      <p:sp>
        <p:nvSpPr>
          <p:cNvPr id="6" name="TextBox 5"/>
          <p:cNvSpPr txBox="1"/>
          <p:nvPr/>
        </p:nvSpPr>
        <p:spPr>
          <a:xfrm>
            <a:off x="3657600" y="3725334"/>
            <a:ext cx="7462760" cy="748988"/>
          </a:xfrm>
          <a:prstGeom prst="rect">
            <a:avLst/>
          </a:prstGeom>
          <a:noFill/>
        </p:spPr>
        <p:txBody>
          <a:bodyPr wrap="square" rtlCol="0">
            <a:spAutoFit/>
          </a:bodyPr>
          <a:lstStyle/>
          <a:p>
            <a:r>
              <a:rPr lang="vi-VN" sz="4267" dirty="0">
                <a:solidFill>
                  <a:srgbClr val="FF0000"/>
                </a:solidFill>
                <a:latin typeface="Times New Roman" pitchFamily="18" charset="0"/>
                <a:cs typeface="Times New Roman" pitchFamily="18" charset="0"/>
              </a:rPr>
              <a:t>Tủ lạnh</a:t>
            </a:r>
            <a:endParaRPr lang="en-US" sz="2400" dirty="0">
              <a:solidFill>
                <a:srgbClr val="FF0000"/>
              </a:solidFill>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33" y="4299850"/>
            <a:ext cx="3749839" cy="2583551"/>
          </a:xfrm>
          <a:prstGeom prst="rect">
            <a:avLst/>
          </a:prstGeom>
        </p:spPr>
      </p:pic>
      <p:pic>
        <p:nvPicPr>
          <p:cNvPr id="7" name="Picture 6">
            <a:extLst>
              <a:ext uri="{FF2B5EF4-FFF2-40B4-BE49-F238E27FC236}">
                <a16:creationId xmlns:a16="http://schemas.microsoft.com/office/drawing/2014/main" id="{C3949B3B-80A2-EACD-1B43-4539A9FC2B0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839" b="94891" l="797" r="89243">
                        <a14:foregroundMark x1="81275" y1="14964" x2="78088" y2="87226"/>
                        <a14:foregroundMark x1="78088" y1="87226" x2="44223" y2="97080"/>
                        <a14:foregroundMark x1="44223" y1="97080" x2="13546" y2="95255"/>
                        <a14:foregroundMark x1="13546" y1="95255" x2="797" y2="89051"/>
                        <a14:foregroundMark x1="90837" y1="6569" x2="13147" y2="5839"/>
                        <a14:foregroundMark x1="13147" y1="5839" x2="11155" y2="7664"/>
                      </a14:backgroundRemoval>
                    </a14:imgEffect>
                  </a14:imgLayer>
                </a14:imgProps>
              </a:ext>
            </a:extLst>
          </a:blip>
          <a:stretch>
            <a:fillRect/>
          </a:stretch>
        </p:blipFill>
        <p:spPr>
          <a:xfrm>
            <a:off x="6852235" y="3055359"/>
            <a:ext cx="2687744" cy="2934030"/>
          </a:xfrm>
          <a:prstGeom prst="rect">
            <a:avLst/>
          </a:prstGeom>
        </p:spPr>
      </p:pic>
    </p:spTree>
    <p:extLst>
      <p:ext uri="{BB962C8B-B14F-4D97-AF65-F5344CB8AC3E}">
        <p14:creationId xmlns:p14="http://schemas.microsoft.com/office/powerpoint/2010/main" val="111680435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133600" y="978640"/>
            <a:ext cx="8986759" cy="1809466"/>
          </a:xfrm>
          <a:prstGeom prst="round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a:solidFill>
                <a:prstClr val="black"/>
              </a:solidFill>
            </a:endParaRPr>
          </a:p>
        </p:txBody>
      </p:sp>
      <p:sp>
        <p:nvSpPr>
          <p:cNvPr id="4" name="TextBox 3"/>
          <p:cNvSpPr txBox="1"/>
          <p:nvPr/>
        </p:nvSpPr>
        <p:spPr>
          <a:xfrm>
            <a:off x="2133600" y="1365569"/>
            <a:ext cx="8986759" cy="1405641"/>
          </a:xfrm>
          <a:prstGeom prst="rect">
            <a:avLst/>
          </a:prstGeom>
          <a:noFill/>
        </p:spPr>
        <p:txBody>
          <a:bodyPr wrap="square" rtlCol="0">
            <a:spAutoFit/>
          </a:bodyPr>
          <a:lstStyle/>
          <a:p>
            <a:pPr algn="ctr"/>
            <a:r>
              <a:rPr lang="vi-VN" sz="4267" dirty="0">
                <a:latin typeface="Times New Roman" pitchFamily="18" charset="0"/>
                <a:cs typeface="Times New Roman" pitchFamily="18" charset="0"/>
              </a:rPr>
              <a:t>Sản phẩm công nghệ nào trong gia đình cung cấp thông tin giải trí?</a:t>
            </a:r>
            <a:endParaRPr lang="en-US" sz="2400" dirty="0"/>
          </a:p>
        </p:txBody>
      </p:sp>
      <p:sp>
        <p:nvSpPr>
          <p:cNvPr id="5" name="Rounded Rectangle 4"/>
          <p:cNvSpPr/>
          <p:nvPr/>
        </p:nvSpPr>
        <p:spPr>
          <a:xfrm>
            <a:off x="3657600" y="3225800"/>
            <a:ext cx="1547446" cy="1727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400">
              <a:solidFill>
                <a:prstClr val="black"/>
              </a:solidFill>
            </a:endParaRPr>
          </a:p>
        </p:txBody>
      </p:sp>
      <p:sp>
        <p:nvSpPr>
          <p:cNvPr id="6" name="TextBox 5"/>
          <p:cNvSpPr txBox="1"/>
          <p:nvPr/>
        </p:nvSpPr>
        <p:spPr>
          <a:xfrm>
            <a:off x="3657600" y="3725334"/>
            <a:ext cx="7462760" cy="748988"/>
          </a:xfrm>
          <a:prstGeom prst="rect">
            <a:avLst/>
          </a:prstGeom>
          <a:noFill/>
        </p:spPr>
        <p:txBody>
          <a:bodyPr wrap="square" rtlCol="0">
            <a:spAutoFit/>
          </a:bodyPr>
          <a:lstStyle/>
          <a:p>
            <a:r>
              <a:rPr lang="vi-VN" sz="4267" dirty="0">
                <a:solidFill>
                  <a:srgbClr val="FF0000"/>
                </a:solidFill>
                <a:latin typeface="Times New Roman" pitchFamily="18" charset="0"/>
                <a:cs typeface="Times New Roman" pitchFamily="18" charset="0"/>
              </a:rPr>
              <a:t>Radio</a:t>
            </a:r>
            <a:endParaRPr lang="en-US" sz="2400" dirty="0">
              <a:solidFill>
                <a:srgbClr val="FF0000"/>
              </a:solidFill>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33" y="4316735"/>
            <a:ext cx="3725333" cy="2566667"/>
          </a:xfrm>
          <a:prstGeom prst="rect">
            <a:avLst/>
          </a:prstGeom>
        </p:spPr>
      </p:pic>
      <p:pic>
        <p:nvPicPr>
          <p:cNvPr id="2050" name="Picture 2" descr="Retekess Giắc Cắm Radio FM TR618 AM, 220V, Radio Sóng Ngắn Cầm Tay, Radio  Analog Có Khả Năng Thu Sóng Tốt Nhất, Hỗ Trợ SD,TF, USB, Lý Tưởng Cho Gia  Đình Và">
            <a:extLst>
              <a:ext uri="{FF2B5EF4-FFF2-40B4-BE49-F238E27FC236}">
                <a16:creationId xmlns:a16="http://schemas.microsoft.com/office/drawing/2014/main" id="{2934BAA1-4349-4AE5-0D8C-7D49155D0A4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856" b="94433" l="2165" r="98557">
                        <a14:foregroundMark x1="12062" y1="32474" x2="10103" y2="25567"/>
                        <a14:foregroundMark x1="10103" y1="25567" x2="15258" y2="15773"/>
                        <a14:foregroundMark x1="15258" y1="15773" x2="37835" y2="12887"/>
                        <a14:foregroundMark x1="37835" y1="12887" x2="81959" y2="16907"/>
                        <a14:foregroundMark x1="81959" y1="16907" x2="86701" y2="27216"/>
                        <a14:foregroundMark x1="86701" y1="27216" x2="85979" y2="27113"/>
                        <a14:foregroundMark x1="34742" y1="4948" x2="74845" y2="29691"/>
                        <a14:foregroundMark x1="74845" y1="29691" x2="74845" y2="29691"/>
                        <a14:foregroundMark x1="32062" y1="3299" x2="35876" y2="4227"/>
                        <a14:foregroundMark x1="33402" y1="3814" x2="57835" y2="20928"/>
                        <a14:foregroundMark x1="57835" y1="20928" x2="77320" y2="29485"/>
                        <a14:foregroundMark x1="68763" y1="25773" x2="32268" y2="4227"/>
                        <a14:foregroundMark x1="84639" y1="32784" x2="88351" y2="59794"/>
                        <a14:foregroundMark x1="88351" y1="59794" x2="83093" y2="73402"/>
                        <a14:foregroundMark x1="83093" y1="73402" x2="73093" y2="81753"/>
                        <a14:foregroundMark x1="73093" y1="81753" x2="36907" y2="87423"/>
                        <a14:foregroundMark x1="36907" y1="87423" x2="16082" y2="82474"/>
                        <a14:foregroundMark x1="16082" y1="82474" x2="4845" y2="74021"/>
                        <a14:foregroundMark x1="4845" y1="74021" x2="3093" y2="57629"/>
                        <a14:foregroundMark x1="3093" y1="57629" x2="7938" y2="49691"/>
                        <a14:foregroundMark x1="7938" y1="49691" x2="2268" y2="39691"/>
                        <a14:foregroundMark x1="2268" y1="39691" x2="2268" y2="39588"/>
                        <a14:foregroundMark x1="90928" y1="41443" x2="92062" y2="88144"/>
                        <a14:foregroundMark x1="92062" y1="88144" x2="75052" y2="83814"/>
                        <a14:foregroundMark x1="75052" y1="83814" x2="73093" y2="69588"/>
                        <a14:foregroundMark x1="73093" y1="69588" x2="75464" y2="67423"/>
                        <a14:foregroundMark x1="68866" y1="87113" x2="79278" y2="86186"/>
                        <a14:foregroundMark x1="79278" y1="86186" x2="89072" y2="90309"/>
                        <a14:foregroundMark x1="89072" y1="90309" x2="91134" y2="92062"/>
                        <a14:foregroundMark x1="91340" y1="91959" x2="91340" y2="91959"/>
                        <a14:foregroundMark x1="77423" y1="53918" x2="70412" y2="54536"/>
                        <a14:foregroundMark x1="70412" y1="54536" x2="65773" y2="64330"/>
                        <a14:foregroundMark x1="65773" y1="64330" x2="84227" y2="52887"/>
                        <a14:foregroundMark x1="84227" y1="52887" x2="66804" y2="66598"/>
                        <a14:foregroundMark x1="66804" y1="66598" x2="87629" y2="52062"/>
                        <a14:foregroundMark x1="97320" y1="48763" x2="98557" y2="56907"/>
                        <a14:foregroundMark x1="32062" y1="1856" x2="33196" y2="2990"/>
                        <a14:foregroundMark x1="36186" y1="4536" x2="43093" y2="9691"/>
                        <a14:foregroundMark x1="35979" y1="4227" x2="46495" y2="10619"/>
                        <a14:foregroundMark x1="57423" y1="18247" x2="66598" y2="24845"/>
                        <a14:foregroundMark x1="66804" y1="23093" x2="61443" y2="20619"/>
                        <a14:foregroundMark x1="85258" y1="79897" x2="67938" y2="77938"/>
                        <a14:foregroundMark x1="67938" y1="77938" x2="76392" y2="85670"/>
                        <a14:foregroundMark x1="76392" y1="85670" x2="73608" y2="70000"/>
                        <a14:foregroundMark x1="73608" y1="70000" x2="52474" y2="77526"/>
                        <a14:foregroundMark x1="52474" y1="77526" x2="61237" y2="84742"/>
                        <a14:foregroundMark x1="61237" y1="84742" x2="68454" y2="80619"/>
                        <a14:foregroundMark x1="78660" y1="69794" x2="70309" y2="72990"/>
                        <a14:foregroundMark x1="70309" y1="72990" x2="74330" y2="66289"/>
                        <a14:foregroundMark x1="74330" y1="66289" x2="63814" y2="77526"/>
                        <a14:foregroundMark x1="63814" y1="77526" x2="79175" y2="71649"/>
                        <a14:foregroundMark x1="79175" y1="71649" x2="63711" y2="80103"/>
                        <a14:foregroundMark x1="63711" y1="80103" x2="64948" y2="81031"/>
                        <a14:foregroundMark x1="71031" y1="78454" x2="69278" y2="87629"/>
                        <a14:foregroundMark x1="69278" y1="87629" x2="74742" y2="82887"/>
                        <a14:foregroundMark x1="74742" y1="82887" x2="65979" y2="87423"/>
                        <a14:foregroundMark x1="65979" y1="87423" x2="66598" y2="87835"/>
                        <a14:foregroundMark x1="53711" y1="94433" x2="75464" y2="93299"/>
                        <a14:foregroundMark x1="60825" y1="94330" x2="69175" y2="93196"/>
                      </a14:backgroundRemoval>
                    </a14:imgEffect>
                  </a14:imgLayer>
                </a14:imgProps>
              </a:ext>
              <a:ext uri="{28A0092B-C50C-407E-A947-70E740481C1C}">
                <a14:useLocalDpi xmlns:a14="http://schemas.microsoft.com/office/drawing/2010/main" val="0"/>
              </a:ext>
            </a:extLst>
          </a:blip>
          <a:srcRect/>
          <a:stretch>
            <a:fillRect/>
          </a:stretch>
        </p:blipFill>
        <p:spPr bwMode="auto">
          <a:xfrm>
            <a:off x="6044119" y="2968898"/>
            <a:ext cx="3469532" cy="3469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90272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4" presetClass="entr" presetSubtype="1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randombar(horizontal)">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133600" y="1092200"/>
            <a:ext cx="8737600" cy="1679010"/>
          </a:xfrm>
          <a:prstGeom prst="round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a:solidFill>
                <a:prstClr val="black"/>
              </a:solidFill>
            </a:endParaRPr>
          </a:p>
        </p:txBody>
      </p:sp>
      <p:sp>
        <p:nvSpPr>
          <p:cNvPr id="4" name="TextBox 3"/>
          <p:cNvSpPr txBox="1"/>
          <p:nvPr/>
        </p:nvSpPr>
        <p:spPr>
          <a:xfrm>
            <a:off x="2133601" y="1365569"/>
            <a:ext cx="8135814" cy="1405641"/>
          </a:xfrm>
          <a:prstGeom prst="rect">
            <a:avLst/>
          </a:prstGeom>
          <a:noFill/>
        </p:spPr>
        <p:txBody>
          <a:bodyPr wrap="square" rtlCol="0">
            <a:spAutoFit/>
          </a:bodyPr>
          <a:lstStyle/>
          <a:p>
            <a:pPr algn="ctr"/>
            <a:r>
              <a:rPr lang="vi-VN" sz="4267" dirty="0">
                <a:latin typeface="Times New Roman" pitchFamily="18" charset="0"/>
                <a:cs typeface="Times New Roman" pitchFamily="18" charset="0"/>
              </a:rPr>
              <a:t>Sản phẩm công nghệ nào trong gia đình </a:t>
            </a:r>
            <a:r>
              <a:rPr lang="en-US" sz="4267" dirty="0" err="1">
                <a:latin typeface="Times New Roman" pitchFamily="18" charset="0"/>
                <a:cs typeface="Times New Roman" pitchFamily="18" charset="0"/>
              </a:rPr>
              <a:t>để</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là</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quần</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áo</a:t>
            </a:r>
            <a:r>
              <a:rPr lang="vi-VN" sz="4267" dirty="0">
                <a:latin typeface="Times New Roman" pitchFamily="18" charset="0"/>
                <a:cs typeface="Times New Roman" pitchFamily="18" charset="0"/>
              </a:rPr>
              <a:t>?</a:t>
            </a:r>
            <a:endParaRPr lang="en-US" sz="2400" dirty="0"/>
          </a:p>
        </p:txBody>
      </p:sp>
      <p:sp>
        <p:nvSpPr>
          <p:cNvPr id="5" name="Rounded Rectangle 4"/>
          <p:cNvSpPr/>
          <p:nvPr/>
        </p:nvSpPr>
        <p:spPr>
          <a:xfrm>
            <a:off x="3657600" y="3225800"/>
            <a:ext cx="2274277" cy="1727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400">
              <a:solidFill>
                <a:prstClr val="black"/>
              </a:solidFill>
            </a:endParaRPr>
          </a:p>
        </p:txBody>
      </p:sp>
      <p:sp>
        <p:nvSpPr>
          <p:cNvPr id="6" name="TextBox 5"/>
          <p:cNvSpPr txBox="1"/>
          <p:nvPr/>
        </p:nvSpPr>
        <p:spPr>
          <a:xfrm>
            <a:off x="4009292" y="3712297"/>
            <a:ext cx="7462760" cy="748988"/>
          </a:xfrm>
          <a:prstGeom prst="rect">
            <a:avLst/>
          </a:prstGeom>
          <a:noFill/>
        </p:spPr>
        <p:txBody>
          <a:bodyPr wrap="square" rtlCol="0">
            <a:spAutoFit/>
          </a:bodyPr>
          <a:lstStyle/>
          <a:p>
            <a:r>
              <a:rPr lang="en-US" sz="4267" dirty="0" err="1">
                <a:solidFill>
                  <a:srgbClr val="FF0000"/>
                </a:solidFill>
                <a:latin typeface="Times New Roman" pitchFamily="18" charset="0"/>
                <a:cs typeface="Times New Roman" pitchFamily="18" charset="0"/>
              </a:rPr>
              <a:t>Bàn</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là</a:t>
            </a:r>
            <a:endParaRPr lang="en-US" sz="2400" dirty="0">
              <a:solidFill>
                <a:srgbClr val="FF0000"/>
              </a:solidFill>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33" y="4386735"/>
            <a:ext cx="3623733" cy="2496667"/>
          </a:xfrm>
          <a:prstGeom prst="rect">
            <a:avLst/>
          </a:prstGeom>
        </p:spPr>
      </p:pic>
      <p:pic>
        <p:nvPicPr>
          <p:cNvPr id="3074" name="Picture 2" descr="Bàn là hơi nước Bluestone SIB-3831 (2200W)">
            <a:extLst>
              <a:ext uri="{FF2B5EF4-FFF2-40B4-BE49-F238E27FC236}">
                <a16:creationId xmlns:a16="http://schemas.microsoft.com/office/drawing/2014/main" id="{A7B9CD62-0840-9F95-E32B-638A6C67886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600" b="90000" l="6000" r="93200">
                        <a14:foregroundMark x1="77000" y1="8600" x2="66600" y2="36200"/>
                        <a14:foregroundMark x1="73400" y1="27400" x2="47800" y2="34600"/>
                        <a14:foregroundMark x1="47800" y1="34600" x2="32800" y2="44400"/>
                        <a14:foregroundMark x1="32800" y1="44400" x2="29200" y2="55400"/>
                        <a14:foregroundMark x1="29200" y1="55400" x2="29800" y2="58800"/>
                        <a14:foregroundMark x1="79000" y1="29600" x2="93200" y2="50200"/>
                        <a14:foregroundMark x1="93200" y1="50200" x2="49600" y2="79600"/>
                        <a14:foregroundMark x1="49600" y1="79600" x2="47000" y2="80600"/>
                        <a14:foregroundMark x1="6000" y1="84600" x2="20600" y2="64800"/>
                        <a14:foregroundMark x1="74400" y1="7000" x2="77600" y2="8000"/>
                        <a14:foregroundMark x1="74600" y1="7200" x2="78400" y2="7200"/>
                        <a14:foregroundMark x1="74000" y1="5600" x2="76600" y2="6600"/>
                        <a14:foregroundMark x1="43600" y1="31200" x2="33200" y2="37400"/>
                        <a14:foregroundMark x1="33200" y1="37400" x2="26600" y2="45000"/>
                        <a14:foregroundMark x1="26600" y1="45000" x2="30800" y2="48200"/>
                      </a14:backgroundRemoval>
                    </a14:imgEffect>
                  </a14:imgLayer>
                </a14:imgProps>
              </a:ext>
              <a:ext uri="{28A0092B-C50C-407E-A947-70E740481C1C}">
                <a14:useLocalDpi xmlns:a14="http://schemas.microsoft.com/office/drawing/2010/main" val="0"/>
              </a:ext>
            </a:extLst>
          </a:blip>
          <a:srcRect/>
          <a:stretch>
            <a:fillRect/>
          </a:stretch>
        </p:blipFill>
        <p:spPr bwMode="auto">
          <a:xfrm>
            <a:off x="6502400" y="2956549"/>
            <a:ext cx="3467890" cy="3467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35596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par>
                                <p:cTn id="21" presetID="14" presetClass="entr" presetSubtype="10"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randombar(horizontal)">
                                      <p:cBhvr>
                                        <p:cTn id="2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133600" y="1092199"/>
            <a:ext cx="7919962" cy="1727199"/>
          </a:xfrm>
          <a:prstGeom prst="round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a:solidFill>
                <a:prstClr val="black"/>
              </a:solidFill>
            </a:endParaRPr>
          </a:p>
        </p:txBody>
      </p:sp>
      <p:sp>
        <p:nvSpPr>
          <p:cNvPr id="4" name="TextBox 3"/>
          <p:cNvSpPr txBox="1"/>
          <p:nvPr/>
        </p:nvSpPr>
        <p:spPr>
          <a:xfrm>
            <a:off x="2393647" y="1184029"/>
            <a:ext cx="7399868" cy="1405641"/>
          </a:xfrm>
          <a:prstGeom prst="rect">
            <a:avLst/>
          </a:prstGeom>
          <a:noFill/>
        </p:spPr>
        <p:txBody>
          <a:bodyPr wrap="square" rtlCol="0">
            <a:spAutoFit/>
          </a:bodyPr>
          <a:lstStyle/>
          <a:p>
            <a:pPr algn="ctr"/>
            <a:r>
              <a:rPr lang="vi-VN" sz="4267" dirty="0">
                <a:latin typeface="Times New Roman" pitchFamily="18" charset="0"/>
                <a:cs typeface="Times New Roman" pitchFamily="18" charset="0"/>
              </a:rPr>
              <a:t>Sản phẩm công nghệ nào trong gia đình </a:t>
            </a:r>
            <a:r>
              <a:rPr lang="en-US" sz="4267" dirty="0" err="1">
                <a:latin typeface="Times New Roman" pitchFamily="18" charset="0"/>
                <a:cs typeface="Times New Roman" pitchFamily="18" charset="0"/>
              </a:rPr>
              <a:t>để</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giặt</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quần</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áo</a:t>
            </a:r>
            <a:r>
              <a:rPr lang="vi-VN" sz="4267" dirty="0">
                <a:latin typeface="Times New Roman" pitchFamily="18" charset="0"/>
                <a:cs typeface="Times New Roman" pitchFamily="18" charset="0"/>
              </a:rPr>
              <a:t>?</a:t>
            </a:r>
            <a:endParaRPr lang="en-US" sz="2400" dirty="0"/>
          </a:p>
        </p:txBody>
      </p:sp>
      <p:sp>
        <p:nvSpPr>
          <p:cNvPr id="5" name="Rounded Rectangle 4"/>
          <p:cNvSpPr/>
          <p:nvPr/>
        </p:nvSpPr>
        <p:spPr>
          <a:xfrm>
            <a:off x="3657600" y="3225800"/>
            <a:ext cx="2602523" cy="1727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400">
              <a:solidFill>
                <a:prstClr val="black"/>
              </a:solidFill>
            </a:endParaRPr>
          </a:p>
        </p:txBody>
      </p:sp>
      <p:sp>
        <p:nvSpPr>
          <p:cNvPr id="6" name="TextBox 5"/>
          <p:cNvSpPr txBox="1"/>
          <p:nvPr/>
        </p:nvSpPr>
        <p:spPr>
          <a:xfrm>
            <a:off x="3962400" y="3714906"/>
            <a:ext cx="7462760" cy="748988"/>
          </a:xfrm>
          <a:prstGeom prst="rect">
            <a:avLst/>
          </a:prstGeom>
          <a:noFill/>
        </p:spPr>
        <p:txBody>
          <a:bodyPr wrap="square" rtlCol="0">
            <a:spAutoFit/>
          </a:bodyPr>
          <a:lstStyle/>
          <a:p>
            <a:r>
              <a:rPr lang="en-US" sz="4267" dirty="0" err="1">
                <a:solidFill>
                  <a:srgbClr val="FF0000"/>
                </a:solidFill>
                <a:latin typeface="Times New Roman" pitchFamily="18" charset="0"/>
                <a:cs typeface="Times New Roman" pitchFamily="18" charset="0"/>
              </a:rPr>
              <a:t>Máy</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giặt</a:t>
            </a:r>
            <a:endParaRPr lang="en-US" sz="2400" dirty="0">
              <a:solidFill>
                <a:srgbClr val="FF0000"/>
              </a:solidFill>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33" y="4299850"/>
            <a:ext cx="3749839" cy="2583551"/>
          </a:xfrm>
          <a:prstGeom prst="rect">
            <a:avLst/>
          </a:prstGeom>
        </p:spPr>
      </p:pic>
      <p:pic>
        <p:nvPicPr>
          <p:cNvPr id="4098" name="Picture 2" descr="Bốn thương hiệu máy giặt lọt chung kết Tech Awards - VnExpress Số hóa">
            <a:extLst>
              <a:ext uri="{FF2B5EF4-FFF2-40B4-BE49-F238E27FC236}">
                <a16:creationId xmlns:a16="http://schemas.microsoft.com/office/drawing/2014/main" id="{1C154A99-9E95-4A3F-8948-E1B94677C40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4805" b="96997" l="10000" r="90000">
                        <a14:foregroundMark x1="74400" y1="4805" x2="43200" y2="12312"/>
                        <a14:foregroundMark x1="43200" y1="12312" x2="36200" y2="41141"/>
                        <a14:foregroundMark x1="36200" y1="41141" x2="35400" y2="74775"/>
                        <a14:foregroundMark x1="35400" y1="74775" x2="50000" y2="89489"/>
                        <a14:foregroundMark x1="50000" y1="89489" x2="64800" y2="87988"/>
                        <a14:foregroundMark x1="64800" y1="87988" x2="74000" y2="87988"/>
                        <a14:foregroundMark x1="76000" y1="95495" x2="64000" y2="96997"/>
                        <a14:foregroundMark x1="64000" y1="96997" x2="56200" y2="92492"/>
                        <a14:foregroundMark x1="10200" y1="34234" x2="12600" y2="54054"/>
                        <a14:foregroundMark x1="12600" y1="54054" x2="15800" y2="59159"/>
                      </a14:backgroundRemoval>
                    </a14:imgEffect>
                  </a14:imgLayer>
                </a14:imgProps>
              </a:ext>
              <a:ext uri="{28A0092B-C50C-407E-A947-70E740481C1C}">
                <a14:useLocalDpi xmlns:a14="http://schemas.microsoft.com/office/drawing/2010/main" val="0"/>
              </a:ext>
            </a:extLst>
          </a:blip>
          <a:srcRect/>
          <a:stretch>
            <a:fillRect/>
          </a:stretch>
        </p:blipFill>
        <p:spPr bwMode="auto">
          <a:xfrm>
            <a:off x="6346144" y="3346315"/>
            <a:ext cx="4327504" cy="2882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8189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par>
                                <p:cTn id="21" presetID="14" presetClass="entr" presetSubtype="10" fill="hold" nodeType="with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randombar(horizontal)">
                                      <p:cBhvr>
                                        <p:cTn id="23"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133600" y="1092200"/>
            <a:ext cx="7462760" cy="1727200"/>
          </a:xfrm>
          <a:prstGeom prst="round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a:solidFill>
                <a:prstClr val="black"/>
              </a:solidFill>
            </a:endParaRPr>
          </a:p>
        </p:txBody>
      </p:sp>
      <p:sp>
        <p:nvSpPr>
          <p:cNvPr id="4" name="TextBox 3"/>
          <p:cNvSpPr txBox="1"/>
          <p:nvPr/>
        </p:nvSpPr>
        <p:spPr>
          <a:xfrm>
            <a:off x="2133600" y="1113743"/>
            <a:ext cx="7399868" cy="1405641"/>
          </a:xfrm>
          <a:prstGeom prst="rect">
            <a:avLst/>
          </a:prstGeom>
          <a:noFill/>
        </p:spPr>
        <p:txBody>
          <a:bodyPr wrap="square" rtlCol="0">
            <a:spAutoFit/>
          </a:bodyPr>
          <a:lstStyle/>
          <a:p>
            <a:pPr algn="ctr"/>
            <a:r>
              <a:rPr lang="vi-VN" sz="4267" dirty="0">
                <a:latin typeface="Times New Roman" pitchFamily="18" charset="0"/>
                <a:cs typeface="Times New Roman" pitchFamily="18" charset="0"/>
              </a:rPr>
              <a:t>Sản phẩm công nghệ nào trong gia đình </a:t>
            </a:r>
            <a:r>
              <a:rPr lang="en-US" sz="4267" dirty="0" err="1">
                <a:latin typeface="Times New Roman" pitchFamily="18" charset="0"/>
                <a:cs typeface="Times New Roman" pitchFamily="18" charset="0"/>
              </a:rPr>
              <a:t>để</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đun</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nấu</a:t>
            </a:r>
            <a:r>
              <a:rPr lang="vi-VN" sz="4267" dirty="0">
                <a:latin typeface="Times New Roman" pitchFamily="18" charset="0"/>
                <a:cs typeface="Times New Roman" pitchFamily="18" charset="0"/>
              </a:rPr>
              <a:t>?</a:t>
            </a:r>
            <a:endParaRPr lang="en-US" sz="2400" dirty="0"/>
          </a:p>
        </p:txBody>
      </p:sp>
      <p:sp>
        <p:nvSpPr>
          <p:cNvPr id="5" name="Rounded Rectangle 4"/>
          <p:cNvSpPr/>
          <p:nvPr/>
        </p:nvSpPr>
        <p:spPr>
          <a:xfrm>
            <a:off x="3657600" y="3225800"/>
            <a:ext cx="2250831" cy="1727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400">
              <a:solidFill>
                <a:prstClr val="black"/>
              </a:solidFill>
            </a:endParaRPr>
          </a:p>
        </p:txBody>
      </p:sp>
      <p:sp>
        <p:nvSpPr>
          <p:cNvPr id="6" name="TextBox 5"/>
          <p:cNvSpPr txBox="1"/>
          <p:nvPr/>
        </p:nvSpPr>
        <p:spPr>
          <a:xfrm>
            <a:off x="3985847" y="3550862"/>
            <a:ext cx="7462760" cy="748988"/>
          </a:xfrm>
          <a:prstGeom prst="rect">
            <a:avLst/>
          </a:prstGeom>
          <a:noFill/>
        </p:spPr>
        <p:txBody>
          <a:bodyPr wrap="square" rtlCol="0">
            <a:spAutoFit/>
          </a:bodyPr>
          <a:lstStyle/>
          <a:p>
            <a:r>
              <a:rPr lang="en-US" sz="4267" dirty="0" err="1">
                <a:solidFill>
                  <a:srgbClr val="FF0000"/>
                </a:solidFill>
                <a:latin typeface="Times New Roman" pitchFamily="18" charset="0"/>
                <a:cs typeface="Times New Roman" pitchFamily="18" charset="0"/>
              </a:rPr>
              <a:t>Bếp</a:t>
            </a:r>
            <a:r>
              <a:rPr lang="en-US" sz="4267" dirty="0">
                <a:solidFill>
                  <a:srgbClr val="FF0000"/>
                </a:solidFill>
                <a:latin typeface="Times New Roman" pitchFamily="18" charset="0"/>
                <a:cs typeface="Times New Roman" pitchFamily="18" charset="0"/>
              </a:rPr>
              <a:t> ga</a:t>
            </a:r>
            <a:endParaRPr lang="en-US" sz="2400" dirty="0">
              <a:solidFill>
                <a:srgbClr val="FF0000"/>
              </a:solidFill>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33" y="4299850"/>
            <a:ext cx="3749839" cy="2583551"/>
          </a:xfrm>
          <a:prstGeom prst="rect">
            <a:avLst/>
          </a:prstGeom>
        </p:spPr>
      </p:pic>
      <p:pic>
        <p:nvPicPr>
          <p:cNvPr id="5122" name="Picture 2" descr="Bếp gas mini giá rẻ nhất bao nhiêu tiền ? | websosanh.vn">
            <a:extLst>
              <a:ext uri="{FF2B5EF4-FFF2-40B4-BE49-F238E27FC236}">
                <a16:creationId xmlns:a16="http://schemas.microsoft.com/office/drawing/2014/main" id="{3FADC4BA-50FA-315B-C2FC-A707D13EB74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05" b="89905" l="7208" r="94758">
                        <a14:foregroundMark x1="91350" y1="71810" x2="89908" y2="59048"/>
                        <a14:foregroundMark x1="89908" y1="59048" x2="85059" y2="54095"/>
                        <a14:foregroundMark x1="94758" y1="61524" x2="93185" y2="71238"/>
                        <a14:foregroundMark x1="9174" y1="25143" x2="7208" y2="72000"/>
                        <a14:foregroundMark x1="7208" y1="72000" x2="13237" y2="81905"/>
                        <a14:foregroundMark x1="13237" y1="81905" x2="13499" y2="82286"/>
                      </a14:backgroundRemoval>
                    </a14:imgEffect>
                  </a14:imgLayer>
                </a14:imgProps>
              </a:ext>
              <a:ext uri="{28A0092B-C50C-407E-A947-70E740481C1C}">
                <a14:useLocalDpi xmlns:a14="http://schemas.microsoft.com/office/drawing/2010/main" val="0"/>
              </a:ext>
            </a:extLst>
          </a:blip>
          <a:srcRect/>
          <a:stretch>
            <a:fillRect/>
          </a:stretch>
        </p:blipFill>
        <p:spPr bwMode="auto">
          <a:xfrm>
            <a:off x="6338822" y="2805993"/>
            <a:ext cx="4342148" cy="2987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17620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par>
                                <p:cTn id="21" presetID="14" presetClass="entr" presetSubtype="10" fill="hold" nodeType="with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randombar(horizontal)">
                                      <p:cBhvr>
                                        <p:cTn id="23"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B0C8A01-A5E3-ABC2-B91C-02B8068CD38C}"/>
              </a:ext>
            </a:extLst>
          </p:cNvPr>
          <p:cNvPicPr>
            <a:picLocks noChangeAspect="1"/>
          </p:cNvPicPr>
          <p:nvPr/>
        </p:nvPicPr>
        <p:blipFill rotWithShape="1">
          <a:blip r:embed="rId2">
            <a:extLst>
              <a:ext uri="{28A0092B-C50C-407E-A947-70E740481C1C}">
                <a14:useLocalDpi xmlns:a14="http://schemas.microsoft.com/office/drawing/2010/main" val="0"/>
              </a:ext>
            </a:extLst>
          </a:blip>
          <a:srcRect l="5568" r="5568"/>
          <a:stretch/>
        </p:blipFill>
        <p:spPr>
          <a:xfrm>
            <a:off x="0" y="-1"/>
            <a:ext cx="12192000" cy="6858000"/>
          </a:xfrm>
          <a:prstGeom prst="rect">
            <a:avLst/>
          </a:prstGeom>
        </p:spPr>
      </p:pic>
      <p:sp>
        <p:nvSpPr>
          <p:cNvPr id="2" name="矩形 1">
            <a:extLst>
              <a:ext uri="{FF2B5EF4-FFF2-40B4-BE49-F238E27FC236}">
                <a16:creationId xmlns:a16="http://schemas.microsoft.com/office/drawing/2014/main" id="{B5F89F19-A7A2-5DEF-BED0-8FBED85886A1}"/>
              </a:ext>
            </a:extLst>
          </p:cNvPr>
          <p:cNvSpPr/>
          <p:nvPr/>
        </p:nvSpPr>
        <p:spPr>
          <a:xfrm>
            <a:off x="324255" y="238328"/>
            <a:ext cx="11543490" cy="6381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93号-萌趣小丸子" panose="00000500000000000000" pitchFamily="2" charset="-122"/>
              <a:ea typeface="字魂93号-萌趣小丸子" panose="00000500000000000000" pitchFamily="2" charset="-122"/>
            </a:endParaRPr>
          </a:p>
        </p:txBody>
      </p:sp>
      <p:pic>
        <p:nvPicPr>
          <p:cNvPr id="8" name="图片 7">
            <a:extLst>
              <a:ext uri="{FF2B5EF4-FFF2-40B4-BE49-F238E27FC236}">
                <a16:creationId xmlns:a16="http://schemas.microsoft.com/office/drawing/2014/main" id="{54C12573-1167-CCAF-400E-54850A3F1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0084" y="0"/>
            <a:ext cx="2551916" cy="1395920"/>
          </a:xfrm>
          <a:prstGeom prst="rect">
            <a:avLst/>
          </a:prstGeom>
        </p:spPr>
      </p:pic>
      <p:pic>
        <p:nvPicPr>
          <p:cNvPr id="9" name="图片 8">
            <a:extLst>
              <a:ext uri="{FF2B5EF4-FFF2-40B4-BE49-F238E27FC236}">
                <a16:creationId xmlns:a16="http://schemas.microsoft.com/office/drawing/2014/main" id="{CB396386-B06C-BE2E-1BDD-F3956B303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2551916" cy="1395920"/>
          </a:xfrm>
          <a:prstGeom prst="rect">
            <a:avLst/>
          </a:prstGeom>
        </p:spPr>
      </p:pic>
      <p:pic>
        <p:nvPicPr>
          <p:cNvPr id="11" name="图片 10">
            <a:extLst>
              <a:ext uri="{FF2B5EF4-FFF2-40B4-BE49-F238E27FC236}">
                <a16:creationId xmlns:a16="http://schemas.microsoft.com/office/drawing/2014/main" id="{A926E4A5-044E-1DFC-BED9-604FB8FE7C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256" y="5496124"/>
            <a:ext cx="1854744" cy="1361876"/>
          </a:xfrm>
          <a:prstGeom prst="rect">
            <a:avLst/>
          </a:prstGeom>
        </p:spPr>
      </p:pic>
      <p:pic>
        <p:nvPicPr>
          <p:cNvPr id="12" name="图片 11">
            <a:extLst>
              <a:ext uri="{FF2B5EF4-FFF2-40B4-BE49-F238E27FC236}">
                <a16:creationId xmlns:a16="http://schemas.microsoft.com/office/drawing/2014/main" id="{443F6ADA-BBAD-E059-8870-3B8A5C8C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5496124"/>
            <a:ext cx="1854744" cy="1361876"/>
          </a:xfrm>
          <a:prstGeom prst="rect">
            <a:avLst/>
          </a:prstGeom>
        </p:spPr>
      </p:pic>
      <p:grpSp>
        <p:nvGrpSpPr>
          <p:cNvPr id="14" name="组合 13">
            <a:extLst>
              <a:ext uri="{FF2B5EF4-FFF2-40B4-BE49-F238E27FC236}">
                <a16:creationId xmlns:a16="http://schemas.microsoft.com/office/drawing/2014/main" id="{A5491690-C3A8-D052-50F9-0217319827D8}"/>
              </a:ext>
            </a:extLst>
          </p:cNvPr>
          <p:cNvGrpSpPr/>
          <p:nvPr/>
        </p:nvGrpSpPr>
        <p:grpSpPr>
          <a:xfrm>
            <a:off x="2262664" y="2345372"/>
            <a:ext cx="7973695" cy="2167255"/>
            <a:chOff x="3841" y="1172"/>
            <a:chExt cx="12557" cy="3413"/>
          </a:xfrm>
        </p:grpSpPr>
        <p:sp>
          <p:nvSpPr>
            <p:cNvPr id="15" name="文本框 14">
              <a:extLst>
                <a:ext uri="{FF2B5EF4-FFF2-40B4-BE49-F238E27FC236}">
                  <a16:creationId xmlns:a16="http://schemas.microsoft.com/office/drawing/2014/main" id="{1CF5D003-EE69-A7DF-E419-DC78DC3F4244}"/>
                </a:ext>
              </a:extLst>
            </p:cNvPr>
            <p:cNvSpPr txBox="1"/>
            <p:nvPr/>
          </p:nvSpPr>
          <p:spPr>
            <a:xfrm>
              <a:off x="4740" y="1205"/>
              <a:ext cx="10907" cy="1890"/>
            </a:xfrm>
            <a:prstGeom prst="rect">
              <a:avLst/>
            </a:prstGeom>
            <a:noFill/>
          </p:spPr>
          <p:txBody>
            <a:bodyPr wrap="square" rtlCol="0">
              <a:spAutoFit/>
            </a:bodyPr>
            <a:lstStyle/>
            <a:p>
              <a:pPr algn="ctr">
                <a:lnSpc>
                  <a:spcPct val="90000"/>
                </a:lnSpc>
              </a:pPr>
              <a:r>
                <a:rPr lang="en-US" altLang="zh-CN" sz="8000" b="1" dirty="0" err="1">
                  <a:ln w="38100">
                    <a:solidFill>
                      <a:schemeClr val="bg1"/>
                    </a:solidFill>
                  </a:ln>
                  <a:solidFill>
                    <a:srgbClr val="70AD47"/>
                  </a:solidFill>
                  <a:effectLst>
                    <a:outerShdw blurRad="50800" dist="114300" dir="5400000" algn="t" rotWithShape="0">
                      <a:prstClr val="black">
                        <a:alpha val="27000"/>
                      </a:prstClr>
                    </a:outerShdw>
                  </a:effectLst>
                  <a:latin typeface="字魂93号-萌趣小丸子" panose="00000500000000000000" pitchFamily="2" charset="-122"/>
                  <a:ea typeface="字魂93号-萌趣小丸子" panose="00000500000000000000" pitchFamily="2" charset="-122"/>
                </a:rPr>
                <a:t>Vận</a:t>
              </a:r>
              <a:r>
                <a:rPr lang="en-US" altLang="zh-CN" sz="8000" b="1" dirty="0">
                  <a:ln w="38100">
                    <a:solidFill>
                      <a:schemeClr val="bg1"/>
                    </a:solidFill>
                  </a:ln>
                  <a:solidFill>
                    <a:srgbClr val="70AD47"/>
                  </a:solidFill>
                  <a:effectLst>
                    <a:outerShdw blurRad="50800" dist="114300" dir="5400000" algn="t" rotWithShape="0">
                      <a:prstClr val="black">
                        <a:alpha val="27000"/>
                      </a:prstClr>
                    </a:outerShdw>
                  </a:effectLst>
                  <a:latin typeface="字魂93号-萌趣小丸子" panose="00000500000000000000" pitchFamily="2" charset="-122"/>
                  <a:ea typeface="字魂93号-萌趣小丸子" panose="00000500000000000000" pitchFamily="2" charset="-122"/>
                </a:rPr>
                <a:t> </a:t>
              </a:r>
              <a:r>
                <a:rPr lang="en-US" altLang="zh-CN" sz="8000" b="1" dirty="0" err="1">
                  <a:ln w="38100">
                    <a:solidFill>
                      <a:schemeClr val="bg1"/>
                    </a:solidFill>
                  </a:ln>
                  <a:solidFill>
                    <a:srgbClr val="70AD47"/>
                  </a:solidFill>
                  <a:effectLst>
                    <a:outerShdw blurRad="50800" dist="114300" dir="5400000" algn="t" rotWithShape="0">
                      <a:prstClr val="black">
                        <a:alpha val="27000"/>
                      </a:prstClr>
                    </a:outerShdw>
                  </a:effectLst>
                  <a:latin typeface="字魂93号-萌趣小丸子" panose="00000500000000000000" pitchFamily="2" charset="-122"/>
                  <a:ea typeface="字魂93号-萌趣小丸子" panose="00000500000000000000" pitchFamily="2" charset="-122"/>
                </a:rPr>
                <a:t>dụng</a:t>
              </a:r>
              <a:endParaRPr lang="zh-CN" altLang="en-US" sz="8000" b="1" dirty="0">
                <a:ln w="38100">
                  <a:solidFill>
                    <a:schemeClr val="bg1"/>
                  </a:solidFill>
                </a:ln>
                <a:solidFill>
                  <a:srgbClr val="70AD47"/>
                </a:solidFill>
                <a:effectLst>
                  <a:outerShdw blurRad="50800" dist="114300" dir="5400000" algn="t" rotWithShape="0">
                    <a:prstClr val="black">
                      <a:alpha val="27000"/>
                    </a:prstClr>
                  </a:outerShdw>
                </a:effectLst>
                <a:latin typeface="字魂93号-萌趣小丸子" panose="00000500000000000000" pitchFamily="2" charset="-122"/>
                <a:ea typeface="字魂93号-萌趣小丸子" panose="00000500000000000000" pitchFamily="2" charset="-122"/>
              </a:endParaRPr>
            </a:p>
          </p:txBody>
        </p:sp>
        <p:grpSp>
          <p:nvGrpSpPr>
            <p:cNvPr id="16" name="组合 15">
              <a:extLst>
                <a:ext uri="{FF2B5EF4-FFF2-40B4-BE49-F238E27FC236}">
                  <a16:creationId xmlns:a16="http://schemas.microsoft.com/office/drawing/2014/main" id="{61EC1721-3734-7DFC-6981-7389CA43146F}"/>
                </a:ext>
              </a:extLst>
            </p:cNvPr>
            <p:cNvGrpSpPr/>
            <p:nvPr/>
          </p:nvGrpSpPr>
          <p:grpSpPr>
            <a:xfrm>
              <a:off x="3841" y="1172"/>
              <a:ext cx="12557" cy="3413"/>
              <a:chOff x="3841" y="1003"/>
              <a:chExt cx="12557" cy="3413"/>
            </a:xfrm>
          </p:grpSpPr>
          <p:grpSp>
            <p:nvGrpSpPr>
              <p:cNvPr id="17" name="组合 16">
                <a:extLst>
                  <a:ext uri="{FF2B5EF4-FFF2-40B4-BE49-F238E27FC236}">
                    <a16:creationId xmlns:a16="http://schemas.microsoft.com/office/drawing/2014/main" id="{5DAB9E69-AF12-C4C1-AB69-A7D80F7CDC15}"/>
                  </a:ext>
                </a:extLst>
              </p:cNvPr>
              <p:cNvGrpSpPr/>
              <p:nvPr/>
            </p:nvGrpSpPr>
            <p:grpSpPr>
              <a:xfrm>
                <a:off x="3841" y="3019"/>
                <a:ext cx="12557" cy="1397"/>
                <a:chOff x="2638" y="2961"/>
                <a:chExt cx="12557" cy="1397"/>
              </a:xfrm>
            </p:grpSpPr>
            <p:pic>
              <p:nvPicPr>
                <p:cNvPr id="21" name="图片 20" descr="图片1">
                  <a:extLst>
                    <a:ext uri="{FF2B5EF4-FFF2-40B4-BE49-F238E27FC236}">
                      <a16:creationId xmlns:a16="http://schemas.microsoft.com/office/drawing/2014/main" id="{C763ED1F-205C-5190-60EE-81E8FE5191B1}"/>
                    </a:ext>
                  </a:extLst>
                </p:cNvPr>
                <p:cNvPicPr>
                  <a:picLocks noChangeAspect="1"/>
                </p:cNvPicPr>
                <p:nvPr/>
              </p:nvPicPr>
              <p:blipFill>
                <a:blip r:embed="rId5"/>
                <a:srcRect r="83150"/>
                <a:stretch>
                  <a:fillRect/>
                </a:stretch>
              </p:blipFill>
              <p:spPr>
                <a:xfrm rot="1680000" flipV="1">
                  <a:off x="2638" y="2961"/>
                  <a:ext cx="1857" cy="1363"/>
                </a:xfrm>
                <a:prstGeom prst="rect">
                  <a:avLst/>
                </a:prstGeom>
              </p:spPr>
            </p:pic>
            <p:pic>
              <p:nvPicPr>
                <p:cNvPr id="22" name="图片 21" descr="图片1">
                  <a:extLst>
                    <a:ext uri="{FF2B5EF4-FFF2-40B4-BE49-F238E27FC236}">
                      <a16:creationId xmlns:a16="http://schemas.microsoft.com/office/drawing/2014/main" id="{0075E74F-5785-55EA-FB79-3CCCC998BF87}"/>
                    </a:ext>
                  </a:extLst>
                </p:cNvPr>
                <p:cNvPicPr>
                  <a:picLocks noChangeAspect="1"/>
                </p:cNvPicPr>
                <p:nvPr/>
              </p:nvPicPr>
              <p:blipFill>
                <a:blip r:embed="rId5"/>
                <a:srcRect r="83150"/>
                <a:stretch>
                  <a:fillRect/>
                </a:stretch>
              </p:blipFill>
              <p:spPr>
                <a:xfrm rot="19920000" flipH="1" flipV="1">
                  <a:off x="13338" y="2995"/>
                  <a:ext cx="1857" cy="1363"/>
                </a:xfrm>
                <a:prstGeom prst="rect">
                  <a:avLst/>
                </a:prstGeom>
              </p:spPr>
            </p:pic>
          </p:grpSp>
          <p:grpSp>
            <p:nvGrpSpPr>
              <p:cNvPr id="18" name="组合 17">
                <a:extLst>
                  <a:ext uri="{FF2B5EF4-FFF2-40B4-BE49-F238E27FC236}">
                    <a16:creationId xmlns:a16="http://schemas.microsoft.com/office/drawing/2014/main" id="{8CE51EDA-2CE1-E704-3144-1B5652C46A93}"/>
                  </a:ext>
                </a:extLst>
              </p:cNvPr>
              <p:cNvGrpSpPr/>
              <p:nvPr/>
            </p:nvGrpSpPr>
            <p:grpSpPr>
              <a:xfrm flipV="1">
                <a:off x="3841" y="1003"/>
                <a:ext cx="12557" cy="1397"/>
                <a:chOff x="2638" y="2961"/>
                <a:chExt cx="12557" cy="1397"/>
              </a:xfrm>
            </p:grpSpPr>
            <p:pic>
              <p:nvPicPr>
                <p:cNvPr id="19" name="图片 18" descr="图片1">
                  <a:extLst>
                    <a:ext uri="{FF2B5EF4-FFF2-40B4-BE49-F238E27FC236}">
                      <a16:creationId xmlns:a16="http://schemas.microsoft.com/office/drawing/2014/main" id="{6F8D2052-2578-5EA7-F425-FFB3DB49102C}"/>
                    </a:ext>
                  </a:extLst>
                </p:cNvPr>
                <p:cNvPicPr>
                  <a:picLocks noChangeAspect="1"/>
                </p:cNvPicPr>
                <p:nvPr/>
              </p:nvPicPr>
              <p:blipFill>
                <a:blip r:embed="rId5"/>
                <a:srcRect r="83150"/>
                <a:stretch>
                  <a:fillRect/>
                </a:stretch>
              </p:blipFill>
              <p:spPr>
                <a:xfrm rot="1680000" flipV="1">
                  <a:off x="2638" y="2961"/>
                  <a:ext cx="1857" cy="1363"/>
                </a:xfrm>
                <a:prstGeom prst="rect">
                  <a:avLst/>
                </a:prstGeom>
              </p:spPr>
            </p:pic>
            <p:pic>
              <p:nvPicPr>
                <p:cNvPr id="20" name="图片 19" descr="图片1">
                  <a:extLst>
                    <a:ext uri="{FF2B5EF4-FFF2-40B4-BE49-F238E27FC236}">
                      <a16:creationId xmlns:a16="http://schemas.microsoft.com/office/drawing/2014/main" id="{0D80AE35-B333-E1F8-D670-FEDD5FEB586D}"/>
                    </a:ext>
                  </a:extLst>
                </p:cNvPr>
                <p:cNvPicPr>
                  <a:picLocks noChangeAspect="1"/>
                </p:cNvPicPr>
                <p:nvPr/>
              </p:nvPicPr>
              <p:blipFill>
                <a:blip r:embed="rId5"/>
                <a:srcRect r="83150"/>
                <a:stretch>
                  <a:fillRect/>
                </a:stretch>
              </p:blipFill>
              <p:spPr>
                <a:xfrm rot="19920000" flipH="1" flipV="1">
                  <a:off x="13338" y="2995"/>
                  <a:ext cx="1857" cy="1363"/>
                </a:xfrm>
                <a:prstGeom prst="rect">
                  <a:avLst/>
                </a:prstGeom>
              </p:spPr>
            </p:pic>
          </p:grpSp>
        </p:grpSp>
      </p:grpSp>
      <p:pic>
        <p:nvPicPr>
          <p:cNvPr id="23" name="图片 22" descr="E:\PPT\图片1.png图片1">
            <a:extLst>
              <a:ext uri="{FF2B5EF4-FFF2-40B4-BE49-F238E27FC236}">
                <a16:creationId xmlns:a16="http://schemas.microsoft.com/office/drawing/2014/main" id="{C1F9D0E9-C117-538B-2BDF-E7941690EFBF}"/>
              </a:ext>
            </a:extLst>
          </p:cNvPr>
          <p:cNvPicPr>
            <a:picLocks noChangeAspect="1"/>
          </p:cNvPicPr>
          <p:nvPr/>
        </p:nvPicPr>
        <p:blipFill>
          <a:blip r:embed="rId6"/>
          <a:srcRect/>
          <a:stretch>
            <a:fillRect/>
          </a:stretch>
        </p:blipFill>
        <p:spPr>
          <a:xfrm>
            <a:off x="5691663" y="4242634"/>
            <a:ext cx="1209675" cy="1253490"/>
          </a:xfrm>
          <a:prstGeom prst="rect">
            <a:avLst/>
          </a:prstGeom>
        </p:spPr>
      </p:pic>
      <p:pic>
        <p:nvPicPr>
          <p:cNvPr id="24" name="图片 23" descr="E:\PPT\PPT\外\图片4.png图片4">
            <a:extLst>
              <a:ext uri="{FF2B5EF4-FFF2-40B4-BE49-F238E27FC236}">
                <a16:creationId xmlns:a16="http://schemas.microsoft.com/office/drawing/2014/main" id="{AEBDF376-0213-1187-213F-F2DBC4FF610C}"/>
              </a:ext>
            </a:extLst>
          </p:cNvPr>
          <p:cNvPicPr>
            <a:picLocks noChangeAspect="1"/>
          </p:cNvPicPr>
          <p:nvPr/>
        </p:nvPicPr>
        <p:blipFill>
          <a:blip r:embed="rId7"/>
          <a:srcRect/>
          <a:stretch>
            <a:fillRect/>
          </a:stretch>
        </p:blipFill>
        <p:spPr>
          <a:xfrm>
            <a:off x="925036" y="3103245"/>
            <a:ext cx="1328420" cy="1328420"/>
          </a:xfrm>
          <a:prstGeom prst="rect">
            <a:avLst/>
          </a:prstGeom>
        </p:spPr>
      </p:pic>
      <p:pic>
        <p:nvPicPr>
          <p:cNvPr id="25" name="图片 24" descr="E:\PPT\PPT\外\图片3.png图片3">
            <a:extLst>
              <a:ext uri="{FF2B5EF4-FFF2-40B4-BE49-F238E27FC236}">
                <a16:creationId xmlns:a16="http://schemas.microsoft.com/office/drawing/2014/main" id="{87D00789-601D-610F-9399-624D8D6C35B1}"/>
              </a:ext>
            </a:extLst>
          </p:cNvPr>
          <p:cNvPicPr>
            <a:picLocks noChangeAspect="1"/>
          </p:cNvPicPr>
          <p:nvPr/>
        </p:nvPicPr>
        <p:blipFill>
          <a:blip r:embed="rId8"/>
          <a:srcRect/>
          <a:stretch>
            <a:fillRect/>
          </a:stretch>
        </p:blipFill>
        <p:spPr>
          <a:xfrm>
            <a:off x="9996011" y="3103562"/>
            <a:ext cx="1514475" cy="1513205"/>
          </a:xfrm>
          <a:prstGeom prst="rect">
            <a:avLst/>
          </a:prstGeom>
        </p:spPr>
      </p:pic>
    </p:spTree>
    <p:extLst>
      <p:ext uri="{BB962C8B-B14F-4D97-AF65-F5344CB8AC3E}">
        <p14:creationId xmlns:p14="http://schemas.microsoft.com/office/powerpoint/2010/main" val="3802898006"/>
      </p:ext>
    </p:extLst>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B0C8A01-A5E3-ABC2-B91C-02B8068CD38C}"/>
              </a:ext>
            </a:extLst>
          </p:cNvPr>
          <p:cNvPicPr>
            <a:picLocks noChangeAspect="1"/>
          </p:cNvPicPr>
          <p:nvPr/>
        </p:nvPicPr>
        <p:blipFill rotWithShape="1">
          <a:blip r:embed="rId2">
            <a:extLst>
              <a:ext uri="{28A0092B-C50C-407E-A947-70E740481C1C}">
                <a14:useLocalDpi xmlns:a14="http://schemas.microsoft.com/office/drawing/2010/main" val="0"/>
              </a:ext>
            </a:extLst>
          </a:blip>
          <a:srcRect l="5568" r="556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443F6ADA-BBAD-E059-8870-3B8A5C8CC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5496124"/>
            <a:ext cx="1854744" cy="1361876"/>
          </a:xfrm>
          <a:prstGeom prst="rect">
            <a:avLst/>
          </a:prstGeom>
        </p:spPr>
      </p:pic>
      <p:sp>
        <p:nvSpPr>
          <p:cNvPr id="5" name="Flowchart: Alternate Process 4">
            <a:extLst>
              <a:ext uri="{FF2B5EF4-FFF2-40B4-BE49-F238E27FC236}">
                <a16:creationId xmlns:a16="http://schemas.microsoft.com/office/drawing/2014/main" id="{0813ED1D-C694-EE03-F2AD-45391A7105BA}"/>
              </a:ext>
            </a:extLst>
          </p:cNvPr>
          <p:cNvSpPr/>
          <p:nvPr/>
        </p:nvSpPr>
        <p:spPr>
          <a:xfrm>
            <a:off x="670560" y="304800"/>
            <a:ext cx="10759440" cy="5943600"/>
          </a:xfrm>
          <a:prstGeom prst="flowChartAlternateProcess">
            <a:avLst/>
          </a:prstGeom>
          <a:gradFill>
            <a:gsLst>
              <a:gs pos="34000">
                <a:schemeClr val="accent3">
                  <a:lumMod val="5000"/>
                  <a:lumOff val="95000"/>
                </a:schemeClr>
              </a:gs>
              <a:gs pos="64000">
                <a:schemeClr val="bg1">
                  <a:alpha val="75000"/>
                </a:schemeClr>
              </a:gs>
              <a:gs pos="100000">
                <a:schemeClr val="bg1">
                  <a:alpha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nl-NL" sz="1800" dirty="0">
                <a:effectLst/>
                <a:latin typeface="Times New Roman" panose="02020603050405020304" pitchFamily="18" charset="0"/>
                <a:ea typeface="Times New Roman" panose="02020603050405020304" pitchFamily="18" charset="0"/>
              </a:rPr>
              <a:t>- GV tổ chức trò chơi “Ai biết nhiều nhất”.</a:t>
            </a:r>
            <a:endParaRPr lang="en-US" sz="1800" dirty="0">
              <a:effectLst/>
              <a:latin typeface="Times New Roman" panose="02020603050405020304" pitchFamily="18" charset="0"/>
              <a:ea typeface="Times New Roman" panose="02020603050405020304" pitchFamily="18" charset="0"/>
            </a:endParaRPr>
          </a:p>
          <a:p>
            <a:pPr algn="just">
              <a:lnSpc>
                <a:spcPct val="120000"/>
              </a:lnSpc>
            </a:pPr>
            <a:r>
              <a:rPr lang="nl-NL" sz="1800" dirty="0">
                <a:effectLst/>
                <a:latin typeface="Times New Roman" panose="02020603050405020304" pitchFamily="18" charset="0"/>
                <a:ea typeface="Times New Roman" panose="02020603050405020304" pitchFamily="18" charset="0"/>
              </a:rPr>
              <a:t>- Chia lớp thành 2 đội (hoặc 4 đội chơi, tuỳ vào thực tế), viết những sản phẩm công nghệ mà em biết và tác dụng của sản phẩm đó.</a:t>
            </a:r>
            <a:endParaRPr lang="en-US" sz="1800" dirty="0">
              <a:effectLst/>
              <a:latin typeface="Times New Roman" panose="02020603050405020304" pitchFamily="18" charset="0"/>
              <a:ea typeface="Times New Roman" panose="02020603050405020304" pitchFamily="18" charset="0"/>
            </a:endParaRPr>
          </a:p>
          <a:p>
            <a:pPr algn="just">
              <a:lnSpc>
                <a:spcPct val="120000"/>
              </a:lnSpc>
            </a:pPr>
            <a:r>
              <a:rPr lang="nl-NL" sz="1800" dirty="0">
                <a:effectLst/>
                <a:latin typeface="Times New Roman" panose="02020603050405020304" pitchFamily="18" charset="0"/>
                <a:ea typeface="Times New Roman" panose="02020603050405020304" pitchFamily="18" charset="0"/>
              </a:rPr>
              <a:t>- Cách chơi: </a:t>
            </a:r>
            <a:endParaRPr lang="en-US" sz="1800" dirty="0">
              <a:effectLst/>
              <a:latin typeface="Times New Roman" panose="02020603050405020304" pitchFamily="18" charset="0"/>
              <a:ea typeface="Times New Roman" panose="02020603050405020304" pitchFamily="18" charset="0"/>
            </a:endParaRPr>
          </a:p>
          <a:p>
            <a:pPr algn="just">
              <a:lnSpc>
                <a:spcPct val="120000"/>
              </a:lnSpc>
            </a:pPr>
            <a:r>
              <a:rPr lang="nl-NL" sz="1800" dirty="0">
                <a:effectLst/>
                <a:latin typeface="Times New Roman" panose="02020603050405020304" pitchFamily="18" charset="0"/>
                <a:ea typeface="Times New Roman" panose="02020603050405020304" pitchFamily="18" charset="0"/>
              </a:rPr>
              <a:t>+ Thời gian: 2-4 phút</a:t>
            </a:r>
            <a:endParaRPr lang="en-US" sz="1800" dirty="0">
              <a:effectLst/>
              <a:latin typeface="Times New Roman" panose="02020603050405020304" pitchFamily="18" charset="0"/>
              <a:ea typeface="Times New Roman" panose="02020603050405020304" pitchFamily="18" charset="0"/>
            </a:endParaRPr>
          </a:p>
          <a:p>
            <a:pPr algn="just">
              <a:lnSpc>
                <a:spcPct val="120000"/>
              </a:lnSpc>
            </a:pPr>
            <a:r>
              <a:rPr lang="nl-NL" sz="1800" dirty="0">
                <a:effectLst/>
                <a:latin typeface="Times New Roman" panose="02020603050405020304" pitchFamily="18" charset="0"/>
                <a:ea typeface="Times New Roman" panose="02020603050405020304" pitchFamily="18" charset="0"/>
              </a:rPr>
              <a:t>+ Mỗi đội xếp thành 1 hàng, chơi nối tiếp.</a:t>
            </a:r>
            <a:endParaRPr lang="en-US" sz="1800" dirty="0">
              <a:effectLst/>
              <a:latin typeface="Times New Roman" panose="02020603050405020304" pitchFamily="18" charset="0"/>
              <a:ea typeface="Times New Roman" panose="02020603050405020304" pitchFamily="18" charset="0"/>
            </a:endParaRPr>
          </a:p>
          <a:p>
            <a:pPr algn="just">
              <a:lnSpc>
                <a:spcPct val="120000"/>
              </a:lnSpc>
            </a:pPr>
            <a:r>
              <a:rPr lang="nl-NL" sz="1800" dirty="0">
                <a:effectLst/>
                <a:latin typeface="Times New Roman" panose="02020603050405020304" pitchFamily="18" charset="0"/>
                <a:ea typeface="Times New Roman" panose="02020603050405020304" pitchFamily="18" charset="0"/>
              </a:rPr>
              <a:t>+ Khi có hiệu lệnh của GV các đội lên viết tên những sản phẩm công nghệ mà em biết. </a:t>
            </a:r>
            <a:endParaRPr lang="en-US" sz="1800" dirty="0">
              <a:effectLst/>
              <a:latin typeface="Times New Roman" panose="02020603050405020304" pitchFamily="18" charset="0"/>
              <a:ea typeface="Times New Roman" panose="02020603050405020304" pitchFamily="18" charset="0"/>
            </a:endParaRPr>
          </a:p>
          <a:p>
            <a:pPr algn="just">
              <a:lnSpc>
                <a:spcPct val="120000"/>
              </a:lnSpc>
            </a:pPr>
            <a:r>
              <a:rPr lang="nl-NL" sz="1800" dirty="0">
                <a:effectLst/>
                <a:latin typeface="Times New Roman" panose="02020603050405020304" pitchFamily="18" charset="0"/>
                <a:ea typeface="Times New Roman" panose="02020603050405020304" pitchFamily="18" charset="0"/>
              </a:rPr>
              <a:t>+ Hết thời gian, đội nào viết được nhiều sản phẩm, nếu được đủ, đúng tác dụng của sản phẩm đó thì đội đó thắng.</a:t>
            </a:r>
            <a:endParaRPr lang="en-US" sz="1800" dirty="0">
              <a:effectLst/>
              <a:latin typeface="Times New Roman" panose="02020603050405020304" pitchFamily="18" charset="0"/>
              <a:ea typeface="Times New Roman" panose="02020603050405020304" pitchFamily="18" charset="0"/>
            </a:endParaRPr>
          </a:p>
          <a:p>
            <a:pPr algn="just">
              <a:lnSpc>
                <a:spcPct val="120000"/>
              </a:lnSpc>
            </a:pPr>
            <a:r>
              <a:rPr lang="nl-NL" sz="1800" dirty="0">
                <a:effectLst/>
                <a:latin typeface="Times New Roman" panose="02020603050405020304" pitchFamily="18" charset="0"/>
                <a:ea typeface="Times New Roman" panose="02020603050405020304" pitchFamily="18" charset="0"/>
              </a:rPr>
              <a:t>- GV đánh giá, nhận xét trò chơi.</a:t>
            </a:r>
            <a:endParaRPr lang="en-US" sz="1800" dirty="0">
              <a:effectLst/>
              <a:latin typeface="Times New Roman" panose="02020603050405020304" pitchFamily="18" charset="0"/>
              <a:ea typeface="Times New Roman" panose="02020603050405020304" pitchFamily="18" charset="0"/>
            </a:endParaRPr>
          </a:p>
          <a:p>
            <a:r>
              <a:rPr lang="nl-NL" sz="1800" dirty="0">
                <a:effectLst/>
                <a:latin typeface="Times New Roman" panose="02020603050405020304" pitchFamily="18" charset="0"/>
                <a:ea typeface="Times New Roman" panose="02020603050405020304" pitchFamily="18" charset="0"/>
              </a:rPr>
              <a:t>- Nhận xét sau tiết dạy, dặn dò về nhà.</a:t>
            </a:r>
            <a:endParaRPr lang="en-US" dirty="0"/>
          </a:p>
        </p:txBody>
      </p:sp>
      <p:sp>
        <p:nvSpPr>
          <p:cNvPr id="6" name="Rectangle 5">
            <a:extLst>
              <a:ext uri="{FF2B5EF4-FFF2-40B4-BE49-F238E27FC236}">
                <a16:creationId xmlns:a16="http://schemas.microsoft.com/office/drawing/2014/main" id="{A3CBF5C1-6903-1576-F002-4CF60C6C983E}"/>
              </a:ext>
            </a:extLst>
          </p:cNvPr>
          <p:cNvSpPr/>
          <p:nvPr/>
        </p:nvSpPr>
        <p:spPr>
          <a:xfrm>
            <a:off x="1278502" y="609600"/>
            <a:ext cx="8781571" cy="923330"/>
          </a:xfrm>
          <a:prstGeom prst="rect">
            <a:avLst/>
          </a:prstGeom>
          <a:noFill/>
        </p:spPr>
        <p:txBody>
          <a:bodyPr wrap="none" lIns="91440" tIns="45720" rIns="91440" bIns="45720">
            <a:prstTxWarp prst="textCanUp">
              <a:avLst/>
            </a:prstTxWarp>
            <a:spAutoFit/>
          </a:bodyPr>
          <a:lstStyle/>
          <a:p>
            <a:pPr algn="ctr"/>
            <a:r>
              <a:rPr lang="en-US" sz="5400" b="1" cap="none" spc="0" dirty="0" err="1">
                <a:ln w="22225">
                  <a:solidFill>
                    <a:schemeClr val="accent2"/>
                  </a:solidFill>
                  <a:prstDash val="solid"/>
                </a:ln>
                <a:solidFill>
                  <a:schemeClr val="accent2">
                    <a:lumMod val="75000"/>
                  </a:schemeClr>
                </a:solidFill>
                <a:effectLst/>
              </a:rPr>
              <a:t>Trò</a:t>
            </a:r>
            <a:r>
              <a:rPr lang="en-US" sz="5400" b="1" cap="none" spc="0" dirty="0">
                <a:ln w="22225">
                  <a:solidFill>
                    <a:schemeClr val="accent2"/>
                  </a:solidFill>
                  <a:prstDash val="solid"/>
                </a:ln>
                <a:solidFill>
                  <a:schemeClr val="accent2">
                    <a:lumMod val="75000"/>
                  </a:schemeClr>
                </a:solidFill>
                <a:effectLst/>
              </a:rPr>
              <a:t> </a:t>
            </a:r>
            <a:r>
              <a:rPr lang="en-US" sz="5400" b="1" cap="none" spc="0" dirty="0" err="1">
                <a:ln w="22225">
                  <a:solidFill>
                    <a:schemeClr val="accent2"/>
                  </a:solidFill>
                  <a:prstDash val="solid"/>
                </a:ln>
                <a:solidFill>
                  <a:schemeClr val="accent2">
                    <a:lumMod val="75000"/>
                  </a:schemeClr>
                </a:solidFill>
                <a:effectLst/>
              </a:rPr>
              <a:t>chơi</a:t>
            </a:r>
            <a:r>
              <a:rPr lang="en-US" sz="5400" b="1" cap="none" spc="0" dirty="0">
                <a:ln w="22225">
                  <a:solidFill>
                    <a:schemeClr val="accent2"/>
                  </a:solidFill>
                  <a:prstDash val="solid"/>
                </a:ln>
                <a:solidFill>
                  <a:schemeClr val="accent2">
                    <a:lumMod val="75000"/>
                  </a:schemeClr>
                </a:solidFill>
                <a:effectLst/>
              </a:rPr>
              <a:t>: </a:t>
            </a:r>
            <a:r>
              <a:rPr lang="en-US" sz="5400" b="1" cap="none" spc="0" dirty="0" err="1">
                <a:ln w="22225">
                  <a:solidFill>
                    <a:schemeClr val="accent2"/>
                  </a:solidFill>
                  <a:prstDash val="solid"/>
                </a:ln>
                <a:solidFill>
                  <a:schemeClr val="accent2">
                    <a:lumMod val="75000"/>
                  </a:schemeClr>
                </a:solidFill>
                <a:effectLst/>
              </a:rPr>
              <a:t>Truyền</a:t>
            </a:r>
            <a:r>
              <a:rPr lang="en-US" sz="5400" b="1" cap="none" spc="0" dirty="0">
                <a:ln w="22225">
                  <a:solidFill>
                    <a:schemeClr val="accent2"/>
                  </a:solidFill>
                  <a:prstDash val="solid"/>
                </a:ln>
                <a:solidFill>
                  <a:schemeClr val="accent2">
                    <a:lumMod val="75000"/>
                  </a:schemeClr>
                </a:solidFill>
                <a:effectLst/>
              </a:rPr>
              <a:t> </a:t>
            </a:r>
            <a:r>
              <a:rPr lang="en-US" sz="5400" b="1" cap="none" spc="0" dirty="0" err="1">
                <a:ln w="22225">
                  <a:solidFill>
                    <a:schemeClr val="accent2"/>
                  </a:solidFill>
                  <a:prstDash val="solid"/>
                </a:ln>
                <a:solidFill>
                  <a:schemeClr val="accent2">
                    <a:lumMod val="75000"/>
                  </a:schemeClr>
                </a:solidFill>
                <a:effectLst/>
              </a:rPr>
              <a:t>điện</a:t>
            </a:r>
            <a:endParaRPr lang="en-US" sz="5400" b="1" cap="none" spc="0" dirty="0">
              <a:ln w="22225">
                <a:solidFill>
                  <a:schemeClr val="accent2"/>
                </a:solidFill>
                <a:prstDash val="solid"/>
              </a:ln>
              <a:solidFill>
                <a:schemeClr val="accent2">
                  <a:lumMod val="75000"/>
                </a:schemeClr>
              </a:solidFill>
              <a:effectLst/>
            </a:endParaRPr>
          </a:p>
        </p:txBody>
      </p:sp>
      <p:sp>
        <p:nvSpPr>
          <p:cNvPr id="28" name="TextBox 27">
            <a:extLst>
              <a:ext uri="{FF2B5EF4-FFF2-40B4-BE49-F238E27FC236}">
                <a16:creationId xmlns:a16="http://schemas.microsoft.com/office/drawing/2014/main" id="{264FF012-8C26-736D-493E-3764A25E1956}"/>
              </a:ext>
            </a:extLst>
          </p:cNvPr>
          <p:cNvSpPr txBox="1"/>
          <p:nvPr/>
        </p:nvSpPr>
        <p:spPr>
          <a:xfrm>
            <a:off x="1659495" y="1837730"/>
            <a:ext cx="8781570" cy="2267480"/>
          </a:xfrm>
          <a:prstGeom prst="rect">
            <a:avLst/>
          </a:prstGeom>
          <a:noFill/>
        </p:spPr>
        <p:txBody>
          <a:bodyPr wrap="square">
            <a:spAutoFit/>
          </a:bodyPr>
          <a:lstStyle/>
          <a:p>
            <a:pPr marL="342900" indent="-342900" algn="just">
              <a:lnSpc>
                <a:spcPct val="120000"/>
              </a:lnSpc>
              <a:buFontTx/>
              <a:buChar char="-"/>
            </a:pPr>
            <a:r>
              <a:rPr lang="nl-NL" sz="2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Cách chơi: </a:t>
            </a:r>
          </a:p>
          <a:p>
            <a:pPr algn="just">
              <a:lnSpc>
                <a:spcPct val="120000"/>
              </a:lnSpc>
            </a:pPr>
            <a:r>
              <a:rPr lang="nl-NL" sz="2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Cô giáo sẽ là nguồn điện và nói tên một sản phẩm công nghệ bất kì trong gia đình và tác dụng của chúng. Sau đó giáo viên sẽ truyền điện cho học sinh nói tương tự. Học sinh</a:t>
            </a:r>
            <a:r>
              <a:rPr lang="nl-NL" dirty="0">
                <a:latin typeface="Cambria" panose="02040503050406030204" pitchFamily="18" charset="0"/>
                <a:ea typeface="Cambria" panose="02040503050406030204" pitchFamily="18" charset="0"/>
              </a:rPr>
              <a:t> </a:t>
            </a:r>
            <a:r>
              <a:rPr lang="nl-NL" sz="2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không trả lời được sẽ xì điện và trò chơi kết thúc.</a:t>
            </a:r>
          </a:p>
        </p:txBody>
      </p:sp>
      <p:sp>
        <p:nvSpPr>
          <p:cNvPr id="7" name="Flowchart: Sequential Access Storage 6">
            <a:extLst>
              <a:ext uri="{FF2B5EF4-FFF2-40B4-BE49-F238E27FC236}">
                <a16:creationId xmlns:a16="http://schemas.microsoft.com/office/drawing/2014/main" id="{39E46D2A-C65A-D951-0D20-872DBF7310C2}"/>
              </a:ext>
            </a:extLst>
          </p:cNvPr>
          <p:cNvSpPr/>
          <p:nvPr/>
        </p:nvSpPr>
        <p:spPr>
          <a:xfrm flipH="1">
            <a:off x="3680750" y="4746889"/>
            <a:ext cx="5197032" cy="891251"/>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793EC44-719F-0D77-004A-1258F82CD045}"/>
              </a:ext>
            </a:extLst>
          </p:cNvPr>
          <p:cNvSpPr txBox="1"/>
          <p:nvPr/>
        </p:nvSpPr>
        <p:spPr>
          <a:xfrm>
            <a:off x="4190035" y="4849793"/>
            <a:ext cx="4376519" cy="646331"/>
          </a:xfrm>
          <a:prstGeom prst="rect">
            <a:avLst/>
          </a:prstGeom>
          <a:noFill/>
        </p:spPr>
        <p:txBody>
          <a:bodyPr wrap="none" rtlCol="0">
            <a:spAutoFit/>
          </a:bodyPr>
          <a:lstStyle/>
          <a:p>
            <a:r>
              <a:rPr lang="en-US" sz="3600" dirty="0" err="1">
                <a:solidFill>
                  <a:schemeClr val="bg1"/>
                </a:solidFill>
                <a:latin typeface="Cambria" panose="02040503050406030204" pitchFamily="18" charset="0"/>
                <a:ea typeface="Cambria" panose="02040503050406030204" pitchFamily="18" charset="0"/>
              </a:rPr>
              <a:t>Quạt</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điện</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để</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làm</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mát</a:t>
            </a:r>
            <a:endParaRPr lang="en-US" sz="36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44845773"/>
      </p:ext>
    </p:extLst>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randombar(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8" grpId="0"/>
      <p:bldP spid="7"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B0C8A01-A5E3-ABC2-B91C-02B8068CD38C}"/>
              </a:ext>
            </a:extLst>
          </p:cNvPr>
          <p:cNvPicPr>
            <a:picLocks noChangeAspect="1"/>
          </p:cNvPicPr>
          <p:nvPr/>
        </p:nvPicPr>
        <p:blipFill rotWithShape="1">
          <a:blip r:embed="rId2">
            <a:extLst>
              <a:ext uri="{28A0092B-C50C-407E-A947-70E740481C1C}">
                <a14:useLocalDpi xmlns:a14="http://schemas.microsoft.com/office/drawing/2010/main" val="0"/>
              </a:ext>
            </a:extLst>
          </a:blip>
          <a:srcRect l="5568" r="5568"/>
          <a:stretch/>
        </p:blipFill>
        <p:spPr>
          <a:xfrm>
            <a:off x="0" y="-1"/>
            <a:ext cx="12192000" cy="6858000"/>
          </a:xfrm>
          <a:prstGeom prst="rect">
            <a:avLst/>
          </a:prstGeom>
        </p:spPr>
      </p:pic>
      <p:sp>
        <p:nvSpPr>
          <p:cNvPr id="6" name="文本框 5">
            <a:extLst>
              <a:ext uri="{FF2B5EF4-FFF2-40B4-BE49-F238E27FC236}">
                <a16:creationId xmlns:a16="http://schemas.microsoft.com/office/drawing/2014/main" id="{85B46D6D-8489-BC0A-CC33-78AFEA9EF5C8}"/>
              </a:ext>
            </a:extLst>
          </p:cNvPr>
          <p:cNvSpPr txBox="1"/>
          <p:nvPr/>
        </p:nvSpPr>
        <p:spPr>
          <a:xfrm>
            <a:off x="2240206" y="4179261"/>
            <a:ext cx="6784429" cy="523220"/>
          </a:xfrm>
          <a:prstGeom prst="rect">
            <a:avLst/>
          </a:prstGeom>
          <a:noFill/>
        </p:spPr>
        <p:txBody>
          <a:bodyPr wrap="square" rtlCol="0">
            <a:spAutoFit/>
          </a:bodyPr>
          <a:lstStyle/>
          <a:p>
            <a:endParaRPr lang="en-US" altLang="zh-CN" sz="2800" dirty="0">
              <a:solidFill>
                <a:srgbClr val="70AD47"/>
              </a:solidFill>
              <a:latin typeface="字魂93号-萌趣小丸子" panose="00000500000000000000" pitchFamily="2" charset="-122"/>
              <a:ea typeface="字魂93号-萌趣小丸子" panose="00000500000000000000" pitchFamily="2" charset="-122"/>
              <a:cs typeface="Arial" panose="020B0604020202020204" pitchFamily="34" charset="0"/>
            </a:endParaRPr>
          </a:p>
        </p:txBody>
      </p:sp>
      <p:sp>
        <p:nvSpPr>
          <p:cNvPr id="2" name="TextBox 1">
            <a:extLst>
              <a:ext uri="{FF2B5EF4-FFF2-40B4-BE49-F238E27FC236}">
                <a16:creationId xmlns:a16="http://schemas.microsoft.com/office/drawing/2014/main" id="{9C07A64F-CD3F-7894-700B-C0355FD168D9}"/>
              </a:ext>
            </a:extLst>
          </p:cNvPr>
          <p:cNvSpPr txBox="1"/>
          <p:nvPr/>
        </p:nvSpPr>
        <p:spPr>
          <a:xfrm>
            <a:off x="2869660" y="3073940"/>
            <a:ext cx="184731" cy="369332"/>
          </a:xfrm>
          <a:prstGeom prst="rect">
            <a:avLst/>
          </a:prstGeom>
          <a:noFill/>
        </p:spPr>
        <p:txBody>
          <a:bodyPr wrap="none" rtlCol="0">
            <a:spAutoFit/>
          </a:bodyPr>
          <a:lstStyle/>
          <a:p>
            <a:endParaRPr lang="en-US" dirty="0"/>
          </a:p>
        </p:txBody>
      </p:sp>
      <p:sp>
        <p:nvSpPr>
          <p:cNvPr id="4" name="Rectangle 3">
            <a:extLst>
              <a:ext uri="{FF2B5EF4-FFF2-40B4-BE49-F238E27FC236}">
                <a16:creationId xmlns:a16="http://schemas.microsoft.com/office/drawing/2014/main" id="{64B3E15A-B02B-310C-5D3C-33E5850576FF}"/>
              </a:ext>
            </a:extLst>
          </p:cNvPr>
          <p:cNvSpPr/>
          <p:nvPr/>
        </p:nvSpPr>
        <p:spPr>
          <a:xfrm>
            <a:off x="2140756" y="1782616"/>
            <a:ext cx="7540847" cy="923330"/>
          </a:xfrm>
          <a:prstGeom prst="rect">
            <a:avLst/>
          </a:prstGeom>
          <a:noFill/>
        </p:spPr>
        <p:txBody>
          <a:bodyPr wrap="none" lIns="91440" tIns="45720" rIns="91440" bIns="45720">
            <a:prstTxWarp prst="textWave1">
              <a:avLst/>
            </a:prstTxWarp>
            <a:spAutoFit/>
            <a:scene3d>
              <a:camera prst="orthographicFront"/>
              <a:lightRig rig="soft" dir="t">
                <a:rot lat="0" lon="0" rev="15600000"/>
              </a:lightRig>
            </a:scene3d>
            <a:sp3d extrusionH="57150" prstMaterial="softEdge">
              <a:bevelT w="25400" h="38100"/>
            </a:sp3d>
          </a:bodyPr>
          <a:lstStyle/>
          <a:p>
            <a:pPr algn="ctr"/>
            <a:r>
              <a:rPr lang="en-US" sz="5400" b="1" dirty="0" err="1">
                <a:ln/>
                <a:solidFill>
                  <a:schemeClr val="accent6">
                    <a:lumMod val="50000"/>
                  </a:schemeClr>
                </a:solidFill>
              </a:rPr>
              <a:t>Tạm</a:t>
            </a:r>
            <a:r>
              <a:rPr lang="en-US" sz="5400" b="1" dirty="0">
                <a:ln/>
                <a:solidFill>
                  <a:schemeClr val="accent6">
                    <a:lumMod val="50000"/>
                  </a:schemeClr>
                </a:solidFill>
              </a:rPr>
              <a:t> </a:t>
            </a:r>
            <a:r>
              <a:rPr lang="en-US" sz="5400" b="1" dirty="0" err="1">
                <a:ln/>
                <a:solidFill>
                  <a:schemeClr val="accent6">
                    <a:lumMod val="50000"/>
                  </a:schemeClr>
                </a:solidFill>
              </a:rPr>
              <a:t>biệt</a:t>
            </a:r>
            <a:r>
              <a:rPr lang="en-US" sz="5400" b="1" dirty="0">
                <a:ln/>
                <a:solidFill>
                  <a:schemeClr val="accent6">
                    <a:lumMod val="50000"/>
                  </a:schemeClr>
                </a:solidFill>
              </a:rPr>
              <a:t> </a:t>
            </a:r>
            <a:r>
              <a:rPr lang="en-US" sz="5400" b="1" dirty="0" err="1">
                <a:ln/>
                <a:solidFill>
                  <a:schemeClr val="accent6">
                    <a:lumMod val="50000"/>
                  </a:schemeClr>
                </a:solidFill>
              </a:rPr>
              <a:t>và</a:t>
            </a:r>
            <a:r>
              <a:rPr lang="en-US" sz="5400" b="1" dirty="0">
                <a:ln/>
                <a:solidFill>
                  <a:schemeClr val="accent6">
                    <a:lumMod val="50000"/>
                  </a:schemeClr>
                </a:solidFill>
              </a:rPr>
              <a:t> </a:t>
            </a:r>
            <a:r>
              <a:rPr lang="en-US" sz="5400" b="1" dirty="0" err="1">
                <a:ln/>
                <a:solidFill>
                  <a:schemeClr val="accent6">
                    <a:lumMod val="50000"/>
                  </a:schemeClr>
                </a:solidFill>
              </a:rPr>
              <a:t>hẹn</a:t>
            </a:r>
            <a:r>
              <a:rPr lang="en-US" sz="5400" b="1" dirty="0">
                <a:ln/>
                <a:solidFill>
                  <a:schemeClr val="accent6">
                    <a:lumMod val="50000"/>
                  </a:schemeClr>
                </a:solidFill>
              </a:rPr>
              <a:t> </a:t>
            </a:r>
            <a:r>
              <a:rPr lang="en-US" sz="5400" b="1" dirty="0" err="1">
                <a:ln/>
                <a:solidFill>
                  <a:schemeClr val="accent6">
                    <a:lumMod val="50000"/>
                  </a:schemeClr>
                </a:solidFill>
              </a:rPr>
              <a:t>gặp</a:t>
            </a:r>
            <a:r>
              <a:rPr lang="en-US" sz="5400" b="1" dirty="0">
                <a:ln/>
                <a:solidFill>
                  <a:schemeClr val="accent6">
                    <a:lumMod val="50000"/>
                  </a:schemeClr>
                </a:solidFill>
              </a:rPr>
              <a:t> </a:t>
            </a:r>
            <a:r>
              <a:rPr lang="en-US" sz="5400" b="1" dirty="0" err="1">
                <a:ln/>
                <a:solidFill>
                  <a:schemeClr val="accent6">
                    <a:lumMod val="50000"/>
                  </a:schemeClr>
                </a:solidFill>
              </a:rPr>
              <a:t>lại</a:t>
            </a:r>
            <a:endParaRPr lang="en-US" sz="5400" b="1" dirty="0">
              <a:ln/>
              <a:solidFill>
                <a:schemeClr val="accent6">
                  <a:lumMod val="50000"/>
                </a:schemeClr>
              </a:solidFill>
            </a:endParaRPr>
          </a:p>
        </p:txBody>
      </p:sp>
    </p:spTree>
    <p:extLst>
      <p:ext uri="{BB962C8B-B14F-4D97-AF65-F5344CB8AC3E}">
        <p14:creationId xmlns:p14="http://schemas.microsoft.com/office/powerpoint/2010/main" val="2857174618"/>
      </p:ext>
    </p:extLst>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B0C8A01-A5E3-ABC2-B91C-02B8068CD38C}"/>
              </a:ext>
            </a:extLst>
          </p:cNvPr>
          <p:cNvPicPr>
            <a:picLocks noChangeAspect="1"/>
          </p:cNvPicPr>
          <p:nvPr/>
        </p:nvPicPr>
        <p:blipFill rotWithShape="1">
          <a:blip r:embed="rId2">
            <a:extLst>
              <a:ext uri="{28A0092B-C50C-407E-A947-70E740481C1C}">
                <a14:useLocalDpi xmlns:a14="http://schemas.microsoft.com/office/drawing/2010/main" val="0"/>
              </a:ext>
            </a:extLst>
          </a:blip>
          <a:srcRect l="5568" r="5568"/>
          <a:stretch/>
        </p:blipFill>
        <p:spPr>
          <a:xfrm>
            <a:off x="0" y="-1"/>
            <a:ext cx="12192000" cy="6858000"/>
          </a:xfrm>
          <a:prstGeom prst="rect">
            <a:avLst/>
          </a:prstGeom>
        </p:spPr>
      </p:pic>
      <p:sp>
        <p:nvSpPr>
          <p:cNvPr id="4" name="文本框 3">
            <a:extLst>
              <a:ext uri="{FF2B5EF4-FFF2-40B4-BE49-F238E27FC236}">
                <a16:creationId xmlns:a16="http://schemas.microsoft.com/office/drawing/2014/main" id="{BB5BABAD-BBEF-A472-EE0F-C5C5E3E886A7}"/>
              </a:ext>
            </a:extLst>
          </p:cNvPr>
          <p:cNvSpPr txBox="1"/>
          <p:nvPr/>
        </p:nvSpPr>
        <p:spPr>
          <a:xfrm>
            <a:off x="1269574" y="1369537"/>
            <a:ext cx="9652852" cy="2529923"/>
          </a:xfrm>
          <a:prstGeom prst="rect">
            <a:avLst/>
          </a:prstGeom>
          <a:noFill/>
        </p:spPr>
        <p:txBody>
          <a:bodyPr wrap="square" rtlCol="0">
            <a:spAutoFit/>
          </a:bodyPr>
          <a:lstStyle>
            <a:defPPr>
              <a:defRPr lang="zh-CN"/>
            </a:defPPr>
            <a:lvl1pPr algn="ctr">
              <a:lnSpc>
                <a:spcPct val="90000"/>
              </a:lnSpc>
              <a:defRPr sz="7200" b="1">
                <a:ln w="38100">
                  <a:solidFill>
                    <a:schemeClr val="bg1"/>
                  </a:solidFill>
                </a:ln>
                <a:solidFill>
                  <a:srgbClr val="B15E21"/>
                </a:solidFill>
                <a:effectLst>
                  <a:outerShdw blurRad="50800" dist="114300" dir="5400000" algn="t" rotWithShape="0">
                    <a:prstClr val="black">
                      <a:alpha val="27000"/>
                    </a:prstClr>
                  </a:outerShdw>
                </a:effectLst>
                <a:latin typeface="字魂93号-萌趣小丸子" panose="00000500000000000000" pitchFamily="2" charset="-122"/>
                <a:ea typeface="字魂93号-萌趣小丸子" panose="00000500000000000000" pitchFamily="2" charset="-122"/>
              </a:defRPr>
            </a:lvl1pPr>
          </a:lstStyle>
          <a:p>
            <a:r>
              <a:rPr lang="vi-VN" altLang="zh-CN" sz="8800" dirty="0">
                <a:solidFill>
                  <a:srgbClr val="C00000"/>
                </a:solidFill>
                <a:latin typeface="SVN-Internation" panose="02040603050506020204" pitchFamily="18" charset="0"/>
              </a:rPr>
              <a:t>Tự nhiên và công nghệ </a:t>
            </a:r>
            <a:endParaRPr lang="zh-CN" altLang="en-US" sz="8800" dirty="0">
              <a:solidFill>
                <a:srgbClr val="C00000"/>
              </a:solidFill>
              <a:latin typeface="SVN-Internation" panose="02040603050506020204" pitchFamily="18" charset="0"/>
            </a:endParaRPr>
          </a:p>
        </p:txBody>
      </p:sp>
      <p:sp>
        <p:nvSpPr>
          <p:cNvPr id="6" name="文本框 5">
            <a:extLst>
              <a:ext uri="{FF2B5EF4-FFF2-40B4-BE49-F238E27FC236}">
                <a16:creationId xmlns:a16="http://schemas.microsoft.com/office/drawing/2014/main" id="{85B46D6D-8489-BC0A-CC33-78AFEA9EF5C8}"/>
              </a:ext>
            </a:extLst>
          </p:cNvPr>
          <p:cNvSpPr txBox="1"/>
          <p:nvPr/>
        </p:nvSpPr>
        <p:spPr>
          <a:xfrm>
            <a:off x="3284210" y="3952395"/>
            <a:ext cx="5623579" cy="851297"/>
          </a:xfrm>
          <a:prstGeom prst="roundRect">
            <a:avLst/>
          </a:prstGeom>
          <a:solidFill>
            <a:srgbClr val="C83522"/>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vi-VN" altLang="zh-CN" sz="4400" b="1" spc="50" dirty="0">
                <a:ln w="9525" cmpd="sng">
                  <a:solidFill>
                    <a:schemeClr val="accent1"/>
                  </a:solidFill>
                  <a:prstDash val="solid"/>
                </a:ln>
                <a:solidFill>
                  <a:srgbClr val="70AD47">
                    <a:tint val="1000"/>
                  </a:srgbClr>
                </a:solidFill>
                <a:effectLst>
                  <a:glow rad="38100">
                    <a:schemeClr val="accent1">
                      <a:alpha val="40000"/>
                    </a:schemeClr>
                  </a:glow>
                </a:effectLst>
                <a:latin typeface="Tahoma" panose="020B0604030504040204" pitchFamily="34" charset="0"/>
                <a:ea typeface="Tahoma" panose="020B0604030504040204" pitchFamily="34" charset="0"/>
                <a:cs typeface="Tahoma" panose="020B0604030504040204" pitchFamily="34" charset="0"/>
              </a:rPr>
              <a:t>Tiết 2</a:t>
            </a:r>
            <a:endParaRPr lang="en-US" altLang="zh-CN" sz="4400" b="1" spc="50" dirty="0">
              <a:ln w="9525" cmpd="sng">
                <a:solidFill>
                  <a:schemeClr val="accent1"/>
                </a:solidFill>
                <a:prstDash val="solid"/>
              </a:ln>
              <a:solidFill>
                <a:srgbClr val="70AD47">
                  <a:tint val="1000"/>
                </a:srgbClr>
              </a:solidFill>
              <a:effectLst>
                <a:glow rad="38100">
                  <a:schemeClr val="accent1">
                    <a:alpha val="40000"/>
                  </a:schemeClr>
                </a:glo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210086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p:bldP spid="4" grpId="1"/>
      <p:bldP spid="6" grpId="0" animBg="1"/>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B0C8A01-A5E3-ABC2-B91C-02B8068CD38C}"/>
              </a:ext>
            </a:extLst>
          </p:cNvPr>
          <p:cNvPicPr>
            <a:picLocks noChangeAspect="1"/>
          </p:cNvPicPr>
          <p:nvPr/>
        </p:nvPicPr>
        <p:blipFill rotWithShape="1">
          <a:blip r:embed="rId2">
            <a:extLst>
              <a:ext uri="{28A0092B-C50C-407E-A947-70E740481C1C}">
                <a14:useLocalDpi xmlns:a14="http://schemas.microsoft.com/office/drawing/2010/main" val="0"/>
              </a:ext>
            </a:extLst>
          </a:blip>
          <a:srcRect l="5568" r="5568"/>
          <a:stretch/>
        </p:blipFill>
        <p:spPr>
          <a:xfrm>
            <a:off x="0" y="-1"/>
            <a:ext cx="12192000" cy="6858000"/>
          </a:xfrm>
          <a:prstGeom prst="rect">
            <a:avLst/>
          </a:prstGeom>
        </p:spPr>
      </p:pic>
      <p:sp>
        <p:nvSpPr>
          <p:cNvPr id="2" name="矩形 1">
            <a:extLst>
              <a:ext uri="{FF2B5EF4-FFF2-40B4-BE49-F238E27FC236}">
                <a16:creationId xmlns:a16="http://schemas.microsoft.com/office/drawing/2014/main" id="{B5F89F19-A7A2-5DEF-BED0-8FBED85886A1}"/>
              </a:ext>
            </a:extLst>
          </p:cNvPr>
          <p:cNvSpPr/>
          <p:nvPr/>
        </p:nvSpPr>
        <p:spPr>
          <a:xfrm>
            <a:off x="333190" y="238326"/>
            <a:ext cx="11543490" cy="6381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ahoma" panose="020B0604030504040204" pitchFamily="34" charset="0"/>
              <a:cs typeface="Tahoma" panose="020B0604030504040204" pitchFamily="34" charset="0"/>
            </a:endParaRPr>
          </a:p>
        </p:txBody>
      </p:sp>
      <p:pic>
        <p:nvPicPr>
          <p:cNvPr id="8" name="图片 7">
            <a:extLst>
              <a:ext uri="{FF2B5EF4-FFF2-40B4-BE49-F238E27FC236}">
                <a16:creationId xmlns:a16="http://schemas.microsoft.com/office/drawing/2014/main" id="{54C12573-1167-CCAF-400E-54850A3F1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0084" y="0"/>
            <a:ext cx="2551916" cy="1395920"/>
          </a:xfrm>
          <a:prstGeom prst="rect">
            <a:avLst/>
          </a:prstGeom>
        </p:spPr>
      </p:pic>
      <p:pic>
        <p:nvPicPr>
          <p:cNvPr id="9" name="图片 8">
            <a:extLst>
              <a:ext uri="{FF2B5EF4-FFF2-40B4-BE49-F238E27FC236}">
                <a16:creationId xmlns:a16="http://schemas.microsoft.com/office/drawing/2014/main" id="{CB396386-B06C-BE2E-1BDD-F3956B303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2551916" cy="1395920"/>
          </a:xfrm>
          <a:prstGeom prst="rect">
            <a:avLst/>
          </a:prstGeom>
        </p:spPr>
      </p:pic>
      <p:pic>
        <p:nvPicPr>
          <p:cNvPr id="11" name="图片 10">
            <a:extLst>
              <a:ext uri="{FF2B5EF4-FFF2-40B4-BE49-F238E27FC236}">
                <a16:creationId xmlns:a16="http://schemas.microsoft.com/office/drawing/2014/main" id="{A926E4A5-044E-1DFC-BED9-604FB8FE7C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256" y="5496124"/>
            <a:ext cx="1854744" cy="1361876"/>
          </a:xfrm>
          <a:prstGeom prst="rect">
            <a:avLst/>
          </a:prstGeom>
        </p:spPr>
      </p:pic>
      <p:pic>
        <p:nvPicPr>
          <p:cNvPr id="12" name="图片 11">
            <a:extLst>
              <a:ext uri="{FF2B5EF4-FFF2-40B4-BE49-F238E27FC236}">
                <a16:creationId xmlns:a16="http://schemas.microsoft.com/office/drawing/2014/main" id="{443F6ADA-BBAD-E059-8870-3B8A5C8C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5496124"/>
            <a:ext cx="1854744" cy="1361876"/>
          </a:xfrm>
          <a:prstGeom prst="rect">
            <a:avLst/>
          </a:prstGeom>
        </p:spPr>
      </p:pic>
      <p:sp>
        <p:nvSpPr>
          <p:cNvPr id="10" name="文本框 9">
            <a:extLst>
              <a:ext uri="{FF2B5EF4-FFF2-40B4-BE49-F238E27FC236}">
                <a16:creationId xmlns:a16="http://schemas.microsoft.com/office/drawing/2014/main" id="{91C5049D-2CB6-7FEE-EA1A-FC09B4DC61FF}"/>
              </a:ext>
            </a:extLst>
          </p:cNvPr>
          <p:cNvSpPr txBox="1"/>
          <p:nvPr/>
        </p:nvSpPr>
        <p:spPr>
          <a:xfrm>
            <a:off x="2435225" y="551268"/>
            <a:ext cx="7321550" cy="644472"/>
          </a:xfrm>
          <a:prstGeom prst="rect">
            <a:avLst/>
          </a:prstGeom>
          <a:noFill/>
        </p:spPr>
        <p:txBody>
          <a:bodyPr wrap="square" rtlCol="0">
            <a:spAutoFit/>
          </a:bodyPr>
          <a:lstStyle/>
          <a:p>
            <a:pPr algn="ctr">
              <a:lnSpc>
                <a:spcPct val="80000"/>
              </a:lnSpc>
            </a:pPr>
            <a:r>
              <a:rPr lang="vi-VN" altLang="zh-CN" sz="4400" b="1" dirty="0">
                <a:solidFill>
                  <a:srgbClr val="002060"/>
                </a:solidFill>
                <a:latin typeface="Tahoma" panose="020B0604030504040204" pitchFamily="34" charset="0"/>
                <a:ea typeface="字魂93号-萌趣小丸子" panose="00000500000000000000" pitchFamily="2" charset="-122"/>
                <a:cs typeface="Tahoma" panose="020B0604030504040204" pitchFamily="34" charset="0"/>
              </a:rPr>
              <a:t>Yêu cầu cần đạt</a:t>
            </a:r>
            <a:endParaRPr lang="zh-CN" altLang="en-US" sz="4400" b="1" dirty="0">
              <a:solidFill>
                <a:srgbClr val="002060"/>
              </a:solidFill>
              <a:latin typeface="Tahoma" panose="020B0604030504040204" pitchFamily="34" charset="0"/>
              <a:ea typeface="字魂93号-萌趣小丸子" panose="00000500000000000000" pitchFamily="2" charset="-122"/>
              <a:cs typeface="Tahoma" panose="020B0604030504040204" pitchFamily="34" charset="0"/>
            </a:endParaRPr>
          </a:p>
        </p:txBody>
      </p:sp>
      <p:grpSp>
        <p:nvGrpSpPr>
          <p:cNvPr id="13" name="组合 12">
            <a:extLst>
              <a:ext uri="{FF2B5EF4-FFF2-40B4-BE49-F238E27FC236}">
                <a16:creationId xmlns:a16="http://schemas.microsoft.com/office/drawing/2014/main" id="{BB759C88-D87A-B807-6E82-0E6CC945EB82}"/>
              </a:ext>
            </a:extLst>
          </p:cNvPr>
          <p:cNvGrpSpPr/>
          <p:nvPr/>
        </p:nvGrpSpPr>
        <p:grpSpPr>
          <a:xfrm>
            <a:off x="1670377" y="1699890"/>
            <a:ext cx="7960016" cy="1323340"/>
            <a:chOff x="1871" y="2572"/>
            <a:chExt cx="7963" cy="2084"/>
          </a:xfrm>
        </p:grpSpPr>
        <p:sp>
          <p:nvSpPr>
            <p:cNvPr id="14" name="椭圆 13">
              <a:extLst>
                <a:ext uri="{FF2B5EF4-FFF2-40B4-BE49-F238E27FC236}">
                  <a16:creationId xmlns:a16="http://schemas.microsoft.com/office/drawing/2014/main" id="{E4C66AFD-FC3B-235F-9EC8-468629409527}"/>
                </a:ext>
              </a:extLst>
            </p:cNvPr>
            <p:cNvSpPr/>
            <p:nvPr/>
          </p:nvSpPr>
          <p:spPr>
            <a:xfrm>
              <a:off x="1871" y="2572"/>
              <a:ext cx="1339" cy="1339"/>
            </a:xfrm>
            <a:prstGeom prst="ellipse">
              <a:avLst/>
            </a:prstGeom>
            <a:noFill/>
            <a:ln w="635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rgbClr val="70AD47"/>
                  </a:solidFill>
                  <a:latin typeface="Tahoma" panose="020B0604030504040204" pitchFamily="34" charset="0"/>
                  <a:ea typeface="Tahoma" panose="020B0604030504040204" pitchFamily="34" charset="0"/>
                  <a:cs typeface="Tahoma" panose="020B0604030504040204" pitchFamily="34" charset="0"/>
                </a:rPr>
                <a:t>1</a:t>
              </a:r>
            </a:p>
          </p:txBody>
        </p:sp>
        <p:sp>
          <p:nvSpPr>
            <p:cNvPr id="17" name="文本框 16">
              <a:extLst>
                <a:ext uri="{FF2B5EF4-FFF2-40B4-BE49-F238E27FC236}">
                  <a16:creationId xmlns:a16="http://schemas.microsoft.com/office/drawing/2014/main" id="{C6CA6EFA-E19D-8DC2-0B1F-1C58889BDE99}"/>
                </a:ext>
              </a:extLst>
            </p:cNvPr>
            <p:cNvSpPr txBox="1"/>
            <p:nvPr/>
          </p:nvSpPr>
          <p:spPr>
            <a:xfrm>
              <a:off x="3365" y="3115"/>
              <a:ext cx="6469" cy="1541"/>
            </a:xfrm>
            <a:prstGeom prst="rect">
              <a:avLst/>
            </a:prstGeom>
            <a:noFill/>
            <a:ln>
              <a:noFill/>
            </a:ln>
          </p:spPr>
          <p:txBody>
            <a:bodyPr wrap="square" rtlCol="0">
              <a:spAutoFit/>
            </a:bodyPr>
            <a:lstStyle/>
            <a:p>
              <a:pPr algn="l">
                <a:lnSpc>
                  <a:spcPct val="80000"/>
                </a:lnSpc>
              </a:pPr>
              <a:r>
                <a:rPr lang="vi-VN" altLang="zh-CN" sz="2400" b="1" dirty="0">
                  <a:solidFill>
                    <a:srgbClr val="70AD47"/>
                  </a:solidFill>
                  <a:latin typeface="Tahoma" panose="020B0604030504040204" pitchFamily="34" charset="0"/>
                  <a:ea typeface="字魂93号-萌趣小丸子" panose="00000500000000000000" pitchFamily="2" charset="-122"/>
                  <a:cs typeface="Tahoma" panose="020B0604030504040204" pitchFamily="34" charset="0"/>
                </a:rPr>
                <a:t>Nêu được tác dụng của một số sản phẩm trong gia đình</a:t>
              </a:r>
              <a:endParaRPr lang="zh-CN" altLang="en-US" sz="2400" b="1" dirty="0">
                <a:solidFill>
                  <a:srgbClr val="70AD47"/>
                </a:solidFill>
                <a:latin typeface="Tahoma" panose="020B0604030504040204" pitchFamily="34" charset="0"/>
                <a:ea typeface="字魂93号-萌趣小丸子" panose="00000500000000000000" pitchFamily="2" charset="-122"/>
                <a:cs typeface="Tahoma" panose="020B0604030504040204" pitchFamily="34" charset="0"/>
              </a:endParaRPr>
            </a:p>
          </p:txBody>
        </p:sp>
      </p:grpSp>
      <p:grpSp>
        <p:nvGrpSpPr>
          <p:cNvPr id="18" name="组合 17">
            <a:extLst>
              <a:ext uri="{FF2B5EF4-FFF2-40B4-BE49-F238E27FC236}">
                <a16:creationId xmlns:a16="http://schemas.microsoft.com/office/drawing/2014/main" id="{240A32BD-929F-15FE-CCFE-E22D548EB42F}"/>
              </a:ext>
            </a:extLst>
          </p:cNvPr>
          <p:cNvGrpSpPr/>
          <p:nvPr/>
        </p:nvGrpSpPr>
        <p:grpSpPr>
          <a:xfrm>
            <a:off x="1957270" y="3147996"/>
            <a:ext cx="7125754" cy="869315"/>
            <a:chOff x="2384" y="2844"/>
            <a:chExt cx="8225" cy="1369"/>
          </a:xfrm>
        </p:grpSpPr>
        <p:sp>
          <p:nvSpPr>
            <p:cNvPr id="19" name="椭圆 18">
              <a:extLst>
                <a:ext uri="{FF2B5EF4-FFF2-40B4-BE49-F238E27FC236}">
                  <a16:creationId xmlns:a16="http://schemas.microsoft.com/office/drawing/2014/main" id="{22D2497E-A7E7-55B2-7062-E745DBBD8FB0}"/>
                </a:ext>
              </a:extLst>
            </p:cNvPr>
            <p:cNvSpPr/>
            <p:nvPr/>
          </p:nvSpPr>
          <p:spPr>
            <a:xfrm>
              <a:off x="2384" y="2844"/>
              <a:ext cx="1339" cy="1339"/>
            </a:xfrm>
            <a:prstGeom prst="ellipse">
              <a:avLst/>
            </a:prstGeom>
            <a:noFill/>
            <a:ln w="635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4400" b="1" dirty="0">
                  <a:solidFill>
                    <a:srgbClr val="70AD47"/>
                  </a:solidFill>
                  <a:latin typeface="Tahoma" panose="020B0604030504040204" pitchFamily="34" charset="0"/>
                  <a:ea typeface="Tahoma" panose="020B0604030504040204" pitchFamily="34" charset="0"/>
                  <a:cs typeface="Tahoma" panose="020B0604030504040204" pitchFamily="34" charset="0"/>
                </a:rPr>
                <a:t>2</a:t>
              </a:r>
            </a:p>
          </p:txBody>
        </p:sp>
        <p:sp>
          <p:nvSpPr>
            <p:cNvPr id="22" name="文本框 21">
              <a:extLst>
                <a:ext uri="{FF2B5EF4-FFF2-40B4-BE49-F238E27FC236}">
                  <a16:creationId xmlns:a16="http://schemas.microsoft.com/office/drawing/2014/main" id="{55E71FE2-A748-1EAC-58A8-93523D4767F9}"/>
                </a:ext>
              </a:extLst>
            </p:cNvPr>
            <p:cNvSpPr txBox="1"/>
            <p:nvPr/>
          </p:nvSpPr>
          <p:spPr>
            <a:xfrm>
              <a:off x="3734" y="3137"/>
              <a:ext cx="6875" cy="1076"/>
            </a:xfrm>
            <a:prstGeom prst="rect">
              <a:avLst/>
            </a:prstGeom>
            <a:noFill/>
          </p:spPr>
          <p:txBody>
            <a:bodyPr wrap="square" rtlCol="0">
              <a:spAutoFit/>
            </a:bodyPr>
            <a:lstStyle/>
            <a:p>
              <a:pPr algn="just">
                <a:lnSpc>
                  <a:spcPct val="80000"/>
                </a:lnSpc>
              </a:pPr>
              <a:r>
                <a:rPr lang="vi-VN" altLang="zh-CN" sz="2400" b="1" dirty="0">
                  <a:solidFill>
                    <a:srgbClr val="70AD47"/>
                  </a:solidFill>
                  <a:latin typeface="Tahoma" panose="020B0604030504040204" pitchFamily="34" charset="0"/>
                  <a:ea typeface="字魂93号-萌趣小丸子" panose="00000500000000000000" pitchFamily="2" charset="-122"/>
                  <a:cs typeface="Tahoma" panose="020B0604030504040204" pitchFamily="34" charset="0"/>
                </a:rPr>
                <a:t>Có ý thức giữ gìn, bảo quản sản phẩm công nghệ trong gia đình</a:t>
              </a:r>
              <a:endParaRPr lang="zh-CN" altLang="en-US" sz="2400" b="1" dirty="0">
                <a:solidFill>
                  <a:srgbClr val="70AD47"/>
                </a:solidFill>
                <a:latin typeface="Tahoma" panose="020B0604030504040204" pitchFamily="34" charset="0"/>
                <a:ea typeface="字魂93号-萌趣小丸子" panose="00000500000000000000" pitchFamily="2" charset="-122"/>
                <a:cs typeface="Tahoma" panose="020B0604030504040204" pitchFamily="34" charset="0"/>
              </a:endParaRPr>
            </a:p>
          </p:txBody>
        </p:sp>
      </p:grpSp>
      <p:grpSp>
        <p:nvGrpSpPr>
          <p:cNvPr id="28" name="组合 27">
            <a:extLst>
              <a:ext uri="{FF2B5EF4-FFF2-40B4-BE49-F238E27FC236}">
                <a16:creationId xmlns:a16="http://schemas.microsoft.com/office/drawing/2014/main" id="{65BE65BC-A541-7342-0EDF-0A2365DC7F32}"/>
              </a:ext>
            </a:extLst>
          </p:cNvPr>
          <p:cNvGrpSpPr/>
          <p:nvPr/>
        </p:nvGrpSpPr>
        <p:grpSpPr>
          <a:xfrm>
            <a:off x="1670819" y="4578807"/>
            <a:ext cx="8277018" cy="1094105"/>
            <a:chOff x="2158" y="2874"/>
            <a:chExt cx="7920" cy="1723"/>
          </a:xfrm>
        </p:grpSpPr>
        <p:sp>
          <p:nvSpPr>
            <p:cNvPr id="29" name="椭圆 28">
              <a:extLst>
                <a:ext uri="{FF2B5EF4-FFF2-40B4-BE49-F238E27FC236}">
                  <a16:creationId xmlns:a16="http://schemas.microsoft.com/office/drawing/2014/main" id="{64F02B71-FCF8-649A-19CE-4641FFA9964F}"/>
                </a:ext>
              </a:extLst>
            </p:cNvPr>
            <p:cNvSpPr/>
            <p:nvPr/>
          </p:nvSpPr>
          <p:spPr>
            <a:xfrm>
              <a:off x="2158" y="2874"/>
              <a:ext cx="1339" cy="1339"/>
            </a:xfrm>
            <a:prstGeom prst="ellipse">
              <a:avLst/>
            </a:prstGeom>
            <a:noFill/>
            <a:ln w="635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400" b="1" dirty="0">
                  <a:solidFill>
                    <a:srgbClr val="70AD47"/>
                  </a:solidFill>
                  <a:latin typeface="Tahoma" panose="020B0604030504040204" pitchFamily="34" charset="0"/>
                  <a:ea typeface="Tahoma" panose="020B0604030504040204" pitchFamily="34" charset="0"/>
                  <a:cs typeface="Tahoma" panose="020B0604030504040204" pitchFamily="34" charset="0"/>
                </a:rPr>
                <a:t>3</a:t>
              </a:r>
              <a:endParaRPr lang="en-US" altLang="zh-CN" sz="4400" b="1" dirty="0">
                <a:solidFill>
                  <a:srgbClr val="70AD47"/>
                </a:solidFill>
                <a:latin typeface="Tahoma" panose="020B0604030504040204" pitchFamily="34" charset="0"/>
                <a:ea typeface="Tahoma" panose="020B0604030504040204" pitchFamily="34" charset="0"/>
                <a:cs typeface="Tahoma" panose="020B0604030504040204" pitchFamily="34" charset="0"/>
              </a:endParaRPr>
            </a:p>
          </p:txBody>
        </p:sp>
        <p:sp>
          <p:nvSpPr>
            <p:cNvPr id="32" name="文本框 31">
              <a:extLst>
                <a:ext uri="{FF2B5EF4-FFF2-40B4-BE49-F238E27FC236}">
                  <a16:creationId xmlns:a16="http://schemas.microsoft.com/office/drawing/2014/main" id="{188A0730-D340-5A64-9CE4-276FA8877A37}"/>
                </a:ext>
              </a:extLst>
            </p:cNvPr>
            <p:cNvSpPr txBox="1"/>
            <p:nvPr/>
          </p:nvSpPr>
          <p:spPr>
            <a:xfrm>
              <a:off x="3609" y="3056"/>
              <a:ext cx="6469" cy="1541"/>
            </a:xfrm>
            <a:prstGeom prst="rect">
              <a:avLst/>
            </a:prstGeom>
            <a:noFill/>
            <a:ln>
              <a:noFill/>
            </a:ln>
          </p:spPr>
          <p:txBody>
            <a:bodyPr wrap="square" rtlCol="0">
              <a:spAutoFit/>
            </a:bodyPr>
            <a:lstStyle/>
            <a:p>
              <a:pPr algn="l">
                <a:lnSpc>
                  <a:spcPct val="80000"/>
                </a:lnSpc>
              </a:pPr>
              <a:r>
                <a:rPr lang="vi-VN" altLang="zh-CN" sz="2400" b="1" dirty="0">
                  <a:solidFill>
                    <a:srgbClr val="70AD47"/>
                  </a:solidFill>
                  <a:latin typeface="Tahoma" panose="020B0604030504040204" pitchFamily="34" charset="0"/>
                  <a:ea typeface="字魂93号-萌趣小丸子" panose="00000500000000000000" pitchFamily="2" charset="-122"/>
                  <a:cs typeface="Tahoma" panose="020B0604030504040204" pitchFamily="34" charset="0"/>
                </a:rPr>
                <a:t>Học tập và tìm hiểu công nghệ để vận dụng vào cuộc sống hàng ngày</a:t>
              </a:r>
              <a:endParaRPr lang="zh-CN" altLang="en-US" sz="2400" b="1" dirty="0">
                <a:solidFill>
                  <a:srgbClr val="70AD47"/>
                </a:solidFill>
                <a:latin typeface="Tahoma" panose="020B0604030504040204" pitchFamily="34" charset="0"/>
                <a:ea typeface="字魂93号-萌趣小丸子" panose="00000500000000000000" pitchFamily="2" charset="-122"/>
                <a:cs typeface="Tahoma" panose="020B0604030504040204" pitchFamily="34" charset="0"/>
              </a:endParaRPr>
            </a:p>
          </p:txBody>
        </p:sp>
      </p:grpSp>
    </p:spTree>
    <p:extLst>
      <p:ext uri="{BB962C8B-B14F-4D97-AF65-F5344CB8AC3E}">
        <p14:creationId xmlns:p14="http://schemas.microsoft.com/office/powerpoint/2010/main" val="17337292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ppt_x</p:attrName>
                                        </p:attrNameLst>
                                      </p:cBhvr>
                                      <p:tavLst>
                                        <p:tav tm="0">
                                          <p:val>
                                            <p:strVal val="#ppt_x-.2"/>
                                          </p:val>
                                        </p:tav>
                                        <p:tav tm="100000">
                                          <p:val>
                                            <p:strVal val="#ppt_x"/>
                                          </p:val>
                                        </p:tav>
                                      </p:tavLst>
                                    </p:anim>
                                    <p:anim calcmode="lin" valueType="num">
                                      <p:cBhvr>
                                        <p:cTn id="13"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ppt_x</p:attrName>
                                        </p:attrNameLst>
                                      </p:cBhvr>
                                      <p:tavLst>
                                        <p:tav tm="0">
                                          <p:val>
                                            <p:strVal val="#ppt_x-.2"/>
                                          </p:val>
                                        </p:tav>
                                        <p:tav tm="100000">
                                          <p:val>
                                            <p:strVal val="#ppt_x"/>
                                          </p:val>
                                        </p:tav>
                                      </p:tavLst>
                                    </p:anim>
                                    <p:anim calcmode="lin" valueType="num">
                                      <p:cBhvr>
                                        <p:cTn id="20"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p:cTn id="26" dur="1000" fill="hold"/>
                                        <p:tgtEl>
                                          <p:spTgt spid="28"/>
                                        </p:tgtEl>
                                        <p:attrNameLst>
                                          <p:attrName>ppt_x</p:attrName>
                                        </p:attrNameLst>
                                      </p:cBhvr>
                                      <p:tavLst>
                                        <p:tav tm="0">
                                          <p:val>
                                            <p:strVal val="#ppt_x-.2"/>
                                          </p:val>
                                        </p:tav>
                                        <p:tav tm="100000">
                                          <p:val>
                                            <p:strVal val="#ppt_x"/>
                                          </p:val>
                                        </p:tav>
                                      </p:tavLst>
                                    </p:anim>
                                    <p:anim calcmode="lin" valueType="num">
                                      <p:cBhvr>
                                        <p:cTn id="27" dur="1000" fill="hold"/>
                                        <p:tgtEl>
                                          <p:spTgt spid="28"/>
                                        </p:tgtEl>
                                        <p:attrNameLst>
                                          <p:attrName>ppt_y</p:attrName>
                                        </p:attrNameLst>
                                      </p:cBhvr>
                                      <p:tavLst>
                                        <p:tav tm="0">
                                          <p:val>
                                            <p:strVal val="#ppt_y"/>
                                          </p:val>
                                        </p:tav>
                                        <p:tav tm="100000">
                                          <p:val>
                                            <p:strVal val="#ppt_y"/>
                                          </p:val>
                                        </p:tav>
                                      </p:tavLst>
                                    </p:anim>
                                    <p:animEffect transition="in" filter="wipe(right)" prLst="gradientSize: 0.1">
                                      <p:cBhvr>
                                        <p:cTn id="28"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B0C8A01-A5E3-ABC2-B91C-02B8068CD38C}"/>
              </a:ext>
            </a:extLst>
          </p:cNvPr>
          <p:cNvPicPr>
            <a:picLocks noChangeAspect="1"/>
          </p:cNvPicPr>
          <p:nvPr/>
        </p:nvPicPr>
        <p:blipFill rotWithShape="1">
          <a:blip r:embed="rId2">
            <a:extLst>
              <a:ext uri="{28A0092B-C50C-407E-A947-70E740481C1C}">
                <a14:useLocalDpi xmlns:a14="http://schemas.microsoft.com/office/drawing/2010/main" val="0"/>
              </a:ext>
            </a:extLst>
          </a:blip>
          <a:srcRect l="5568" r="5568"/>
          <a:stretch/>
        </p:blipFill>
        <p:spPr>
          <a:xfrm>
            <a:off x="0" y="-1"/>
            <a:ext cx="12192000" cy="6858000"/>
          </a:xfrm>
          <a:prstGeom prst="rect">
            <a:avLst/>
          </a:prstGeom>
        </p:spPr>
      </p:pic>
      <p:sp>
        <p:nvSpPr>
          <p:cNvPr id="2" name="矩形 1">
            <a:extLst>
              <a:ext uri="{FF2B5EF4-FFF2-40B4-BE49-F238E27FC236}">
                <a16:creationId xmlns:a16="http://schemas.microsoft.com/office/drawing/2014/main" id="{B5F89F19-A7A2-5DEF-BED0-8FBED85886A1}"/>
              </a:ext>
            </a:extLst>
          </p:cNvPr>
          <p:cNvSpPr/>
          <p:nvPr/>
        </p:nvSpPr>
        <p:spPr>
          <a:xfrm>
            <a:off x="324255" y="238328"/>
            <a:ext cx="11543490" cy="6460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54C12573-1167-CCAF-400E-54850A3F1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0084" y="0"/>
            <a:ext cx="2551916" cy="1395920"/>
          </a:xfrm>
          <a:prstGeom prst="rect">
            <a:avLst/>
          </a:prstGeom>
        </p:spPr>
      </p:pic>
      <p:pic>
        <p:nvPicPr>
          <p:cNvPr id="9" name="图片 8">
            <a:extLst>
              <a:ext uri="{FF2B5EF4-FFF2-40B4-BE49-F238E27FC236}">
                <a16:creationId xmlns:a16="http://schemas.microsoft.com/office/drawing/2014/main" id="{CB396386-B06C-BE2E-1BDD-F3956B303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2551916" cy="1395920"/>
          </a:xfrm>
          <a:prstGeom prst="rect">
            <a:avLst/>
          </a:prstGeom>
        </p:spPr>
      </p:pic>
      <p:pic>
        <p:nvPicPr>
          <p:cNvPr id="11" name="图片 10">
            <a:extLst>
              <a:ext uri="{FF2B5EF4-FFF2-40B4-BE49-F238E27FC236}">
                <a16:creationId xmlns:a16="http://schemas.microsoft.com/office/drawing/2014/main" id="{A926E4A5-044E-1DFC-BED9-604FB8FE7C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256" y="5496124"/>
            <a:ext cx="1854744" cy="1361876"/>
          </a:xfrm>
          <a:prstGeom prst="rect">
            <a:avLst/>
          </a:prstGeom>
        </p:spPr>
      </p:pic>
      <p:pic>
        <p:nvPicPr>
          <p:cNvPr id="12" name="图片 11">
            <a:extLst>
              <a:ext uri="{FF2B5EF4-FFF2-40B4-BE49-F238E27FC236}">
                <a16:creationId xmlns:a16="http://schemas.microsoft.com/office/drawing/2014/main" id="{443F6ADA-BBAD-E059-8870-3B8A5C8C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5496124"/>
            <a:ext cx="1854744" cy="1361876"/>
          </a:xfrm>
          <a:prstGeom prst="rect">
            <a:avLst/>
          </a:prstGeom>
        </p:spPr>
      </p:pic>
      <p:sp>
        <p:nvSpPr>
          <p:cNvPr id="7" name="Rectangle: Rounded Corners 6">
            <a:extLst>
              <a:ext uri="{FF2B5EF4-FFF2-40B4-BE49-F238E27FC236}">
                <a16:creationId xmlns:a16="http://schemas.microsoft.com/office/drawing/2014/main" id="{3E46A81A-A67E-F24D-3127-88D42B6DF73F}"/>
              </a:ext>
            </a:extLst>
          </p:cNvPr>
          <p:cNvSpPr/>
          <p:nvPr/>
        </p:nvSpPr>
        <p:spPr>
          <a:xfrm>
            <a:off x="273855" y="233642"/>
            <a:ext cx="10415037" cy="77683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966EEDA-9295-C65B-6BC1-8ABF41E87285}"/>
              </a:ext>
            </a:extLst>
          </p:cNvPr>
          <p:cNvSpPr txBox="1"/>
          <p:nvPr/>
        </p:nvSpPr>
        <p:spPr>
          <a:xfrm>
            <a:off x="273855" y="368150"/>
            <a:ext cx="10645051" cy="584775"/>
          </a:xfrm>
          <a:prstGeom prst="rect">
            <a:avLst/>
          </a:prstGeom>
          <a:noFill/>
        </p:spPr>
        <p:txBody>
          <a:bodyPr wrap="square">
            <a:spAutoFit/>
          </a:bodyPr>
          <a:lstStyle/>
          <a:p>
            <a:r>
              <a:rPr lang="nl-NL" sz="3200" b="1" dirty="0">
                <a:effectLst/>
                <a:latin typeface="Times New Roman" panose="02020603050405020304" pitchFamily="18" charset="0"/>
                <a:ea typeface="Times New Roman" panose="02020603050405020304" pitchFamily="18" charset="0"/>
              </a:rPr>
              <a:t>Hoạt động 1. Tìm hiểu sản phẩm công nghệ trong gia đình. </a:t>
            </a:r>
            <a:endParaRPr lang="en-US" sz="3200" dirty="0"/>
          </a:p>
        </p:txBody>
      </p:sp>
      <p:pic>
        <p:nvPicPr>
          <p:cNvPr id="2050" name="Picture 2" descr="See the source image">
            <a:extLst>
              <a:ext uri="{FF2B5EF4-FFF2-40B4-BE49-F238E27FC236}">
                <a16:creationId xmlns:a16="http://schemas.microsoft.com/office/drawing/2014/main" id="{D8F0EDC3-D36B-0E90-A65B-5D36A6C9CC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348" y="1395920"/>
            <a:ext cx="1077396" cy="9495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3B39C27-F04B-3883-BAA9-9E4F06C289D5}"/>
              </a:ext>
            </a:extLst>
          </p:cNvPr>
          <p:cNvPicPr>
            <a:picLocks noChangeAspect="1"/>
          </p:cNvPicPr>
          <p:nvPr/>
        </p:nvPicPr>
        <p:blipFill rotWithShape="1">
          <a:blip r:embed="rId6"/>
          <a:srcRect l="31006" t="43136" r="27414" b="13899"/>
          <a:stretch/>
        </p:blipFill>
        <p:spPr bwMode="auto">
          <a:xfrm>
            <a:off x="2551916" y="2402634"/>
            <a:ext cx="7393018" cy="4296432"/>
          </a:xfrm>
          <a:prstGeom prst="rect">
            <a:avLst/>
          </a:prstGeom>
          <a:ln>
            <a:noFill/>
          </a:ln>
          <a:extLst>
            <a:ext uri="{53640926-AAD7-44D8-BBD7-CCE9431645EC}">
              <a14:shadowObscured xmlns:a14="http://schemas.microsoft.com/office/drawing/2010/main"/>
            </a:ext>
          </a:extLst>
        </p:spPr>
      </p:pic>
      <p:sp>
        <p:nvSpPr>
          <p:cNvPr id="13" name="TextBox 12">
            <a:extLst>
              <a:ext uri="{FF2B5EF4-FFF2-40B4-BE49-F238E27FC236}">
                <a16:creationId xmlns:a16="http://schemas.microsoft.com/office/drawing/2014/main" id="{C449A86C-FD87-4693-79BA-76AF403D6962}"/>
              </a:ext>
            </a:extLst>
          </p:cNvPr>
          <p:cNvSpPr txBox="1"/>
          <p:nvPr/>
        </p:nvSpPr>
        <p:spPr>
          <a:xfrm>
            <a:off x="2020084" y="1203306"/>
            <a:ext cx="9144000" cy="1222642"/>
          </a:xfrm>
          <a:prstGeom prst="rect">
            <a:avLst/>
          </a:prstGeom>
          <a:noFill/>
        </p:spPr>
        <p:txBody>
          <a:bodyPr wrap="square">
            <a:spAutoFit/>
          </a:bodyPr>
          <a:lstStyle/>
          <a:p>
            <a:pPr algn="just">
              <a:lnSpc>
                <a:spcPct val="120000"/>
              </a:lnSpc>
            </a:pPr>
            <a:r>
              <a:rPr lang="nl-NL" sz="3200" b="1" dirty="0">
                <a:solidFill>
                  <a:srgbClr val="002060"/>
                </a:solidFill>
                <a:effectLst/>
                <a:latin typeface="Times New Roman" panose="02020603050405020304" pitchFamily="18" charset="0"/>
                <a:ea typeface="Times New Roman" panose="02020603050405020304" pitchFamily="18" charset="0"/>
              </a:rPr>
              <a:t>Sản phẩm công nghệ nào trong các hình dưới đây được sử dụng trong gia đình.</a:t>
            </a:r>
            <a:r>
              <a:rPr lang="vi-VN" sz="3200" b="1" dirty="0">
                <a:solidFill>
                  <a:srgbClr val="002060"/>
                </a:solidFill>
                <a:effectLst/>
                <a:latin typeface="Times New Roman" panose="02020603050405020304" pitchFamily="18" charset="0"/>
                <a:ea typeface="Times New Roman" panose="02020603050405020304" pitchFamily="18" charset="0"/>
              </a:rPr>
              <a:t>?</a:t>
            </a:r>
            <a:endParaRPr lang="en-US" sz="3200" b="1" dirty="0">
              <a:solidFill>
                <a:srgbClr val="002060"/>
              </a:solidFill>
              <a:effectLst/>
              <a:latin typeface="Times New Roman" panose="02020603050405020304" pitchFamily="18" charset="0"/>
              <a:ea typeface="Times New Roman" panose="02020603050405020304" pitchFamily="18" charset="0"/>
            </a:endParaRPr>
          </a:p>
        </p:txBody>
      </p:sp>
      <p:pic>
        <p:nvPicPr>
          <p:cNvPr id="2052" name="Picture 4" descr="See the source image">
            <a:extLst>
              <a:ext uri="{FF2B5EF4-FFF2-40B4-BE49-F238E27FC236}">
                <a16:creationId xmlns:a16="http://schemas.microsoft.com/office/drawing/2014/main" id="{6206C146-7F2D-A886-D3AB-89BFB83A1E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89076" y="3568056"/>
            <a:ext cx="1102016" cy="10224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See the source image">
            <a:extLst>
              <a:ext uri="{FF2B5EF4-FFF2-40B4-BE49-F238E27FC236}">
                <a16:creationId xmlns:a16="http://schemas.microsoft.com/office/drawing/2014/main" id="{DCD3F4B4-F24F-A185-25CA-ADDE04771D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8155" y="5087371"/>
            <a:ext cx="1102016" cy="10224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See the source image">
            <a:extLst>
              <a:ext uri="{FF2B5EF4-FFF2-40B4-BE49-F238E27FC236}">
                <a16:creationId xmlns:a16="http://schemas.microsoft.com/office/drawing/2014/main" id="{78715511-8A58-FD91-62EF-543FCB667D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25" y="5229362"/>
            <a:ext cx="1102016" cy="10224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See the source image">
            <a:extLst>
              <a:ext uri="{FF2B5EF4-FFF2-40B4-BE49-F238E27FC236}">
                <a16:creationId xmlns:a16="http://schemas.microsoft.com/office/drawing/2014/main" id="{241176F7-5ECA-C71A-0FB1-EEC6D0986D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65997" y="5154572"/>
            <a:ext cx="1102016" cy="1022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1538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par>
                                <p:cTn id="13" presetID="14" presetClass="entr" presetSubtype="10" fill="hold" grpId="0" nodeType="withEffect">
                                  <p:stCondLst>
                                    <p:cond delay="25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1250"/>
                                        <p:tgtEl>
                                          <p:spTgt spid="13"/>
                                        </p:tgtEl>
                                      </p:cBhvr>
                                    </p:animEffect>
                                  </p:childTnLst>
                                </p:cTn>
                              </p:par>
                              <p:par>
                                <p:cTn id="16" presetID="1" presetClass="entr" presetSubtype="0" fill="hold" nodeType="withEffect">
                                  <p:stCondLst>
                                    <p:cond delay="0"/>
                                  </p:stCondLst>
                                  <p:childTnLst>
                                    <p:set>
                                      <p:cBhvr>
                                        <p:cTn id="17" dur="1" fill="hold">
                                          <p:stCondLst>
                                            <p:cond delay="749"/>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fade">
                                      <p:cBhvr>
                                        <p:cTn id="25" dur="500"/>
                                        <p:tgtEl>
                                          <p:spTgt spid="2052"/>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e the source image">
            <a:extLst>
              <a:ext uri="{FF2B5EF4-FFF2-40B4-BE49-F238E27FC236}">
                <a16:creationId xmlns:a16="http://schemas.microsoft.com/office/drawing/2014/main" id="{A96BA3B0-9498-E551-5958-4C2859CC31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481" y="-1492284"/>
            <a:ext cx="15817495" cy="98450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90CCEBF-4CCB-021F-E07A-C9E36B41711F}"/>
              </a:ext>
            </a:extLst>
          </p:cNvPr>
          <p:cNvSpPr txBox="1"/>
          <p:nvPr/>
        </p:nvSpPr>
        <p:spPr>
          <a:xfrm>
            <a:off x="3078481" y="1640711"/>
            <a:ext cx="6903719" cy="2062103"/>
          </a:xfrm>
          <a:prstGeom prst="rect">
            <a:avLst/>
          </a:prstGeom>
          <a:noFill/>
        </p:spPr>
        <p:txBody>
          <a:bodyPr wrap="square" rtlCol="0">
            <a:spAutoFit/>
          </a:bodyPr>
          <a:lstStyle/>
          <a:p>
            <a:pPr algn="just"/>
            <a:r>
              <a:rPr lang="vi-VN" sz="3200" dirty="0">
                <a:cs typeface="Calibri" panose="020F0502020204030204" pitchFamily="34" charset="0"/>
              </a:rPr>
              <a:t>Một số sản phẩm thường sử dụng trong sinh hoạt hàng ngày như nồi cơm, ti vi, quạt điện, tủ lạnh, máy thu thanh, tivi,....</a:t>
            </a:r>
            <a:endParaRPr lang="en-US" sz="3200" dirty="0">
              <a:cs typeface="Calibri" panose="020F0502020204030204" pitchFamily="34" charset="0"/>
            </a:endParaRPr>
          </a:p>
        </p:txBody>
      </p:sp>
      <p:pic>
        <p:nvPicPr>
          <p:cNvPr id="10" name="Picture 9">
            <a:extLst>
              <a:ext uri="{FF2B5EF4-FFF2-40B4-BE49-F238E27FC236}">
                <a16:creationId xmlns:a16="http://schemas.microsoft.com/office/drawing/2014/main" id="{F556F260-B758-4230-964D-464AE191314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86" b="91753" l="9231" r="92308">
                        <a14:foregroundMark x1="40000" y1="64948" x2="70769" y2="88660"/>
                        <a14:foregroundMark x1="93846" y1="34021" x2="53846" y2="14433"/>
                        <a14:foregroundMark x1="53846" y1="14433" x2="41538" y2="16495"/>
                        <a14:foregroundMark x1="55385" y1="6186" x2="50769" y2="9278"/>
                        <a14:foregroundMark x1="33846" y1="87629" x2="56923" y2="89691"/>
                        <a14:foregroundMark x1="46154" y1="89691" x2="64615" y2="89691"/>
                        <a14:foregroundMark x1="67692" y1="89691" x2="32308" y2="89691"/>
                        <a14:foregroundMark x1="72308" y1="91753" x2="32308" y2="87629"/>
                      </a14:backgroundRemoval>
                    </a14:imgEffect>
                  </a14:imgLayer>
                </a14:imgProps>
              </a:ext>
            </a:extLst>
          </a:blip>
          <a:stretch>
            <a:fillRect/>
          </a:stretch>
        </p:blipFill>
        <p:spPr>
          <a:xfrm>
            <a:off x="7096718" y="3745339"/>
            <a:ext cx="1005842" cy="1501022"/>
          </a:xfrm>
          <a:prstGeom prst="rect">
            <a:avLst/>
          </a:prstGeom>
        </p:spPr>
      </p:pic>
      <p:pic>
        <p:nvPicPr>
          <p:cNvPr id="3076" name="Picture 4" descr="See the source image">
            <a:extLst>
              <a:ext uri="{FF2B5EF4-FFF2-40B4-BE49-F238E27FC236}">
                <a16:creationId xmlns:a16="http://schemas.microsoft.com/office/drawing/2014/main" id="{CF07BA89-9099-B364-6E91-B270FC3544A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3800" l="10000" r="90000">
                        <a14:foregroundMark x1="46200" y1="22400" x2="25000" y2="22400"/>
                        <a14:foregroundMark x1="17000" y1="19600" x2="34800" y2="21400"/>
                        <a14:foregroundMark x1="28400" y1="93800" x2="80000" y2="89200"/>
                        <a14:foregroundMark x1="80000" y1="89200" x2="51800" y2="81400"/>
                        <a14:foregroundMark x1="51800" y1="81400" x2="49000" y2="79600"/>
                      </a14:backgroundRemoval>
                    </a14:imgEffect>
                  </a14:imgLayer>
                </a14:imgProps>
              </a:ext>
              <a:ext uri="{28A0092B-C50C-407E-A947-70E740481C1C}">
                <a14:useLocalDpi xmlns:a14="http://schemas.microsoft.com/office/drawing/2010/main" val="0"/>
              </a:ext>
            </a:extLst>
          </a:blip>
          <a:srcRect/>
          <a:stretch>
            <a:fillRect/>
          </a:stretch>
        </p:blipFill>
        <p:spPr bwMode="auto">
          <a:xfrm>
            <a:off x="8206819" y="3617764"/>
            <a:ext cx="1671122" cy="167112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ee the source image">
            <a:extLst>
              <a:ext uri="{FF2B5EF4-FFF2-40B4-BE49-F238E27FC236}">
                <a16:creationId xmlns:a16="http://schemas.microsoft.com/office/drawing/2014/main" id="{8794C494-0212-008C-914D-BE4410DEB84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72569" y1="16303" x2="23940" y2="19897"/>
                        <a14:foregroundMark x1="23940" y1="19897" x2="18953" y2="40822"/>
                        <a14:foregroundMark x1="18953" y1="40822" x2="26185" y2="72272"/>
                        <a14:foregroundMark x1="26185" y1="72272" x2="44763" y2="88703"/>
                        <a14:foregroundMark x1="44763" y1="88703" x2="49127" y2="82413"/>
                      </a14:backgroundRemoval>
                    </a14:imgEffect>
                  </a14:imgLayer>
                </a14:imgProps>
              </a:ext>
              <a:ext uri="{28A0092B-C50C-407E-A947-70E740481C1C}">
                <a14:useLocalDpi xmlns:a14="http://schemas.microsoft.com/office/drawing/2010/main" val="0"/>
              </a:ext>
            </a:extLst>
          </a:blip>
          <a:srcRect/>
          <a:stretch>
            <a:fillRect/>
          </a:stretch>
        </p:blipFill>
        <p:spPr bwMode="auto">
          <a:xfrm>
            <a:off x="4806068" y="3702814"/>
            <a:ext cx="1673164" cy="16250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ạo mảnh giấy ghi chú - Báo Người lao động">
            <a:extLst>
              <a:ext uri="{FF2B5EF4-FFF2-40B4-BE49-F238E27FC236}">
                <a16:creationId xmlns:a16="http://schemas.microsoft.com/office/drawing/2014/main" id="{1DD6C3A4-83AE-68F3-6B26-242200F924F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826" t="8901" r="44609" b="8637"/>
          <a:stretch/>
        </p:blipFill>
        <p:spPr bwMode="auto">
          <a:xfrm>
            <a:off x="2723323" y="1030570"/>
            <a:ext cx="7458980" cy="48310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8586CEC-FC87-C8DA-AA97-BAC27970E017}"/>
              </a:ext>
            </a:extLst>
          </p:cNvPr>
          <p:cNvSpPr txBox="1"/>
          <p:nvPr/>
        </p:nvSpPr>
        <p:spPr>
          <a:xfrm>
            <a:off x="3078481" y="1626027"/>
            <a:ext cx="6903719" cy="2062103"/>
          </a:xfrm>
          <a:prstGeom prst="rect">
            <a:avLst/>
          </a:prstGeom>
          <a:noFill/>
        </p:spPr>
        <p:txBody>
          <a:bodyPr wrap="square" rtlCol="0">
            <a:spAutoFit/>
          </a:bodyPr>
          <a:lstStyle/>
          <a:p>
            <a:pPr algn="just"/>
            <a:r>
              <a:rPr lang="vi-VN" sz="3200" dirty="0">
                <a:cs typeface="Calibri" panose="020F0502020204030204" pitchFamily="34" charset="0"/>
              </a:rPr>
              <a:t>Một số sản phẩm thường sử dụng trong sinh hoạt hàng ngày như nồi cơm, ti vi, quạt điện, tủ lạnh, máy thu thanh, tivi,....</a:t>
            </a:r>
            <a:endParaRPr lang="en-US" sz="3200" dirty="0">
              <a:cs typeface="Calibri" panose="020F0502020204030204" pitchFamily="34" charset="0"/>
            </a:endParaRPr>
          </a:p>
        </p:txBody>
      </p:sp>
      <p:pic>
        <p:nvPicPr>
          <p:cNvPr id="6" name="Picture 5">
            <a:extLst>
              <a:ext uri="{FF2B5EF4-FFF2-40B4-BE49-F238E27FC236}">
                <a16:creationId xmlns:a16="http://schemas.microsoft.com/office/drawing/2014/main" id="{5A14E2F2-61A0-C788-E067-06ED116BD7F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86" b="91753" l="9231" r="92308">
                        <a14:foregroundMark x1="40000" y1="64948" x2="70769" y2="88660"/>
                        <a14:foregroundMark x1="93846" y1="34021" x2="53846" y2="14433"/>
                        <a14:foregroundMark x1="53846" y1="14433" x2="41538" y2="16495"/>
                        <a14:foregroundMark x1="55385" y1="6186" x2="50769" y2="9278"/>
                        <a14:foregroundMark x1="33846" y1="87629" x2="56923" y2="89691"/>
                        <a14:foregroundMark x1="46154" y1="89691" x2="64615" y2="89691"/>
                        <a14:foregroundMark x1="67692" y1="89691" x2="32308" y2="89691"/>
                        <a14:foregroundMark x1="72308" y1="91753" x2="32308" y2="87629"/>
                      </a14:backgroundRemoval>
                    </a14:imgEffect>
                  </a14:imgLayer>
                </a14:imgProps>
              </a:ext>
            </a:extLst>
          </a:blip>
          <a:stretch>
            <a:fillRect/>
          </a:stretch>
        </p:blipFill>
        <p:spPr>
          <a:xfrm>
            <a:off x="7096718" y="3730655"/>
            <a:ext cx="1005842" cy="1501022"/>
          </a:xfrm>
          <a:prstGeom prst="rect">
            <a:avLst/>
          </a:prstGeom>
        </p:spPr>
      </p:pic>
      <p:pic>
        <p:nvPicPr>
          <p:cNvPr id="7" name="Picture 4" descr="See the source image">
            <a:extLst>
              <a:ext uri="{FF2B5EF4-FFF2-40B4-BE49-F238E27FC236}">
                <a16:creationId xmlns:a16="http://schemas.microsoft.com/office/drawing/2014/main" id="{6AF0FEC7-98C7-D9F6-0FD2-D2F32E620E0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3800" l="10000" r="90000">
                        <a14:foregroundMark x1="46200" y1="22400" x2="25000" y2="22400"/>
                        <a14:foregroundMark x1="17000" y1="19600" x2="34800" y2="21400"/>
                        <a14:foregroundMark x1="28400" y1="93800" x2="80000" y2="89200"/>
                        <a14:foregroundMark x1="80000" y1="89200" x2="51800" y2="81400"/>
                        <a14:foregroundMark x1="51800" y1="81400" x2="49000" y2="79600"/>
                      </a14:backgroundRemoval>
                    </a14:imgEffect>
                  </a14:imgLayer>
                </a14:imgProps>
              </a:ext>
              <a:ext uri="{28A0092B-C50C-407E-A947-70E740481C1C}">
                <a14:useLocalDpi xmlns:a14="http://schemas.microsoft.com/office/drawing/2010/main" val="0"/>
              </a:ext>
            </a:extLst>
          </a:blip>
          <a:srcRect/>
          <a:stretch>
            <a:fillRect/>
          </a:stretch>
        </p:blipFill>
        <p:spPr bwMode="auto">
          <a:xfrm>
            <a:off x="8206819" y="3603080"/>
            <a:ext cx="1671122" cy="16711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See the source image">
            <a:extLst>
              <a:ext uri="{FF2B5EF4-FFF2-40B4-BE49-F238E27FC236}">
                <a16:creationId xmlns:a16="http://schemas.microsoft.com/office/drawing/2014/main" id="{386F6064-210E-95A3-98FD-2BBE3980136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72569" y1="16303" x2="23940" y2="19897"/>
                        <a14:foregroundMark x1="23940" y1="19897" x2="18953" y2="40822"/>
                        <a14:foregroundMark x1="18953" y1="40822" x2="26185" y2="72272"/>
                        <a14:foregroundMark x1="26185" y1="72272" x2="44763" y2="88703"/>
                        <a14:foregroundMark x1="44763" y1="88703" x2="49127" y2="82413"/>
                      </a14:backgroundRemoval>
                    </a14:imgEffect>
                  </a14:imgLayer>
                </a14:imgProps>
              </a:ext>
              <a:ext uri="{28A0092B-C50C-407E-A947-70E740481C1C}">
                <a14:useLocalDpi xmlns:a14="http://schemas.microsoft.com/office/drawing/2010/main" val="0"/>
              </a:ext>
            </a:extLst>
          </a:blip>
          <a:srcRect/>
          <a:stretch>
            <a:fillRect/>
          </a:stretch>
        </p:blipFill>
        <p:spPr bwMode="auto">
          <a:xfrm>
            <a:off x="4806068" y="3688130"/>
            <a:ext cx="1673164" cy="16250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A101513-DD4F-DCD6-4F10-A5FF83C97EA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474" b="93684" l="9756" r="95122">
                        <a14:foregroundMark x1="52846" y1="17895" x2="23577" y2="17895"/>
                        <a14:foregroundMark x1="95122" y1="80000" x2="72358" y2="93684"/>
                      </a14:backgroundRemoval>
                    </a14:imgEffect>
                  </a14:imgLayer>
                </a14:imgProps>
              </a:ext>
            </a:extLst>
          </a:blip>
          <a:stretch>
            <a:fillRect/>
          </a:stretch>
        </p:blipFill>
        <p:spPr>
          <a:xfrm>
            <a:off x="3078481" y="3970958"/>
            <a:ext cx="1371596" cy="1059360"/>
          </a:xfrm>
          <a:prstGeom prst="rect">
            <a:avLst/>
          </a:prstGeom>
        </p:spPr>
      </p:pic>
    </p:spTree>
    <p:extLst>
      <p:ext uri="{BB962C8B-B14F-4D97-AF65-F5344CB8AC3E}">
        <p14:creationId xmlns:p14="http://schemas.microsoft.com/office/powerpoint/2010/main" val="24290841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wipe(down)">
                                      <p:cBhvr>
                                        <p:cTn id="17" dur="500"/>
                                        <p:tgtEl>
                                          <p:spTgt spid="3078"/>
                                        </p:tgtEl>
                                      </p:cBhvr>
                                    </p:animEffect>
                                  </p:childTnLst>
                                </p:cTn>
                              </p:par>
                              <p:par>
                                <p:cTn id="18" presetID="22" presetClass="entr" presetSubtype="4" fill="hold" nodeType="with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wipe(down)">
                                      <p:cBhvr>
                                        <p:cTn id="20" dur="500"/>
                                        <p:tgtEl>
                                          <p:spTgt spid="307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B0C8A01-A5E3-ABC2-B91C-02B8068CD38C}"/>
              </a:ext>
            </a:extLst>
          </p:cNvPr>
          <p:cNvPicPr>
            <a:picLocks noChangeAspect="1"/>
          </p:cNvPicPr>
          <p:nvPr/>
        </p:nvPicPr>
        <p:blipFill rotWithShape="1">
          <a:blip r:embed="rId2">
            <a:extLst>
              <a:ext uri="{28A0092B-C50C-407E-A947-70E740481C1C}">
                <a14:useLocalDpi xmlns:a14="http://schemas.microsoft.com/office/drawing/2010/main" val="0"/>
              </a:ext>
            </a:extLst>
          </a:blip>
          <a:srcRect l="5568" r="5568"/>
          <a:stretch/>
        </p:blipFill>
        <p:spPr>
          <a:xfrm>
            <a:off x="0" y="-1"/>
            <a:ext cx="12192000" cy="6858000"/>
          </a:xfrm>
          <a:prstGeom prst="rect">
            <a:avLst/>
          </a:prstGeom>
        </p:spPr>
      </p:pic>
      <p:sp>
        <p:nvSpPr>
          <p:cNvPr id="2" name="矩形 1">
            <a:extLst>
              <a:ext uri="{FF2B5EF4-FFF2-40B4-BE49-F238E27FC236}">
                <a16:creationId xmlns:a16="http://schemas.microsoft.com/office/drawing/2014/main" id="{B5F89F19-A7A2-5DEF-BED0-8FBED85886A1}"/>
              </a:ext>
            </a:extLst>
          </p:cNvPr>
          <p:cNvSpPr/>
          <p:nvPr/>
        </p:nvSpPr>
        <p:spPr>
          <a:xfrm>
            <a:off x="324255" y="269998"/>
            <a:ext cx="11543490" cy="6381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nl-NL" sz="1800">
                <a:effectLst/>
                <a:latin typeface="Times New Roman" panose="02020603050405020304" pitchFamily="18" charset="0"/>
                <a:ea typeface="Times New Roman" panose="02020603050405020304" pitchFamily="18" charset="0"/>
              </a:rPr>
              <a:t>Để giải trí (xem phim, tin tức,...)</a:t>
            </a:r>
            <a:endParaRPr lang="en-US" sz="1800">
              <a:effectLst/>
              <a:latin typeface="Times New Roman" panose="02020603050405020304" pitchFamily="18" charset="0"/>
              <a:ea typeface="Times New Roman" panose="02020603050405020304" pitchFamily="18" charset="0"/>
            </a:endParaRPr>
          </a:p>
        </p:txBody>
      </p:sp>
      <p:pic>
        <p:nvPicPr>
          <p:cNvPr id="8" name="图片 7">
            <a:extLst>
              <a:ext uri="{FF2B5EF4-FFF2-40B4-BE49-F238E27FC236}">
                <a16:creationId xmlns:a16="http://schemas.microsoft.com/office/drawing/2014/main" id="{54C12573-1167-CCAF-400E-54850A3F1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0084" y="0"/>
            <a:ext cx="2551916" cy="1395920"/>
          </a:xfrm>
          <a:prstGeom prst="rect">
            <a:avLst/>
          </a:prstGeom>
        </p:spPr>
      </p:pic>
      <p:pic>
        <p:nvPicPr>
          <p:cNvPr id="9" name="图片 8">
            <a:extLst>
              <a:ext uri="{FF2B5EF4-FFF2-40B4-BE49-F238E27FC236}">
                <a16:creationId xmlns:a16="http://schemas.microsoft.com/office/drawing/2014/main" id="{CB396386-B06C-BE2E-1BDD-F3956B303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2551916" cy="1395920"/>
          </a:xfrm>
          <a:prstGeom prst="rect">
            <a:avLst/>
          </a:prstGeom>
        </p:spPr>
      </p:pic>
      <p:pic>
        <p:nvPicPr>
          <p:cNvPr id="11" name="图片 10">
            <a:extLst>
              <a:ext uri="{FF2B5EF4-FFF2-40B4-BE49-F238E27FC236}">
                <a16:creationId xmlns:a16="http://schemas.microsoft.com/office/drawing/2014/main" id="{A926E4A5-044E-1DFC-BED9-604FB8FE7C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256" y="5496124"/>
            <a:ext cx="1854744" cy="1361876"/>
          </a:xfrm>
          <a:prstGeom prst="rect">
            <a:avLst/>
          </a:prstGeom>
        </p:spPr>
      </p:pic>
      <p:pic>
        <p:nvPicPr>
          <p:cNvPr id="12" name="图片 11">
            <a:extLst>
              <a:ext uri="{FF2B5EF4-FFF2-40B4-BE49-F238E27FC236}">
                <a16:creationId xmlns:a16="http://schemas.microsoft.com/office/drawing/2014/main" id="{443F6ADA-BBAD-E059-8870-3B8A5C8C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5467219"/>
            <a:ext cx="1854744" cy="1361876"/>
          </a:xfrm>
          <a:prstGeom prst="rect">
            <a:avLst/>
          </a:prstGeom>
        </p:spPr>
      </p:pic>
      <p:sp>
        <p:nvSpPr>
          <p:cNvPr id="5" name="TextBox 4">
            <a:extLst>
              <a:ext uri="{FF2B5EF4-FFF2-40B4-BE49-F238E27FC236}">
                <a16:creationId xmlns:a16="http://schemas.microsoft.com/office/drawing/2014/main" id="{A9FB92C7-F958-86CB-61BC-F66B022F38E8}"/>
              </a:ext>
            </a:extLst>
          </p:cNvPr>
          <p:cNvSpPr txBox="1"/>
          <p:nvPr/>
        </p:nvSpPr>
        <p:spPr>
          <a:xfrm>
            <a:off x="927372" y="1311045"/>
            <a:ext cx="11164084" cy="631711"/>
          </a:xfrm>
          <a:prstGeom prst="rect">
            <a:avLst/>
          </a:prstGeom>
          <a:noFill/>
        </p:spPr>
        <p:txBody>
          <a:bodyPr wrap="square">
            <a:spAutoFit/>
          </a:bodyPr>
          <a:lstStyle/>
          <a:p>
            <a:pPr algn="just">
              <a:lnSpc>
                <a:spcPct val="120000"/>
              </a:lnSpc>
            </a:pPr>
            <a:r>
              <a:rPr lang="vi-VN" sz="3200" b="1" dirty="0">
                <a:solidFill>
                  <a:srgbClr val="002060"/>
                </a:solidFill>
                <a:effectLst/>
                <a:latin typeface="Times New Roman" panose="02020603050405020304" pitchFamily="18" charset="0"/>
                <a:ea typeface="Times New Roman" panose="02020603050405020304" pitchFamily="18" charset="0"/>
              </a:rPr>
              <a:t>Em hãy nêu tác dụng của sản phẩm công nghệ vừa tìm được?</a:t>
            </a:r>
            <a:endParaRPr lang="en-US" sz="3200" b="1" dirty="0">
              <a:solidFill>
                <a:srgbClr val="002060"/>
              </a:solidFill>
              <a:effectLst/>
              <a:latin typeface="Times New Roman" panose="02020603050405020304" pitchFamily="18" charset="0"/>
              <a:ea typeface="Times New Roman" panose="02020603050405020304" pitchFamily="18" charset="0"/>
            </a:endParaRPr>
          </a:p>
        </p:txBody>
      </p:sp>
      <p:sp>
        <p:nvSpPr>
          <p:cNvPr id="46" name="TextBox 45">
            <a:extLst>
              <a:ext uri="{FF2B5EF4-FFF2-40B4-BE49-F238E27FC236}">
                <a16:creationId xmlns:a16="http://schemas.microsoft.com/office/drawing/2014/main" id="{EB529905-4F8E-DC27-ABBB-4162A242F390}"/>
              </a:ext>
            </a:extLst>
          </p:cNvPr>
          <p:cNvSpPr txBox="1"/>
          <p:nvPr/>
        </p:nvSpPr>
        <p:spPr>
          <a:xfrm>
            <a:off x="507880" y="2317178"/>
            <a:ext cx="3024407" cy="940066"/>
          </a:xfrm>
          <a:prstGeom prst="rect">
            <a:avLst/>
          </a:prstGeom>
          <a:noFill/>
        </p:spPr>
        <p:txBody>
          <a:bodyPr wrap="square">
            <a:spAutoFit/>
          </a:bodyPr>
          <a:lstStyle/>
          <a:p>
            <a:pPr algn="ctr">
              <a:lnSpc>
                <a:spcPct val="120000"/>
              </a:lnSpc>
            </a:pPr>
            <a:r>
              <a:rPr lang="nl-NL" sz="2400" dirty="0">
                <a:effectLst/>
                <a:latin typeface="Times New Roman" panose="02020603050405020304" pitchFamily="18" charset="0"/>
                <a:ea typeface="Times New Roman" panose="02020603050405020304" pitchFamily="18" charset="0"/>
              </a:rPr>
              <a:t>Để giải trí (xem phim, tin tức,...)</a:t>
            </a:r>
            <a:endParaRPr lang="en-US" sz="2400" dirty="0">
              <a:effectLst/>
              <a:latin typeface="Times New Roman" panose="02020603050405020304" pitchFamily="18" charset="0"/>
              <a:ea typeface="Times New Roman" panose="02020603050405020304" pitchFamily="18" charset="0"/>
            </a:endParaRPr>
          </a:p>
        </p:txBody>
      </p:sp>
      <p:sp>
        <p:nvSpPr>
          <p:cNvPr id="48" name="TextBox 47">
            <a:extLst>
              <a:ext uri="{FF2B5EF4-FFF2-40B4-BE49-F238E27FC236}">
                <a16:creationId xmlns:a16="http://schemas.microsoft.com/office/drawing/2014/main" id="{AC0198FD-60B9-B8BC-73D8-6AF49C4707E6}"/>
              </a:ext>
            </a:extLst>
          </p:cNvPr>
          <p:cNvSpPr txBox="1"/>
          <p:nvPr/>
        </p:nvSpPr>
        <p:spPr>
          <a:xfrm>
            <a:off x="927372" y="4427381"/>
            <a:ext cx="3024407" cy="940066"/>
          </a:xfrm>
          <a:prstGeom prst="rect">
            <a:avLst/>
          </a:prstGeom>
          <a:noFill/>
        </p:spPr>
        <p:txBody>
          <a:bodyPr wrap="square">
            <a:spAutoFit/>
          </a:bodyPr>
          <a:lstStyle/>
          <a:p>
            <a:pPr algn="ctr">
              <a:lnSpc>
                <a:spcPct val="120000"/>
              </a:lnSpc>
            </a:pPr>
            <a:r>
              <a:rPr lang="nl-NL" sz="2400" dirty="0">
                <a:effectLst/>
                <a:latin typeface="Times New Roman" panose="02020603050405020304" pitchFamily="18" charset="0"/>
                <a:ea typeface="Times New Roman" panose="02020603050405020304" pitchFamily="18" charset="0"/>
              </a:rPr>
              <a:t>Dùng để nấu </a:t>
            </a:r>
            <a:r>
              <a:rPr lang="vi-VN" sz="2400" dirty="0">
                <a:effectLst/>
                <a:latin typeface="Times New Roman" panose="02020603050405020304" pitchFamily="18" charset="0"/>
                <a:ea typeface="Times New Roman" panose="02020603050405020304" pitchFamily="18" charset="0"/>
              </a:rPr>
              <a:t>cơm, nấu cháo, làm bánh...</a:t>
            </a:r>
            <a:r>
              <a:rPr lang="nl-NL" sz="24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50" name="TextBox 49">
            <a:extLst>
              <a:ext uri="{FF2B5EF4-FFF2-40B4-BE49-F238E27FC236}">
                <a16:creationId xmlns:a16="http://schemas.microsoft.com/office/drawing/2014/main" id="{A1405723-3093-AD3E-8849-4A6525CEBAB6}"/>
              </a:ext>
            </a:extLst>
          </p:cNvPr>
          <p:cNvSpPr txBox="1"/>
          <p:nvPr/>
        </p:nvSpPr>
        <p:spPr>
          <a:xfrm>
            <a:off x="8353036" y="5208091"/>
            <a:ext cx="2551916" cy="940066"/>
          </a:xfrm>
          <a:prstGeom prst="rect">
            <a:avLst/>
          </a:prstGeom>
          <a:noFill/>
        </p:spPr>
        <p:txBody>
          <a:bodyPr wrap="square">
            <a:spAutoFit/>
          </a:bodyPr>
          <a:lstStyle/>
          <a:p>
            <a:pPr algn="ctr">
              <a:lnSpc>
                <a:spcPct val="120000"/>
              </a:lnSpc>
            </a:pPr>
            <a:r>
              <a:rPr lang="nl-NL" sz="2400" dirty="0">
                <a:effectLst/>
                <a:latin typeface="Times New Roman" panose="02020603050405020304" pitchFamily="18" charset="0"/>
                <a:ea typeface="Times New Roman" panose="02020603050405020304" pitchFamily="18" charset="0"/>
              </a:rPr>
              <a:t>Dùng để thắp sáng</a:t>
            </a:r>
            <a:r>
              <a:rPr lang="vi-VN" sz="2400" dirty="0">
                <a:effectLst/>
                <a:latin typeface="Times New Roman" panose="02020603050405020304" pitchFamily="18" charset="0"/>
                <a:ea typeface="Times New Roman" panose="02020603050405020304" pitchFamily="18" charset="0"/>
              </a:rPr>
              <a:t> nơi học tập</a:t>
            </a:r>
            <a:r>
              <a:rPr lang="nl-NL" sz="24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52" name="TextBox 51">
            <a:extLst>
              <a:ext uri="{FF2B5EF4-FFF2-40B4-BE49-F238E27FC236}">
                <a16:creationId xmlns:a16="http://schemas.microsoft.com/office/drawing/2014/main" id="{C6CAAC4E-7FAA-F353-A613-C777A2AFBDCE}"/>
              </a:ext>
            </a:extLst>
          </p:cNvPr>
          <p:cNvSpPr txBox="1"/>
          <p:nvPr/>
        </p:nvSpPr>
        <p:spPr>
          <a:xfrm>
            <a:off x="9004744" y="3282466"/>
            <a:ext cx="2551916" cy="940066"/>
          </a:xfrm>
          <a:prstGeom prst="rect">
            <a:avLst/>
          </a:prstGeom>
          <a:noFill/>
        </p:spPr>
        <p:txBody>
          <a:bodyPr wrap="square">
            <a:spAutoFit/>
          </a:bodyPr>
          <a:lstStyle/>
          <a:p>
            <a:pPr algn="ctr">
              <a:lnSpc>
                <a:spcPct val="120000"/>
              </a:lnSpc>
            </a:pPr>
            <a:r>
              <a:rPr lang="vi-VN" sz="2400">
                <a:effectLst/>
                <a:latin typeface="Times New Roman" panose="02020603050405020304" pitchFamily="18" charset="0"/>
                <a:ea typeface="Times New Roman" panose="02020603050405020304" pitchFamily="18" charset="0"/>
              </a:rPr>
              <a:t>Để </a:t>
            </a:r>
            <a:r>
              <a:rPr lang="nl-NL" sz="2400" dirty="0">
                <a:effectLst/>
                <a:latin typeface="Times New Roman" panose="02020603050405020304" pitchFamily="18" charset="0"/>
                <a:ea typeface="Times New Roman" panose="02020603050405020304" pitchFamily="18" charset="0"/>
              </a:rPr>
              <a:t>làm mát khi trời nắng, nóng.</a:t>
            </a:r>
            <a:endParaRPr lang="en-US" sz="2400" dirty="0">
              <a:effectLst/>
              <a:latin typeface="Times New Roman" panose="02020603050405020304" pitchFamily="18" charset="0"/>
              <a:ea typeface="Times New Roman" panose="02020603050405020304" pitchFamily="18" charset="0"/>
            </a:endParaRPr>
          </a:p>
        </p:txBody>
      </p:sp>
      <p:pic>
        <p:nvPicPr>
          <p:cNvPr id="53" name="Picture 52">
            <a:extLst>
              <a:ext uri="{FF2B5EF4-FFF2-40B4-BE49-F238E27FC236}">
                <a16:creationId xmlns:a16="http://schemas.microsoft.com/office/drawing/2014/main" id="{4973BF5E-B828-23C7-CDDC-8061CC7A52E9}"/>
              </a:ext>
            </a:extLst>
          </p:cNvPr>
          <p:cNvPicPr>
            <a:picLocks noChangeAspect="1"/>
          </p:cNvPicPr>
          <p:nvPr/>
        </p:nvPicPr>
        <p:blipFill rotWithShape="1">
          <a:blip r:embed="rId5"/>
          <a:srcRect l="32215" t="64465" r="60967" b="13899"/>
          <a:stretch/>
        </p:blipFill>
        <p:spPr bwMode="auto">
          <a:xfrm>
            <a:off x="8667773" y="3315519"/>
            <a:ext cx="555625" cy="991235"/>
          </a:xfrm>
          <a:prstGeom prst="rect">
            <a:avLst/>
          </a:prstGeom>
          <a:ln>
            <a:noFill/>
          </a:ln>
          <a:extLst>
            <a:ext uri="{53640926-AAD7-44D8-BBD7-CCE9431645EC}">
              <a14:shadowObscured xmlns:a14="http://schemas.microsoft.com/office/drawing/2010/main"/>
            </a:ext>
          </a:extLst>
        </p:spPr>
      </p:pic>
      <p:pic>
        <p:nvPicPr>
          <p:cNvPr id="54" name="Picture 53">
            <a:extLst>
              <a:ext uri="{FF2B5EF4-FFF2-40B4-BE49-F238E27FC236}">
                <a16:creationId xmlns:a16="http://schemas.microsoft.com/office/drawing/2014/main" id="{09268352-192E-B2DC-C313-4C858ADFFE7B}"/>
              </a:ext>
            </a:extLst>
          </p:cNvPr>
          <p:cNvPicPr>
            <a:picLocks noChangeAspect="1"/>
          </p:cNvPicPr>
          <p:nvPr/>
        </p:nvPicPr>
        <p:blipFill rotWithShape="1">
          <a:blip r:embed="rId5"/>
          <a:srcRect l="60698" t="43136" r="28772" b="36456"/>
          <a:stretch/>
        </p:blipFill>
        <p:spPr bwMode="auto">
          <a:xfrm>
            <a:off x="3396187" y="2390759"/>
            <a:ext cx="857885" cy="935355"/>
          </a:xfrm>
          <a:prstGeom prst="rect">
            <a:avLst/>
          </a:prstGeom>
          <a:ln>
            <a:noFill/>
          </a:ln>
          <a:extLst>
            <a:ext uri="{53640926-AAD7-44D8-BBD7-CCE9431645EC}">
              <a14:shadowObscured xmlns:a14="http://schemas.microsoft.com/office/drawing/2010/main"/>
            </a:ext>
          </a:extLst>
        </p:spPr>
      </p:pic>
      <p:pic>
        <p:nvPicPr>
          <p:cNvPr id="55" name="Picture 54">
            <a:extLst>
              <a:ext uri="{FF2B5EF4-FFF2-40B4-BE49-F238E27FC236}">
                <a16:creationId xmlns:a16="http://schemas.microsoft.com/office/drawing/2014/main" id="{53728B6B-EDEC-4E9A-9326-5A41CEF72842}"/>
              </a:ext>
            </a:extLst>
          </p:cNvPr>
          <p:cNvPicPr>
            <a:picLocks noChangeAspect="1"/>
          </p:cNvPicPr>
          <p:nvPr/>
        </p:nvPicPr>
        <p:blipFill rotWithShape="1">
          <a:blip r:embed="rId5"/>
          <a:srcRect l="46715" t="64311" r="45603" b="13899"/>
          <a:stretch/>
        </p:blipFill>
        <p:spPr bwMode="auto">
          <a:xfrm>
            <a:off x="4104057" y="4273701"/>
            <a:ext cx="625475" cy="998220"/>
          </a:xfrm>
          <a:prstGeom prst="rect">
            <a:avLst/>
          </a:prstGeom>
          <a:ln>
            <a:noFill/>
          </a:ln>
          <a:extLst>
            <a:ext uri="{53640926-AAD7-44D8-BBD7-CCE9431645EC}">
              <a14:shadowObscured xmlns:a14="http://schemas.microsoft.com/office/drawing/2010/main"/>
            </a:ext>
          </a:extLst>
        </p:spPr>
      </p:pic>
      <p:pic>
        <p:nvPicPr>
          <p:cNvPr id="56" name="Picture 55">
            <a:extLst>
              <a:ext uri="{FF2B5EF4-FFF2-40B4-BE49-F238E27FC236}">
                <a16:creationId xmlns:a16="http://schemas.microsoft.com/office/drawing/2014/main" id="{3CC60385-0FDD-55A7-E402-67764DD6AE52}"/>
              </a:ext>
            </a:extLst>
          </p:cNvPr>
          <p:cNvPicPr>
            <a:picLocks noChangeAspect="1"/>
          </p:cNvPicPr>
          <p:nvPr/>
        </p:nvPicPr>
        <p:blipFill rotWithShape="1">
          <a:blip r:embed="rId5"/>
          <a:srcRect l="62682" t="64311" r="30758" b="13899"/>
          <a:stretch/>
        </p:blipFill>
        <p:spPr bwMode="auto">
          <a:xfrm>
            <a:off x="7964262" y="5331765"/>
            <a:ext cx="534035" cy="998220"/>
          </a:xfrm>
          <a:prstGeom prst="rect">
            <a:avLst/>
          </a:prstGeom>
          <a:ln>
            <a:noFill/>
          </a:ln>
          <a:extLst>
            <a:ext uri="{53640926-AAD7-44D8-BBD7-CCE9431645EC}">
              <a14:shadowObscured xmlns:a14="http://schemas.microsoft.com/office/drawing/2010/main"/>
            </a:ext>
          </a:extLst>
        </p:spPr>
      </p:pic>
      <p:cxnSp>
        <p:nvCxnSpPr>
          <p:cNvPr id="58" name="Straight Arrow Connector 57">
            <a:extLst>
              <a:ext uri="{FF2B5EF4-FFF2-40B4-BE49-F238E27FC236}">
                <a16:creationId xmlns:a16="http://schemas.microsoft.com/office/drawing/2014/main" id="{0A09E0D9-44CD-C461-D2E4-EB21005CD4FA}"/>
              </a:ext>
            </a:extLst>
          </p:cNvPr>
          <p:cNvCxnSpPr>
            <a:cxnSpLocks/>
          </p:cNvCxnSpPr>
          <p:nvPr/>
        </p:nvCxnSpPr>
        <p:spPr>
          <a:xfrm flipH="1">
            <a:off x="4244336" y="2787211"/>
            <a:ext cx="344916"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9" name="Straight Arrow Connector 58">
            <a:extLst>
              <a:ext uri="{FF2B5EF4-FFF2-40B4-BE49-F238E27FC236}">
                <a16:creationId xmlns:a16="http://schemas.microsoft.com/office/drawing/2014/main" id="{9A3DA189-8E11-3998-7768-FDD7F3D720B1}"/>
              </a:ext>
            </a:extLst>
          </p:cNvPr>
          <p:cNvCxnSpPr/>
          <p:nvPr/>
        </p:nvCxnSpPr>
        <p:spPr>
          <a:xfrm flipH="1">
            <a:off x="4733483" y="4784008"/>
            <a:ext cx="49493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0" name="Straight Arrow Connector 59">
            <a:extLst>
              <a:ext uri="{FF2B5EF4-FFF2-40B4-BE49-F238E27FC236}">
                <a16:creationId xmlns:a16="http://schemas.microsoft.com/office/drawing/2014/main" id="{7EC25A26-91C8-C699-DCD7-828851D678D0}"/>
              </a:ext>
            </a:extLst>
          </p:cNvPr>
          <p:cNvCxnSpPr>
            <a:cxnSpLocks/>
          </p:cNvCxnSpPr>
          <p:nvPr/>
        </p:nvCxnSpPr>
        <p:spPr>
          <a:xfrm>
            <a:off x="8094828" y="3811136"/>
            <a:ext cx="51008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5" name="Rectangle: Rounded Corners 64">
            <a:extLst>
              <a:ext uri="{FF2B5EF4-FFF2-40B4-BE49-F238E27FC236}">
                <a16:creationId xmlns:a16="http://schemas.microsoft.com/office/drawing/2014/main" id="{18911A10-3FBF-15CA-865F-89AE82A3D572}"/>
              </a:ext>
            </a:extLst>
          </p:cNvPr>
          <p:cNvSpPr/>
          <p:nvPr/>
        </p:nvSpPr>
        <p:spPr>
          <a:xfrm>
            <a:off x="176120" y="324694"/>
            <a:ext cx="10817215" cy="77683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C7D67BE1-5527-EC33-5BC4-B68AE5AD0A5A}"/>
              </a:ext>
            </a:extLst>
          </p:cNvPr>
          <p:cNvSpPr txBox="1"/>
          <p:nvPr/>
        </p:nvSpPr>
        <p:spPr>
          <a:xfrm>
            <a:off x="176120" y="334843"/>
            <a:ext cx="10817215" cy="507831"/>
          </a:xfrm>
          <a:prstGeom prst="rect">
            <a:avLst/>
          </a:prstGeom>
          <a:noFill/>
        </p:spPr>
        <p:txBody>
          <a:bodyPr wrap="square">
            <a:spAutoFit/>
          </a:bodyPr>
          <a:lstStyle/>
          <a:p>
            <a:r>
              <a:rPr lang="nl-NL" sz="2700" b="1" dirty="0">
                <a:effectLst/>
                <a:latin typeface="Times New Roman" panose="02020603050405020304" pitchFamily="18" charset="0"/>
                <a:ea typeface="Times New Roman" panose="02020603050405020304" pitchFamily="18" charset="0"/>
              </a:rPr>
              <a:t>Hoạt động 2: Tìm hiểu tác dụng của sản phẩm công nghệ trong gia đình.</a:t>
            </a:r>
            <a:endParaRPr lang="en-US" sz="2700" dirty="0"/>
          </a:p>
        </p:txBody>
      </p:sp>
      <p:pic>
        <p:nvPicPr>
          <p:cNvPr id="66" name="Picture 2" descr="See the source image">
            <a:extLst>
              <a:ext uri="{FF2B5EF4-FFF2-40B4-BE49-F238E27FC236}">
                <a16:creationId xmlns:a16="http://schemas.microsoft.com/office/drawing/2014/main" id="{EB50F687-5E25-865C-7838-6A239DD47A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618" y="1128889"/>
            <a:ext cx="605954" cy="534062"/>
          </a:xfrm>
          <a:prstGeom prst="rect">
            <a:avLst/>
          </a:prstGeom>
          <a:noFill/>
          <a:extLst>
            <a:ext uri="{909E8E84-426E-40DD-AFC4-6F175D3DCCD1}">
              <a14:hiddenFill xmlns:a14="http://schemas.microsoft.com/office/drawing/2010/main">
                <a:solidFill>
                  <a:srgbClr val="FFFFFF"/>
                </a:solidFill>
              </a14:hiddenFill>
            </a:ext>
          </a:extLst>
        </p:spPr>
      </p:pic>
      <p:sp>
        <p:nvSpPr>
          <p:cNvPr id="68" name="Hexagon 67">
            <a:extLst>
              <a:ext uri="{FF2B5EF4-FFF2-40B4-BE49-F238E27FC236}">
                <a16:creationId xmlns:a16="http://schemas.microsoft.com/office/drawing/2014/main" id="{FA562A25-A2D8-0F5E-B8E3-DA8F203AB30D}"/>
              </a:ext>
            </a:extLst>
          </p:cNvPr>
          <p:cNvSpPr/>
          <p:nvPr/>
        </p:nvSpPr>
        <p:spPr>
          <a:xfrm>
            <a:off x="9223399" y="2047991"/>
            <a:ext cx="2460722" cy="658974"/>
          </a:xfrm>
          <a:prstGeom prst="hexagon">
            <a:avLst/>
          </a:prstGeom>
          <a:solidFill>
            <a:srgbClr val="00B050"/>
          </a:solidFill>
          <a:ln w="5715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t>Nhóm đôi</a:t>
            </a:r>
            <a:endParaRPr lang="en-US" sz="3200" dirty="0"/>
          </a:p>
        </p:txBody>
      </p:sp>
      <p:sp>
        <p:nvSpPr>
          <p:cNvPr id="39" name="Flowchart: Alternate Process 38">
            <a:extLst>
              <a:ext uri="{FF2B5EF4-FFF2-40B4-BE49-F238E27FC236}">
                <a16:creationId xmlns:a16="http://schemas.microsoft.com/office/drawing/2014/main" id="{223D4071-240B-5E69-AD20-8D5E57872848}"/>
              </a:ext>
            </a:extLst>
          </p:cNvPr>
          <p:cNvSpPr/>
          <p:nvPr/>
        </p:nvSpPr>
        <p:spPr>
          <a:xfrm>
            <a:off x="4548570" y="2410860"/>
            <a:ext cx="3843513" cy="695502"/>
          </a:xfrm>
          <a:custGeom>
            <a:avLst/>
            <a:gdLst>
              <a:gd name="connsiteX0" fmla="*/ 0 w 3614738"/>
              <a:gd name="connsiteY0" fmla="*/ 135731 h 814388"/>
              <a:gd name="connsiteX1" fmla="*/ 135731 w 3614738"/>
              <a:gd name="connsiteY1" fmla="*/ 0 h 814388"/>
              <a:gd name="connsiteX2" fmla="*/ 3479007 w 3614738"/>
              <a:gd name="connsiteY2" fmla="*/ 0 h 814388"/>
              <a:gd name="connsiteX3" fmla="*/ 3614738 w 3614738"/>
              <a:gd name="connsiteY3" fmla="*/ 135731 h 814388"/>
              <a:gd name="connsiteX4" fmla="*/ 3614738 w 3614738"/>
              <a:gd name="connsiteY4" fmla="*/ 678657 h 814388"/>
              <a:gd name="connsiteX5" fmla="*/ 3479007 w 3614738"/>
              <a:gd name="connsiteY5" fmla="*/ 814388 h 814388"/>
              <a:gd name="connsiteX6" fmla="*/ 135731 w 3614738"/>
              <a:gd name="connsiteY6" fmla="*/ 814388 h 814388"/>
              <a:gd name="connsiteX7" fmla="*/ 0 w 3614738"/>
              <a:gd name="connsiteY7" fmla="*/ 678657 h 814388"/>
              <a:gd name="connsiteX8" fmla="*/ 0 w 3614738"/>
              <a:gd name="connsiteY8" fmla="*/ 135731 h 814388"/>
              <a:gd name="connsiteX0" fmla="*/ 0 w 3629025"/>
              <a:gd name="connsiteY0" fmla="*/ 135731 h 814388"/>
              <a:gd name="connsiteX1" fmla="*/ 135731 w 3629025"/>
              <a:gd name="connsiteY1" fmla="*/ 0 h 814388"/>
              <a:gd name="connsiteX2" fmla="*/ 3479007 w 3629025"/>
              <a:gd name="connsiteY2" fmla="*/ 0 h 814388"/>
              <a:gd name="connsiteX3" fmla="*/ 3629025 w 3629025"/>
              <a:gd name="connsiteY3" fmla="*/ 278606 h 814388"/>
              <a:gd name="connsiteX4" fmla="*/ 3614738 w 3629025"/>
              <a:gd name="connsiteY4" fmla="*/ 678657 h 814388"/>
              <a:gd name="connsiteX5" fmla="*/ 3479007 w 3629025"/>
              <a:gd name="connsiteY5" fmla="*/ 814388 h 814388"/>
              <a:gd name="connsiteX6" fmla="*/ 135731 w 3629025"/>
              <a:gd name="connsiteY6" fmla="*/ 814388 h 814388"/>
              <a:gd name="connsiteX7" fmla="*/ 0 w 3629025"/>
              <a:gd name="connsiteY7" fmla="*/ 678657 h 814388"/>
              <a:gd name="connsiteX8" fmla="*/ 0 w 3629025"/>
              <a:gd name="connsiteY8" fmla="*/ 135731 h 814388"/>
              <a:gd name="connsiteX0" fmla="*/ 0 w 3629025"/>
              <a:gd name="connsiteY0" fmla="*/ 135731 h 814388"/>
              <a:gd name="connsiteX1" fmla="*/ 135731 w 3629025"/>
              <a:gd name="connsiteY1" fmla="*/ 0 h 814388"/>
              <a:gd name="connsiteX2" fmla="*/ 3479007 w 3629025"/>
              <a:gd name="connsiteY2" fmla="*/ 0 h 814388"/>
              <a:gd name="connsiteX3" fmla="*/ 3629025 w 3629025"/>
              <a:gd name="connsiteY3" fmla="*/ 278606 h 814388"/>
              <a:gd name="connsiteX4" fmla="*/ 3614738 w 3629025"/>
              <a:gd name="connsiteY4" fmla="*/ 464345 h 814388"/>
              <a:gd name="connsiteX5" fmla="*/ 3479007 w 3629025"/>
              <a:gd name="connsiteY5" fmla="*/ 814388 h 814388"/>
              <a:gd name="connsiteX6" fmla="*/ 135731 w 3629025"/>
              <a:gd name="connsiteY6" fmla="*/ 814388 h 814388"/>
              <a:gd name="connsiteX7" fmla="*/ 0 w 3629025"/>
              <a:gd name="connsiteY7" fmla="*/ 678657 h 814388"/>
              <a:gd name="connsiteX8" fmla="*/ 0 w 3629025"/>
              <a:gd name="connsiteY8" fmla="*/ 135731 h 814388"/>
              <a:gd name="connsiteX0" fmla="*/ 0 w 3629025"/>
              <a:gd name="connsiteY0" fmla="*/ 135731 h 814388"/>
              <a:gd name="connsiteX1" fmla="*/ 135731 w 3629025"/>
              <a:gd name="connsiteY1" fmla="*/ 0 h 814388"/>
              <a:gd name="connsiteX2" fmla="*/ 3479007 w 3629025"/>
              <a:gd name="connsiteY2" fmla="*/ 0 h 814388"/>
              <a:gd name="connsiteX3" fmla="*/ 3629025 w 3629025"/>
              <a:gd name="connsiteY3" fmla="*/ 278606 h 814388"/>
              <a:gd name="connsiteX4" fmla="*/ 3614738 w 3629025"/>
              <a:gd name="connsiteY4" fmla="*/ 464345 h 814388"/>
              <a:gd name="connsiteX5" fmla="*/ 3450432 w 3629025"/>
              <a:gd name="connsiteY5" fmla="*/ 814388 h 814388"/>
              <a:gd name="connsiteX6" fmla="*/ 135731 w 3629025"/>
              <a:gd name="connsiteY6" fmla="*/ 814388 h 814388"/>
              <a:gd name="connsiteX7" fmla="*/ 0 w 3629025"/>
              <a:gd name="connsiteY7" fmla="*/ 678657 h 814388"/>
              <a:gd name="connsiteX8" fmla="*/ 0 w 3629025"/>
              <a:gd name="connsiteY8" fmla="*/ 135731 h 814388"/>
              <a:gd name="connsiteX0" fmla="*/ 0 w 3629025"/>
              <a:gd name="connsiteY0" fmla="*/ 135731 h 814388"/>
              <a:gd name="connsiteX1" fmla="*/ 135731 w 3629025"/>
              <a:gd name="connsiteY1" fmla="*/ 0 h 814388"/>
              <a:gd name="connsiteX2" fmla="*/ 3278982 w 3629025"/>
              <a:gd name="connsiteY2" fmla="*/ 14288 h 814388"/>
              <a:gd name="connsiteX3" fmla="*/ 3629025 w 3629025"/>
              <a:gd name="connsiteY3" fmla="*/ 278606 h 814388"/>
              <a:gd name="connsiteX4" fmla="*/ 3614738 w 3629025"/>
              <a:gd name="connsiteY4" fmla="*/ 464345 h 814388"/>
              <a:gd name="connsiteX5" fmla="*/ 3450432 w 3629025"/>
              <a:gd name="connsiteY5" fmla="*/ 814388 h 814388"/>
              <a:gd name="connsiteX6" fmla="*/ 135731 w 3629025"/>
              <a:gd name="connsiteY6" fmla="*/ 814388 h 814388"/>
              <a:gd name="connsiteX7" fmla="*/ 0 w 3629025"/>
              <a:gd name="connsiteY7" fmla="*/ 678657 h 814388"/>
              <a:gd name="connsiteX8" fmla="*/ 0 w 3629025"/>
              <a:gd name="connsiteY8" fmla="*/ 135731 h 814388"/>
              <a:gd name="connsiteX0" fmla="*/ 0 w 3629025"/>
              <a:gd name="connsiteY0" fmla="*/ 135731 h 814388"/>
              <a:gd name="connsiteX1" fmla="*/ 135731 w 3629025"/>
              <a:gd name="connsiteY1" fmla="*/ 0 h 814388"/>
              <a:gd name="connsiteX2" fmla="*/ 3278982 w 3629025"/>
              <a:gd name="connsiteY2" fmla="*/ 14288 h 814388"/>
              <a:gd name="connsiteX3" fmla="*/ 3629025 w 3629025"/>
              <a:gd name="connsiteY3" fmla="*/ 278606 h 814388"/>
              <a:gd name="connsiteX4" fmla="*/ 3614738 w 3629025"/>
              <a:gd name="connsiteY4" fmla="*/ 550070 h 814388"/>
              <a:gd name="connsiteX5" fmla="*/ 3450432 w 3629025"/>
              <a:gd name="connsiteY5" fmla="*/ 814388 h 814388"/>
              <a:gd name="connsiteX6" fmla="*/ 135731 w 3629025"/>
              <a:gd name="connsiteY6" fmla="*/ 814388 h 814388"/>
              <a:gd name="connsiteX7" fmla="*/ 0 w 3629025"/>
              <a:gd name="connsiteY7" fmla="*/ 678657 h 814388"/>
              <a:gd name="connsiteX8" fmla="*/ 0 w 3629025"/>
              <a:gd name="connsiteY8" fmla="*/ 135731 h 814388"/>
              <a:gd name="connsiteX0" fmla="*/ 0 w 3629025"/>
              <a:gd name="connsiteY0" fmla="*/ 135731 h 814388"/>
              <a:gd name="connsiteX1" fmla="*/ 135731 w 3629025"/>
              <a:gd name="connsiteY1" fmla="*/ 0 h 814388"/>
              <a:gd name="connsiteX2" fmla="*/ 3278982 w 3629025"/>
              <a:gd name="connsiteY2" fmla="*/ 14288 h 814388"/>
              <a:gd name="connsiteX3" fmla="*/ 3629025 w 3629025"/>
              <a:gd name="connsiteY3" fmla="*/ 278606 h 814388"/>
              <a:gd name="connsiteX4" fmla="*/ 3614738 w 3629025"/>
              <a:gd name="connsiteY4" fmla="*/ 507207 h 814388"/>
              <a:gd name="connsiteX5" fmla="*/ 3450432 w 3629025"/>
              <a:gd name="connsiteY5" fmla="*/ 814388 h 814388"/>
              <a:gd name="connsiteX6" fmla="*/ 135731 w 3629025"/>
              <a:gd name="connsiteY6" fmla="*/ 814388 h 814388"/>
              <a:gd name="connsiteX7" fmla="*/ 0 w 3629025"/>
              <a:gd name="connsiteY7" fmla="*/ 678657 h 814388"/>
              <a:gd name="connsiteX8" fmla="*/ 0 w 3629025"/>
              <a:gd name="connsiteY8" fmla="*/ 135731 h 814388"/>
              <a:gd name="connsiteX0" fmla="*/ 0 w 3629025"/>
              <a:gd name="connsiteY0" fmla="*/ 135731 h 814388"/>
              <a:gd name="connsiteX1" fmla="*/ 135731 w 3629025"/>
              <a:gd name="connsiteY1" fmla="*/ 0 h 814388"/>
              <a:gd name="connsiteX2" fmla="*/ 3278982 w 3629025"/>
              <a:gd name="connsiteY2" fmla="*/ 14288 h 814388"/>
              <a:gd name="connsiteX3" fmla="*/ 3629025 w 3629025"/>
              <a:gd name="connsiteY3" fmla="*/ 278606 h 814388"/>
              <a:gd name="connsiteX4" fmla="*/ 3614738 w 3629025"/>
              <a:gd name="connsiteY4" fmla="*/ 507207 h 814388"/>
              <a:gd name="connsiteX5" fmla="*/ 3450432 w 3629025"/>
              <a:gd name="connsiteY5" fmla="*/ 814388 h 814388"/>
              <a:gd name="connsiteX6" fmla="*/ 135731 w 3629025"/>
              <a:gd name="connsiteY6" fmla="*/ 814388 h 814388"/>
              <a:gd name="connsiteX7" fmla="*/ 0 w 3629025"/>
              <a:gd name="connsiteY7" fmla="*/ 578645 h 814388"/>
              <a:gd name="connsiteX8" fmla="*/ 0 w 3629025"/>
              <a:gd name="connsiteY8" fmla="*/ 135731 h 814388"/>
              <a:gd name="connsiteX0" fmla="*/ 0 w 3643312"/>
              <a:gd name="connsiteY0" fmla="*/ 450056 h 814388"/>
              <a:gd name="connsiteX1" fmla="*/ 150018 w 3643312"/>
              <a:gd name="connsiteY1" fmla="*/ 0 h 814388"/>
              <a:gd name="connsiteX2" fmla="*/ 3293269 w 3643312"/>
              <a:gd name="connsiteY2" fmla="*/ 14288 h 814388"/>
              <a:gd name="connsiteX3" fmla="*/ 3643312 w 3643312"/>
              <a:gd name="connsiteY3" fmla="*/ 278606 h 814388"/>
              <a:gd name="connsiteX4" fmla="*/ 3629025 w 3643312"/>
              <a:gd name="connsiteY4" fmla="*/ 507207 h 814388"/>
              <a:gd name="connsiteX5" fmla="*/ 3464719 w 3643312"/>
              <a:gd name="connsiteY5" fmla="*/ 814388 h 814388"/>
              <a:gd name="connsiteX6" fmla="*/ 150018 w 3643312"/>
              <a:gd name="connsiteY6" fmla="*/ 814388 h 814388"/>
              <a:gd name="connsiteX7" fmla="*/ 14287 w 3643312"/>
              <a:gd name="connsiteY7" fmla="*/ 578645 h 814388"/>
              <a:gd name="connsiteX8" fmla="*/ 0 w 3643312"/>
              <a:gd name="connsiteY8" fmla="*/ 450056 h 814388"/>
              <a:gd name="connsiteX0" fmla="*/ 0 w 3657600"/>
              <a:gd name="connsiteY0" fmla="*/ 407193 h 814388"/>
              <a:gd name="connsiteX1" fmla="*/ 164306 w 3657600"/>
              <a:gd name="connsiteY1" fmla="*/ 0 h 814388"/>
              <a:gd name="connsiteX2" fmla="*/ 3307557 w 3657600"/>
              <a:gd name="connsiteY2" fmla="*/ 14288 h 814388"/>
              <a:gd name="connsiteX3" fmla="*/ 3657600 w 3657600"/>
              <a:gd name="connsiteY3" fmla="*/ 278606 h 814388"/>
              <a:gd name="connsiteX4" fmla="*/ 3643313 w 3657600"/>
              <a:gd name="connsiteY4" fmla="*/ 507207 h 814388"/>
              <a:gd name="connsiteX5" fmla="*/ 3479007 w 3657600"/>
              <a:gd name="connsiteY5" fmla="*/ 814388 h 814388"/>
              <a:gd name="connsiteX6" fmla="*/ 164306 w 3657600"/>
              <a:gd name="connsiteY6" fmla="*/ 814388 h 814388"/>
              <a:gd name="connsiteX7" fmla="*/ 28575 w 3657600"/>
              <a:gd name="connsiteY7" fmla="*/ 578645 h 814388"/>
              <a:gd name="connsiteX8" fmla="*/ 0 w 3657600"/>
              <a:gd name="connsiteY8" fmla="*/ 407193 h 814388"/>
              <a:gd name="connsiteX0" fmla="*/ 0 w 3657600"/>
              <a:gd name="connsiteY0" fmla="*/ 407193 h 814388"/>
              <a:gd name="connsiteX1" fmla="*/ 164306 w 3657600"/>
              <a:gd name="connsiteY1" fmla="*/ 0 h 814388"/>
              <a:gd name="connsiteX2" fmla="*/ 3307557 w 3657600"/>
              <a:gd name="connsiteY2" fmla="*/ 14288 h 814388"/>
              <a:gd name="connsiteX3" fmla="*/ 3657600 w 3657600"/>
              <a:gd name="connsiteY3" fmla="*/ 278606 h 814388"/>
              <a:gd name="connsiteX4" fmla="*/ 3643313 w 3657600"/>
              <a:gd name="connsiteY4" fmla="*/ 507207 h 814388"/>
              <a:gd name="connsiteX5" fmla="*/ 3479007 w 3657600"/>
              <a:gd name="connsiteY5" fmla="*/ 814388 h 814388"/>
              <a:gd name="connsiteX6" fmla="*/ 164306 w 3657600"/>
              <a:gd name="connsiteY6" fmla="*/ 814388 h 814388"/>
              <a:gd name="connsiteX7" fmla="*/ 28575 w 3657600"/>
              <a:gd name="connsiteY7" fmla="*/ 578645 h 814388"/>
              <a:gd name="connsiteX8" fmla="*/ 0 w 3657600"/>
              <a:gd name="connsiteY8" fmla="*/ 407193 h 814388"/>
              <a:gd name="connsiteX0" fmla="*/ 0 w 3651504"/>
              <a:gd name="connsiteY0" fmla="*/ 407193 h 814388"/>
              <a:gd name="connsiteX1" fmla="*/ 164306 w 3651504"/>
              <a:gd name="connsiteY1" fmla="*/ 0 h 814388"/>
              <a:gd name="connsiteX2" fmla="*/ 3307557 w 3651504"/>
              <a:gd name="connsiteY2" fmla="*/ 14288 h 814388"/>
              <a:gd name="connsiteX3" fmla="*/ 3651504 w 3651504"/>
              <a:gd name="connsiteY3" fmla="*/ 321278 h 814388"/>
              <a:gd name="connsiteX4" fmla="*/ 3643313 w 3651504"/>
              <a:gd name="connsiteY4" fmla="*/ 507207 h 814388"/>
              <a:gd name="connsiteX5" fmla="*/ 3479007 w 3651504"/>
              <a:gd name="connsiteY5" fmla="*/ 814388 h 814388"/>
              <a:gd name="connsiteX6" fmla="*/ 164306 w 3651504"/>
              <a:gd name="connsiteY6" fmla="*/ 814388 h 814388"/>
              <a:gd name="connsiteX7" fmla="*/ 28575 w 3651504"/>
              <a:gd name="connsiteY7" fmla="*/ 578645 h 814388"/>
              <a:gd name="connsiteX8" fmla="*/ 0 w 3651504"/>
              <a:gd name="connsiteY8" fmla="*/ 407193 h 814388"/>
              <a:gd name="connsiteX0" fmla="*/ 0 w 3651504"/>
              <a:gd name="connsiteY0" fmla="*/ 407193 h 820484"/>
              <a:gd name="connsiteX1" fmla="*/ 164306 w 3651504"/>
              <a:gd name="connsiteY1" fmla="*/ 0 h 820484"/>
              <a:gd name="connsiteX2" fmla="*/ 3307557 w 3651504"/>
              <a:gd name="connsiteY2" fmla="*/ 14288 h 820484"/>
              <a:gd name="connsiteX3" fmla="*/ 3651504 w 3651504"/>
              <a:gd name="connsiteY3" fmla="*/ 321278 h 820484"/>
              <a:gd name="connsiteX4" fmla="*/ 3643313 w 3651504"/>
              <a:gd name="connsiteY4" fmla="*/ 507207 h 820484"/>
              <a:gd name="connsiteX5" fmla="*/ 3369279 w 3651504"/>
              <a:gd name="connsiteY5" fmla="*/ 820484 h 820484"/>
              <a:gd name="connsiteX6" fmla="*/ 164306 w 3651504"/>
              <a:gd name="connsiteY6" fmla="*/ 814388 h 820484"/>
              <a:gd name="connsiteX7" fmla="*/ 28575 w 3651504"/>
              <a:gd name="connsiteY7" fmla="*/ 578645 h 820484"/>
              <a:gd name="connsiteX8" fmla="*/ 0 w 3651504"/>
              <a:gd name="connsiteY8" fmla="*/ 407193 h 820484"/>
              <a:gd name="connsiteX0" fmla="*/ 0 w 3651504"/>
              <a:gd name="connsiteY0" fmla="*/ 407193 h 820484"/>
              <a:gd name="connsiteX1" fmla="*/ 322802 w 3651504"/>
              <a:gd name="connsiteY1" fmla="*/ 0 h 820484"/>
              <a:gd name="connsiteX2" fmla="*/ 3307557 w 3651504"/>
              <a:gd name="connsiteY2" fmla="*/ 14288 h 820484"/>
              <a:gd name="connsiteX3" fmla="*/ 3651504 w 3651504"/>
              <a:gd name="connsiteY3" fmla="*/ 321278 h 820484"/>
              <a:gd name="connsiteX4" fmla="*/ 3643313 w 3651504"/>
              <a:gd name="connsiteY4" fmla="*/ 507207 h 820484"/>
              <a:gd name="connsiteX5" fmla="*/ 3369279 w 3651504"/>
              <a:gd name="connsiteY5" fmla="*/ 820484 h 820484"/>
              <a:gd name="connsiteX6" fmla="*/ 164306 w 3651504"/>
              <a:gd name="connsiteY6" fmla="*/ 814388 h 820484"/>
              <a:gd name="connsiteX7" fmla="*/ 28575 w 3651504"/>
              <a:gd name="connsiteY7" fmla="*/ 578645 h 820484"/>
              <a:gd name="connsiteX8" fmla="*/ 0 w 3651504"/>
              <a:gd name="connsiteY8" fmla="*/ 407193 h 820484"/>
              <a:gd name="connsiteX0" fmla="*/ 0 w 3639312"/>
              <a:gd name="connsiteY0" fmla="*/ 327945 h 820484"/>
              <a:gd name="connsiteX1" fmla="*/ 310610 w 3639312"/>
              <a:gd name="connsiteY1" fmla="*/ 0 h 820484"/>
              <a:gd name="connsiteX2" fmla="*/ 3295365 w 3639312"/>
              <a:gd name="connsiteY2" fmla="*/ 14288 h 820484"/>
              <a:gd name="connsiteX3" fmla="*/ 3639312 w 3639312"/>
              <a:gd name="connsiteY3" fmla="*/ 321278 h 820484"/>
              <a:gd name="connsiteX4" fmla="*/ 3631121 w 3639312"/>
              <a:gd name="connsiteY4" fmla="*/ 507207 h 820484"/>
              <a:gd name="connsiteX5" fmla="*/ 3357087 w 3639312"/>
              <a:gd name="connsiteY5" fmla="*/ 820484 h 820484"/>
              <a:gd name="connsiteX6" fmla="*/ 152114 w 3639312"/>
              <a:gd name="connsiteY6" fmla="*/ 814388 h 820484"/>
              <a:gd name="connsiteX7" fmla="*/ 16383 w 3639312"/>
              <a:gd name="connsiteY7" fmla="*/ 578645 h 820484"/>
              <a:gd name="connsiteX8" fmla="*/ 0 w 3639312"/>
              <a:gd name="connsiteY8" fmla="*/ 327945 h 820484"/>
              <a:gd name="connsiteX0" fmla="*/ 1905 w 3641217"/>
              <a:gd name="connsiteY0" fmla="*/ 327945 h 820484"/>
              <a:gd name="connsiteX1" fmla="*/ 312515 w 3641217"/>
              <a:gd name="connsiteY1" fmla="*/ 0 h 820484"/>
              <a:gd name="connsiteX2" fmla="*/ 3297270 w 3641217"/>
              <a:gd name="connsiteY2" fmla="*/ 14288 h 820484"/>
              <a:gd name="connsiteX3" fmla="*/ 3641217 w 3641217"/>
              <a:gd name="connsiteY3" fmla="*/ 321278 h 820484"/>
              <a:gd name="connsiteX4" fmla="*/ 3633026 w 3641217"/>
              <a:gd name="connsiteY4" fmla="*/ 507207 h 820484"/>
              <a:gd name="connsiteX5" fmla="*/ 3358992 w 3641217"/>
              <a:gd name="connsiteY5" fmla="*/ 820484 h 820484"/>
              <a:gd name="connsiteX6" fmla="*/ 154019 w 3641217"/>
              <a:gd name="connsiteY6" fmla="*/ 814388 h 820484"/>
              <a:gd name="connsiteX7" fmla="*/ 0 w 3641217"/>
              <a:gd name="connsiteY7" fmla="*/ 481109 h 820484"/>
              <a:gd name="connsiteX8" fmla="*/ 1905 w 3641217"/>
              <a:gd name="connsiteY8" fmla="*/ 327945 h 820484"/>
              <a:gd name="connsiteX0" fmla="*/ 1905 w 3641217"/>
              <a:gd name="connsiteY0" fmla="*/ 327945 h 820484"/>
              <a:gd name="connsiteX1" fmla="*/ 312515 w 3641217"/>
              <a:gd name="connsiteY1" fmla="*/ 0 h 820484"/>
              <a:gd name="connsiteX2" fmla="*/ 3297270 w 3641217"/>
              <a:gd name="connsiteY2" fmla="*/ 14288 h 820484"/>
              <a:gd name="connsiteX3" fmla="*/ 3641217 w 3641217"/>
              <a:gd name="connsiteY3" fmla="*/ 321278 h 820484"/>
              <a:gd name="connsiteX4" fmla="*/ 3633026 w 3641217"/>
              <a:gd name="connsiteY4" fmla="*/ 507207 h 820484"/>
              <a:gd name="connsiteX5" fmla="*/ 3358992 w 3641217"/>
              <a:gd name="connsiteY5" fmla="*/ 820484 h 820484"/>
              <a:gd name="connsiteX6" fmla="*/ 342995 w 3641217"/>
              <a:gd name="connsiteY6" fmla="*/ 808292 h 820484"/>
              <a:gd name="connsiteX7" fmla="*/ 0 w 3641217"/>
              <a:gd name="connsiteY7" fmla="*/ 481109 h 820484"/>
              <a:gd name="connsiteX8" fmla="*/ 1905 w 3641217"/>
              <a:gd name="connsiteY8" fmla="*/ 327945 h 820484"/>
              <a:gd name="connsiteX0" fmla="*/ 1905 w 3641217"/>
              <a:gd name="connsiteY0" fmla="*/ 327945 h 820484"/>
              <a:gd name="connsiteX1" fmla="*/ 312515 w 3641217"/>
              <a:gd name="connsiteY1" fmla="*/ 0 h 820484"/>
              <a:gd name="connsiteX2" fmla="*/ 3297270 w 3641217"/>
              <a:gd name="connsiteY2" fmla="*/ 14288 h 820484"/>
              <a:gd name="connsiteX3" fmla="*/ 3641217 w 3641217"/>
              <a:gd name="connsiteY3" fmla="*/ 321278 h 820484"/>
              <a:gd name="connsiteX4" fmla="*/ 3633026 w 3641217"/>
              <a:gd name="connsiteY4" fmla="*/ 507207 h 820484"/>
              <a:gd name="connsiteX5" fmla="*/ 3358992 w 3641217"/>
              <a:gd name="connsiteY5" fmla="*/ 820484 h 820484"/>
              <a:gd name="connsiteX6" fmla="*/ 373475 w 3641217"/>
              <a:gd name="connsiteY6" fmla="*/ 802196 h 820484"/>
              <a:gd name="connsiteX7" fmla="*/ 0 w 3641217"/>
              <a:gd name="connsiteY7" fmla="*/ 481109 h 820484"/>
              <a:gd name="connsiteX8" fmla="*/ 1905 w 3641217"/>
              <a:gd name="connsiteY8" fmla="*/ 327945 h 820484"/>
              <a:gd name="connsiteX0" fmla="*/ 1905 w 3641217"/>
              <a:gd name="connsiteY0" fmla="*/ 334041 h 826580"/>
              <a:gd name="connsiteX1" fmla="*/ 416147 w 3641217"/>
              <a:gd name="connsiteY1" fmla="*/ 0 h 826580"/>
              <a:gd name="connsiteX2" fmla="*/ 3297270 w 3641217"/>
              <a:gd name="connsiteY2" fmla="*/ 20384 h 826580"/>
              <a:gd name="connsiteX3" fmla="*/ 3641217 w 3641217"/>
              <a:gd name="connsiteY3" fmla="*/ 327374 h 826580"/>
              <a:gd name="connsiteX4" fmla="*/ 3633026 w 3641217"/>
              <a:gd name="connsiteY4" fmla="*/ 513303 h 826580"/>
              <a:gd name="connsiteX5" fmla="*/ 3358992 w 3641217"/>
              <a:gd name="connsiteY5" fmla="*/ 826580 h 826580"/>
              <a:gd name="connsiteX6" fmla="*/ 373475 w 3641217"/>
              <a:gd name="connsiteY6" fmla="*/ 808292 h 826580"/>
              <a:gd name="connsiteX7" fmla="*/ 0 w 3641217"/>
              <a:gd name="connsiteY7" fmla="*/ 487205 h 826580"/>
              <a:gd name="connsiteX8" fmla="*/ 1905 w 3641217"/>
              <a:gd name="connsiteY8" fmla="*/ 334041 h 82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1217" h="826580">
                <a:moveTo>
                  <a:pt x="1905" y="334041"/>
                </a:moveTo>
                <a:cubicBezTo>
                  <a:pt x="1905" y="259079"/>
                  <a:pt x="341185" y="0"/>
                  <a:pt x="416147" y="0"/>
                </a:cubicBezTo>
                <a:lnTo>
                  <a:pt x="3297270" y="20384"/>
                </a:lnTo>
                <a:cubicBezTo>
                  <a:pt x="3372232" y="20384"/>
                  <a:pt x="3629025" y="264604"/>
                  <a:pt x="3641217" y="327374"/>
                </a:cubicBezTo>
                <a:cubicBezTo>
                  <a:pt x="3641217" y="508349"/>
                  <a:pt x="3633026" y="332328"/>
                  <a:pt x="3633026" y="513303"/>
                </a:cubicBezTo>
                <a:cubicBezTo>
                  <a:pt x="3633026" y="588265"/>
                  <a:pt x="3433954" y="826580"/>
                  <a:pt x="3358992" y="826580"/>
                </a:cubicBezTo>
                <a:lnTo>
                  <a:pt x="373475" y="808292"/>
                </a:lnTo>
                <a:cubicBezTo>
                  <a:pt x="298513" y="808292"/>
                  <a:pt x="0" y="562167"/>
                  <a:pt x="0" y="487205"/>
                </a:cubicBezTo>
                <a:lnTo>
                  <a:pt x="1905" y="334041"/>
                </a:lnTo>
                <a:close/>
              </a:path>
            </a:pathLst>
          </a:custGeom>
          <a:solidFill>
            <a:schemeClr val="accent2"/>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Ti vi</a:t>
            </a:r>
            <a:endParaRPr lang="en-US" sz="2400" b="1" dirty="0"/>
          </a:p>
        </p:txBody>
      </p:sp>
      <p:sp>
        <p:nvSpPr>
          <p:cNvPr id="40" name="Flowchart: Alternate Process 38">
            <a:extLst>
              <a:ext uri="{FF2B5EF4-FFF2-40B4-BE49-F238E27FC236}">
                <a16:creationId xmlns:a16="http://schemas.microsoft.com/office/drawing/2014/main" id="{14291EFC-A3BC-0801-E555-89903AB9C9A2}"/>
              </a:ext>
            </a:extLst>
          </p:cNvPr>
          <p:cNvSpPr/>
          <p:nvPr/>
        </p:nvSpPr>
        <p:spPr>
          <a:xfrm>
            <a:off x="4897878" y="3460671"/>
            <a:ext cx="3258993" cy="700933"/>
          </a:xfrm>
          <a:custGeom>
            <a:avLst/>
            <a:gdLst>
              <a:gd name="connsiteX0" fmla="*/ 0 w 3614738"/>
              <a:gd name="connsiteY0" fmla="*/ 135731 h 814388"/>
              <a:gd name="connsiteX1" fmla="*/ 135731 w 3614738"/>
              <a:gd name="connsiteY1" fmla="*/ 0 h 814388"/>
              <a:gd name="connsiteX2" fmla="*/ 3479007 w 3614738"/>
              <a:gd name="connsiteY2" fmla="*/ 0 h 814388"/>
              <a:gd name="connsiteX3" fmla="*/ 3614738 w 3614738"/>
              <a:gd name="connsiteY3" fmla="*/ 135731 h 814388"/>
              <a:gd name="connsiteX4" fmla="*/ 3614738 w 3614738"/>
              <a:gd name="connsiteY4" fmla="*/ 678657 h 814388"/>
              <a:gd name="connsiteX5" fmla="*/ 3479007 w 3614738"/>
              <a:gd name="connsiteY5" fmla="*/ 814388 h 814388"/>
              <a:gd name="connsiteX6" fmla="*/ 135731 w 3614738"/>
              <a:gd name="connsiteY6" fmla="*/ 814388 h 814388"/>
              <a:gd name="connsiteX7" fmla="*/ 0 w 3614738"/>
              <a:gd name="connsiteY7" fmla="*/ 678657 h 814388"/>
              <a:gd name="connsiteX8" fmla="*/ 0 w 3614738"/>
              <a:gd name="connsiteY8" fmla="*/ 135731 h 814388"/>
              <a:gd name="connsiteX0" fmla="*/ 0 w 3629025"/>
              <a:gd name="connsiteY0" fmla="*/ 135731 h 814388"/>
              <a:gd name="connsiteX1" fmla="*/ 135731 w 3629025"/>
              <a:gd name="connsiteY1" fmla="*/ 0 h 814388"/>
              <a:gd name="connsiteX2" fmla="*/ 3479007 w 3629025"/>
              <a:gd name="connsiteY2" fmla="*/ 0 h 814388"/>
              <a:gd name="connsiteX3" fmla="*/ 3629025 w 3629025"/>
              <a:gd name="connsiteY3" fmla="*/ 278606 h 814388"/>
              <a:gd name="connsiteX4" fmla="*/ 3614738 w 3629025"/>
              <a:gd name="connsiteY4" fmla="*/ 678657 h 814388"/>
              <a:gd name="connsiteX5" fmla="*/ 3479007 w 3629025"/>
              <a:gd name="connsiteY5" fmla="*/ 814388 h 814388"/>
              <a:gd name="connsiteX6" fmla="*/ 135731 w 3629025"/>
              <a:gd name="connsiteY6" fmla="*/ 814388 h 814388"/>
              <a:gd name="connsiteX7" fmla="*/ 0 w 3629025"/>
              <a:gd name="connsiteY7" fmla="*/ 678657 h 814388"/>
              <a:gd name="connsiteX8" fmla="*/ 0 w 3629025"/>
              <a:gd name="connsiteY8" fmla="*/ 135731 h 814388"/>
              <a:gd name="connsiteX0" fmla="*/ 0 w 3629025"/>
              <a:gd name="connsiteY0" fmla="*/ 135731 h 814388"/>
              <a:gd name="connsiteX1" fmla="*/ 135731 w 3629025"/>
              <a:gd name="connsiteY1" fmla="*/ 0 h 814388"/>
              <a:gd name="connsiteX2" fmla="*/ 3479007 w 3629025"/>
              <a:gd name="connsiteY2" fmla="*/ 0 h 814388"/>
              <a:gd name="connsiteX3" fmla="*/ 3629025 w 3629025"/>
              <a:gd name="connsiteY3" fmla="*/ 278606 h 814388"/>
              <a:gd name="connsiteX4" fmla="*/ 3614738 w 3629025"/>
              <a:gd name="connsiteY4" fmla="*/ 464345 h 814388"/>
              <a:gd name="connsiteX5" fmla="*/ 3479007 w 3629025"/>
              <a:gd name="connsiteY5" fmla="*/ 814388 h 814388"/>
              <a:gd name="connsiteX6" fmla="*/ 135731 w 3629025"/>
              <a:gd name="connsiteY6" fmla="*/ 814388 h 814388"/>
              <a:gd name="connsiteX7" fmla="*/ 0 w 3629025"/>
              <a:gd name="connsiteY7" fmla="*/ 678657 h 814388"/>
              <a:gd name="connsiteX8" fmla="*/ 0 w 3629025"/>
              <a:gd name="connsiteY8" fmla="*/ 135731 h 814388"/>
              <a:gd name="connsiteX0" fmla="*/ 0 w 3629025"/>
              <a:gd name="connsiteY0" fmla="*/ 135731 h 814388"/>
              <a:gd name="connsiteX1" fmla="*/ 135731 w 3629025"/>
              <a:gd name="connsiteY1" fmla="*/ 0 h 814388"/>
              <a:gd name="connsiteX2" fmla="*/ 3479007 w 3629025"/>
              <a:gd name="connsiteY2" fmla="*/ 0 h 814388"/>
              <a:gd name="connsiteX3" fmla="*/ 3629025 w 3629025"/>
              <a:gd name="connsiteY3" fmla="*/ 278606 h 814388"/>
              <a:gd name="connsiteX4" fmla="*/ 3614738 w 3629025"/>
              <a:gd name="connsiteY4" fmla="*/ 464345 h 814388"/>
              <a:gd name="connsiteX5" fmla="*/ 3450432 w 3629025"/>
              <a:gd name="connsiteY5" fmla="*/ 814388 h 814388"/>
              <a:gd name="connsiteX6" fmla="*/ 135731 w 3629025"/>
              <a:gd name="connsiteY6" fmla="*/ 814388 h 814388"/>
              <a:gd name="connsiteX7" fmla="*/ 0 w 3629025"/>
              <a:gd name="connsiteY7" fmla="*/ 678657 h 814388"/>
              <a:gd name="connsiteX8" fmla="*/ 0 w 3629025"/>
              <a:gd name="connsiteY8" fmla="*/ 135731 h 814388"/>
              <a:gd name="connsiteX0" fmla="*/ 0 w 3629025"/>
              <a:gd name="connsiteY0" fmla="*/ 135731 h 814388"/>
              <a:gd name="connsiteX1" fmla="*/ 135731 w 3629025"/>
              <a:gd name="connsiteY1" fmla="*/ 0 h 814388"/>
              <a:gd name="connsiteX2" fmla="*/ 3278982 w 3629025"/>
              <a:gd name="connsiteY2" fmla="*/ 14288 h 814388"/>
              <a:gd name="connsiteX3" fmla="*/ 3629025 w 3629025"/>
              <a:gd name="connsiteY3" fmla="*/ 278606 h 814388"/>
              <a:gd name="connsiteX4" fmla="*/ 3614738 w 3629025"/>
              <a:gd name="connsiteY4" fmla="*/ 464345 h 814388"/>
              <a:gd name="connsiteX5" fmla="*/ 3450432 w 3629025"/>
              <a:gd name="connsiteY5" fmla="*/ 814388 h 814388"/>
              <a:gd name="connsiteX6" fmla="*/ 135731 w 3629025"/>
              <a:gd name="connsiteY6" fmla="*/ 814388 h 814388"/>
              <a:gd name="connsiteX7" fmla="*/ 0 w 3629025"/>
              <a:gd name="connsiteY7" fmla="*/ 678657 h 814388"/>
              <a:gd name="connsiteX8" fmla="*/ 0 w 3629025"/>
              <a:gd name="connsiteY8" fmla="*/ 135731 h 814388"/>
              <a:gd name="connsiteX0" fmla="*/ 0 w 3629025"/>
              <a:gd name="connsiteY0" fmla="*/ 135731 h 814388"/>
              <a:gd name="connsiteX1" fmla="*/ 135731 w 3629025"/>
              <a:gd name="connsiteY1" fmla="*/ 0 h 814388"/>
              <a:gd name="connsiteX2" fmla="*/ 3278982 w 3629025"/>
              <a:gd name="connsiteY2" fmla="*/ 14288 h 814388"/>
              <a:gd name="connsiteX3" fmla="*/ 3629025 w 3629025"/>
              <a:gd name="connsiteY3" fmla="*/ 278606 h 814388"/>
              <a:gd name="connsiteX4" fmla="*/ 3614738 w 3629025"/>
              <a:gd name="connsiteY4" fmla="*/ 550070 h 814388"/>
              <a:gd name="connsiteX5" fmla="*/ 3450432 w 3629025"/>
              <a:gd name="connsiteY5" fmla="*/ 814388 h 814388"/>
              <a:gd name="connsiteX6" fmla="*/ 135731 w 3629025"/>
              <a:gd name="connsiteY6" fmla="*/ 814388 h 814388"/>
              <a:gd name="connsiteX7" fmla="*/ 0 w 3629025"/>
              <a:gd name="connsiteY7" fmla="*/ 678657 h 814388"/>
              <a:gd name="connsiteX8" fmla="*/ 0 w 3629025"/>
              <a:gd name="connsiteY8" fmla="*/ 135731 h 814388"/>
              <a:gd name="connsiteX0" fmla="*/ 0 w 3629025"/>
              <a:gd name="connsiteY0" fmla="*/ 135731 h 814388"/>
              <a:gd name="connsiteX1" fmla="*/ 135731 w 3629025"/>
              <a:gd name="connsiteY1" fmla="*/ 0 h 814388"/>
              <a:gd name="connsiteX2" fmla="*/ 3278982 w 3629025"/>
              <a:gd name="connsiteY2" fmla="*/ 14288 h 814388"/>
              <a:gd name="connsiteX3" fmla="*/ 3629025 w 3629025"/>
              <a:gd name="connsiteY3" fmla="*/ 278606 h 814388"/>
              <a:gd name="connsiteX4" fmla="*/ 3614738 w 3629025"/>
              <a:gd name="connsiteY4" fmla="*/ 507207 h 814388"/>
              <a:gd name="connsiteX5" fmla="*/ 3450432 w 3629025"/>
              <a:gd name="connsiteY5" fmla="*/ 814388 h 814388"/>
              <a:gd name="connsiteX6" fmla="*/ 135731 w 3629025"/>
              <a:gd name="connsiteY6" fmla="*/ 814388 h 814388"/>
              <a:gd name="connsiteX7" fmla="*/ 0 w 3629025"/>
              <a:gd name="connsiteY7" fmla="*/ 678657 h 814388"/>
              <a:gd name="connsiteX8" fmla="*/ 0 w 3629025"/>
              <a:gd name="connsiteY8" fmla="*/ 135731 h 814388"/>
              <a:gd name="connsiteX0" fmla="*/ 0 w 3629025"/>
              <a:gd name="connsiteY0" fmla="*/ 135731 h 814388"/>
              <a:gd name="connsiteX1" fmla="*/ 135731 w 3629025"/>
              <a:gd name="connsiteY1" fmla="*/ 0 h 814388"/>
              <a:gd name="connsiteX2" fmla="*/ 3278982 w 3629025"/>
              <a:gd name="connsiteY2" fmla="*/ 14288 h 814388"/>
              <a:gd name="connsiteX3" fmla="*/ 3629025 w 3629025"/>
              <a:gd name="connsiteY3" fmla="*/ 278606 h 814388"/>
              <a:gd name="connsiteX4" fmla="*/ 3614738 w 3629025"/>
              <a:gd name="connsiteY4" fmla="*/ 507207 h 814388"/>
              <a:gd name="connsiteX5" fmla="*/ 3450432 w 3629025"/>
              <a:gd name="connsiteY5" fmla="*/ 814388 h 814388"/>
              <a:gd name="connsiteX6" fmla="*/ 135731 w 3629025"/>
              <a:gd name="connsiteY6" fmla="*/ 814388 h 814388"/>
              <a:gd name="connsiteX7" fmla="*/ 0 w 3629025"/>
              <a:gd name="connsiteY7" fmla="*/ 578645 h 814388"/>
              <a:gd name="connsiteX8" fmla="*/ 0 w 3629025"/>
              <a:gd name="connsiteY8" fmla="*/ 135731 h 814388"/>
              <a:gd name="connsiteX0" fmla="*/ 0 w 3643312"/>
              <a:gd name="connsiteY0" fmla="*/ 450056 h 814388"/>
              <a:gd name="connsiteX1" fmla="*/ 150018 w 3643312"/>
              <a:gd name="connsiteY1" fmla="*/ 0 h 814388"/>
              <a:gd name="connsiteX2" fmla="*/ 3293269 w 3643312"/>
              <a:gd name="connsiteY2" fmla="*/ 14288 h 814388"/>
              <a:gd name="connsiteX3" fmla="*/ 3643312 w 3643312"/>
              <a:gd name="connsiteY3" fmla="*/ 278606 h 814388"/>
              <a:gd name="connsiteX4" fmla="*/ 3629025 w 3643312"/>
              <a:gd name="connsiteY4" fmla="*/ 507207 h 814388"/>
              <a:gd name="connsiteX5" fmla="*/ 3464719 w 3643312"/>
              <a:gd name="connsiteY5" fmla="*/ 814388 h 814388"/>
              <a:gd name="connsiteX6" fmla="*/ 150018 w 3643312"/>
              <a:gd name="connsiteY6" fmla="*/ 814388 h 814388"/>
              <a:gd name="connsiteX7" fmla="*/ 14287 w 3643312"/>
              <a:gd name="connsiteY7" fmla="*/ 578645 h 814388"/>
              <a:gd name="connsiteX8" fmla="*/ 0 w 3643312"/>
              <a:gd name="connsiteY8" fmla="*/ 450056 h 814388"/>
              <a:gd name="connsiteX0" fmla="*/ 0 w 3657600"/>
              <a:gd name="connsiteY0" fmla="*/ 407193 h 814388"/>
              <a:gd name="connsiteX1" fmla="*/ 164306 w 3657600"/>
              <a:gd name="connsiteY1" fmla="*/ 0 h 814388"/>
              <a:gd name="connsiteX2" fmla="*/ 3307557 w 3657600"/>
              <a:gd name="connsiteY2" fmla="*/ 14288 h 814388"/>
              <a:gd name="connsiteX3" fmla="*/ 3657600 w 3657600"/>
              <a:gd name="connsiteY3" fmla="*/ 278606 h 814388"/>
              <a:gd name="connsiteX4" fmla="*/ 3643313 w 3657600"/>
              <a:gd name="connsiteY4" fmla="*/ 507207 h 814388"/>
              <a:gd name="connsiteX5" fmla="*/ 3479007 w 3657600"/>
              <a:gd name="connsiteY5" fmla="*/ 814388 h 814388"/>
              <a:gd name="connsiteX6" fmla="*/ 164306 w 3657600"/>
              <a:gd name="connsiteY6" fmla="*/ 814388 h 814388"/>
              <a:gd name="connsiteX7" fmla="*/ 28575 w 3657600"/>
              <a:gd name="connsiteY7" fmla="*/ 578645 h 814388"/>
              <a:gd name="connsiteX8" fmla="*/ 0 w 3657600"/>
              <a:gd name="connsiteY8" fmla="*/ 407193 h 814388"/>
              <a:gd name="connsiteX0" fmla="*/ 0 w 3657600"/>
              <a:gd name="connsiteY0" fmla="*/ 407193 h 814388"/>
              <a:gd name="connsiteX1" fmla="*/ 164306 w 3657600"/>
              <a:gd name="connsiteY1" fmla="*/ 0 h 814388"/>
              <a:gd name="connsiteX2" fmla="*/ 3307557 w 3657600"/>
              <a:gd name="connsiteY2" fmla="*/ 14288 h 814388"/>
              <a:gd name="connsiteX3" fmla="*/ 3657600 w 3657600"/>
              <a:gd name="connsiteY3" fmla="*/ 278606 h 814388"/>
              <a:gd name="connsiteX4" fmla="*/ 3643313 w 3657600"/>
              <a:gd name="connsiteY4" fmla="*/ 507207 h 814388"/>
              <a:gd name="connsiteX5" fmla="*/ 3479007 w 3657600"/>
              <a:gd name="connsiteY5" fmla="*/ 814388 h 814388"/>
              <a:gd name="connsiteX6" fmla="*/ 164306 w 3657600"/>
              <a:gd name="connsiteY6" fmla="*/ 814388 h 814388"/>
              <a:gd name="connsiteX7" fmla="*/ 28575 w 3657600"/>
              <a:gd name="connsiteY7" fmla="*/ 578645 h 814388"/>
              <a:gd name="connsiteX8" fmla="*/ 0 w 3657600"/>
              <a:gd name="connsiteY8" fmla="*/ 407193 h 814388"/>
              <a:gd name="connsiteX0" fmla="*/ 0 w 3651504"/>
              <a:gd name="connsiteY0" fmla="*/ 407193 h 814388"/>
              <a:gd name="connsiteX1" fmla="*/ 164306 w 3651504"/>
              <a:gd name="connsiteY1" fmla="*/ 0 h 814388"/>
              <a:gd name="connsiteX2" fmla="*/ 3307557 w 3651504"/>
              <a:gd name="connsiteY2" fmla="*/ 14288 h 814388"/>
              <a:gd name="connsiteX3" fmla="*/ 3651504 w 3651504"/>
              <a:gd name="connsiteY3" fmla="*/ 321278 h 814388"/>
              <a:gd name="connsiteX4" fmla="*/ 3643313 w 3651504"/>
              <a:gd name="connsiteY4" fmla="*/ 507207 h 814388"/>
              <a:gd name="connsiteX5" fmla="*/ 3479007 w 3651504"/>
              <a:gd name="connsiteY5" fmla="*/ 814388 h 814388"/>
              <a:gd name="connsiteX6" fmla="*/ 164306 w 3651504"/>
              <a:gd name="connsiteY6" fmla="*/ 814388 h 814388"/>
              <a:gd name="connsiteX7" fmla="*/ 28575 w 3651504"/>
              <a:gd name="connsiteY7" fmla="*/ 578645 h 814388"/>
              <a:gd name="connsiteX8" fmla="*/ 0 w 3651504"/>
              <a:gd name="connsiteY8" fmla="*/ 407193 h 814388"/>
              <a:gd name="connsiteX0" fmla="*/ 0 w 3651504"/>
              <a:gd name="connsiteY0" fmla="*/ 407193 h 820484"/>
              <a:gd name="connsiteX1" fmla="*/ 164306 w 3651504"/>
              <a:gd name="connsiteY1" fmla="*/ 0 h 820484"/>
              <a:gd name="connsiteX2" fmla="*/ 3307557 w 3651504"/>
              <a:gd name="connsiteY2" fmla="*/ 14288 h 820484"/>
              <a:gd name="connsiteX3" fmla="*/ 3651504 w 3651504"/>
              <a:gd name="connsiteY3" fmla="*/ 321278 h 820484"/>
              <a:gd name="connsiteX4" fmla="*/ 3643313 w 3651504"/>
              <a:gd name="connsiteY4" fmla="*/ 507207 h 820484"/>
              <a:gd name="connsiteX5" fmla="*/ 3369279 w 3651504"/>
              <a:gd name="connsiteY5" fmla="*/ 820484 h 820484"/>
              <a:gd name="connsiteX6" fmla="*/ 164306 w 3651504"/>
              <a:gd name="connsiteY6" fmla="*/ 814388 h 820484"/>
              <a:gd name="connsiteX7" fmla="*/ 28575 w 3651504"/>
              <a:gd name="connsiteY7" fmla="*/ 578645 h 820484"/>
              <a:gd name="connsiteX8" fmla="*/ 0 w 3651504"/>
              <a:gd name="connsiteY8" fmla="*/ 407193 h 820484"/>
              <a:gd name="connsiteX0" fmla="*/ 0 w 3651504"/>
              <a:gd name="connsiteY0" fmla="*/ 407193 h 820484"/>
              <a:gd name="connsiteX1" fmla="*/ 322802 w 3651504"/>
              <a:gd name="connsiteY1" fmla="*/ 0 h 820484"/>
              <a:gd name="connsiteX2" fmla="*/ 3307557 w 3651504"/>
              <a:gd name="connsiteY2" fmla="*/ 14288 h 820484"/>
              <a:gd name="connsiteX3" fmla="*/ 3651504 w 3651504"/>
              <a:gd name="connsiteY3" fmla="*/ 321278 h 820484"/>
              <a:gd name="connsiteX4" fmla="*/ 3643313 w 3651504"/>
              <a:gd name="connsiteY4" fmla="*/ 507207 h 820484"/>
              <a:gd name="connsiteX5" fmla="*/ 3369279 w 3651504"/>
              <a:gd name="connsiteY5" fmla="*/ 820484 h 820484"/>
              <a:gd name="connsiteX6" fmla="*/ 164306 w 3651504"/>
              <a:gd name="connsiteY6" fmla="*/ 814388 h 820484"/>
              <a:gd name="connsiteX7" fmla="*/ 28575 w 3651504"/>
              <a:gd name="connsiteY7" fmla="*/ 578645 h 820484"/>
              <a:gd name="connsiteX8" fmla="*/ 0 w 3651504"/>
              <a:gd name="connsiteY8" fmla="*/ 407193 h 820484"/>
              <a:gd name="connsiteX0" fmla="*/ 0 w 3639312"/>
              <a:gd name="connsiteY0" fmla="*/ 327945 h 820484"/>
              <a:gd name="connsiteX1" fmla="*/ 310610 w 3639312"/>
              <a:gd name="connsiteY1" fmla="*/ 0 h 820484"/>
              <a:gd name="connsiteX2" fmla="*/ 3295365 w 3639312"/>
              <a:gd name="connsiteY2" fmla="*/ 14288 h 820484"/>
              <a:gd name="connsiteX3" fmla="*/ 3639312 w 3639312"/>
              <a:gd name="connsiteY3" fmla="*/ 321278 h 820484"/>
              <a:gd name="connsiteX4" fmla="*/ 3631121 w 3639312"/>
              <a:gd name="connsiteY4" fmla="*/ 507207 h 820484"/>
              <a:gd name="connsiteX5" fmla="*/ 3357087 w 3639312"/>
              <a:gd name="connsiteY5" fmla="*/ 820484 h 820484"/>
              <a:gd name="connsiteX6" fmla="*/ 152114 w 3639312"/>
              <a:gd name="connsiteY6" fmla="*/ 814388 h 820484"/>
              <a:gd name="connsiteX7" fmla="*/ 16383 w 3639312"/>
              <a:gd name="connsiteY7" fmla="*/ 578645 h 820484"/>
              <a:gd name="connsiteX8" fmla="*/ 0 w 3639312"/>
              <a:gd name="connsiteY8" fmla="*/ 327945 h 820484"/>
              <a:gd name="connsiteX0" fmla="*/ 1905 w 3641217"/>
              <a:gd name="connsiteY0" fmla="*/ 327945 h 820484"/>
              <a:gd name="connsiteX1" fmla="*/ 312515 w 3641217"/>
              <a:gd name="connsiteY1" fmla="*/ 0 h 820484"/>
              <a:gd name="connsiteX2" fmla="*/ 3297270 w 3641217"/>
              <a:gd name="connsiteY2" fmla="*/ 14288 h 820484"/>
              <a:gd name="connsiteX3" fmla="*/ 3641217 w 3641217"/>
              <a:gd name="connsiteY3" fmla="*/ 321278 h 820484"/>
              <a:gd name="connsiteX4" fmla="*/ 3633026 w 3641217"/>
              <a:gd name="connsiteY4" fmla="*/ 507207 h 820484"/>
              <a:gd name="connsiteX5" fmla="*/ 3358992 w 3641217"/>
              <a:gd name="connsiteY5" fmla="*/ 820484 h 820484"/>
              <a:gd name="connsiteX6" fmla="*/ 154019 w 3641217"/>
              <a:gd name="connsiteY6" fmla="*/ 814388 h 820484"/>
              <a:gd name="connsiteX7" fmla="*/ 0 w 3641217"/>
              <a:gd name="connsiteY7" fmla="*/ 481109 h 820484"/>
              <a:gd name="connsiteX8" fmla="*/ 1905 w 3641217"/>
              <a:gd name="connsiteY8" fmla="*/ 327945 h 820484"/>
              <a:gd name="connsiteX0" fmla="*/ 1905 w 3641217"/>
              <a:gd name="connsiteY0" fmla="*/ 327945 h 820484"/>
              <a:gd name="connsiteX1" fmla="*/ 312515 w 3641217"/>
              <a:gd name="connsiteY1" fmla="*/ 0 h 820484"/>
              <a:gd name="connsiteX2" fmla="*/ 3297270 w 3641217"/>
              <a:gd name="connsiteY2" fmla="*/ 14288 h 820484"/>
              <a:gd name="connsiteX3" fmla="*/ 3641217 w 3641217"/>
              <a:gd name="connsiteY3" fmla="*/ 321278 h 820484"/>
              <a:gd name="connsiteX4" fmla="*/ 3633026 w 3641217"/>
              <a:gd name="connsiteY4" fmla="*/ 507207 h 820484"/>
              <a:gd name="connsiteX5" fmla="*/ 3358992 w 3641217"/>
              <a:gd name="connsiteY5" fmla="*/ 820484 h 820484"/>
              <a:gd name="connsiteX6" fmla="*/ 342995 w 3641217"/>
              <a:gd name="connsiteY6" fmla="*/ 808292 h 820484"/>
              <a:gd name="connsiteX7" fmla="*/ 0 w 3641217"/>
              <a:gd name="connsiteY7" fmla="*/ 481109 h 820484"/>
              <a:gd name="connsiteX8" fmla="*/ 1905 w 3641217"/>
              <a:gd name="connsiteY8" fmla="*/ 327945 h 820484"/>
              <a:gd name="connsiteX0" fmla="*/ 1905 w 3641217"/>
              <a:gd name="connsiteY0" fmla="*/ 327945 h 820484"/>
              <a:gd name="connsiteX1" fmla="*/ 312515 w 3641217"/>
              <a:gd name="connsiteY1" fmla="*/ 0 h 820484"/>
              <a:gd name="connsiteX2" fmla="*/ 3297270 w 3641217"/>
              <a:gd name="connsiteY2" fmla="*/ 14288 h 820484"/>
              <a:gd name="connsiteX3" fmla="*/ 3641217 w 3641217"/>
              <a:gd name="connsiteY3" fmla="*/ 321278 h 820484"/>
              <a:gd name="connsiteX4" fmla="*/ 3633026 w 3641217"/>
              <a:gd name="connsiteY4" fmla="*/ 507207 h 820484"/>
              <a:gd name="connsiteX5" fmla="*/ 3358992 w 3641217"/>
              <a:gd name="connsiteY5" fmla="*/ 820484 h 820484"/>
              <a:gd name="connsiteX6" fmla="*/ 373475 w 3641217"/>
              <a:gd name="connsiteY6" fmla="*/ 802196 h 820484"/>
              <a:gd name="connsiteX7" fmla="*/ 0 w 3641217"/>
              <a:gd name="connsiteY7" fmla="*/ 481109 h 820484"/>
              <a:gd name="connsiteX8" fmla="*/ 1905 w 3641217"/>
              <a:gd name="connsiteY8" fmla="*/ 327945 h 820484"/>
              <a:gd name="connsiteX0" fmla="*/ 1905 w 3641217"/>
              <a:gd name="connsiteY0" fmla="*/ 334041 h 826580"/>
              <a:gd name="connsiteX1" fmla="*/ 416147 w 3641217"/>
              <a:gd name="connsiteY1" fmla="*/ 0 h 826580"/>
              <a:gd name="connsiteX2" fmla="*/ 3297270 w 3641217"/>
              <a:gd name="connsiteY2" fmla="*/ 20384 h 826580"/>
              <a:gd name="connsiteX3" fmla="*/ 3641217 w 3641217"/>
              <a:gd name="connsiteY3" fmla="*/ 327374 h 826580"/>
              <a:gd name="connsiteX4" fmla="*/ 3633026 w 3641217"/>
              <a:gd name="connsiteY4" fmla="*/ 513303 h 826580"/>
              <a:gd name="connsiteX5" fmla="*/ 3358992 w 3641217"/>
              <a:gd name="connsiteY5" fmla="*/ 826580 h 826580"/>
              <a:gd name="connsiteX6" fmla="*/ 373475 w 3641217"/>
              <a:gd name="connsiteY6" fmla="*/ 808292 h 826580"/>
              <a:gd name="connsiteX7" fmla="*/ 0 w 3641217"/>
              <a:gd name="connsiteY7" fmla="*/ 487205 h 826580"/>
              <a:gd name="connsiteX8" fmla="*/ 1905 w 3641217"/>
              <a:gd name="connsiteY8" fmla="*/ 334041 h 82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1217" h="826580">
                <a:moveTo>
                  <a:pt x="1905" y="334041"/>
                </a:moveTo>
                <a:cubicBezTo>
                  <a:pt x="1905" y="259079"/>
                  <a:pt x="341185" y="0"/>
                  <a:pt x="416147" y="0"/>
                </a:cubicBezTo>
                <a:lnTo>
                  <a:pt x="3297270" y="20384"/>
                </a:lnTo>
                <a:cubicBezTo>
                  <a:pt x="3372232" y="20384"/>
                  <a:pt x="3629025" y="264604"/>
                  <a:pt x="3641217" y="327374"/>
                </a:cubicBezTo>
                <a:cubicBezTo>
                  <a:pt x="3641217" y="508349"/>
                  <a:pt x="3633026" y="332328"/>
                  <a:pt x="3633026" y="513303"/>
                </a:cubicBezTo>
                <a:cubicBezTo>
                  <a:pt x="3633026" y="588265"/>
                  <a:pt x="3433954" y="826580"/>
                  <a:pt x="3358992" y="826580"/>
                </a:cubicBezTo>
                <a:lnTo>
                  <a:pt x="373475" y="808292"/>
                </a:lnTo>
                <a:cubicBezTo>
                  <a:pt x="298513" y="808292"/>
                  <a:pt x="0" y="562167"/>
                  <a:pt x="0" y="487205"/>
                </a:cubicBezTo>
                <a:lnTo>
                  <a:pt x="1905" y="334041"/>
                </a:lnTo>
                <a:close/>
              </a:path>
            </a:pathLst>
          </a:custGeom>
          <a:solidFill>
            <a:srgbClr val="F34960"/>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Quạt điện</a:t>
            </a:r>
            <a:endParaRPr lang="en-US" sz="2400" b="1" dirty="0"/>
          </a:p>
        </p:txBody>
      </p:sp>
      <p:sp>
        <p:nvSpPr>
          <p:cNvPr id="41" name="Flowchart: Alternate Process 38">
            <a:extLst>
              <a:ext uri="{FF2B5EF4-FFF2-40B4-BE49-F238E27FC236}">
                <a16:creationId xmlns:a16="http://schemas.microsoft.com/office/drawing/2014/main" id="{EAB1137B-EB26-EE45-6104-482BDCCA0E65}"/>
              </a:ext>
            </a:extLst>
          </p:cNvPr>
          <p:cNvSpPr/>
          <p:nvPr/>
        </p:nvSpPr>
        <p:spPr>
          <a:xfrm>
            <a:off x="5228414" y="4551241"/>
            <a:ext cx="2628173" cy="613917"/>
          </a:xfrm>
          <a:custGeom>
            <a:avLst/>
            <a:gdLst>
              <a:gd name="connsiteX0" fmla="*/ 0 w 3614738"/>
              <a:gd name="connsiteY0" fmla="*/ 135731 h 814388"/>
              <a:gd name="connsiteX1" fmla="*/ 135731 w 3614738"/>
              <a:gd name="connsiteY1" fmla="*/ 0 h 814388"/>
              <a:gd name="connsiteX2" fmla="*/ 3479007 w 3614738"/>
              <a:gd name="connsiteY2" fmla="*/ 0 h 814388"/>
              <a:gd name="connsiteX3" fmla="*/ 3614738 w 3614738"/>
              <a:gd name="connsiteY3" fmla="*/ 135731 h 814388"/>
              <a:gd name="connsiteX4" fmla="*/ 3614738 w 3614738"/>
              <a:gd name="connsiteY4" fmla="*/ 678657 h 814388"/>
              <a:gd name="connsiteX5" fmla="*/ 3479007 w 3614738"/>
              <a:gd name="connsiteY5" fmla="*/ 814388 h 814388"/>
              <a:gd name="connsiteX6" fmla="*/ 135731 w 3614738"/>
              <a:gd name="connsiteY6" fmla="*/ 814388 h 814388"/>
              <a:gd name="connsiteX7" fmla="*/ 0 w 3614738"/>
              <a:gd name="connsiteY7" fmla="*/ 678657 h 814388"/>
              <a:gd name="connsiteX8" fmla="*/ 0 w 3614738"/>
              <a:gd name="connsiteY8" fmla="*/ 135731 h 814388"/>
              <a:gd name="connsiteX0" fmla="*/ 0 w 3629025"/>
              <a:gd name="connsiteY0" fmla="*/ 135731 h 814388"/>
              <a:gd name="connsiteX1" fmla="*/ 135731 w 3629025"/>
              <a:gd name="connsiteY1" fmla="*/ 0 h 814388"/>
              <a:gd name="connsiteX2" fmla="*/ 3479007 w 3629025"/>
              <a:gd name="connsiteY2" fmla="*/ 0 h 814388"/>
              <a:gd name="connsiteX3" fmla="*/ 3629025 w 3629025"/>
              <a:gd name="connsiteY3" fmla="*/ 278606 h 814388"/>
              <a:gd name="connsiteX4" fmla="*/ 3614738 w 3629025"/>
              <a:gd name="connsiteY4" fmla="*/ 678657 h 814388"/>
              <a:gd name="connsiteX5" fmla="*/ 3479007 w 3629025"/>
              <a:gd name="connsiteY5" fmla="*/ 814388 h 814388"/>
              <a:gd name="connsiteX6" fmla="*/ 135731 w 3629025"/>
              <a:gd name="connsiteY6" fmla="*/ 814388 h 814388"/>
              <a:gd name="connsiteX7" fmla="*/ 0 w 3629025"/>
              <a:gd name="connsiteY7" fmla="*/ 678657 h 814388"/>
              <a:gd name="connsiteX8" fmla="*/ 0 w 3629025"/>
              <a:gd name="connsiteY8" fmla="*/ 135731 h 814388"/>
              <a:gd name="connsiteX0" fmla="*/ 0 w 3629025"/>
              <a:gd name="connsiteY0" fmla="*/ 135731 h 814388"/>
              <a:gd name="connsiteX1" fmla="*/ 135731 w 3629025"/>
              <a:gd name="connsiteY1" fmla="*/ 0 h 814388"/>
              <a:gd name="connsiteX2" fmla="*/ 3479007 w 3629025"/>
              <a:gd name="connsiteY2" fmla="*/ 0 h 814388"/>
              <a:gd name="connsiteX3" fmla="*/ 3629025 w 3629025"/>
              <a:gd name="connsiteY3" fmla="*/ 278606 h 814388"/>
              <a:gd name="connsiteX4" fmla="*/ 3614738 w 3629025"/>
              <a:gd name="connsiteY4" fmla="*/ 464345 h 814388"/>
              <a:gd name="connsiteX5" fmla="*/ 3479007 w 3629025"/>
              <a:gd name="connsiteY5" fmla="*/ 814388 h 814388"/>
              <a:gd name="connsiteX6" fmla="*/ 135731 w 3629025"/>
              <a:gd name="connsiteY6" fmla="*/ 814388 h 814388"/>
              <a:gd name="connsiteX7" fmla="*/ 0 w 3629025"/>
              <a:gd name="connsiteY7" fmla="*/ 678657 h 814388"/>
              <a:gd name="connsiteX8" fmla="*/ 0 w 3629025"/>
              <a:gd name="connsiteY8" fmla="*/ 135731 h 814388"/>
              <a:gd name="connsiteX0" fmla="*/ 0 w 3629025"/>
              <a:gd name="connsiteY0" fmla="*/ 135731 h 814388"/>
              <a:gd name="connsiteX1" fmla="*/ 135731 w 3629025"/>
              <a:gd name="connsiteY1" fmla="*/ 0 h 814388"/>
              <a:gd name="connsiteX2" fmla="*/ 3479007 w 3629025"/>
              <a:gd name="connsiteY2" fmla="*/ 0 h 814388"/>
              <a:gd name="connsiteX3" fmla="*/ 3629025 w 3629025"/>
              <a:gd name="connsiteY3" fmla="*/ 278606 h 814388"/>
              <a:gd name="connsiteX4" fmla="*/ 3614738 w 3629025"/>
              <a:gd name="connsiteY4" fmla="*/ 464345 h 814388"/>
              <a:gd name="connsiteX5" fmla="*/ 3450432 w 3629025"/>
              <a:gd name="connsiteY5" fmla="*/ 814388 h 814388"/>
              <a:gd name="connsiteX6" fmla="*/ 135731 w 3629025"/>
              <a:gd name="connsiteY6" fmla="*/ 814388 h 814388"/>
              <a:gd name="connsiteX7" fmla="*/ 0 w 3629025"/>
              <a:gd name="connsiteY7" fmla="*/ 678657 h 814388"/>
              <a:gd name="connsiteX8" fmla="*/ 0 w 3629025"/>
              <a:gd name="connsiteY8" fmla="*/ 135731 h 814388"/>
              <a:gd name="connsiteX0" fmla="*/ 0 w 3629025"/>
              <a:gd name="connsiteY0" fmla="*/ 135731 h 814388"/>
              <a:gd name="connsiteX1" fmla="*/ 135731 w 3629025"/>
              <a:gd name="connsiteY1" fmla="*/ 0 h 814388"/>
              <a:gd name="connsiteX2" fmla="*/ 3278982 w 3629025"/>
              <a:gd name="connsiteY2" fmla="*/ 14288 h 814388"/>
              <a:gd name="connsiteX3" fmla="*/ 3629025 w 3629025"/>
              <a:gd name="connsiteY3" fmla="*/ 278606 h 814388"/>
              <a:gd name="connsiteX4" fmla="*/ 3614738 w 3629025"/>
              <a:gd name="connsiteY4" fmla="*/ 464345 h 814388"/>
              <a:gd name="connsiteX5" fmla="*/ 3450432 w 3629025"/>
              <a:gd name="connsiteY5" fmla="*/ 814388 h 814388"/>
              <a:gd name="connsiteX6" fmla="*/ 135731 w 3629025"/>
              <a:gd name="connsiteY6" fmla="*/ 814388 h 814388"/>
              <a:gd name="connsiteX7" fmla="*/ 0 w 3629025"/>
              <a:gd name="connsiteY7" fmla="*/ 678657 h 814388"/>
              <a:gd name="connsiteX8" fmla="*/ 0 w 3629025"/>
              <a:gd name="connsiteY8" fmla="*/ 135731 h 814388"/>
              <a:gd name="connsiteX0" fmla="*/ 0 w 3629025"/>
              <a:gd name="connsiteY0" fmla="*/ 135731 h 814388"/>
              <a:gd name="connsiteX1" fmla="*/ 135731 w 3629025"/>
              <a:gd name="connsiteY1" fmla="*/ 0 h 814388"/>
              <a:gd name="connsiteX2" fmla="*/ 3278982 w 3629025"/>
              <a:gd name="connsiteY2" fmla="*/ 14288 h 814388"/>
              <a:gd name="connsiteX3" fmla="*/ 3629025 w 3629025"/>
              <a:gd name="connsiteY3" fmla="*/ 278606 h 814388"/>
              <a:gd name="connsiteX4" fmla="*/ 3614738 w 3629025"/>
              <a:gd name="connsiteY4" fmla="*/ 550070 h 814388"/>
              <a:gd name="connsiteX5" fmla="*/ 3450432 w 3629025"/>
              <a:gd name="connsiteY5" fmla="*/ 814388 h 814388"/>
              <a:gd name="connsiteX6" fmla="*/ 135731 w 3629025"/>
              <a:gd name="connsiteY6" fmla="*/ 814388 h 814388"/>
              <a:gd name="connsiteX7" fmla="*/ 0 w 3629025"/>
              <a:gd name="connsiteY7" fmla="*/ 678657 h 814388"/>
              <a:gd name="connsiteX8" fmla="*/ 0 w 3629025"/>
              <a:gd name="connsiteY8" fmla="*/ 135731 h 814388"/>
              <a:gd name="connsiteX0" fmla="*/ 0 w 3629025"/>
              <a:gd name="connsiteY0" fmla="*/ 135731 h 814388"/>
              <a:gd name="connsiteX1" fmla="*/ 135731 w 3629025"/>
              <a:gd name="connsiteY1" fmla="*/ 0 h 814388"/>
              <a:gd name="connsiteX2" fmla="*/ 3278982 w 3629025"/>
              <a:gd name="connsiteY2" fmla="*/ 14288 h 814388"/>
              <a:gd name="connsiteX3" fmla="*/ 3629025 w 3629025"/>
              <a:gd name="connsiteY3" fmla="*/ 278606 h 814388"/>
              <a:gd name="connsiteX4" fmla="*/ 3614738 w 3629025"/>
              <a:gd name="connsiteY4" fmla="*/ 507207 h 814388"/>
              <a:gd name="connsiteX5" fmla="*/ 3450432 w 3629025"/>
              <a:gd name="connsiteY5" fmla="*/ 814388 h 814388"/>
              <a:gd name="connsiteX6" fmla="*/ 135731 w 3629025"/>
              <a:gd name="connsiteY6" fmla="*/ 814388 h 814388"/>
              <a:gd name="connsiteX7" fmla="*/ 0 w 3629025"/>
              <a:gd name="connsiteY7" fmla="*/ 678657 h 814388"/>
              <a:gd name="connsiteX8" fmla="*/ 0 w 3629025"/>
              <a:gd name="connsiteY8" fmla="*/ 135731 h 814388"/>
              <a:gd name="connsiteX0" fmla="*/ 0 w 3629025"/>
              <a:gd name="connsiteY0" fmla="*/ 135731 h 814388"/>
              <a:gd name="connsiteX1" fmla="*/ 135731 w 3629025"/>
              <a:gd name="connsiteY1" fmla="*/ 0 h 814388"/>
              <a:gd name="connsiteX2" fmla="*/ 3278982 w 3629025"/>
              <a:gd name="connsiteY2" fmla="*/ 14288 h 814388"/>
              <a:gd name="connsiteX3" fmla="*/ 3629025 w 3629025"/>
              <a:gd name="connsiteY3" fmla="*/ 278606 h 814388"/>
              <a:gd name="connsiteX4" fmla="*/ 3614738 w 3629025"/>
              <a:gd name="connsiteY4" fmla="*/ 507207 h 814388"/>
              <a:gd name="connsiteX5" fmla="*/ 3450432 w 3629025"/>
              <a:gd name="connsiteY5" fmla="*/ 814388 h 814388"/>
              <a:gd name="connsiteX6" fmla="*/ 135731 w 3629025"/>
              <a:gd name="connsiteY6" fmla="*/ 814388 h 814388"/>
              <a:gd name="connsiteX7" fmla="*/ 0 w 3629025"/>
              <a:gd name="connsiteY7" fmla="*/ 578645 h 814388"/>
              <a:gd name="connsiteX8" fmla="*/ 0 w 3629025"/>
              <a:gd name="connsiteY8" fmla="*/ 135731 h 814388"/>
              <a:gd name="connsiteX0" fmla="*/ 0 w 3643312"/>
              <a:gd name="connsiteY0" fmla="*/ 450056 h 814388"/>
              <a:gd name="connsiteX1" fmla="*/ 150018 w 3643312"/>
              <a:gd name="connsiteY1" fmla="*/ 0 h 814388"/>
              <a:gd name="connsiteX2" fmla="*/ 3293269 w 3643312"/>
              <a:gd name="connsiteY2" fmla="*/ 14288 h 814388"/>
              <a:gd name="connsiteX3" fmla="*/ 3643312 w 3643312"/>
              <a:gd name="connsiteY3" fmla="*/ 278606 h 814388"/>
              <a:gd name="connsiteX4" fmla="*/ 3629025 w 3643312"/>
              <a:gd name="connsiteY4" fmla="*/ 507207 h 814388"/>
              <a:gd name="connsiteX5" fmla="*/ 3464719 w 3643312"/>
              <a:gd name="connsiteY5" fmla="*/ 814388 h 814388"/>
              <a:gd name="connsiteX6" fmla="*/ 150018 w 3643312"/>
              <a:gd name="connsiteY6" fmla="*/ 814388 h 814388"/>
              <a:gd name="connsiteX7" fmla="*/ 14287 w 3643312"/>
              <a:gd name="connsiteY7" fmla="*/ 578645 h 814388"/>
              <a:gd name="connsiteX8" fmla="*/ 0 w 3643312"/>
              <a:gd name="connsiteY8" fmla="*/ 450056 h 814388"/>
              <a:gd name="connsiteX0" fmla="*/ 0 w 3657600"/>
              <a:gd name="connsiteY0" fmla="*/ 407193 h 814388"/>
              <a:gd name="connsiteX1" fmla="*/ 164306 w 3657600"/>
              <a:gd name="connsiteY1" fmla="*/ 0 h 814388"/>
              <a:gd name="connsiteX2" fmla="*/ 3307557 w 3657600"/>
              <a:gd name="connsiteY2" fmla="*/ 14288 h 814388"/>
              <a:gd name="connsiteX3" fmla="*/ 3657600 w 3657600"/>
              <a:gd name="connsiteY3" fmla="*/ 278606 h 814388"/>
              <a:gd name="connsiteX4" fmla="*/ 3643313 w 3657600"/>
              <a:gd name="connsiteY4" fmla="*/ 507207 h 814388"/>
              <a:gd name="connsiteX5" fmla="*/ 3479007 w 3657600"/>
              <a:gd name="connsiteY5" fmla="*/ 814388 h 814388"/>
              <a:gd name="connsiteX6" fmla="*/ 164306 w 3657600"/>
              <a:gd name="connsiteY6" fmla="*/ 814388 h 814388"/>
              <a:gd name="connsiteX7" fmla="*/ 28575 w 3657600"/>
              <a:gd name="connsiteY7" fmla="*/ 578645 h 814388"/>
              <a:gd name="connsiteX8" fmla="*/ 0 w 3657600"/>
              <a:gd name="connsiteY8" fmla="*/ 407193 h 814388"/>
              <a:gd name="connsiteX0" fmla="*/ 0 w 3657600"/>
              <a:gd name="connsiteY0" fmla="*/ 407193 h 814388"/>
              <a:gd name="connsiteX1" fmla="*/ 164306 w 3657600"/>
              <a:gd name="connsiteY1" fmla="*/ 0 h 814388"/>
              <a:gd name="connsiteX2" fmla="*/ 3307557 w 3657600"/>
              <a:gd name="connsiteY2" fmla="*/ 14288 h 814388"/>
              <a:gd name="connsiteX3" fmla="*/ 3657600 w 3657600"/>
              <a:gd name="connsiteY3" fmla="*/ 278606 h 814388"/>
              <a:gd name="connsiteX4" fmla="*/ 3643313 w 3657600"/>
              <a:gd name="connsiteY4" fmla="*/ 507207 h 814388"/>
              <a:gd name="connsiteX5" fmla="*/ 3479007 w 3657600"/>
              <a:gd name="connsiteY5" fmla="*/ 814388 h 814388"/>
              <a:gd name="connsiteX6" fmla="*/ 164306 w 3657600"/>
              <a:gd name="connsiteY6" fmla="*/ 814388 h 814388"/>
              <a:gd name="connsiteX7" fmla="*/ 28575 w 3657600"/>
              <a:gd name="connsiteY7" fmla="*/ 578645 h 814388"/>
              <a:gd name="connsiteX8" fmla="*/ 0 w 3657600"/>
              <a:gd name="connsiteY8" fmla="*/ 407193 h 814388"/>
              <a:gd name="connsiteX0" fmla="*/ 0 w 3651504"/>
              <a:gd name="connsiteY0" fmla="*/ 407193 h 814388"/>
              <a:gd name="connsiteX1" fmla="*/ 164306 w 3651504"/>
              <a:gd name="connsiteY1" fmla="*/ 0 h 814388"/>
              <a:gd name="connsiteX2" fmla="*/ 3307557 w 3651504"/>
              <a:gd name="connsiteY2" fmla="*/ 14288 h 814388"/>
              <a:gd name="connsiteX3" fmla="*/ 3651504 w 3651504"/>
              <a:gd name="connsiteY3" fmla="*/ 321278 h 814388"/>
              <a:gd name="connsiteX4" fmla="*/ 3643313 w 3651504"/>
              <a:gd name="connsiteY4" fmla="*/ 507207 h 814388"/>
              <a:gd name="connsiteX5" fmla="*/ 3479007 w 3651504"/>
              <a:gd name="connsiteY5" fmla="*/ 814388 h 814388"/>
              <a:gd name="connsiteX6" fmla="*/ 164306 w 3651504"/>
              <a:gd name="connsiteY6" fmla="*/ 814388 h 814388"/>
              <a:gd name="connsiteX7" fmla="*/ 28575 w 3651504"/>
              <a:gd name="connsiteY7" fmla="*/ 578645 h 814388"/>
              <a:gd name="connsiteX8" fmla="*/ 0 w 3651504"/>
              <a:gd name="connsiteY8" fmla="*/ 407193 h 814388"/>
              <a:gd name="connsiteX0" fmla="*/ 0 w 3651504"/>
              <a:gd name="connsiteY0" fmla="*/ 407193 h 820484"/>
              <a:gd name="connsiteX1" fmla="*/ 164306 w 3651504"/>
              <a:gd name="connsiteY1" fmla="*/ 0 h 820484"/>
              <a:gd name="connsiteX2" fmla="*/ 3307557 w 3651504"/>
              <a:gd name="connsiteY2" fmla="*/ 14288 h 820484"/>
              <a:gd name="connsiteX3" fmla="*/ 3651504 w 3651504"/>
              <a:gd name="connsiteY3" fmla="*/ 321278 h 820484"/>
              <a:gd name="connsiteX4" fmla="*/ 3643313 w 3651504"/>
              <a:gd name="connsiteY4" fmla="*/ 507207 h 820484"/>
              <a:gd name="connsiteX5" fmla="*/ 3369279 w 3651504"/>
              <a:gd name="connsiteY5" fmla="*/ 820484 h 820484"/>
              <a:gd name="connsiteX6" fmla="*/ 164306 w 3651504"/>
              <a:gd name="connsiteY6" fmla="*/ 814388 h 820484"/>
              <a:gd name="connsiteX7" fmla="*/ 28575 w 3651504"/>
              <a:gd name="connsiteY7" fmla="*/ 578645 h 820484"/>
              <a:gd name="connsiteX8" fmla="*/ 0 w 3651504"/>
              <a:gd name="connsiteY8" fmla="*/ 407193 h 820484"/>
              <a:gd name="connsiteX0" fmla="*/ 0 w 3651504"/>
              <a:gd name="connsiteY0" fmla="*/ 407193 h 820484"/>
              <a:gd name="connsiteX1" fmla="*/ 322802 w 3651504"/>
              <a:gd name="connsiteY1" fmla="*/ 0 h 820484"/>
              <a:gd name="connsiteX2" fmla="*/ 3307557 w 3651504"/>
              <a:gd name="connsiteY2" fmla="*/ 14288 h 820484"/>
              <a:gd name="connsiteX3" fmla="*/ 3651504 w 3651504"/>
              <a:gd name="connsiteY3" fmla="*/ 321278 h 820484"/>
              <a:gd name="connsiteX4" fmla="*/ 3643313 w 3651504"/>
              <a:gd name="connsiteY4" fmla="*/ 507207 h 820484"/>
              <a:gd name="connsiteX5" fmla="*/ 3369279 w 3651504"/>
              <a:gd name="connsiteY5" fmla="*/ 820484 h 820484"/>
              <a:gd name="connsiteX6" fmla="*/ 164306 w 3651504"/>
              <a:gd name="connsiteY6" fmla="*/ 814388 h 820484"/>
              <a:gd name="connsiteX7" fmla="*/ 28575 w 3651504"/>
              <a:gd name="connsiteY7" fmla="*/ 578645 h 820484"/>
              <a:gd name="connsiteX8" fmla="*/ 0 w 3651504"/>
              <a:gd name="connsiteY8" fmla="*/ 407193 h 820484"/>
              <a:gd name="connsiteX0" fmla="*/ 0 w 3639312"/>
              <a:gd name="connsiteY0" fmla="*/ 327945 h 820484"/>
              <a:gd name="connsiteX1" fmla="*/ 310610 w 3639312"/>
              <a:gd name="connsiteY1" fmla="*/ 0 h 820484"/>
              <a:gd name="connsiteX2" fmla="*/ 3295365 w 3639312"/>
              <a:gd name="connsiteY2" fmla="*/ 14288 h 820484"/>
              <a:gd name="connsiteX3" fmla="*/ 3639312 w 3639312"/>
              <a:gd name="connsiteY3" fmla="*/ 321278 h 820484"/>
              <a:gd name="connsiteX4" fmla="*/ 3631121 w 3639312"/>
              <a:gd name="connsiteY4" fmla="*/ 507207 h 820484"/>
              <a:gd name="connsiteX5" fmla="*/ 3357087 w 3639312"/>
              <a:gd name="connsiteY5" fmla="*/ 820484 h 820484"/>
              <a:gd name="connsiteX6" fmla="*/ 152114 w 3639312"/>
              <a:gd name="connsiteY6" fmla="*/ 814388 h 820484"/>
              <a:gd name="connsiteX7" fmla="*/ 16383 w 3639312"/>
              <a:gd name="connsiteY7" fmla="*/ 578645 h 820484"/>
              <a:gd name="connsiteX8" fmla="*/ 0 w 3639312"/>
              <a:gd name="connsiteY8" fmla="*/ 327945 h 820484"/>
              <a:gd name="connsiteX0" fmla="*/ 1905 w 3641217"/>
              <a:gd name="connsiteY0" fmla="*/ 327945 h 820484"/>
              <a:gd name="connsiteX1" fmla="*/ 312515 w 3641217"/>
              <a:gd name="connsiteY1" fmla="*/ 0 h 820484"/>
              <a:gd name="connsiteX2" fmla="*/ 3297270 w 3641217"/>
              <a:gd name="connsiteY2" fmla="*/ 14288 h 820484"/>
              <a:gd name="connsiteX3" fmla="*/ 3641217 w 3641217"/>
              <a:gd name="connsiteY3" fmla="*/ 321278 h 820484"/>
              <a:gd name="connsiteX4" fmla="*/ 3633026 w 3641217"/>
              <a:gd name="connsiteY4" fmla="*/ 507207 h 820484"/>
              <a:gd name="connsiteX5" fmla="*/ 3358992 w 3641217"/>
              <a:gd name="connsiteY5" fmla="*/ 820484 h 820484"/>
              <a:gd name="connsiteX6" fmla="*/ 154019 w 3641217"/>
              <a:gd name="connsiteY6" fmla="*/ 814388 h 820484"/>
              <a:gd name="connsiteX7" fmla="*/ 0 w 3641217"/>
              <a:gd name="connsiteY7" fmla="*/ 481109 h 820484"/>
              <a:gd name="connsiteX8" fmla="*/ 1905 w 3641217"/>
              <a:gd name="connsiteY8" fmla="*/ 327945 h 820484"/>
              <a:gd name="connsiteX0" fmla="*/ 1905 w 3641217"/>
              <a:gd name="connsiteY0" fmla="*/ 327945 h 820484"/>
              <a:gd name="connsiteX1" fmla="*/ 312515 w 3641217"/>
              <a:gd name="connsiteY1" fmla="*/ 0 h 820484"/>
              <a:gd name="connsiteX2" fmla="*/ 3297270 w 3641217"/>
              <a:gd name="connsiteY2" fmla="*/ 14288 h 820484"/>
              <a:gd name="connsiteX3" fmla="*/ 3641217 w 3641217"/>
              <a:gd name="connsiteY3" fmla="*/ 321278 h 820484"/>
              <a:gd name="connsiteX4" fmla="*/ 3633026 w 3641217"/>
              <a:gd name="connsiteY4" fmla="*/ 507207 h 820484"/>
              <a:gd name="connsiteX5" fmla="*/ 3358992 w 3641217"/>
              <a:gd name="connsiteY5" fmla="*/ 820484 h 820484"/>
              <a:gd name="connsiteX6" fmla="*/ 342995 w 3641217"/>
              <a:gd name="connsiteY6" fmla="*/ 808292 h 820484"/>
              <a:gd name="connsiteX7" fmla="*/ 0 w 3641217"/>
              <a:gd name="connsiteY7" fmla="*/ 481109 h 820484"/>
              <a:gd name="connsiteX8" fmla="*/ 1905 w 3641217"/>
              <a:gd name="connsiteY8" fmla="*/ 327945 h 820484"/>
              <a:gd name="connsiteX0" fmla="*/ 1905 w 3641217"/>
              <a:gd name="connsiteY0" fmla="*/ 327945 h 820484"/>
              <a:gd name="connsiteX1" fmla="*/ 312515 w 3641217"/>
              <a:gd name="connsiteY1" fmla="*/ 0 h 820484"/>
              <a:gd name="connsiteX2" fmla="*/ 3297270 w 3641217"/>
              <a:gd name="connsiteY2" fmla="*/ 14288 h 820484"/>
              <a:gd name="connsiteX3" fmla="*/ 3641217 w 3641217"/>
              <a:gd name="connsiteY3" fmla="*/ 321278 h 820484"/>
              <a:gd name="connsiteX4" fmla="*/ 3633026 w 3641217"/>
              <a:gd name="connsiteY4" fmla="*/ 507207 h 820484"/>
              <a:gd name="connsiteX5" fmla="*/ 3358992 w 3641217"/>
              <a:gd name="connsiteY5" fmla="*/ 820484 h 820484"/>
              <a:gd name="connsiteX6" fmla="*/ 373475 w 3641217"/>
              <a:gd name="connsiteY6" fmla="*/ 802196 h 820484"/>
              <a:gd name="connsiteX7" fmla="*/ 0 w 3641217"/>
              <a:gd name="connsiteY7" fmla="*/ 481109 h 820484"/>
              <a:gd name="connsiteX8" fmla="*/ 1905 w 3641217"/>
              <a:gd name="connsiteY8" fmla="*/ 327945 h 820484"/>
              <a:gd name="connsiteX0" fmla="*/ 1905 w 3641217"/>
              <a:gd name="connsiteY0" fmla="*/ 334041 h 826580"/>
              <a:gd name="connsiteX1" fmla="*/ 416147 w 3641217"/>
              <a:gd name="connsiteY1" fmla="*/ 0 h 826580"/>
              <a:gd name="connsiteX2" fmla="*/ 3297270 w 3641217"/>
              <a:gd name="connsiteY2" fmla="*/ 20384 h 826580"/>
              <a:gd name="connsiteX3" fmla="*/ 3641217 w 3641217"/>
              <a:gd name="connsiteY3" fmla="*/ 327374 h 826580"/>
              <a:gd name="connsiteX4" fmla="*/ 3633026 w 3641217"/>
              <a:gd name="connsiteY4" fmla="*/ 513303 h 826580"/>
              <a:gd name="connsiteX5" fmla="*/ 3358992 w 3641217"/>
              <a:gd name="connsiteY5" fmla="*/ 826580 h 826580"/>
              <a:gd name="connsiteX6" fmla="*/ 373475 w 3641217"/>
              <a:gd name="connsiteY6" fmla="*/ 808292 h 826580"/>
              <a:gd name="connsiteX7" fmla="*/ 0 w 3641217"/>
              <a:gd name="connsiteY7" fmla="*/ 487205 h 826580"/>
              <a:gd name="connsiteX8" fmla="*/ 1905 w 3641217"/>
              <a:gd name="connsiteY8" fmla="*/ 334041 h 82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1217" h="826580">
                <a:moveTo>
                  <a:pt x="1905" y="334041"/>
                </a:moveTo>
                <a:cubicBezTo>
                  <a:pt x="1905" y="259079"/>
                  <a:pt x="341185" y="0"/>
                  <a:pt x="416147" y="0"/>
                </a:cubicBezTo>
                <a:lnTo>
                  <a:pt x="3297270" y="20384"/>
                </a:lnTo>
                <a:cubicBezTo>
                  <a:pt x="3372232" y="20384"/>
                  <a:pt x="3629025" y="264604"/>
                  <a:pt x="3641217" y="327374"/>
                </a:cubicBezTo>
                <a:cubicBezTo>
                  <a:pt x="3641217" y="508349"/>
                  <a:pt x="3633026" y="332328"/>
                  <a:pt x="3633026" y="513303"/>
                </a:cubicBezTo>
                <a:cubicBezTo>
                  <a:pt x="3633026" y="588265"/>
                  <a:pt x="3433954" y="826580"/>
                  <a:pt x="3358992" y="826580"/>
                </a:cubicBezTo>
                <a:lnTo>
                  <a:pt x="373475" y="808292"/>
                </a:lnTo>
                <a:cubicBezTo>
                  <a:pt x="298513" y="808292"/>
                  <a:pt x="0" y="562167"/>
                  <a:pt x="0" y="487205"/>
                </a:cubicBezTo>
                <a:lnTo>
                  <a:pt x="1905" y="334041"/>
                </a:lnTo>
                <a:close/>
              </a:path>
            </a:pathLst>
          </a:custGeom>
          <a:solidFill>
            <a:schemeClr val="accent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Nồi cơm điện</a:t>
            </a:r>
            <a:endParaRPr lang="en-US" sz="2400" b="1" dirty="0"/>
          </a:p>
        </p:txBody>
      </p:sp>
      <p:cxnSp>
        <p:nvCxnSpPr>
          <p:cNvPr id="62" name="Straight Arrow Connector 61">
            <a:extLst>
              <a:ext uri="{FF2B5EF4-FFF2-40B4-BE49-F238E27FC236}">
                <a16:creationId xmlns:a16="http://schemas.microsoft.com/office/drawing/2014/main" id="{2F674725-952B-F081-25AA-24F1282513CE}"/>
              </a:ext>
            </a:extLst>
          </p:cNvPr>
          <p:cNvCxnSpPr>
            <a:cxnSpLocks/>
          </p:cNvCxnSpPr>
          <p:nvPr/>
        </p:nvCxnSpPr>
        <p:spPr>
          <a:xfrm>
            <a:off x="7346505" y="5790339"/>
            <a:ext cx="51008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2" name="Flowchart: Alternate Process 38">
            <a:extLst>
              <a:ext uri="{FF2B5EF4-FFF2-40B4-BE49-F238E27FC236}">
                <a16:creationId xmlns:a16="http://schemas.microsoft.com/office/drawing/2014/main" id="{3562CB4D-2DA5-E374-EBBC-12D87831070B}"/>
              </a:ext>
            </a:extLst>
          </p:cNvPr>
          <p:cNvSpPr/>
          <p:nvPr/>
        </p:nvSpPr>
        <p:spPr>
          <a:xfrm>
            <a:off x="5462971" y="5496124"/>
            <a:ext cx="2014712" cy="613918"/>
          </a:xfrm>
          <a:custGeom>
            <a:avLst/>
            <a:gdLst>
              <a:gd name="connsiteX0" fmla="*/ 0 w 3614738"/>
              <a:gd name="connsiteY0" fmla="*/ 135731 h 814388"/>
              <a:gd name="connsiteX1" fmla="*/ 135731 w 3614738"/>
              <a:gd name="connsiteY1" fmla="*/ 0 h 814388"/>
              <a:gd name="connsiteX2" fmla="*/ 3479007 w 3614738"/>
              <a:gd name="connsiteY2" fmla="*/ 0 h 814388"/>
              <a:gd name="connsiteX3" fmla="*/ 3614738 w 3614738"/>
              <a:gd name="connsiteY3" fmla="*/ 135731 h 814388"/>
              <a:gd name="connsiteX4" fmla="*/ 3614738 w 3614738"/>
              <a:gd name="connsiteY4" fmla="*/ 678657 h 814388"/>
              <a:gd name="connsiteX5" fmla="*/ 3479007 w 3614738"/>
              <a:gd name="connsiteY5" fmla="*/ 814388 h 814388"/>
              <a:gd name="connsiteX6" fmla="*/ 135731 w 3614738"/>
              <a:gd name="connsiteY6" fmla="*/ 814388 h 814388"/>
              <a:gd name="connsiteX7" fmla="*/ 0 w 3614738"/>
              <a:gd name="connsiteY7" fmla="*/ 678657 h 814388"/>
              <a:gd name="connsiteX8" fmla="*/ 0 w 3614738"/>
              <a:gd name="connsiteY8" fmla="*/ 135731 h 814388"/>
              <a:gd name="connsiteX0" fmla="*/ 0 w 3629025"/>
              <a:gd name="connsiteY0" fmla="*/ 135731 h 814388"/>
              <a:gd name="connsiteX1" fmla="*/ 135731 w 3629025"/>
              <a:gd name="connsiteY1" fmla="*/ 0 h 814388"/>
              <a:gd name="connsiteX2" fmla="*/ 3479007 w 3629025"/>
              <a:gd name="connsiteY2" fmla="*/ 0 h 814388"/>
              <a:gd name="connsiteX3" fmla="*/ 3629025 w 3629025"/>
              <a:gd name="connsiteY3" fmla="*/ 278606 h 814388"/>
              <a:gd name="connsiteX4" fmla="*/ 3614738 w 3629025"/>
              <a:gd name="connsiteY4" fmla="*/ 678657 h 814388"/>
              <a:gd name="connsiteX5" fmla="*/ 3479007 w 3629025"/>
              <a:gd name="connsiteY5" fmla="*/ 814388 h 814388"/>
              <a:gd name="connsiteX6" fmla="*/ 135731 w 3629025"/>
              <a:gd name="connsiteY6" fmla="*/ 814388 h 814388"/>
              <a:gd name="connsiteX7" fmla="*/ 0 w 3629025"/>
              <a:gd name="connsiteY7" fmla="*/ 678657 h 814388"/>
              <a:gd name="connsiteX8" fmla="*/ 0 w 3629025"/>
              <a:gd name="connsiteY8" fmla="*/ 135731 h 814388"/>
              <a:gd name="connsiteX0" fmla="*/ 0 w 3629025"/>
              <a:gd name="connsiteY0" fmla="*/ 135731 h 814388"/>
              <a:gd name="connsiteX1" fmla="*/ 135731 w 3629025"/>
              <a:gd name="connsiteY1" fmla="*/ 0 h 814388"/>
              <a:gd name="connsiteX2" fmla="*/ 3479007 w 3629025"/>
              <a:gd name="connsiteY2" fmla="*/ 0 h 814388"/>
              <a:gd name="connsiteX3" fmla="*/ 3629025 w 3629025"/>
              <a:gd name="connsiteY3" fmla="*/ 278606 h 814388"/>
              <a:gd name="connsiteX4" fmla="*/ 3614738 w 3629025"/>
              <a:gd name="connsiteY4" fmla="*/ 464345 h 814388"/>
              <a:gd name="connsiteX5" fmla="*/ 3479007 w 3629025"/>
              <a:gd name="connsiteY5" fmla="*/ 814388 h 814388"/>
              <a:gd name="connsiteX6" fmla="*/ 135731 w 3629025"/>
              <a:gd name="connsiteY6" fmla="*/ 814388 h 814388"/>
              <a:gd name="connsiteX7" fmla="*/ 0 w 3629025"/>
              <a:gd name="connsiteY7" fmla="*/ 678657 h 814388"/>
              <a:gd name="connsiteX8" fmla="*/ 0 w 3629025"/>
              <a:gd name="connsiteY8" fmla="*/ 135731 h 814388"/>
              <a:gd name="connsiteX0" fmla="*/ 0 w 3629025"/>
              <a:gd name="connsiteY0" fmla="*/ 135731 h 814388"/>
              <a:gd name="connsiteX1" fmla="*/ 135731 w 3629025"/>
              <a:gd name="connsiteY1" fmla="*/ 0 h 814388"/>
              <a:gd name="connsiteX2" fmla="*/ 3479007 w 3629025"/>
              <a:gd name="connsiteY2" fmla="*/ 0 h 814388"/>
              <a:gd name="connsiteX3" fmla="*/ 3629025 w 3629025"/>
              <a:gd name="connsiteY3" fmla="*/ 278606 h 814388"/>
              <a:gd name="connsiteX4" fmla="*/ 3614738 w 3629025"/>
              <a:gd name="connsiteY4" fmla="*/ 464345 h 814388"/>
              <a:gd name="connsiteX5" fmla="*/ 3450432 w 3629025"/>
              <a:gd name="connsiteY5" fmla="*/ 814388 h 814388"/>
              <a:gd name="connsiteX6" fmla="*/ 135731 w 3629025"/>
              <a:gd name="connsiteY6" fmla="*/ 814388 h 814388"/>
              <a:gd name="connsiteX7" fmla="*/ 0 w 3629025"/>
              <a:gd name="connsiteY7" fmla="*/ 678657 h 814388"/>
              <a:gd name="connsiteX8" fmla="*/ 0 w 3629025"/>
              <a:gd name="connsiteY8" fmla="*/ 135731 h 814388"/>
              <a:gd name="connsiteX0" fmla="*/ 0 w 3629025"/>
              <a:gd name="connsiteY0" fmla="*/ 135731 h 814388"/>
              <a:gd name="connsiteX1" fmla="*/ 135731 w 3629025"/>
              <a:gd name="connsiteY1" fmla="*/ 0 h 814388"/>
              <a:gd name="connsiteX2" fmla="*/ 3278982 w 3629025"/>
              <a:gd name="connsiteY2" fmla="*/ 14288 h 814388"/>
              <a:gd name="connsiteX3" fmla="*/ 3629025 w 3629025"/>
              <a:gd name="connsiteY3" fmla="*/ 278606 h 814388"/>
              <a:gd name="connsiteX4" fmla="*/ 3614738 w 3629025"/>
              <a:gd name="connsiteY4" fmla="*/ 464345 h 814388"/>
              <a:gd name="connsiteX5" fmla="*/ 3450432 w 3629025"/>
              <a:gd name="connsiteY5" fmla="*/ 814388 h 814388"/>
              <a:gd name="connsiteX6" fmla="*/ 135731 w 3629025"/>
              <a:gd name="connsiteY6" fmla="*/ 814388 h 814388"/>
              <a:gd name="connsiteX7" fmla="*/ 0 w 3629025"/>
              <a:gd name="connsiteY7" fmla="*/ 678657 h 814388"/>
              <a:gd name="connsiteX8" fmla="*/ 0 w 3629025"/>
              <a:gd name="connsiteY8" fmla="*/ 135731 h 814388"/>
              <a:gd name="connsiteX0" fmla="*/ 0 w 3629025"/>
              <a:gd name="connsiteY0" fmla="*/ 135731 h 814388"/>
              <a:gd name="connsiteX1" fmla="*/ 135731 w 3629025"/>
              <a:gd name="connsiteY1" fmla="*/ 0 h 814388"/>
              <a:gd name="connsiteX2" fmla="*/ 3278982 w 3629025"/>
              <a:gd name="connsiteY2" fmla="*/ 14288 h 814388"/>
              <a:gd name="connsiteX3" fmla="*/ 3629025 w 3629025"/>
              <a:gd name="connsiteY3" fmla="*/ 278606 h 814388"/>
              <a:gd name="connsiteX4" fmla="*/ 3614738 w 3629025"/>
              <a:gd name="connsiteY4" fmla="*/ 550070 h 814388"/>
              <a:gd name="connsiteX5" fmla="*/ 3450432 w 3629025"/>
              <a:gd name="connsiteY5" fmla="*/ 814388 h 814388"/>
              <a:gd name="connsiteX6" fmla="*/ 135731 w 3629025"/>
              <a:gd name="connsiteY6" fmla="*/ 814388 h 814388"/>
              <a:gd name="connsiteX7" fmla="*/ 0 w 3629025"/>
              <a:gd name="connsiteY7" fmla="*/ 678657 h 814388"/>
              <a:gd name="connsiteX8" fmla="*/ 0 w 3629025"/>
              <a:gd name="connsiteY8" fmla="*/ 135731 h 814388"/>
              <a:gd name="connsiteX0" fmla="*/ 0 w 3629025"/>
              <a:gd name="connsiteY0" fmla="*/ 135731 h 814388"/>
              <a:gd name="connsiteX1" fmla="*/ 135731 w 3629025"/>
              <a:gd name="connsiteY1" fmla="*/ 0 h 814388"/>
              <a:gd name="connsiteX2" fmla="*/ 3278982 w 3629025"/>
              <a:gd name="connsiteY2" fmla="*/ 14288 h 814388"/>
              <a:gd name="connsiteX3" fmla="*/ 3629025 w 3629025"/>
              <a:gd name="connsiteY3" fmla="*/ 278606 h 814388"/>
              <a:gd name="connsiteX4" fmla="*/ 3614738 w 3629025"/>
              <a:gd name="connsiteY4" fmla="*/ 507207 h 814388"/>
              <a:gd name="connsiteX5" fmla="*/ 3450432 w 3629025"/>
              <a:gd name="connsiteY5" fmla="*/ 814388 h 814388"/>
              <a:gd name="connsiteX6" fmla="*/ 135731 w 3629025"/>
              <a:gd name="connsiteY6" fmla="*/ 814388 h 814388"/>
              <a:gd name="connsiteX7" fmla="*/ 0 w 3629025"/>
              <a:gd name="connsiteY7" fmla="*/ 678657 h 814388"/>
              <a:gd name="connsiteX8" fmla="*/ 0 w 3629025"/>
              <a:gd name="connsiteY8" fmla="*/ 135731 h 814388"/>
              <a:gd name="connsiteX0" fmla="*/ 0 w 3629025"/>
              <a:gd name="connsiteY0" fmla="*/ 135731 h 814388"/>
              <a:gd name="connsiteX1" fmla="*/ 135731 w 3629025"/>
              <a:gd name="connsiteY1" fmla="*/ 0 h 814388"/>
              <a:gd name="connsiteX2" fmla="*/ 3278982 w 3629025"/>
              <a:gd name="connsiteY2" fmla="*/ 14288 h 814388"/>
              <a:gd name="connsiteX3" fmla="*/ 3629025 w 3629025"/>
              <a:gd name="connsiteY3" fmla="*/ 278606 h 814388"/>
              <a:gd name="connsiteX4" fmla="*/ 3614738 w 3629025"/>
              <a:gd name="connsiteY4" fmla="*/ 507207 h 814388"/>
              <a:gd name="connsiteX5" fmla="*/ 3450432 w 3629025"/>
              <a:gd name="connsiteY5" fmla="*/ 814388 h 814388"/>
              <a:gd name="connsiteX6" fmla="*/ 135731 w 3629025"/>
              <a:gd name="connsiteY6" fmla="*/ 814388 h 814388"/>
              <a:gd name="connsiteX7" fmla="*/ 0 w 3629025"/>
              <a:gd name="connsiteY7" fmla="*/ 578645 h 814388"/>
              <a:gd name="connsiteX8" fmla="*/ 0 w 3629025"/>
              <a:gd name="connsiteY8" fmla="*/ 135731 h 814388"/>
              <a:gd name="connsiteX0" fmla="*/ 0 w 3643312"/>
              <a:gd name="connsiteY0" fmla="*/ 450056 h 814388"/>
              <a:gd name="connsiteX1" fmla="*/ 150018 w 3643312"/>
              <a:gd name="connsiteY1" fmla="*/ 0 h 814388"/>
              <a:gd name="connsiteX2" fmla="*/ 3293269 w 3643312"/>
              <a:gd name="connsiteY2" fmla="*/ 14288 h 814388"/>
              <a:gd name="connsiteX3" fmla="*/ 3643312 w 3643312"/>
              <a:gd name="connsiteY3" fmla="*/ 278606 h 814388"/>
              <a:gd name="connsiteX4" fmla="*/ 3629025 w 3643312"/>
              <a:gd name="connsiteY4" fmla="*/ 507207 h 814388"/>
              <a:gd name="connsiteX5" fmla="*/ 3464719 w 3643312"/>
              <a:gd name="connsiteY5" fmla="*/ 814388 h 814388"/>
              <a:gd name="connsiteX6" fmla="*/ 150018 w 3643312"/>
              <a:gd name="connsiteY6" fmla="*/ 814388 h 814388"/>
              <a:gd name="connsiteX7" fmla="*/ 14287 w 3643312"/>
              <a:gd name="connsiteY7" fmla="*/ 578645 h 814388"/>
              <a:gd name="connsiteX8" fmla="*/ 0 w 3643312"/>
              <a:gd name="connsiteY8" fmla="*/ 450056 h 814388"/>
              <a:gd name="connsiteX0" fmla="*/ 0 w 3657600"/>
              <a:gd name="connsiteY0" fmla="*/ 407193 h 814388"/>
              <a:gd name="connsiteX1" fmla="*/ 164306 w 3657600"/>
              <a:gd name="connsiteY1" fmla="*/ 0 h 814388"/>
              <a:gd name="connsiteX2" fmla="*/ 3307557 w 3657600"/>
              <a:gd name="connsiteY2" fmla="*/ 14288 h 814388"/>
              <a:gd name="connsiteX3" fmla="*/ 3657600 w 3657600"/>
              <a:gd name="connsiteY3" fmla="*/ 278606 h 814388"/>
              <a:gd name="connsiteX4" fmla="*/ 3643313 w 3657600"/>
              <a:gd name="connsiteY4" fmla="*/ 507207 h 814388"/>
              <a:gd name="connsiteX5" fmla="*/ 3479007 w 3657600"/>
              <a:gd name="connsiteY5" fmla="*/ 814388 h 814388"/>
              <a:gd name="connsiteX6" fmla="*/ 164306 w 3657600"/>
              <a:gd name="connsiteY6" fmla="*/ 814388 h 814388"/>
              <a:gd name="connsiteX7" fmla="*/ 28575 w 3657600"/>
              <a:gd name="connsiteY7" fmla="*/ 578645 h 814388"/>
              <a:gd name="connsiteX8" fmla="*/ 0 w 3657600"/>
              <a:gd name="connsiteY8" fmla="*/ 407193 h 814388"/>
              <a:gd name="connsiteX0" fmla="*/ 0 w 3657600"/>
              <a:gd name="connsiteY0" fmla="*/ 407193 h 814388"/>
              <a:gd name="connsiteX1" fmla="*/ 164306 w 3657600"/>
              <a:gd name="connsiteY1" fmla="*/ 0 h 814388"/>
              <a:gd name="connsiteX2" fmla="*/ 3307557 w 3657600"/>
              <a:gd name="connsiteY2" fmla="*/ 14288 h 814388"/>
              <a:gd name="connsiteX3" fmla="*/ 3657600 w 3657600"/>
              <a:gd name="connsiteY3" fmla="*/ 278606 h 814388"/>
              <a:gd name="connsiteX4" fmla="*/ 3643313 w 3657600"/>
              <a:gd name="connsiteY4" fmla="*/ 507207 h 814388"/>
              <a:gd name="connsiteX5" fmla="*/ 3479007 w 3657600"/>
              <a:gd name="connsiteY5" fmla="*/ 814388 h 814388"/>
              <a:gd name="connsiteX6" fmla="*/ 164306 w 3657600"/>
              <a:gd name="connsiteY6" fmla="*/ 814388 h 814388"/>
              <a:gd name="connsiteX7" fmla="*/ 28575 w 3657600"/>
              <a:gd name="connsiteY7" fmla="*/ 578645 h 814388"/>
              <a:gd name="connsiteX8" fmla="*/ 0 w 3657600"/>
              <a:gd name="connsiteY8" fmla="*/ 407193 h 814388"/>
              <a:gd name="connsiteX0" fmla="*/ 0 w 3651504"/>
              <a:gd name="connsiteY0" fmla="*/ 407193 h 814388"/>
              <a:gd name="connsiteX1" fmla="*/ 164306 w 3651504"/>
              <a:gd name="connsiteY1" fmla="*/ 0 h 814388"/>
              <a:gd name="connsiteX2" fmla="*/ 3307557 w 3651504"/>
              <a:gd name="connsiteY2" fmla="*/ 14288 h 814388"/>
              <a:gd name="connsiteX3" fmla="*/ 3651504 w 3651504"/>
              <a:gd name="connsiteY3" fmla="*/ 321278 h 814388"/>
              <a:gd name="connsiteX4" fmla="*/ 3643313 w 3651504"/>
              <a:gd name="connsiteY4" fmla="*/ 507207 h 814388"/>
              <a:gd name="connsiteX5" fmla="*/ 3479007 w 3651504"/>
              <a:gd name="connsiteY5" fmla="*/ 814388 h 814388"/>
              <a:gd name="connsiteX6" fmla="*/ 164306 w 3651504"/>
              <a:gd name="connsiteY6" fmla="*/ 814388 h 814388"/>
              <a:gd name="connsiteX7" fmla="*/ 28575 w 3651504"/>
              <a:gd name="connsiteY7" fmla="*/ 578645 h 814388"/>
              <a:gd name="connsiteX8" fmla="*/ 0 w 3651504"/>
              <a:gd name="connsiteY8" fmla="*/ 407193 h 814388"/>
              <a:gd name="connsiteX0" fmla="*/ 0 w 3651504"/>
              <a:gd name="connsiteY0" fmla="*/ 407193 h 820484"/>
              <a:gd name="connsiteX1" fmla="*/ 164306 w 3651504"/>
              <a:gd name="connsiteY1" fmla="*/ 0 h 820484"/>
              <a:gd name="connsiteX2" fmla="*/ 3307557 w 3651504"/>
              <a:gd name="connsiteY2" fmla="*/ 14288 h 820484"/>
              <a:gd name="connsiteX3" fmla="*/ 3651504 w 3651504"/>
              <a:gd name="connsiteY3" fmla="*/ 321278 h 820484"/>
              <a:gd name="connsiteX4" fmla="*/ 3643313 w 3651504"/>
              <a:gd name="connsiteY4" fmla="*/ 507207 h 820484"/>
              <a:gd name="connsiteX5" fmla="*/ 3369279 w 3651504"/>
              <a:gd name="connsiteY5" fmla="*/ 820484 h 820484"/>
              <a:gd name="connsiteX6" fmla="*/ 164306 w 3651504"/>
              <a:gd name="connsiteY6" fmla="*/ 814388 h 820484"/>
              <a:gd name="connsiteX7" fmla="*/ 28575 w 3651504"/>
              <a:gd name="connsiteY7" fmla="*/ 578645 h 820484"/>
              <a:gd name="connsiteX8" fmla="*/ 0 w 3651504"/>
              <a:gd name="connsiteY8" fmla="*/ 407193 h 820484"/>
              <a:gd name="connsiteX0" fmla="*/ 0 w 3651504"/>
              <a:gd name="connsiteY0" fmla="*/ 407193 h 820484"/>
              <a:gd name="connsiteX1" fmla="*/ 322802 w 3651504"/>
              <a:gd name="connsiteY1" fmla="*/ 0 h 820484"/>
              <a:gd name="connsiteX2" fmla="*/ 3307557 w 3651504"/>
              <a:gd name="connsiteY2" fmla="*/ 14288 h 820484"/>
              <a:gd name="connsiteX3" fmla="*/ 3651504 w 3651504"/>
              <a:gd name="connsiteY3" fmla="*/ 321278 h 820484"/>
              <a:gd name="connsiteX4" fmla="*/ 3643313 w 3651504"/>
              <a:gd name="connsiteY4" fmla="*/ 507207 h 820484"/>
              <a:gd name="connsiteX5" fmla="*/ 3369279 w 3651504"/>
              <a:gd name="connsiteY5" fmla="*/ 820484 h 820484"/>
              <a:gd name="connsiteX6" fmla="*/ 164306 w 3651504"/>
              <a:gd name="connsiteY6" fmla="*/ 814388 h 820484"/>
              <a:gd name="connsiteX7" fmla="*/ 28575 w 3651504"/>
              <a:gd name="connsiteY7" fmla="*/ 578645 h 820484"/>
              <a:gd name="connsiteX8" fmla="*/ 0 w 3651504"/>
              <a:gd name="connsiteY8" fmla="*/ 407193 h 820484"/>
              <a:gd name="connsiteX0" fmla="*/ 0 w 3639312"/>
              <a:gd name="connsiteY0" fmla="*/ 327945 h 820484"/>
              <a:gd name="connsiteX1" fmla="*/ 310610 w 3639312"/>
              <a:gd name="connsiteY1" fmla="*/ 0 h 820484"/>
              <a:gd name="connsiteX2" fmla="*/ 3295365 w 3639312"/>
              <a:gd name="connsiteY2" fmla="*/ 14288 h 820484"/>
              <a:gd name="connsiteX3" fmla="*/ 3639312 w 3639312"/>
              <a:gd name="connsiteY3" fmla="*/ 321278 h 820484"/>
              <a:gd name="connsiteX4" fmla="*/ 3631121 w 3639312"/>
              <a:gd name="connsiteY4" fmla="*/ 507207 h 820484"/>
              <a:gd name="connsiteX5" fmla="*/ 3357087 w 3639312"/>
              <a:gd name="connsiteY5" fmla="*/ 820484 h 820484"/>
              <a:gd name="connsiteX6" fmla="*/ 152114 w 3639312"/>
              <a:gd name="connsiteY6" fmla="*/ 814388 h 820484"/>
              <a:gd name="connsiteX7" fmla="*/ 16383 w 3639312"/>
              <a:gd name="connsiteY7" fmla="*/ 578645 h 820484"/>
              <a:gd name="connsiteX8" fmla="*/ 0 w 3639312"/>
              <a:gd name="connsiteY8" fmla="*/ 327945 h 820484"/>
              <a:gd name="connsiteX0" fmla="*/ 1905 w 3641217"/>
              <a:gd name="connsiteY0" fmla="*/ 327945 h 820484"/>
              <a:gd name="connsiteX1" fmla="*/ 312515 w 3641217"/>
              <a:gd name="connsiteY1" fmla="*/ 0 h 820484"/>
              <a:gd name="connsiteX2" fmla="*/ 3297270 w 3641217"/>
              <a:gd name="connsiteY2" fmla="*/ 14288 h 820484"/>
              <a:gd name="connsiteX3" fmla="*/ 3641217 w 3641217"/>
              <a:gd name="connsiteY3" fmla="*/ 321278 h 820484"/>
              <a:gd name="connsiteX4" fmla="*/ 3633026 w 3641217"/>
              <a:gd name="connsiteY4" fmla="*/ 507207 h 820484"/>
              <a:gd name="connsiteX5" fmla="*/ 3358992 w 3641217"/>
              <a:gd name="connsiteY5" fmla="*/ 820484 h 820484"/>
              <a:gd name="connsiteX6" fmla="*/ 154019 w 3641217"/>
              <a:gd name="connsiteY6" fmla="*/ 814388 h 820484"/>
              <a:gd name="connsiteX7" fmla="*/ 0 w 3641217"/>
              <a:gd name="connsiteY7" fmla="*/ 481109 h 820484"/>
              <a:gd name="connsiteX8" fmla="*/ 1905 w 3641217"/>
              <a:gd name="connsiteY8" fmla="*/ 327945 h 820484"/>
              <a:gd name="connsiteX0" fmla="*/ 1905 w 3641217"/>
              <a:gd name="connsiteY0" fmla="*/ 327945 h 820484"/>
              <a:gd name="connsiteX1" fmla="*/ 312515 w 3641217"/>
              <a:gd name="connsiteY1" fmla="*/ 0 h 820484"/>
              <a:gd name="connsiteX2" fmla="*/ 3297270 w 3641217"/>
              <a:gd name="connsiteY2" fmla="*/ 14288 h 820484"/>
              <a:gd name="connsiteX3" fmla="*/ 3641217 w 3641217"/>
              <a:gd name="connsiteY3" fmla="*/ 321278 h 820484"/>
              <a:gd name="connsiteX4" fmla="*/ 3633026 w 3641217"/>
              <a:gd name="connsiteY4" fmla="*/ 507207 h 820484"/>
              <a:gd name="connsiteX5" fmla="*/ 3358992 w 3641217"/>
              <a:gd name="connsiteY5" fmla="*/ 820484 h 820484"/>
              <a:gd name="connsiteX6" fmla="*/ 342995 w 3641217"/>
              <a:gd name="connsiteY6" fmla="*/ 808292 h 820484"/>
              <a:gd name="connsiteX7" fmla="*/ 0 w 3641217"/>
              <a:gd name="connsiteY7" fmla="*/ 481109 h 820484"/>
              <a:gd name="connsiteX8" fmla="*/ 1905 w 3641217"/>
              <a:gd name="connsiteY8" fmla="*/ 327945 h 820484"/>
              <a:gd name="connsiteX0" fmla="*/ 1905 w 3641217"/>
              <a:gd name="connsiteY0" fmla="*/ 327945 h 820484"/>
              <a:gd name="connsiteX1" fmla="*/ 312515 w 3641217"/>
              <a:gd name="connsiteY1" fmla="*/ 0 h 820484"/>
              <a:gd name="connsiteX2" fmla="*/ 3297270 w 3641217"/>
              <a:gd name="connsiteY2" fmla="*/ 14288 h 820484"/>
              <a:gd name="connsiteX3" fmla="*/ 3641217 w 3641217"/>
              <a:gd name="connsiteY3" fmla="*/ 321278 h 820484"/>
              <a:gd name="connsiteX4" fmla="*/ 3633026 w 3641217"/>
              <a:gd name="connsiteY4" fmla="*/ 507207 h 820484"/>
              <a:gd name="connsiteX5" fmla="*/ 3358992 w 3641217"/>
              <a:gd name="connsiteY5" fmla="*/ 820484 h 820484"/>
              <a:gd name="connsiteX6" fmla="*/ 373475 w 3641217"/>
              <a:gd name="connsiteY6" fmla="*/ 802196 h 820484"/>
              <a:gd name="connsiteX7" fmla="*/ 0 w 3641217"/>
              <a:gd name="connsiteY7" fmla="*/ 481109 h 820484"/>
              <a:gd name="connsiteX8" fmla="*/ 1905 w 3641217"/>
              <a:gd name="connsiteY8" fmla="*/ 327945 h 820484"/>
              <a:gd name="connsiteX0" fmla="*/ 1905 w 3641217"/>
              <a:gd name="connsiteY0" fmla="*/ 334041 h 826580"/>
              <a:gd name="connsiteX1" fmla="*/ 416147 w 3641217"/>
              <a:gd name="connsiteY1" fmla="*/ 0 h 826580"/>
              <a:gd name="connsiteX2" fmla="*/ 3297270 w 3641217"/>
              <a:gd name="connsiteY2" fmla="*/ 20384 h 826580"/>
              <a:gd name="connsiteX3" fmla="*/ 3641217 w 3641217"/>
              <a:gd name="connsiteY3" fmla="*/ 327374 h 826580"/>
              <a:gd name="connsiteX4" fmla="*/ 3633026 w 3641217"/>
              <a:gd name="connsiteY4" fmla="*/ 513303 h 826580"/>
              <a:gd name="connsiteX5" fmla="*/ 3358992 w 3641217"/>
              <a:gd name="connsiteY5" fmla="*/ 826580 h 826580"/>
              <a:gd name="connsiteX6" fmla="*/ 373475 w 3641217"/>
              <a:gd name="connsiteY6" fmla="*/ 808292 h 826580"/>
              <a:gd name="connsiteX7" fmla="*/ 0 w 3641217"/>
              <a:gd name="connsiteY7" fmla="*/ 487205 h 826580"/>
              <a:gd name="connsiteX8" fmla="*/ 1905 w 3641217"/>
              <a:gd name="connsiteY8" fmla="*/ 334041 h 82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1217" h="826580">
                <a:moveTo>
                  <a:pt x="1905" y="334041"/>
                </a:moveTo>
                <a:cubicBezTo>
                  <a:pt x="1905" y="259079"/>
                  <a:pt x="341185" y="0"/>
                  <a:pt x="416147" y="0"/>
                </a:cubicBezTo>
                <a:lnTo>
                  <a:pt x="3297270" y="20384"/>
                </a:lnTo>
                <a:cubicBezTo>
                  <a:pt x="3372232" y="20384"/>
                  <a:pt x="3629025" y="264604"/>
                  <a:pt x="3641217" y="327374"/>
                </a:cubicBezTo>
                <a:cubicBezTo>
                  <a:pt x="3641217" y="508349"/>
                  <a:pt x="3633026" y="332328"/>
                  <a:pt x="3633026" y="513303"/>
                </a:cubicBezTo>
                <a:cubicBezTo>
                  <a:pt x="3633026" y="588265"/>
                  <a:pt x="3433954" y="826580"/>
                  <a:pt x="3358992" y="826580"/>
                </a:cubicBezTo>
                <a:lnTo>
                  <a:pt x="373475" y="808292"/>
                </a:lnTo>
                <a:cubicBezTo>
                  <a:pt x="298513" y="808292"/>
                  <a:pt x="0" y="562167"/>
                  <a:pt x="0" y="487205"/>
                </a:cubicBezTo>
                <a:lnTo>
                  <a:pt x="1905" y="334041"/>
                </a:lnTo>
                <a:close/>
              </a:path>
            </a:pathLst>
          </a:custGeom>
          <a:solidFill>
            <a:srgbClr val="7030A0"/>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Đèn học</a:t>
            </a:r>
            <a:endParaRPr lang="en-US" sz="2400" b="1" dirty="0"/>
          </a:p>
        </p:txBody>
      </p:sp>
    </p:spTree>
    <p:extLst>
      <p:ext uri="{BB962C8B-B14F-4D97-AF65-F5344CB8AC3E}">
        <p14:creationId xmlns:p14="http://schemas.microsoft.com/office/powerpoint/2010/main" val="12872214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wipe(down)">
                                      <p:cBhvr>
                                        <p:cTn id="13" dur="500"/>
                                        <p:tgtEl>
                                          <p:spTgt spid="68"/>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heel(1)">
                                      <p:cBhvr>
                                        <p:cTn id="18" dur="2000"/>
                                        <p:tgtEl>
                                          <p:spTgt spid="39"/>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heel(1)">
                                      <p:cBhvr>
                                        <p:cTn id="21" dur="2000"/>
                                        <p:tgtEl>
                                          <p:spTgt spid="40"/>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heel(1)">
                                      <p:cBhvr>
                                        <p:cTn id="24" dur="2000"/>
                                        <p:tgtEl>
                                          <p:spTgt spid="41"/>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heel(1)">
                                      <p:cBhvr>
                                        <p:cTn id="27" dur="20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childTnLst>
                                </p:cTn>
                              </p:par>
                              <p:par>
                                <p:cTn id="33" presetID="10" presetClass="entr" presetSubtype="0"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fade">
                                      <p:cBhvr>
                                        <p:cTn id="35" dur="500"/>
                                        <p:tgtEl>
                                          <p:spTgt spid="5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500"/>
                                        <p:tgtEl>
                                          <p:spTgt spid="4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fade">
                                      <p:cBhvr>
                                        <p:cTn id="43" dur="500"/>
                                        <p:tgtEl>
                                          <p:spTgt spid="60"/>
                                        </p:tgtEl>
                                      </p:cBhvr>
                                    </p:animEffect>
                                  </p:childTnLst>
                                </p:cTn>
                              </p:par>
                              <p:par>
                                <p:cTn id="44" presetID="10"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barn(inVertical)">
                                      <p:cBhvr>
                                        <p:cTn id="54" dur="500"/>
                                        <p:tgtEl>
                                          <p:spTgt spid="59"/>
                                        </p:tgtEl>
                                      </p:cBhvr>
                                    </p:animEffect>
                                  </p:childTnLst>
                                </p:cTn>
                              </p:par>
                              <p:par>
                                <p:cTn id="55" presetID="16" presetClass="entr" presetSubtype="21" fill="hold" nodeType="with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barn(inVertical)">
                                      <p:cBhvr>
                                        <p:cTn id="57" dur="500"/>
                                        <p:tgtEl>
                                          <p:spTgt spid="55"/>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barn(inVertical)">
                                      <p:cBhvr>
                                        <p:cTn id="60" dur="500"/>
                                        <p:tgtEl>
                                          <p:spTgt spid="48"/>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nodeType="clickEffect">
                                  <p:stCondLst>
                                    <p:cond delay="0"/>
                                  </p:stCondLst>
                                  <p:childTnLst>
                                    <p:set>
                                      <p:cBhvr>
                                        <p:cTn id="64" dur="1" fill="hold">
                                          <p:stCondLst>
                                            <p:cond delay="0"/>
                                          </p:stCondLst>
                                        </p:cTn>
                                        <p:tgtEl>
                                          <p:spTgt spid="62"/>
                                        </p:tgtEl>
                                        <p:attrNameLst>
                                          <p:attrName>style.visibility</p:attrName>
                                        </p:attrNameLst>
                                      </p:cBhvr>
                                      <p:to>
                                        <p:strVal val="visible"/>
                                      </p:to>
                                    </p:set>
                                    <p:animEffect transition="in" filter="circle(in)">
                                      <p:cBhvr>
                                        <p:cTn id="65" dur="2000"/>
                                        <p:tgtEl>
                                          <p:spTgt spid="62"/>
                                        </p:tgtEl>
                                      </p:cBhvr>
                                    </p:animEffect>
                                  </p:childTnLst>
                                </p:cTn>
                              </p:par>
                              <p:par>
                                <p:cTn id="66" presetID="6" presetClass="entr" presetSubtype="16" fill="hold" nodeType="withEffect">
                                  <p:stCondLst>
                                    <p:cond delay="0"/>
                                  </p:stCondLst>
                                  <p:childTnLst>
                                    <p:set>
                                      <p:cBhvr>
                                        <p:cTn id="67" dur="1" fill="hold">
                                          <p:stCondLst>
                                            <p:cond delay="0"/>
                                          </p:stCondLst>
                                        </p:cTn>
                                        <p:tgtEl>
                                          <p:spTgt spid="56"/>
                                        </p:tgtEl>
                                        <p:attrNameLst>
                                          <p:attrName>style.visibility</p:attrName>
                                        </p:attrNameLst>
                                      </p:cBhvr>
                                      <p:to>
                                        <p:strVal val="visible"/>
                                      </p:to>
                                    </p:set>
                                    <p:animEffect transition="in" filter="circle(in)">
                                      <p:cBhvr>
                                        <p:cTn id="68" dur="2000"/>
                                        <p:tgtEl>
                                          <p:spTgt spid="56"/>
                                        </p:tgtEl>
                                      </p:cBhvr>
                                    </p:animEffect>
                                  </p:childTnLst>
                                </p:cTn>
                              </p:par>
                              <p:par>
                                <p:cTn id="69" presetID="6" presetClass="entr" presetSubtype="16" fill="hold" grpId="0" nodeType="with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circle(in)">
                                      <p:cBhvr>
                                        <p:cTn id="71"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6" grpId="0"/>
      <p:bldP spid="48" grpId="0"/>
      <p:bldP spid="50" grpId="0"/>
      <p:bldP spid="52" grpId="0"/>
      <p:bldP spid="68" grpId="0" animBg="1"/>
      <p:bldP spid="39" grpId="0" animBg="1"/>
      <p:bldP spid="40" grpId="0" animBg="1"/>
      <p:bldP spid="41" grpId="0" animBg="1"/>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B0C8A01-A5E3-ABC2-B91C-02B8068CD38C}"/>
              </a:ext>
            </a:extLst>
          </p:cNvPr>
          <p:cNvPicPr>
            <a:picLocks noChangeAspect="1"/>
          </p:cNvPicPr>
          <p:nvPr/>
        </p:nvPicPr>
        <p:blipFill rotWithShape="1">
          <a:blip r:embed="rId2">
            <a:extLst>
              <a:ext uri="{28A0092B-C50C-407E-A947-70E740481C1C}">
                <a14:useLocalDpi xmlns:a14="http://schemas.microsoft.com/office/drawing/2010/main" val="0"/>
              </a:ext>
            </a:extLst>
          </a:blip>
          <a:srcRect l="5568" r="5568"/>
          <a:stretch/>
        </p:blipFill>
        <p:spPr>
          <a:xfrm>
            <a:off x="0" y="-1"/>
            <a:ext cx="12192000" cy="6858000"/>
          </a:xfrm>
          <a:prstGeom prst="rect">
            <a:avLst/>
          </a:prstGeom>
        </p:spPr>
      </p:pic>
      <p:sp>
        <p:nvSpPr>
          <p:cNvPr id="2" name="矩形 1">
            <a:extLst>
              <a:ext uri="{FF2B5EF4-FFF2-40B4-BE49-F238E27FC236}">
                <a16:creationId xmlns:a16="http://schemas.microsoft.com/office/drawing/2014/main" id="{B5F89F19-A7A2-5DEF-BED0-8FBED85886A1}"/>
              </a:ext>
            </a:extLst>
          </p:cNvPr>
          <p:cNvSpPr/>
          <p:nvPr/>
        </p:nvSpPr>
        <p:spPr>
          <a:xfrm>
            <a:off x="324255" y="238328"/>
            <a:ext cx="11543490" cy="6381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54C12573-1167-CCAF-400E-54850A3F1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0084" y="0"/>
            <a:ext cx="2551916" cy="1395920"/>
          </a:xfrm>
          <a:prstGeom prst="rect">
            <a:avLst/>
          </a:prstGeom>
        </p:spPr>
      </p:pic>
      <p:pic>
        <p:nvPicPr>
          <p:cNvPr id="9" name="图片 8">
            <a:extLst>
              <a:ext uri="{FF2B5EF4-FFF2-40B4-BE49-F238E27FC236}">
                <a16:creationId xmlns:a16="http://schemas.microsoft.com/office/drawing/2014/main" id="{CB396386-B06C-BE2E-1BDD-F3956B303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2551916" cy="1395920"/>
          </a:xfrm>
          <a:prstGeom prst="rect">
            <a:avLst/>
          </a:prstGeom>
        </p:spPr>
      </p:pic>
      <p:pic>
        <p:nvPicPr>
          <p:cNvPr id="11" name="图片 10">
            <a:extLst>
              <a:ext uri="{FF2B5EF4-FFF2-40B4-BE49-F238E27FC236}">
                <a16:creationId xmlns:a16="http://schemas.microsoft.com/office/drawing/2014/main" id="{A926E4A5-044E-1DFC-BED9-604FB8FE7C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256" y="5496124"/>
            <a:ext cx="1854744" cy="1361876"/>
          </a:xfrm>
          <a:prstGeom prst="rect">
            <a:avLst/>
          </a:prstGeom>
        </p:spPr>
      </p:pic>
      <p:pic>
        <p:nvPicPr>
          <p:cNvPr id="12" name="图片 11">
            <a:extLst>
              <a:ext uri="{FF2B5EF4-FFF2-40B4-BE49-F238E27FC236}">
                <a16:creationId xmlns:a16="http://schemas.microsoft.com/office/drawing/2014/main" id="{443F6ADA-BBAD-E059-8870-3B8A5C8C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5496124"/>
            <a:ext cx="1854744" cy="1361876"/>
          </a:xfrm>
          <a:prstGeom prst="rect">
            <a:avLst/>
          </a:prstGeom>
        </p:spPr>
      </p:pic>
      <p:sp>
        <p:nvSpPr>
          <p:cNvPr id="5" name="Rectangle: Rounded Corners 4">
            <a:extLst>
              <a:ext uri="{FF2B5EF4-FFF2-40B4-BE49-F238E27FC236}">
                <a16:creationId xmlns:a16="http://schemas.microsoft.com/office/drawing/2014/main" id="{912D6C7E-1714-D635-EA70-D61E74AFED6B}"/>
              </a:ext>
            </a:extLst>
          </p:cNvPr>
          <p:cNvSpPr/>
          <p:nvPr/>
        </p:nvSpPr>
        <p:spPr>
          <a:xfrm>
            <a:off x="176120" y="324694"/>
            <a:ext cx="11808333" cy="77683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B4910B8-1A04-A89D-445D-B3B440508C8A}"/>
              </a:ext>
            </a:extLst>
          </p:cNvPr>
          <p:cNvSpPr txBox="1"/>
          <p:nvPr/>
        </p:nvSpPr>
        <p:spPr>
          <a:xfrm>
            <a:off x="207547" y="368275"/>
            <a:ext cx="12356123" cy="553998"/>
          </a:xfrm>
          <a:prstGeom prst="rect">
            <a:avLst/>
          </a:prstGeom>
          <a:noFill/>
        </p:spPr>
        <p:txBody>
          <a:bodyPr wrap="square">
            <a:spAutoFit/>
          </a:bodyPr>
          <a:lstStyle/>
          <a:p>
            <a:r>
              <a:rPr lang="nl-NL" sz="3000" b="1" dirty="0">
                <a:effectLst/>
                <a:latin typeface="Times New Roman" panose="02020603050405020304" pitchFamily="18" charset="0"/>
                <a:ea typeface="Times New Roman" panose="02020603050405020304" pitchFamily="18" charset="0"/>
              </a:rPr>
              <a:t>Hoạt động 3: Tìm hiểu cách giữ gìn sản phẩm công nghệ trong gia đình</a:t>
            </a:r>
            <a:endParaRPr lang="en-US" sz="3000" dirty="0"/>
          </a:p>
        </p:txBody>
      </p:sp>
      <p:sp>
        <p:nvSpPr>
          <p:cNvPr id="25" name="TextBox 24">
            <a:extLst>
              <a:ext uri="{FF2B5EF4-FFF2-40B4-BE49-F238E27FC236}">
                <a16:creationId xmlns:a16="http://schemas.microsoft.com/office/drawing/2014/main" id="{5E8A187D-261E-6EAF-4F77-8F10673F5681}"/>
              </a:ext>
            </a:extLst>
          </p:cNvPr>
          <p:cNvSpPr txBox="1"/>
          <p:nvPr/>
        </p:nvSpPr>
        <p:spPr>
          <a:xfrm>
            <a:off x="2014029" y="1369712"/>
            <a:ext cx="9642584" cy="1232582"/>
          </a:xfrm>
          <a:prstGeom prst="rect">
            <a:avLst/>
          </a:prstGeom>
          <a:noFill/>
        </p:spPr>
        <p:txBody>
          <a:bodyPr wrap="square">
            <a:spAutoFit/>
          </a:bodyPr>
          <a:lstStyle/>
          <a:p>
            <a:pPr algn="just">
              <a:lnSpc>
                <a:spcPct val="120000"/>
              </a:lnSpc>
            </a:pPr>
            <a:r>
              <a:rPr lang="vi-VN" sz="3200" dirty="0">
                <a:solidFill>
                  <a:srgbClr val="002060"/>
                </a:solidFill>
                <a:ea typeface="Times New Roman" panose="02020603050405020304" pitchFamily="18" charset="0"/>
              </a:rPr>
              <a:t>Hãy nói với bạn về cách giữ gìn sản phẩm công nghệ trong gia đình theo gợi ý dưới đây :</a:t>
            </a:r>
            <a:endParaRPr lang="en-US" sz="3200" dirty="0">
              <a:solidFill>
                <a:srgbClr val="002060"/>
              </a:solidFill>
              <a:effectLst/>
              <a:ea typeface="Times New Roman" panose="02020603050405020304" pitchFamily="18" charset="0"/>
            </a:endParaRPr>
          </a:p>
        </p:txBody>
      </p:sp>
      <p:pic>
        <p:nvPicPr>
          <p:cNvPr id="5124" name="Picture 4" descr="See the source image">
            <a:extLst>
              <a:ext uri="{FF2B5EF4-FFF2-40B4-BE49-F238E27FC236}">
                <a16:creationId xmlns:a16="http://schemas.microsoft.com/office/drawing/2014/main" id="{F9C396A5-058B-A2A3-F577-6A8F9030B9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465" r="15559" b="8354"/>
          <a:stretch/>
        </p:blipFill>
        <p:spPr bwMode="auto">
          <a:xfrm>
            <a:off x="535387" y="1326250"/>
            <a:ext cx="940854" cy="144116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340DEA1E-136C-B73C-27E9-5F2C5447E6B2}"/>
              </a:ext>
            </a:extLst>
          </p:cNvPr>
          <p:cNvPicPr>
            <a:picLocks noChangeAspect="1"/>
          </p:cNvPicPr>
          <p:nvPr/>
        </p:nvPicPr>
        <p:blipFill rotWithShape="1">
          <a:blip r:embed="rId6"/>
          <a:srcRect l="26273" t="41246" r="26819" b="15583"/>
          <a:stretch/>
        </p:blipFill>
        <p:spPr bwMode="auto">
          <a:xfrm>
            <a:off x="2160300" y="2491116"/>
            <a:ext cx="8060248" cy="4172138"/>
          </a:xfrm>
          <a:prstGeom prst="rect">
            <a:avLst/>
          </a:prstGeom>
          <a:ln>
            <a:noFill/>
          </a:ln>
          <a:extLst>
            <a:ext uri="{53640926-AAD7-44D8-BBD7-CCE9431645EC}">
              <a14:shadowObscured xmlns:a14="http://schemas.microsoft.com/office/drawing/2010/main"/>
            </a:ext>
          </a:extLst>
        </p:spPr>
      </p:pic>
      <p:sp>
        <p:nvSpPr>
          <p:cNvPr id="27" name="Hexagon 26">
            <a:extLst>
              <a:ext uri="{FF2B5EF4-FFF2-40B4-BE49-F238E27FC236}">
                <a16:creationId xmlns:a16="http://schemas.microsoft.com/office/drawing/2014/main" id="{E97C3C90-B746-3F3A-543F-263B388C4C6D}"/>
              </a:ext>
            </a:extLst>
          </p:cNvPr>
          <p:cNvSpPr/>
          <p:nvPr/>
        </p:nvSpPr>
        <p:spPr>
          <a:xfrm>
            <a:off x="43178" y="4090587"/>
            <a:ext cx="2551916" cy="826708"/>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t>Nhóm 4</a:t>
            </a:r>
            <a:endParaRPr lang="en-US" sz="2800" b="1" dirty="0"/>
          </a:p>
        </p:txBody>
      </p:sp>
    </p:spTree>
    <p:extLst>
      <p:ext uri="{BB962C8B-B14F-4D97-AF65-F5344CB8AC3E}">
        <p14:creationId xmlns:p14="http://schemas.microsoft.com/office/powerpoint/2010/main" val="42792642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B0C8A01-A5E3-ABC2-B91C-02B8068CD38C}"/>
              </a:ext>
            </a:extLst>
          </p:cNvPr>
          <p:cNvPicPr>
            <a:picLocks noChangeAspect="1"/>
          </p:cNvPicPr>
          <p:nvPr/>
        </p:nvPicPr>
        <p:blipFill rotWithShape="1">
          <a:blip r:embed="rId2">
            <a:extLst>
              <a:ext uri="{28A0092B-C50C-407E-A947-70E740481C1C}">
                <a14:useLocalDpi xmlns:a14="http://schemas.microsoft.com/office/drawing/2010/main" val="0"/>
              </a:ext>
            </a:extLst>
          </a:blip>
          <a:srcRect l="5568" r="5568"/>
          <a:stretch/>
        </p:blipFill>
        <p:spPr>
          <a:xfrm>
            <a:off x="0" y="-1"/>
            <a:ext cx="12192000" cy="6858000"/>
          </a:xfrm>
          <a:prstGeom prst="rect">
            <a:avLst/>
          </a:prstGeom>
        </p:spPr>
      </p:pic>
      <p:sp>
        <p:nvSpPr>
          <p:cNvPr id="2" name="矩形 1">
            <a:extLst>
              <a:ext uri="{FF2B5EF4-FFF2-40B4-BE49-F238E27FC236}">
                <a16:creationId xmlns:a16="http://schemas.microsoft.com/office/drawing/2014/main" id="{B5F89F19-A7A2-5DEF-BED0-8FBED85886A1}"/>
              </a:ext>
            </a:extLst>
          </p:cNvPr>
          <p:cNvSpPr/>
          <p:nvPr/>
        </p:nvSpPr>
        <p:spPr>
          <a:xfrm>
            <a:off x="324255" y="238328"/>
            <a:ext cx="11543490" cy="6381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93号-萌趣小丸子" panose="00000500000000000000" pitchFamily="2" charset="-122"/>
              <a:ea typeface="字魂93号-萌趣小丸子" panose="00000500000000000000" pitchFamily="2" charset="-122"/>
            </a:endParaRPr>
          </a:p>
        </p:txBody>
      </p:sp>
      <p:pic>
        <p:nvPicPr>
          <p:cNvPr id="8" name="图片 7">
            <a:extLst>
              <a:ext uri="{FF2B5EF4-FFF2-40B4-BE49-F238E27FC236}">
                <a16:creationId xmlns:a16="http://schemas.microsoft.com/office/drawing/2014/main" id="{54C12573-1167-CCAF-400E-54850A3F1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0084" y="0"/>
            <a:ext cx="2551916" cy="1395920"/>
          </a:xfrm>
          <a:prstGeom prst="rect">
            <a:avLst/>
          </a:prstGeom>
        </p:spPr>
      </p:pic>
      <p:pic>
        <p:nvPicPr>
          <p:cNvPr id="9" name="图片 8">
            <a:extLst>
              <a:ext uri="{FF2B5EF4-FFF2-40B4-BE49-F238E27FC236}">
                <a16:creationId xmlns:a16="http://schemas.microsoft.com/office/drawing/2014/main" id="{CB396386-B06C-BE2E-1BDD-F3956B303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2551916" cy="1395920"/>
          </a:xfrm>
          <a:prstGeom prst="rect">
            <a:avLst/>
          </a:prstGeom>
        </p:spPr>
      </p:pic>
      <p:pic>
        <p:nvPicPr>
          <p:cNvPr id="11" name="图片 10">
            <a:extLst>
              <a:ext uri="{FF2B5EF4-FFF2-40B4-BE49-F238E27FC236}">
                <a16:creationId xmlns:a16="http://schemas.microsoft.com/office/drawing/2014/main" id="{A926E4A5-044E-1DFC-BED9-604FB8FE7C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256" y="5496124"/>
            <a:ext cx="1854744" cy="1361876"/>
          </a:xfrm>
          <a:prstGeom prst="rect">
            <a:avLst/>
          </a:prstGeom>
        </p:spPr>
      </p:pic>
      <p:pic>
        <p:nvPicPr>
          <p:cNvPr id="12" name="图片 11">
            <a:extLst>
              <a:ext uri="{FF2B5EF4-FFF2-40B4-BE49-F238E27FC236}">
                <a16:creationId xmlns:a16="http://schemas.microsoft.com/office/drawing/2014/main" id="{443F6ADA-BBAD-E059-8870-3B8A5C8C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5496124"/>
            <a:ext cx="1854744" cy="1361876"/>
          </a:xfrm>
          <a:prstGeom prst="rect">
            <a:avLst/>
          </a:prstGeom>
        </p:spPr>
      </p:pic>
      <p:sp>
        <p:nvSpPr>
          <p:cNvPr id="13" name="文本框 12">
            <a:extLst>
              <a:ext uri="{FF2B5EF4-FFF2-40B4-BE49-F238E27FC236}">
                <a16:creationId xmlns:a16="http://schemas.microsoft.com/office/drawing/2014/main" id="{C23A4EB7-75B2-8E97-BE3B-D755239E3068}"/>
              </a:ext>
            </a:extLst>
          </p:cNvPr>
          <p:cNvSpPr txBox="1"/>
          <p:nvPr/>
        </p:nvSpPr>
        <p:spPr>
          <a:xfrm>
            <a:off x="3187891" y="4687887"/>
            <a:ext cx="5816219" cy="368300"/>
          </a:xfrm>
          <a:prstGeom prst="rect">
            <a:avLst/>
          </a:prstGeom>
          <a:noFill/>
        </p:spPr>
        <p:txBody>
          <a:bodyPr wrap="square" rtlCol="0">
            <a:spAutoFit/>
          </a:bodyPr>
          <a:lstStyle/>
          <a:p>
            <a:pPr algn="dist"/>
            <a:r>
              <a:rPr dirty="0">
                <a:solidFill>
                  <a:srgbClr val="70AD47"/>
                </a:solidFill>
                <a:latin typeface="字魂93号-萌趣小丸子" panose="00000500000000000000" pitchFamily="2" charset="-122"/>
                <a:ea typeface="字魂93号-萌趣小丸子" panose="00000500000000000000" pitchFamily="2" charset="-122"/>
                <a:cs typeface="视觉坊免费素材shijuef.com(龚帆免费体)" panose="03000600000000000000" charset="-122"/>
              </a:rPr>
              <a:t>Đây là nơi giới thiệu của bạn bắt đầu</a:t>
            </a:r>
          </a:p>
        </p:txBody>
      </p:sp>
      <p:grpSp>
        <p:nvGrpSpPr>
          <p:cNvPr id="14" name="组合 13">
            <a:extLst>
              <a:ext uri="{FF2B5EF4-FFF2-40B4-BE49-F238E27FC236}">
                <a16:creationId xmlns:a16="http://schemas.microsoft.com/office/drawing/2014/main" id="{A5491690-C3A8-D052-50F9-0217319827D8}"/>
              </a:ext>
            </a:extLst>
          </p:cNvPr>
          <p:cNvGrpSpPr/>
          <p:nvPr/>
        </p:nvGrpSpPr>
        <p:grpSpPr>
          <a:xfrm>
            <a:off x="2262664" y="2345372"/>
            <a:ext cx="7973695" cy="2167255"/>
            <a:chOff x="3841" y="1172"/>
            <a:chExt cx="12557" cy="3413"/>
          </a:xfrm>
        </p:grpSpPr>
        <p:sp>
          <p:nvSpPr>
            <p:cNvPr id="15" name="文本框 14">
              <a:extLst>
                <a:ext uri="{FF2B5EF4-FFF2-40B4-BE49-F238E27FC236}">
                  <a16:creationId xmlns:a16="http://schemas.microsoft.com/office/drawing/2014/main" id="{1CF5D003-EE69-A7DF-E419-DC78DC3F4244}"/>
                </a:ext>
              </a:extLst>
            </p:cNvPr>
            <p:cNvSpPr txBox="1"/>
            <p:nvPr/>
          </p:nvSpPr>
          <p:spPr>
            <a:xfrm>
              <a:off x="4740" y="1205"/>
              <a:ext cx="10907" cy="3284"/>
            </a:xfrm>
            <a:prstGeom prst="rect">
              <a:avLst/>
            </a:prstGeom>
            <a:noFill/>
          </p:spPr>
          <p:txBody>
            <a:bodyPr wrap="square" rtlCol="0">
              <a:spAutoFit/>
            </a:bodyPr>
            <a:lstStyle/>
            <a:p>
              <a:pPr algn="ctr">
                <a:lnSpc>
                  <a:spcPct val="90000"/>
                </a:lnSpc>
              </a:pPr>
              <a:r>
                <a:rPr lang="zh-CN" altLang="en-US" sz="7200" b="1" dirty="0">
                  <a:ln w="38100">
                    <a:solidFill>
                      <a:schemeClr val="bg1"/>
                    </a:solidFill>
                  </a:ln>
                  <a:solidFill>
                    <a:srgbClr val="70AD47"/>
                  </a:solidFill>
                  <a:effectLst>
                    <a:outerShdw blurRad="50800" dist="114300" dir="5400000" algn="t" rotWithShape="0">
                      <a:prstClr val="black">
                        <a:alpha val="27000"/>
                      </a:prstClr>
                    </a:outerShdw>
                  </a:effectLst>
                  <a:latin typeface="字魂93号-萌趣小丸子" panose="00000500000000000000" pitchFamily="2" charset="-122"/>
                  <a:ea typeface="字魂93号-萌趣小丸子" panose="00000500000000000000" pitchFamily="2" charset="-122"/>
                </a:rPr>
                <a:t>Giới thiệu ngày giáo viên</a:t>
              </a:r>
            </a:p>
          </p:txBody>
        </p:sp>
        <p:grpSp>
          <p:nvGrpSpPr>
            <p:cNvPr id="16" name="组合 15">
              <a:extLst>
                <a:ext uri="{FF2B5EF4-FFF2-40B4-BE49-F238E27FC236}">
                  <a16:creationId xmlns:a16="http://schemas.microsoft.com/office/drawing/2014/main" id="{61EC1721-3734-7DFC-6981-7389CA43146F}"/>
                </a:ext>
              </a:extLst>
            </p:cNvPr>
            <p:cNvGrpSpPr/>
            <p:nvPr/>
          </p:nvGrpSpPr>
          <p:grpSpPr>
            <a:xfrm>
              <a:off x="3841" y="1172"/>
              <a:ext cx="12557" cy="3413"/>
              <a:chOff x="3841" y="1003"/>
              <a:chExt cx="12557" cy="3413"/>
            </a:xfrm>
          </p:grpSpPr>
          <p:grpSp>
            <p:nvGrpSpPr>
              <p:cNvPr id="17" name="组合 16">
                <a:extLst>
                  <a:ext uri="{FF2B5EF4-FFF2-40B4-BE49-F238E27FC236}">
                    <a16:creationId xmlns:a16="http://schemas.microsoft.com/office/drawing/2014/main" id="{5DAB9E69-AF12-C4C1-AB69-A7D80F7CDC15}"/>
                  </a:ext>
                </a:extLst>
              </p:cNvPr>
              <p:cNvGrpSpPr/>
              <p:nvPr/>
            </p:nvGrpSpPr>
            <p:grpSpPr>
              <a:xfrm>
                <a:off x="3841" y="3019"/>
                <a:ext cx="12557" cy="1397"/>
                <a:chOff x="2638" y="2961"/>
                <a:chExt cx="12557" cy="1397"/>
              </a:xfrm>
            </p:grpSpPr>
            <p:pic>
              <p:nvPicPr>
                <p:cNvPr id="21" name="图片 20" descr="图片1">
                  <a:extLst>
                    <a:ext uri="{FF2B5EF4-FFF2-40B4-BE49-F238E27FC236}">
                      <a16:creationId xmlns:a16="http://schemas.microsoft.com/office/drawing/2014/main" id="{C763ED1F-205C-5190-60EE-81E8FE5191B1}"/>
                    </a:ext>
                  </a:extLst>
                </p:cNvPr>
                <p:cNvPicPr>
                  <a:picLocks noChangeAspect="1"/>
                </p:cNvPicPr>
                <p:nvPr/>
              </p:nvPicPr>
              <p:blipFill>
                <a:blip r:embed="rId5"/>
                <a:srcRect r="83150"/>
                <a:stretch>
                  <a:fillRect/>
                </a:stretch>
              </p:blipFill>
              <p:spPr>
                <a:xfrm rot="1680000" flipV="1">
                  <a:off x="2638" y="2961"/>
                  <a:ext cx="1857" cy="1363"/>
                </a:xfrm>
                <a:prstGeom prst="rect">
                  <a:avLst/>
                </a:prstGeom>
              </p:spPr>
            </p:pic>
            <p:pic>
              <p:nvPicPr>
                <p:cNvPr id="22" name="图片 21" descr="图片1">
                  <a:extLst>
                    <a:ext uri="{FF2B5EF4-FFF2-40B4-BE49-F238E27FC236}">
                      <a16:creationId xmlns:a16="http://schemas.microsoft.com/office/drawing/2014/main" id="{0075E74F-5785-55EA-FB79-3CCCC998BF87}"/>
                    </a:ext>
                  </a:extLst>
                </p:cNvPr>
                <p:cNvPicPr>
                  <a:picLocks noChangeAspect="1"/>
                </p:cNvPicPr>
                <p:nvPr/>
              </p:nvPicPr>
              <p:blipFill>
                <a:blip r:embed="rId5"/>
                <a:srcRect r="83150"/>
                <a:stretch>
                  <a:fillRect/>
                </a:stretch>
              </p:blipFill>
              <p:spPr>
                <a:xfrm rot="19920000" flipH="1" flipV="1">
                  <a:off x="13338" y="2995"/>
                  <a:ext cx="1857" cy="1363"/>
                </a:xfrm>
                <a:prstGeom prst="rect">
                  <a:avLst/>
                </a:prstGeom>
              </p:spPr>
            </p:pic>
          </p:grpSp>
          <p:grpSp>
            <p:nvGrpSpPr>
              <p:cNvPr id="18" name="组合 17">
                <a:extLst>
                  <a:ext uri="{FF2B5EF4-FFF2-40B4-BE49-F238E27FC236}">
                    <a16:creationId xmlns:a16="http://schemas.microsoft.com/office/drawing/2014/main" id="{8CE51EDA-2CE1-E704-3144-1B5652C46A93}"/>
                  </a:ext>
                </a:extLst>
              </p:cNvPr>
              <p:cNvGrpSpPr/>
              <p:nvPr/>
            </p:nvGrpSpPr>
            <p:grpSpPr>
              <a:xfrm flipV="1">
                <a:off x="3841" y="1003"/>
                <a:ext cx="12557" cy="1397"/>
                <a:chOff x="2638" y="2961"/>
                <a:chExt cx="12557" cy="1397"/>
              </a:xfrm>
            </p:grpSpPr>
            <p:pic>
              <p:nvPicPr>
                <p:cNvPr id="19" name="图片 18" descr="图片1">
                  <a:extLst>
                    <a:ext uri="{FF2B5EF4-FFF2-40B4-BE49-F238E27FC236}">
                      <a16:creationId xmlns:a16="http://schemas.microsoft.com/office/drawing/2014/main" id="{6F8D2052-2578-5EA7-F425-FFB3DB49102C}"/>
                    </a:ext>
                  </a:extLst>
                </p:cNvPr>
                <p:cNvPicPr>
                  <a:picLocks noChangeAspect="1"/>
                </p:cNvPicPr>
                <p:nvPr/>
              </p:nvPicPr>
              <p:blipFill>
                <a:blip r:embed="rId5"/>
                <a:srcRect r="83150"/>
                <a:stretch>
                  <a:fillRect/>
                </a:stretch>
              </p:blipFill>
              <p:spPr>
                <a:xfrm rot="1680000" flipV="1">
                  <a:off x="2638" y="2961"/>
                  <a:ext cx="1857" cy="1363"/>
                </a:xfrm>
                <a:prstGeom prst="rect">
                  <a:avLst/>
                </a:prstGeom>
              </p:spPr>
            </p:pic>
            <p:pic>
              <p:nvPicPr>
                <p:cNvPr id="20" name="图片 19" descr="图片1">
                  <a:extLst>
                    <a:ext uri="{FF2B5EF4-FFF2-40B4-BE49-F238E27FC236}">
                      <a16:creationId xmlns:a16="http://schemas.microsoft.com/office/drawing/2014/main" id="{0D80AE35-B333-E1F8-D670-FEDD5FEB586D}"/>
                    </a:ext>
                  </a:extLst>
                </p:cNvPr>
                <p:cNvPicPr>
                  <a:picLocks noChangeAspect="1"/>
                </p:cNvPicPr>
                <p:nvPr/>
              </p:nvPicPr>
              <p:blipFill>
                <a:blip r:embed="rId5"/>
                <a:srcRect r="83150"/>
                <a:stretch>
                  <a:fillRect/>
                </a:stretch>
              </p:blipFill>
              <p:spPr>
                <a:xfrm rot="19920000" flipH="1" flipV="1">
                  <a:off x="13338" y="2995"/>
                  <a:ext cx="1857" cy="1363"/>
                </a:xfrm>
                <a:prstGeom prst="rect">
                  <a:avLst/>
                </a:prstGeom>
              </p:spPr>
            </p:pic>
          </p:grpSp>
        </p:grpSp>
      </p:grpSp>
      <p:pic>
        <p:nvPicPr>
          <p:cNvPr id="23" name="图片 22" descr="E:\PPT\图片1.png图片1">
            <a:extLst>
              <a:ext uri="{FF2B5EF4-FFF2-40B4-BE49-F238E27FC236}">
                <a16:creationId xmlns:a16="http://schemas.microsoft.com/office/drawing/2014/main" id="{C1F9D0E9-C117-538B-2BDF-E7941690EFBF}"/>
              </a:ext>
            </a:extLst>
          </p:cNvPr>
          <p:cNvPicPr>
            <a:picLocks noChangeAspect="1"/>
          </p:cNvPicPr>
          <p:nvPr/>
        </p:nvPicPr>
        <p:blipFill>
          <a:blip r:embed="rId6"/>
          <a:srcRect/>
          <a:stretch>
            <a:fillRect/>
          </a:stretch>
        </p:blipFill>
        <p:spPr>
          <a:xfrm>
            <a:off x="681514" y="4630737"/>
            <a:ext cx="1209675" cy="1253490"/>
          </a:xfrm>
          <a:prstGeom prst="rect">
            <a:avLst/>
          </a:prstGeom>
        </p:spPr>
      </p:pic>
      <p:pic>
        <p:nvPicPr>
          <p:cNvPr id="24" name="图片 23" descr="E:\PPT\PPT\外\图片4.png图片4">
            <a:extLst>
              <a:ext uri="{FF2B5EF4-FFF2-40B4-BE49-F238E27FC236}">
                <a16:creationId xmlns:a16="http://schemas.microsoft.com/office/drawing/2014/main" id="{AEBDF376-0213-1187-213F-F2DBC4FF610C}"/>
              </a:ext>
            </a:extLst>
          </p:cNvPr>
          <p:cNvPicPr>
            <a:picLocks noChangeAspect="1"/>
          </p:cNvPicPr>
          <p:nvPr/>
        </p:nvPicPr>
        <p:blipFill>
          <a:blip r:embed="rId7"/>
          <a:srcRect/>
          <a:stretch>
            <a:fillRect/>
          </a:stretch>
        </p:blipFill>
        <p:spPr>
          <a:xfrm>
            <a:off x="925036" y="3103245"/>
            <a:ext cx="1328420" cy="1328420"/>
          </a:xfrm>
          <a:prstGeom prst="rect">
            <a:avLst/>
          </a:prstGeom>
        </p:spPr>
      </p:pic>
      <p:pic>
        <p:nvPicPr>
          <p:cNvPr id="25" name="图片 24" descr="E:\PPT\PPT\外\图片3.png图片3">
            <a:extLst>
              <a:ext uri="{FF2B5EF4-FFF2-40B4-BE49-F238E27FC236}">
                <a16:creationId xmlns:a16="http://schemas.microsoft.com/office/drawing/2014/main" id="{87D00789-601D-610F-9399-624D8D6C35B1}"/>
              </a:ext>
            </a:extLst>
          </p:cNvPr>
          <p:cNvPicPr>
            <a:picLocks noChangeAspect="1"/>
          </p:cNvPicPr>
          <p:nvPr/>
        </p:nvPicPr>
        <p:blipFill>
          <a:blip r:embed="rId8"/>
          <a:srcRect/>
          <a:stretch>
            <a:fillRect/>
          </a:stretch>
        </p:blipFill>
        <p:spPr>
          <a:xfrm>
            <a:off x="9996011" y="3103562"/>
            <a:ext cx="1514475" cy="1513205"/>
          </a:xfrm>
          <a:prstGeom prst="rect">
            <a:avLst/>
          </a:prstGeom>
        </p:spPr>
      </p:pic>
      <p:sp>
        <p:nvSpPr>
          <p:cNvPr id="26" name="文本框 25">
            <a:extLst>
              <a:ext uri="{FF2B5EF4-FFF2-40B4-BE49-F238E27FC236}">
                <a16:creationId xmlns:a16="http://schemas.microsoft.com/office/drawing/2014/main" id="{EE88056B-5730-A74B-7F21-55727EEA4CF3}"/>
              </a:ext>
            </a:extLst>
          </p:cNvPr>
          <p:cNvSpPr txBox="1"/>
          <p:nvPr/>
        </p:nvSpPr>
        <p:spPr>
          <a:xfrm>
            <a:off x="5459413" y="1151404"/>
            <a:ext cx="1273175" cy="927818"/>
          </a:xfrm>
          <a:prstGeom prst="rect">
            <a:avLst/>
          </a:prstGeom>
          <a:noFill/>
        </p:spPr>
        <p:txBody>
          <a:bodyPr wrap="square" rtlCol="0">
            <a:spAutoFit/>
          </a:bodyPr>
          <a:lstStyle>
            <a:defPPr>
              <a:defRPr lang="zh-CN"/>
            </a:defPPr>
            <a:lvl1pPr algn="ctr">
              <a:lnSpc>
                <a:spcPct val="90000"/>
              </a:lnSpc>
              <a:defRPr sz="7200" b="1">
                <a:ln w="38100">
                  <a:solidFill>
                    <a:schemeClr val="bg1"/>
                  </a:solidFill>
                </a:ln>
                <a:solidFill>
                  <a:srgbClr val="B15E21"/>
                </a:solidFill>
                <a:effectLst>
                  <a:outerShdw blurRad="50800" dist="114300" dir="5400000" algn="t" rotWithShape="0">
                    <a:prstClr val="black">
                      <a:alpha val="27000"/>
                    </a:prstClr>
                  </a:outerShdw>
                </a:effectLst>
                <a:latin typeface="字魂93号-萌趣小丸子" panose="00000500000000000000" pitchFamily="2" charset="-122"/>
                <a:ea typeface="字魂93号-萌趣小丸子" panose="00000500000000000000" pitchFamily="2" charset="-122"/>
              </a:defRPr>
            </a:lvl1pPr>
          </a:lstStyle>
          <a:p>
            <a:r>
              <a:rPr lang="en-US" altLang="zh-CN" dirty="0">
                <a:solidFill>
                  <a:srgbClr val="70AD47"/>
                </a:solidFill>
              </a:rPr>
              <a:t>02</a:t>
            </a:r>
          </a:p>
        </p:txBody>
      </p:sp>
      <p:pic>
        <p:nvPicPr>
          <p:cNvPr id="4" name="Picture 2" descr="See the source image">
            <a:extLst>
              <a:ext uri="{FF2B5EF4-FFF2-40B4-BE49-F238E27FC236}">
                <a16:creationId xmlns:a16="http://schemas.microsoft.com/office/drawing/2014/main" id="{2D973248-F929-1A20-4B76-8200A3CAC19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54481" y="-1492284"/>
            <a:ext cx="15817495" cy="98450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ạo mảnh giấy ghi chú - Báo Người lao động">
            <a:extLst>
              <a:ext uri="{FF2B5EF4-FFF2-40B4-BE49-F238E27FC236}">
                <a16:creationId xmlns:a16="http://schemas.microsoft.com/office/drawing/2014/main" id="{E4BA3567-293F-056C-9D7B-8FDB2631864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826" t="8901" r="44609" b="8637"/>
          <a:stretch/>
        </p:blipFill>
        <p:spPr bwMode="auto">
          <a:xfrm>
            <a:off x="2748857" y="1060183"/>
            <a:ext cx="7406141" cy="47968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6535799-650A-596E-48EA-CCEED767DDEA}"/>
              </a:ext>
            </a:extLst>
          </p:cNvPr>
          <p:cNvSpPr txBox="1"/>
          <p:nvPr/>
        </p:nvSpPr>
        <p:spPr>
          <a:xfrm>
            <a:off x="3239693" y="1632140"/>
            <a:ext cx="6519781" cy="3365345"/>
          </a:xfrm>
          <a:prstGeom prst="rect">
            <a:avLst/>
          </a:prstGeom>
          <a:noFill/>
        </p:spPr>
        <p:txBody>
          <a:bodyPr wrap="square">
            <a:spAutoFit/>
          </a:bodyPr>
          <a:lstStyle/>
          <a:p>
            <a:pPr algn="just">
              <a:lnSpc>
                <a:spcPct val="120000"/>
              </a:lnSpc>
            </a:pPr>
            <a:r>
              <a:rPr lang="nl-NL" sz="3000" i="1" dirty="0">
                <a:effectLst/>
                <a:latin typeface="Arial" panose="020B0604020202020204" pitchFamily="34" charset="0"/>
                <a:ea typeface="Times New Roman" panose="02020603050405020304" pitchFamily="18" charset="0"/>
                <a:cs typeface="Arial" panose="020B0604020202020204" pitchFamily="34" charset="0"/>
              </a:rPr>
              <a:t>Để sử dụng những sản phẩm công nghệ trong gia đình được an toàn, tiết kiệm và bền lâu cần chú ý: chỉ sử dụng khi cần, sử dụng đúng chức năng, di chuyển nhẹ nhàng, vệ sinh thường xuyên. </a:t>
            </a:r>
            <a:endParaRPr lang="en-US" sz="3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845277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3075" name="Picture 3" descr="C:\Users\ADMIN\Desktop\Tai nguyen thiet ke tro choi\Bảng gỗ\canstock6432558.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7666681" y="2868735"/>
            <a:ext cx="4267200" cy="39211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24801" y="4012128"/>
            <a:ext cx="3248780" cy="1241237"/>
          </a:xfrm>
          <a:prstGeom prst="rect">
            <a:avLst/>
          </a:prstGeom>
          <a:noFill/>
        </p:spPr>
        <p:txBody>
          <a:bodyPr wrap="square" rtlCol="0">
            <a:spAutoFit/>
          </a:bodyPr>
          <a:lstStyle/>
          <a:p>
            <a:pPr algn="ctr"/>
            <a:r>
              <a:rPr lang="en-US" sz="3733" dirty="0">
                <a:solidFill>
                  <a:srgbClr val="FF0000"/>
                </a:solidFill>
                <a:latin typeface="Segoe UI Semibold" pitchFamily="34" charset="0"/>
              </a:rPr>
              <a:t>NÔNG TRẠI CỦA TÔI</a:t>
            </a:r>
          </a:p>
        </p:txBody>
      </p:sp>
      <p:pic>
        <p:nvPicPr>
          <p:cNvPr id="3076"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53601" y="21661"/>
            <a:ext cx="2279649" cy="968939"/>
          </a:xfrm>
          <a:prstGeom prst="rect">
            <a:avLst/>
          </a:prstGeom>
          <a:noFill/>
          <a:extLst>
            <a:ext uri="{909E8E84-426E-40DD-AFC4-6F175D3DCCD1}">
              <a14:hiddenFill xmlns:a14="http://schemas.microsoft.com/office/drawing/2010/main">
                <a:solidFill>
                  <a:srgbClr val="FFFFFF"/>
                </a:solidFill>
              </a14:hiddenFill>
            </a:ext>
          </a:extLst>
        </p:spPr>
      </p:pic>
      <p:pic>
        <p:nvPicPr>
          <p:cNvPr id="6"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903200" y="6006875"/>
            <a:ext cx="812800" cy="812800"/>
          </a:xfrm>
          <a:prstGeom prst="rect">
            <a:avLst/>
          </a:prstGeom>
        </p:spPr>
      </p:pic>
      <p:pic>
        <p:nvPicPr>
          <p:cNvPr id="6146" name="Picture 2" descr="Hình ảnh Lồng Phim Hoạt Hình Lồng Chó Hoạt Hình Lồng Gỗ Hoạt Hình Lồng Gỗ  PNG , Lồng Phim Hoạt Hình, Phim Hoạt Hình Lồng Chó, Lồng Gỗ Hoạt Hình PNG">
            <a:extLst>
              <a:ext uri="{FF2B5EF4-FFF2-40B4-BE49-F238E27FC236}">
                <a16:creationId xmlns:a16="http://schemas.microsoft.com/office/drawing/2014/main" id="{523E5118-C7BA-2ED0-FD4D-5C46B6C4EF7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93830" y="2301461"/>
            <a:ext cx="2652642" cy="26526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170741D-548C-C43D-AC2C-FC833947067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9740" r="92208">
                        <a14:foregroundMark x1="92208" y1="18125" x2="91558" y2="31875"/>
                        <a14:foregroundMark x1="23377" y1="55000" x2="57792" y2="60625"/>
                      </a14:backgroundRemoval>
                    </a14:imgEffect>
                  </a14:imgLayer>
                </a14:imgProps>
              </a:ext>
            </a:extLst>
          </a:blip>
          <a:stretch>
            <a:fillRect/>
          </a:stretch>
        </p:blipFill>
        <p:spPr>
          <a:xfrm>
            <a:off x="2215785" y="2945189"/>
            <a:ext cx="1467055" cy="1524213"/>
          </a:xfrm>
          <a:prstGeom prst="rect">
            <a:avLst/>
          </a:prstGeom>
        </p:spPr>
      </p:pic>
      <p:pic>
        <p:nvPicPr>
          <p:cNvPr id="7" name="Picture 6">
            <a:extLst>
              <a:ext uri="{FF2B5EF4-FFF2-40B4-BE49-F238E27FC236}">
                <a16:creationId xmlns:a16="http://schemas.microsoft.com/office/drawing/2014/main" id="{4798E8CE-F529-911D-6FC6-73E6C8037E01}"/>
              </a:ext>
            </a:extLst>
          </p:cNvPr>
          <p:cNvPicPr>
            <a:picLocks noChangeAspect="1"/>
          </p:cNvPicPr>
          <p:nvPr/>
        </p:nvPicPr>
        <p:blipFill>
          <a:blip r:embed="rId15"/>
          <a:stretch>
            <a:fillRect/>
          </a:stretch>
        </p:blipFill>
        <p:spPr>
          <a:xfrm>
            <a:off x="2375653" y="3035689"/>
            <a:ext cx="85737" cy="1343212"/>
          </a:xfrm>
          <a:prstGeom prst="rect">
            <a:avLst/>
          </a:prstGeom>
        </p:spPr>
      </p:pic>
      <p:pic>
        <p:nvPicPr>
          <p:cNvPr id="8" name="Picture 7">
            <a:extLst>
              <a:ext uri="{FF2B5EF4-FFF2-40B4-BE49-F238E27FC236}">
                <a16:creationId xmlns:a16="http://schemas.microsoft.com/office/drawing/2014/main" id="{A4A214F7-53AC-6F95-1ABC-056995247735}"/>
              </a:ext>
            </a:extLst>
          </p:cNvPr>
          <p:cNvPicPr>
            <a:picLocks noChangeAspect="1"/>
          </p:cNvPicPr>
          <p:nvPr/>
        </p:nvPicPr>
        <p:blipFill>
          <a:blip r:embed="rId15"/>
          <a:stretch>
            <a:fillRect/>
          </a:stretch>
        </p:blipFill>
        <p:spPr>
          <a:xfrm>
            <a:off x="2750337" y="2945189"/>
            <a:ext cx="85737" cy="1343212"/>
          </a:xfrm>
          <a:prstGeom prst="rect">
            <a:avLst/>
          </a:prstGeom>
        </p:spPr>
      </p:pic>
      <p:pic>
        <p:nvPicPr>
          <p:cNvPr id="9" name="Picture 8">
            <a:extLst>
              <a:ext uri="{FF2B5EF4-FFF2-40B4-BE49-F238E27FC236}">
                <a16:creationId xmlns:a16="http://schemas.microsoft.com/office/drawing/2014/main" id="{972F3ACB-9113-3865-F5F9-6E10AC1CCC29}"/>
              </a:ext>
            </a:extLst>
          </p:cNvPr>
          <p:cNvPicPr>
            <a:picLocks noChangeAspect="1"/>
          </p:cNvPicPr>
          <p:nvPr/>
        </p:nvPicPr>
        <p:blipFill>
          <a:blip r:embed="rId15"/>
          <a:stretch>
            <a:fillRect/>
          </a:stretch>
        </p:blipFill>
        <p:spPr>
          <a:xfrm>
            <a:off x="2977282" y="2945189"/>
            <a:ext cx="85737" cy="1343212"/>
          </a:xfrm>
          <a:prstGeom prst="rect">
            <a:avLst/>
          </a:prstGeom>
        </p:spPr>
      </p:pic>
      <p:pic>
        <p:nvPicPr>
          <p:cNvPr id="10" name="Picture 9">
            <a:extLst>
              <a:ext uri="{FF2B5EF4-FFF2-40B4-BE49-F238E27FC236}">
                <a16:creationId xmlns:a16="http://schemas.microsoft.com/office/drawing/2014/main" id="{71443F0E-84D3-DCDA-940B-8A52E23105D8}"/>
              </a:ext>
            </a:extLst>
          </p:cNvPr>
          <p:cNvPicPr>
            <a:picLocks noChangeAspect="1"/>
          </p:cNvPicPr>
          <p:nvPr/>
        </p:nvPicPr>
        <p:blipFill>
          <a:blip r:embed="rId15"/>
          <a:stretch>
            <a:fillRect/>
          </a:stretch>
        </p:blipFill>
        <p:spPr>
          <a:xfrm>
            <a:off x="3161358" y="2945189"/>
            <a:ext cx="85737" cy="1343212"/>
          </a:xfrm>
          <a:prstGeom prst="rect">
            <a:avLst/>
          </a:prstGeom>
        </p:spPr>
      </p:pic>
      <p:pic>
        <p:nvPicPr>
          <p:cNvPr id="11" name="Picture 10">
            <a:extLst>
              <a:ext uri="{FF2B5EF4-FFF2-40B4-BE49-F238E27FC236}">
                <a16:creationId xmlns:a16="http://schemas.microsoft.com/office/drawing/2014/main" id="{9750430A-CB51-7E9D-9E5E-7FCF7E2AB52C}"/>
              </a:ext>
            </a:extLst>
          </p:cNvPr>
          <p:cNvPicPr>
            <a:picLocks noChangeAspect="1"/>
          </p:cNvPicPr>
          <p:nvPr/>
        </p:nvPicPr>
        <p:blipFill>
          <a:blip r:embed="rId15"/>
          <a:stretch>
            <a:fillRect/>
          </a:stretch>
        </p:blipFill>
        <p:spPr>
          <a:xfrm>
            <a:off x="3479924" y="2956176"/>
            <a:ext cx="85737" cy="1343212"/>
          </a:xfrm>
          <a:prstGeom prst="rect">
            <a:avLst/>
          </a:prstGeom>
        </p:spPr>
      </p:pic>
      <p:pic>
        <p:nvPicPr>
          <p:cNvPr id="12" name="Picture 11">
            <a:extLst>
              <a:ext uri="{FF2B5EF4-FFF2-40B4-BE49-F238E27FC236}">
                <a16:creationId xmlns:a16="http://schemas.microsoft.com/office/drawing/2014/main" id="{C4B40D07-DDB4-FB96-4670-D103939E05AA}"/>
              </a:ext>
            </a:extLst>
          </p:cNvPr>
          <p:cNvPicPr>
            <a:picLocks noChangeAspect="1"/>
          </p:cNvPicPr>
          <p:nvPr/>
        </p:nvPicPr>
        <p:blipFill>
          <a:blip r:embed="rId15"/>
          <a:stretch>
            <a:fillRect/>
          </a:stretch>
        </p:blipFill>
        <p:spPr>
          <a:xfrm>
            <a:off x="2535521" y="2956176"/>
            <a:ext cx="85737" cy="1343212"/>
          </a:xfrm>
          <a:prstGeom prst="rect">
            <a:avLst/>
          </a:prstGeom>
        </p:spPr>
      </p:pic>
      <p:pic>
        <p:nvPicPr>
          <p:cNvPr id="13" name="Picture 12">
            <a:extLst>
              <a:ext uri="{FF2B5EF4-FFF2-40B4-BE49-F238E27FC236}">
                <a16:creationId xmlns:a16="http://schemas.microsoft.com/office/drawing/2014/main" id="{75224DAA-DE3B-70A5-4243-715D730934FD}"/>
              </a:ext>
            </a:extLst>
          </p:cNvPr>
          <p:cNvPicPr>
            <a:picLocks noChangeAspect="1"/>
          </p:cNvPicPr>
          <p:nvPr/>
        </p:nvPicPr>
        <p:blipFill>
          <a:blip r:embed="rId15"/>
          <a:stretch>
            <a:fillRect/>
          </a:stretch>
        </p:blipFill>
        <p:spPr>
          <a:xfrm>
            <a:off x="3310828" y="2945189"/>
            <a:ext cx="85737" cy="1343212"/>
          </a:xfrm>
          <a:prstGeom prst="rect">
            <a:avLst/>
          </a:prstGeom>
        </p:spPr>
      </p:pic>
      <p:pic>
        <p:nvPicPr>
          <p:cNvPr id="14" name="Picture 2" descr="Hình ảnh Lồng Phim Hoạt Hình Lồng Chó Hoạt Hình Lồng Gỗ Hoạt Hình Lồng Gỗ  PNG , Lồng Phim Hoạt Hình, Phim Hoạt Hình Lồng Chó, Lồng Gỗ Hoạt Hình PNG">
            <a:extLst>
              <a:ext uri="{FF2B5EF4-FFF2-40B4-BE49-F238E27FC236}">
                <a16:creationId xmlns:a16="http://schemas.microsoft.com/office/drawing/2014/main" id="{084CA567-4C3A-6F13-BF51-BAC33FAFDFC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064132" y="2973067"/>
            <a:ext cx="2652642" cy="265264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9C32529A-F5F5-64DC-0478-1FA47DB0D61E}"/>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4348" b="92547" l="9639" r="90361">
                        <a14:foregroundMark x1="78313" y1="50311" x2="56627" y2="15528"/>
                        <a14:foregroundMark x1="56627" y1="15528" x2="19880" y2="4348"/>
                        <a14:foregroundMark x1="19880" y1="4348" x2="19880" y2="4348"/>
                        <a14:foregroundMark x1="65060" y1="11180" x2="53012" y2="30435"/>
                        <a14:foregroundMark x1="56627" y1="87578" x2="53614" y2="92547"/>
                        <a14:foregroundMark x1="34940" y1="85093" x2="34940" y2="73913"/>
                        <a14:foregroundMark x1="86145" y1="77640" x2="90361" y2="36025"/>
                      </a14:backgroundRemoval>
                    </a14:imgEffect>
                  </a14:imgLayer>
                </a14:imgProps>
              </a:ext>
            </a:extLst>
          </a:blip>
          <a:stretch>
            <a:fillRect/>
          </a:stretch>
        </p:blipFill>
        <p:spPr>
          <a:xfrm>
            <a:off x="4536250" y="3625759"/>
            <a:ext cx="1581371" cy="1533739"/>
          </a:xfrm>
          <a:prstGeom prst="rect">
            <a:avLst/>
          </a:prstGeom>
        </p:spPr>
      </p:pic>
      <p:pic>
        <p:nvPicPr>
          <p:cNvPr id="18" name="Picture 17">
            <a:extLst>
              <a:ext uri="{FF2B5EF4-FFF2-40B4-BE49-F238E27FC236}">
                <a16:creationId xmlns:a16="http://schemas.microsoft.com/office/drawing/2014/main" id="{FEDA1A83-24CC-2B1E-642A-2A3261BBFDAB}"/>
              </a:ext>
            </a:extLst>
          </p:cNvPr>
          <p:cNvPicPr>
            <a:picLocks noChangeAspect="1"/>
          </p:cNvPicPr>
          <p:nvPr/>
        </p:nvPicPr>
        <p:blipFill>
          <a:blip r:embed="rId18"/>
          <a:stretch>
            <a:fillRect/>
          </a:stretch>
        </p:blipFill>
        <p:spPr>
          <a:xfrm>
            <a:off x="4881756" y="3620697"/>
            <a:ext cx="109804" cy="1417468"/>
          </a:xfrm>
          <a:prstGeom prst="rect">
            <a:avLst/>
          </a:prstGeom>
        </p:spPr>
      </p:pic>
      <p:pic>
        <p:nvPicPr>
          <p:cNvPr id="19" name="Picture 18">
            <a:extLst>
              <a:ext uri="{FF2B5EF4-FFF2-40B4-BE49-F238E27FC236}">
                <a16:creationId xmlns:a16="http://schemas.microsoft.com/office/drawing/2014/main" id="{56B0AE46-38E2-5918-DFD3-DA0EBBE261B5}"/>
              </a:ext>
            </a:extLst>
          </p:cNvPr>
          <p:cNvPicPr>
            <a:picLocks noChangeAspect="1"/>
          </p:cNvPicPr>
          <p:nvPr/>
        </p:nvPicPr>
        <p:blipFill>
          <a:blip r:embed="rId18"/>
          <a:stretch>
            <a:fillRect/>
          </a:stretch>
        </p:blipFill>
        <p:spPr>
          <a:xfrm>
            <a:off x="5151474" y="3620697"/>
            <a:ext cx="109804" cy="1417468"/>
          </a:xfrm>
          <a:prstGeom prst="rect">
            <a:avLst/>
          </a:prstGeom>
        </p:spPr>
      </p:pic>
      <p:pic>
        <p:nvPicPr>
          <p:cNvPr id="20" name="Picture 19">
            <a:extLst>
              <a:ext uri="{FF2B5EF4-FFF2-40B4-BE49-F238E27FC236}">
                <a16:creationId xmlns:a16="http://schemas.microsoft.com/office/drawing/2014/main" id="{354D8C1D-D782-4FC8-6089-4A5C59454EFE}"/>
              </a:ext>
            </a:extLst>
          </p:cNvPr>
          <p:cNvPicPr>
            <a:picLocks noChangeAspect="1"/>
          </p:cNvPicPr>
          <p:nvPr/>
        </p:nvPicPr>
        <p:blipFill>
          <a:blip r:embed="rId18"/>
          <a:stretch>
            <a:fillRect/>
          </a:stretch>
        </p:blipFill>
        <p:spPr>
          <a:xfrm>
            <a:off x="5392253" y="3590654"/>
            <a:ext cx="109804" cy="1417468"/>
          </a:xfrm>
          <a:prstGeom prst="rect">
            <a:avLst/>
          </a:prstGeom>
        </p:spPr>
      </p:pic>
      <p:pic>
        <p:nvPicPr>
          <p:cNvPr id="21" name="Picture 20">
            <a:extLst>
              <a:ext uri="{FF2B5EF4-FFF2-40B4-BE49-F238E27FC236}">
                <a16:creationId xmlns:a16="http://schemas.microsoft.com/office/drawing/2014/main" id="{72FAC281-628F-CA4F-1679-DECE80031EC0}"/>
              </a:ext>
            </a:extLst>
          </p:cNvPr>
          <p:cNvPicPr>
            <a:picLocks noChangeAspect="1"/>
          </p:cNvPicPr>
          <p:nvPr/>
        </p:nvPicPr>
        <p:blipFill>
          <a:blip r:embed="rId18"/>
          <a:stretch>
            <a:fillRect/>
          </a:stretch>
        </p:blipFill>
        <p:spPr>
          <a:xfrm>
            <a:off x="5676905" y="3590654"/>
            <a:ext cx="109804" cy="1417468"/>
          </a:xfrm>
          <a:prstGeom prst="rect">
            <a:avLst/>
          </a:prstGeom>
        </p:spPr>
      </p:pic>
      <p:pic>
        <p:nvPicPr>
          <p:cNvPr id="22" name="Picture 2" descr="Hình ảnh Lồng Phim Hoạt Hình Lồng Chó Hoạt Hình Lồng Gỗ Hoạt Hình Lồng Gỗ  PNG , Lồng Phim Hoạt Hình, Phim Hoạt Hình Lồng Chó, Lồng Gỗ Hoạt Hình PNG">
            <a:extLst>
              <a:ext uri="{FF2B5EF4-FFF2-40B4-BE49-F238E27FC236}">
                <a16:creationId xmlns:a16="http://schemas.microsoft.com/office/drawing/2014/main" id="{A3C2C3D1-E118-B937-D265-A22F3B504175}"/>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4545" y="3233581"/>
            <a:ext cx="2652642" cy="265264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Little chicken cartoon Royalty Free Vector Image">
            <a:extLst>
              <a:ext uri="{FF2B5EF4-FFF2-40B4-BE49-F238E27FC236}">
                <a16:creationId xmlns:a16="http://schemas.microsoft.com/office/drawing/2014/main" id="{6F23C77A-0BAB-8961-9B63-A46306BE3414}"/>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8382" b="90751" l="3600" r="98100">
                        <a14:foregroundMark x1="3600" y1="31888" x2="12600" y2="41426"/>
                        <a14:foregroundMark x1="43800" y1="8574" x2="51200" y2="8382"/>
                        <a14:foregroundMark x1="98100" y1="33526" x2="79100" y2="46050"/>
                        <a14:foregroundMark x1="79100" y1="46050" x2="79100" y2="46050"/>
                        <a14:foregroundMark x1="59100" y1="80154" x2="62400" y2="87958"/>
                        <a14:foregroundMark x1="62400" y1="87958" x2="66600" y2="90751"/>
                        <a14:foregroundMark x1="62400" y1="87380" x2="69200" y2="88439"/>
                        <a14:foregroundMark x1="68800" y1="33911" x2="45500" y2="27553"/>
                        <a14:foregroundMark x1="45500" y1="27553" x2="34800" y2="34200"/>
                        <a14:foregroundMark x1="34800" y1="34200" x2="53300" y2="35356"/>
                        <a14:foregroundMark x1="53300" y1="35356" x2="58900" y2="29865"/>
                        <a14:foregroundMark x1="58900" y1="29865" x2="43500" y2="31214"/>
                        <a14:foregroundMark x1="43500" y1="31214" x2="61800" y2="27553"/>
                      </a14:backgroundRemoval>
                    </a14:imgEffect>
                  </a14:imgLayer>
                </a14:imgProps>
              </a:ext>
              <a:ext uri="{28A0092B-C50C-407E-A947-70E740481C1C}">
                <a14:useLocalDpi xmlns:a14="http://schemas.microsoft.com/office/drawing/2010/main" val="0"/>
              </a:ext>
            </a:extLst>
          </a:blip>
          <a:srcRect/>
          <a:stretch>
            <a:fillRect/>
          </a:stretch>
        </p:blipFill>
        <p:spPr bwMode="auto">
          <a:xfrm>
            <a:off x="428088" y="4097048"/>
            <a:ext cx="1123602" cy="116625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AE2A415F-F259-742D-6D01-2198ACF7DF05}"/>
              </a:ext>
            </a:extLst>
          </p:cNvPr>
          <p:cNvPicPr>
            <a:picLocks noChangeAspect="1"/>
          </p:cNvPicPr>
          <p:nvPr/>
        </p:nvPicPr>
        <p:blipFill>
          <a:blip r:embed="rId18"/>
          <a:stretch>
            <a:fillRect/>
          </a:stretch>
        </p:blipFill>
        <p:spPr>
          <a:xfrm>
            <a:off x="675296" y="3875429"/>
            <a:ext cx="109804" cy="1417468"/>
          </a:xfrm>
          <a:prstGeom prst="rect">
            <a:avLst/>
          </a:prstGeom>
        </p:spPr>
      </p:pic>
      <p:pic>
        <p:nvPicPr>
          <p:cNvPr id="24" name="Picture 23">
            <a:extLst>
              <a:ext uri="{FF2B5EF4-FFF2-40B4-BE49-F238E27FC236}">
                <a16:creationId xmlns:a16="http://schemas.microsoft.com/office/drawing/2014/main" id="{5F011989-3D1C-BE42-F2C2-3C0C1F56F0CF}"/>
              </a:ext>
            </a:extLst>
          </p:cNvPr>
          <p:cNvPicPr>
            <a:picLocks noChangeAspect="1"/>
          </p:cNvPicPr>
          <p:nvPr/>
        </p:nvPicPr>
        <p:blipFill>
          <a:blip r:embed="rId18"/>
          <a:stretch>
            <a:fillRect/>
          </a:stretch>
        </p:blipFill>
        <p:spPr>
          <a:xfrm>
            <a:off x="912706" y="3875429"/>
            <a:ext cx="81629" cy="1417468"/>
          </a:xfrm>
          <a:prstGeom prst="rect">
            <a:avLst/>
          </a:prstGeom>
        </p:spPr>
      </p:pic>
      <p:pic>
        <p:nvPicPr>
          <p:cNvPr id="25" name="Picture 24">
            <a:extLst>
              <a:ext uri="{FF2B5EF4-FFF2-40B4-BE49-F238E27FC236}">
                <a16:creationId xmlns:a16="http://schemas.microsoft.com/office/drawing/2014/main" id="{ADCD735D-6E54-B22F-2357-C1F16602C874}"/>
              </a:ext>
            </a:extLst>
          </p:cNvPr>
          <p:cNvPicPr>
            <a:picLocks noChangeAspect="1"/>
          </p:cNvPicPr>
          <p:nvPr/>
        </p:nvPicPr>
        <p:blipFill>
          <a:blip r:embed="rId18"/>
          <a:stretch>
            <a:fillRect/>
          </a:stretch>
        </p:blipFill>
        <p:spPr>
          <a:xfrm>
            <a:off x="1084978" y="3875429"/>
            <a:ext cx="59220" cy="1417468"/>
          </a:xfrm>
          <a:prstGeom prst="rect">
            <a:avLst/>
          </a:prstGeom>
        </p:spPr>
      </p:pic>
      <p:pic>
        <p:nvPicPr>
          <p:cNvPr id="26" name="Picture 25">
            <a:extLst>
              <a:ext uri="{FF2B5EF4-FFF2-40B4-BE49-F238E27FC236}">
                <a16:creationId xmlns:a16="http://schemas.microsoft.com/office/drawing/2014/main" id="{2B2B3579-43E5-1990-B077-6457E5879AD1}"/>
              </a:ext>
            </a:extLst>
          </p:cNvPr>
          <p:cNvPicPr>
            <a:picLocks noChangeAspect="1"/>
          </p:cNvPicPr>
          <p:nvPr/>
        </p:nvPicPr>
        <p:blipFill>
          <a:blip r:embed="rId18"/>
          <a:stretch>
            <a:fillRect/>
          </a:stretch>
        </p:blipFill>
        <p:spPr>
          <a:xfrm>
            <a:off x="1274456" y="3875429"/>
            <a:ext cx="59220" cy="1417468"/>
          </a:xfrm>
          <a:prstGeom prst="rect">
            <a:avLst/>
          </a:prstGeom>
        </p:spPr>
      </p:pic>
      <p:pic>
        <p:nvPicPr>
          <p:cNvPr id="27" name="Picture 2" descr="Hình ảnh Lồng Phim Hoạt Hình Lồng Chó Hoạt Hình Lồng Gỗ Hoạt Hình Lồng Gỗ  PNG , Lồng Phim Hoạt Hình, Phim Hoạt Hình Lồng Chó, Lồng Gỗ Hoạt Hình PNG">
            <a:extLst>
              <a:ext uri="{FF2B5EF4-FFF2-40B4-BE49-F238E27FC236}">
                <a16:creationId xmlns:a16="http://schemas.microsoft.com/office/drawing/2014/main" id="{D1A7B7F6-EC53-89E1-F6A6-B2132FBF067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52383" y="3916174"/>
            <a:ext cx="2652642" cy="265264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2" descr="C:\Users\ADMIN\Desktop\Nong trai\2.jpg">
            <a:extLst>
              <a:ext uri="{FF2B5EF4-FFF2-40B4-BE49-F238E27FC236}">
                <a16:creationId xmlns:a16="http://schemas.microsoft.com/office/drawing/2014/main" id="{44A7D9F5-2808-240A-9AE6-D517C0378903}"/>
              </a:ext>
            </a:extLst>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58866" y="4661247"/>
            <a:ext cx="1326118" cy="134492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5C53124F-1D03-59AC-47D9-DE5B7B1B1E23}"/>
              </a:ext>
            </a:extLst>
          </p:cNvPr>
          <p:cNvPicPr>
            <a:picLocks noChangeAspect="1"/>
          </p:cNvPicPr>
          <p:nvPr/>
        </p:nvPicPr>
        <p:blipFill>
          <a:blip r:embed="rId18"/>
          <a:stretch>
            <a:fillRect/>
          </a:stretch>
        </p:blipFill>
        <p:spPr>
          <a:xfrm>
            <a:off x="2879400" y="4526690"/>
            <a:ext cx="81629" cy="1417468"/>
          </a:xfrm>
          <a:prstGeom prst="rect">
            <a:avLst/>
          </a:prstGeom>
        </p:spPr>
      </p:pic>
      <p:pic>
        <p:nvPicPr>
          <p:cNvPr id="30" name="Picture 29">
            <a:extLst>
              <a:ext uri="{FF2B5EF4-FFF2-40B4-BE49-F238E27FC236}">
                <a16:creationId xmlns:a16="http://schemas.microsoft.com/office/drawing/2014/main" id="{BCE098DA-00EC-C339-8964-7D3164143812}"/>
              </a:ext>
            </a:extLst>
          </p:cNvPr>
          <p:cNvPicPr>
            <a:picLocks noChangeAspect="1"/>
          </p:cNvPicPr>
          <p:nvPr/>
        </p:nvPicPr>
        <p:blipFill>
          <a:blip r:embed="rId18"/>
          <a:stretch>
            <a:fillRect/>
          </a:stretch>
        </p:blipFill>
        <p:spPr>
          <a:xfrm>
            <a:off x="3241150" y="4526690"/>
            <a:ext cx="59220" cy="1417468"/>
          </a:xfrm>
          <a:prstGeom prst="rect">
            <a:avLst/>
          </a:prstGeom>
        </p:spPr>
      </p:pic>
      <p:pic>
        <p:nvPicPr>
          <p:cNvPr id="6144" name="Picture 6143">
            <a:extLst>
              <a:ext uri="{FF2B5EF4-FFF2-40B4-BE49-F238E27FC236}">
                <a16:creationId xmlns:a16="http://schemas.microsoft.com/office/drawing/2014/main" id="{2C08BBE5-DC3B-7260-A3CE-10EE5EE404BC}"/>
              </a:ext>
            </a:extLst>
          </p:cNvPr>
          <p:cNvPicPr>
            <a:picLocks noChangeAspect="1"/>
          </p:cNvPicPr>
          <p:nvPr/>
        </p:nvPicPr>
        <p:blipFill>
          <a:blip r:embed="rId18"/>
          <a:stretch>
            <a:fillRect/>
          </a:stretch>
        </p:blipFill>
        <p:spPr>
          <a:xfrm>
            <a:off x="3598341" y="4522255"/>
            <a:ext cx="59220" cy="1417468"/>
          </a:xfrm>
          <a:prstGeom prst="rect">
            <a:avLst/>
          </a:prstGeom>
        </p:spPr>
      </p:pic>
      <p:pic>
        <p:nvPicPr>
          <p:cNvPr id="6145" name="Picture 6144">
            <a:extLst>
              <a:ext uri="{FF2B5EF4-FFF2-40B4-BE49-F238E27FC236}">
                <a16:creationId xmlns:a16="http://schemas.microsoft.com/office/drawing/2014/main" id="{CD7BB96D-7CD7-6999-D45F-ACEB45F8FA8C}"/>
              </a:ext>
            </a:extLst>
          </p:cNvPr>
          <p:cNvPicPr>
            <a:picLocks noChangeAspect="1"/>
          </p:cNvPicPr>
          <p:nvPr/>
        </p:nvPicPr>
        <p:blipFill>
          <a:blip r:embed="rId18"/>
          <a:stretch>
            <a:fillRect/>
          </a:stretch>
        </p:blipFill>
        <p:spPr>
          <a:xfrm>
            <a:off x="3080565" y="4544631"/>
            <a:ext cx="59220" cy="1417468"/>
          </a:xfrm>
          <a:prstGeom prst="rect">
            <a:avLst/>
          </a:prstGeom>
        </p:spPr>
      </p:pic>
      <p:pic>
        <p:nvPicPr>
          <p:cNvPr id="6152" name="Picture 6151">
            <a:extLst>
              <a:ext uri="{FF2B5EF4-FFF2-40B4-BE49-F238E27FC236}">
                <a16:creationId xmlns:a16="http://schemas.microsoft.com/office/drawing/2014/main" id="{54AB5AE4-CD59-5854-0D2B-CFCA2866F0C2}"/>
              </a:ext>
            </a:extLst>
          </p:cNvPr>
          <p:cNvPicPr>
            <a:picLocks noChangeAspect="1"/>
          </p:cNvPicPr>
          <p:nvPr/>
        </p:nvPicPr>
        <p:blipFill>
          <a:blip r:embed="rId18"/>
          <a:stretch>
            <a:fillRect/>
          </a:stretch>
        </p:blipFill>
        <p:spPr>
          <a:xfrm>
            <a:off x="3429554" y="4531914"/>
            <a:ext cx="59220" cy="1417468"/>
          </a:xfrm>
          <a:prstGeom prst="rect">
            <a:avLst/>
          </a:prstGeom>
        </p:spPr>
      </p:pic>
      <p:pic>
        <p:nvPicPr>
          <p:cNvPr id="6153" name="Picture 2" descr="Hình ảnh Lồng Phim Hoạt Hình Lồng Chó Hoạt Hình Lồng Gỗ Hoạt Hình Lồng Gỗ  PNG , Lồng Phim Hoạt Hình, Phim Hoạt Hình Lồng Chó, Lồng Gỗ Hoạt Hình PNG">
            <a:extLst>
              <a:ext uri="{FF2B5EF4-FFF2-40B4-BE49-F238E27FC236}">
                <a16:creationId xmlns:a16="http://schemas.microsoft.com/office/drawing/2014/main" id="{F75636AC-2D2D-F685-FD94-AFC201D4537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95345" y="4494918"/>
            <a:ext cx="2652642" cy="265264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7" descr="C:\Users\ADMIN\Desktop\Nong trai\472224296 (a6).jpg">
            <a:extLst>
              <a:ext uri="{FF2B5EF4-FFF2-40B4-BE49-F238E27FC236}">
                <a16:creationId xmlns:a16="http://schemas.microsoft.com/office/drawing/2014/main" id="{A9039568-FAC9-E5A2-11DD-88301ED603DB}"/>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0" b="100000" l="0" r="100000">
                        <a14:backgroundMark x1="48252" y1="16197" x2="64336" y2="11268"/>
                        <a14:backgroundMark x1="76923" y1="51408" x2="98601" y2="73944"/>
                        <a14:backgroundMark x1="71329" y1="13380" x2="12587" y2="4930"/>
                        <a14:backgroundMark x1="53147" y1="27465" x2="34965" y2="4930"/>
                        <a14:backgroundMark x1="75524" y1="46479" x2="95804" y2="55634"/>
                        <a14:backgroundMark x1="77622" y1="42958" x2="95105" y2="43662"/>
                        <a14:backgroundMark x1="13287" y1="44366" x2="20979" y2="84507"/>
                        <a14:backgroundMark x1="20979" y1="84507" x2="52448" y2="93662"/>
                        <a14:backgroundMark x1="52448" y1="93662" x2="77622" y2="83099"/>
                        <a14:backgroundMark x1="76224" y1="40845" x2="90909" y2="46479"/>
                        <a14:backgroundMark x1="30769" y1="15493" x2="16783" y2="7746"/>
                      </a14:backgroundRemoval>
                    </a14:imgEffect>
                  </a14:imgLayer>
                </a14:imgProps>
              </a:ext>
              <a:ext uri="{28A0092B-C50C-407E-A947-70E740481C1C}">
                <a14:useLocalDpi xmlns:a14="http://schemas.microsoft.com/office/drawing/2010/main" val="0"/>
              </a:ext>
            </a:extLst>
          </a:blip>
          <a:srcRect/>
          <a:stretch>
            <a:fillRect/>
          </a:stretch>
        </p:blipFill>
        <p:spPr bwMode="auto">
          <a:xfrm>
            <a:off x="4406683" y="5156363"/>
            <a:ext cx="1530224" cy="1519522"/>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6154">
            <a:extLst>
              <a:ext uri="{FF2B5EF4-FFF2-40B4-BE49-F238E27FC236}">
                <a16:creationId xmlns:a16="http://schemas.microsoft.com/office/drawing/2014/main" id="{162FEFB6-61F0-7C21-6912-45900575819D}"/>
              </a:ext>
            </a:extLst>
          </p:cNvPr>
          <p:cNvPicPr>
            <a:picLocks noChangeAspect="1"/>
          </p:cNvPicPr>
          <p:nvPr/>
        </p:nvPicPr>
        <p:blipFill>
          <a:blip r:embed="rId18"/>
          <a:stretch>
            <a:fillRect/>
          </a:stretch>
        </p:blipFill>
        <p:spPr>
          <a:xfrm>
            <a:off x="4976008" y="5112505"/>
            <a:ext cx="59220" cy="1417468"/>
          </a:xfrm>
          <a:prstGeom prst="rect">
            <a:avLst/>
          </a:prstGeom>
        </p:spPr>
      </p:pic>
      <p:pic>
        <p:nvPicPr>
          <p:cNvPr id="6156" name="Picture 6155">
            <a:extLst>
              <a:ext uri="{FF2B5EF4-FFF2-40B4-BE49-F238E27FC236}">
                <a16:creationId xmlns:a16="http://schemas.microsoft.com/office/drawing/2014/main" id="{F2134BA6-C663-D2F4-FE07-5FD5CBD2CDD6}"/>
              </a:ext>
            </a:extLst>
          </p:cNvPr>
          <p:cNvPicPr>
            <a:picLocks noChangeAspect="1"/>
          </p:cNvPicPr>
          <p:nvPr/>
        </p:nvPicPr>
        <p:blipFill>
          <a:blip r:embed="rId18"/>
          <a:stretch>
            <a:fillRect/>
          </a:stretch>
        </p:blipFill>
        <p:spPr>
          <a:xfrm>
            <a:off x="5333199" y="5108070"/>
            <a:ext cx="59220" cy="1417468"/>
          </a:xfrm>
          <a:prstGeom prst="rect">
            <a:avLst/>
          </a:prstGeom>
        </p:spPr>
      </p:pic>
      <p:pic>
        <p:nvPicPr>
          <p:cNvPr id="6157" name="Picture 6156">
            <a:extLst>
              <a:ext uri="{FF2B5EF4-FFF2-40B4-BE49-F238E27FC236}">
                <a16:creationId xmlns:a16="http://schemas.microsoft.com/office/drawing/2014/main" id="{E9993A8F-DC2B-E6AD-B608-00503235DD6C}"/>
              </a:ext>
            </a:extLst>
          </p:cNvPr>
          <p:cNvPicPr>
            <a:picLocks noChangeAspect="1"/>
          </p:cNvPicPr>
          <p:nvPr/>
        </p:nvPicPr>
        <p:blipFill>
          <a:blip r:embed="rId18"/>
          <a:stretch>
            <a:fillRect/>
          </a:stretch>
        </p:blipFill>
        <p:spPr>
          <a:xfrm>
            <a:off x="4815423" y="5130446"/>
            <a:ext cx="59220" cy="1417468"/>
          </a:xfrm>
          <a:prstGeom prst="rect">
            <a:avLst/>
          </a:prstGeom>
        </p:spPr>
      </p:pic>
      <p:pic>
        <p:nvPicPr>
          <p:cNvPr id="6158" name="Picture 6157">
            <a:extLst>
              <a:ext uri="{FF2B5EF4-FFF2-40B4-BE49-F238E27FC236}">
                <a16:creationId xmlns:a16="http://schemas.microsoft.com/office/drawing/2014/main" id="{C5BDCF45-586C-3028-1DB3-B7A5B514D2BB}"/>
              </a:ext>
            </a:extLst>
          </p:cNvPr>
          <p:cNvPicPr>
            <a:picLocks noChangeAspect="1"/>
          </p:cNvPicPr>
          <p:nvPr/>
        </p:nvPicPr>
        <p:blipFill>
          <a:blip r:embed="rId18"/>
          <a:stretch>
            <a:fillRect/>
          </a:stretch>
        </p:blipFill>
        <p:spPr>
          <a:xfrm>
            <a:off x="5164412" y="5117729"/>
            <a:ext cx="59220" cy="1417468"/>
          </a:xfrm>
          <a:prstGeom prst="rect">
            <a:avLst/>
          </a:prstGeom>
        </p:spPr>
      </p:pic>
      <p:pic>
        <p:nvPicPr>
          <p:cNvPr id="6161" name="Picture 6160">
            <a:extLst>
              <a:ext uri="{FF2B5EF4-FFF2-40B4-BE49-F238E27FC236}">
                <a16:creationId xmlns:a16="http://schemas.microsoft.com/office/drawing/2014/main" id="{35008A32-AFBE-25B1-36EF-6B4BB7329C4D}"/>
              </a:ext>
            </a:extLst>
          </p:cNvPr>
          <p:cNvPicPr>
            <a:picLocks noChangeAspect="1"/>
          </p:cNvPicPr>
          <p:nvPr/>
        </p:nvPicPr>
        <p:blipFill>
          <a:blip r:embed="rId18"/>
          <a:stretch>
            <a:fillRect/>
          </a:stretch>
        </p:blipFill>
        <p:spPr>
          <a:xfrm>
            <a:off x="5525322" y="5151348"/>
            <a:ext cx="59220" cy="1417468"/>
          </a:xfrm>
          <a:prstGeom prst="rect">
            <a:avLst/>
          </a:prstGeom>
        </p:spPr>
      </p:pic>
      <p:pic>
        <p:nvPicPr>
          <p:cNvPr id="6162" name="Picture 6161">
            <a:extLst>
              <a:ext uri="{FF2B5EF4-FFF2-40B4-BE49-F238E27FC236}">
                <a16:creationId xmlns:a16="http://schemas.microsoft.com/office/drawing/2014/main" id="{7E611000-C21C-6E7B-6EC1-72DD39437817}"/>
              </a:ext>
            </a:extLst>
          </p:cNvPr>
          <p:cNvPicPr>
            <a:picLocks noChangeAspect="1"/>
          </p:cNvPicPr>
          <p:nvPr/>
        </p:nvPicPr>
        <p:blipFill>
          <a:blip r:embed="rId18"/>
          <a:stretch>
            <a:fillRect/>
          </a:stretch>
        </p:blipFill>
        <p:spPr>
          <a:xfrm>
            <a:off x="4562267" y="5212405"/>
            <a:ext cx="59220" cy="1417468"/>
          </a:xfrm>
          <a:prstGeom prst="rect">
            <a:avLst/>
          </a:prstGeom>
        </p:spPr>
      </p:pic>
    </p:spTree>
    <p:extLst>
      <p:ext uri="{BB962C8B-B14F-4D97-AF65-F5344CB8AC3E}">
        <p14:creationId xmlns:p14="http://schemas.microsoft.com/office/powerpoint/2010/main" val="13702258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15" repeatCount="indefinite" fill="hold" display="0">
                  <p:stCondLst>
                    <p:cond delay="indefinite"/>
                  </p:stCondLst>
                  <p:endCondLst>
                    <p:cond evt="onStopAudio" delay="0">
                      <p:tgtEl>
                        <p:sldTgt/>
                      </p:tgtEl>
                    </p:cond>
                  </p:endCondLst>
                </p:cTn>
                <p:tgtEl>
                  <p:spTgt spid="6"/>
                </p:tgtEl>
              </p:cMediaNode>
            </p:audio>
            <p:seq concurrent="1" nextAc="seek">
              <p:cTn id="16" restart="whenNotActive" fill="hold" evtFilter="cancelBubble" nodeType="interactiveSeq">
                <p:stCondLst>
                  <p:cond evt="onClick" delay="0">
                    <p:tgtEl>
                      <p:spTgt spid="28"/>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withEffect">
                                  <p:stCondLst>
                                    <p:cond delay="0"/>
                                  </p:stCondLst>
                                  <p:childTnLst>
                                    <p:set>
                                      <p:cBhvr>
                                        <p:cTn id="20"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1" restart="whenNotActive" fill="hold" evtFilter="cancelBubble" nodeType="interactiveSeq">
                <p:stCondLst>
                  <p:cond evt="onClick" delay="0">
                    <p:tgtEl>
                      <p:spTgt spid="6154"/>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withEffect">
                                  <p:stCondLst>
                                    <p:cond delay="0"/>
                                  </p:stCondLst>
                                  <p:childTnLst>
                                    <p:set>
                                      <p:cBhvr>
                                        <p:cTn id="25" dur="1" fill="hold">
                                          <p:stCondLst>
                                            <p:cond delay="0"/>
                                          </p:stCondLst>
                                        </p:cTn>
                                        <p:tgtEl>
                                          <p:spTgt spid="6154"/>
                                        </p:tgtEl>
                                        <p:attrNameLst>
                                          <p:attrName>style.visibility</p:attrName>
                                        </p:attrNameLst>
                                      </p:cBhvr>
                                      <p:to>
                                        <p:strVal val="hidden"/>
                                      </p:to>
                                    </p:set>
                                  </p:childTnLst>
                                </p:cTn>
                              </p:par>
                            </p:childTnLst>
                          </p:cTn>
                        </p:par>
                      </p:childTnLst>
                    </p:cTn>
                  </p:par>
                </p:childTnLst>
              </p:cTn>
              <p:nextCondLst>
                <p:cond evt="onClick" delay="0">
                  <p:tgtEl>
                    <p:spTgt spid="6154"/>
                  </p:tgtEl>
                </p:cond>
              </p:nextCondLst>
            </p:seq>
          </p:childTnLst>
        </p:cTn>
      </p:par>
    </p:tnLst>
    <p:bldLst>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796</TotalTime>
  <Words>699</Words>
  <Application>Microsoft Office PowerPoint</Application>
  <PresentationFormat>Widescreen</PresentationFormat>
  <Paragraphs>63</Paragraphs>
  <Slides>19</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等线</vt:lpstr>
      <vt:lpstr>等线 Light</vt:lpstr>
      <vt:lpstr>SVN-Internation</vt:lpstr>
      <vt:lpstr>字魂93号-萌趣小丸子</vt:lpstr>
      <vt:lpstr>Arial</vt:lpstr>
      <vt:lpstr>Calibri</vt:lpstr>
      <vt:lpstr>Cambria</vt:lpstr>
      <vt:lpstr>Segoe UI Semibold</vt:lpstr>
      <vt:lpstr>Tahoma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宁</dc:creator>
  <cp:lastModifiedBy>anh nguyễn</cp:lastModifiedBy>
  <cp:revision>22</cp:revision>
  <dcterms:created xsi:type="dcterms:W3CDTF">2022-07-13T05:01:54Z</dcterms:created>
  <dcterms:modified xsi:type="dcterms:W3CDTF">2022-09-07T23:02:32Z</dcterms:modified>
</cp:coreProperties>
</file>