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4" r:id="rId3"/>
    <p:sldMasterId id="2147483726" r:id="rId4"/>
  </p:sldMasterIdLst>
  <p:sldIdLst>
    <p:sldId id="304" r:id="rId5"/>
    <p:sldId id="305" r:id="rId6"/>
    <p:sldId id="306" r:id="rId7"/>
    <p:sldId id="307" r:id="rId8"/>
    <p:sldId id="308" r:id="rId9"/>
    <p:sldId id="309" r:id="rId10"/>
    <p:sldId id="310" r:id="rId11"/>
    <p:sldId id="316" r:id="rId12"/>
    <p:sldId id="319" r:id="rId13"/>
    <p:sldId id="317" r:id="rId14"/>
    <p:sldId id="311" r:id="rId15"/>
    <p:sldId id="312" r:id="rId16"/>
    <p:sldId id="313" r:id="rId17"/>
    <p:sldId id="314" r:id="rId18"/>
    <p:sldId id="318" r:id="rId19"/>
    <p:sldId id="31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5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410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6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21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67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58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8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68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5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50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34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95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52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72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971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7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2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0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19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11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22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91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5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191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63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18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97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83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4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2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823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AD9AC-D7FB-416A-AA9D-9322DE0155B4}"/>
              </a:ext>
            </a:extLst>
          </p:cNvPr>
          <p:cNvSpPr txBox="1"/>
          <p:nvPr/>
        </p:nvSpPr>
        <p:spPr>
          <a:xfrm>
            <a:off x="2523224" y="1896039"/>
            <a:ext cx="953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Phép cộng (không nhớ) trong phạm vi 1000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2523224" y="4065728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(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AD9AC-D7FB-416A-AA9D-9322DE0155B4}"/>
              </a:ext>
            </a:extLst>
          </p:cNvPr>
          <p:cNvSpPr txBox="1"/>
          <p:nvPr/>
        </p:nvSpPr>
        <p:spPr>
          <a:xfrm>
            <a:off x="5348456" y="2604296"/>
            <a:ext cx="210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2487904" y="4796444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326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2487904" y="5484967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253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2064502" y="5180890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+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23224" y="6058729"/>
            <a:ext cx="886092" cy="2206"/>
          </a:xfrm>
          <a:prstGeom prst="line">
            <a:avLst/>
          </a:prstGeom>
          <a:ln w="28575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4606669" y="4796444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6875292" y="4796444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8894099" y="4796443"/>
            <a:ext cx="13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332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</a:t>
              </a:r>
              <a:r>
                <a:rPr lang="en-US" sz="2800" dirty="0" smtClean="0"/>
                <a:t>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7" y="3510843"/>
              <a:ext cx="1257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</a:t>
              </a:r>
              <a:r>
                <a:rPr lang="en-US" sz="2800" dirty="0" smtClean="0"/>
                <a:t>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</a:t>
              </a:r>
              <a:r>
                <a:rPr lang="en-US" sz="2000" dirty="0" smtClean="0">
                  <a:solidFill>
                    <a:schemeClr val="tx1"/>
                  </a:solidFill>
                </a:rPr>
                <a:t>221kg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 l + 850 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 smtClean="0">
                  <a:solidFill>
                    <a:schemeClr val="tx1"/>
                  </a:solidFill>
                </a:rPr>
                <a:t>234l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+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645l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1131034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……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……kg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…..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……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….(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…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B0C58A-504F-4D42-95B2-11713D1B1458}"/>
              </a:ext>
            </a:extLst>
          </p:cNvPr>
          <p:cNvSpPr txBox="1"/>
          <p:nvPr/>
        </p:nvSpPr>
        <p:spPr>
          <a:xfrm>
            <a:off x="2497270" y="497149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(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4642303" y="1204520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0C58A-504F-4D42-95B2-11713D1B1458}"/>
              </a:ext>
            </a:extLst>
          </p:cNvPr>
          <p:cNvSpPr txBox="1"/>
          <p:nvPr/>
        </p:nvSpPr>
        <p:spPr>
          <a:xfrm>
            <a:off x="2578190" y="4808397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(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4723223" y="5515768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823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AD9AC-D7FB-416A-AA9D-9322DE0155B4}"/>
              </a:ext>
            </a:extLst>
          </p:cNvPr>
          <p:cNvSpPr txBox="1"/>
          <p:nvPr/>
        </p:nvSpPr>
        <p:spPr>
          <a:xfrm>
            <a:off x="2523224" y="1896039"/>
            <a:ext cx="953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Phép cộng (không nhớ) trong phạm vi 1000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AD9AC-D7FB-416A-AA9D-9322DE0155B4}"/>
              </a:ext>
            </a:extLst>
          </p:cNvPr>
          <p:cNvSpPr txBox="1"/>
          <p:nvPr/>
        </p:nvSpPr>
        <p:spPr>
          <a:xfrm>
            <a:off x="5348456" y="2604296"/>
            <a:ext cx="210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Đặt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326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643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7235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601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UTM Cookies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129</cp:revision>
  <dcterms:created xsi:type="dcterms:W3CDTF">2021-06-02T01:34:28Z</dcterms:created>
  <dcterms:modified xsi:type="dcterms:W3CDTF">2022-04-01T04:00:49Z</dcterms:modified>
</cp:coreProperties>
</file>