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7" r:id="rId3"/>
    <p:sldId id="262" r:id="rId4"/>
    <p:sldId id="269" r:id="rId5"/>
    <p:sldId id="273" r:id="rId6"/>
    <p:sldId id="277" r:id="rId7"/>
    <p:sldId id="274" r:id="rId8"/>
    <p:sldId id="276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32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3: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6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ldLvl="0" animBg="1"/>
      <p:bldP spid="25" grpId="2" bldLvl="0" animBg="1"/>
      <p:bldP spid="27" grpId="1" bldLvl="0" animBg="1"/>
      <p:bldP spid="27" grpId="2" bldLvl="0" animBg="1"/>
      <p:bldP spid="28" grpId="1" bldLvl="0" animBg="1"/>
      <p:bldP spid="28" grpId="2" bldLvl="0" animBg="1"/>
      <p:bldP spid="29" grpId="0" bldLvl="0" animBg="1"/>
      <p:bldP spid="29" grpId="2" bldLvl="0" animBg="1"/>
      <p:bldP spid="30" grpId="1" bldLvl="0" animBg="1"/>
      <p:bldP spid="30" grpId="2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16735"/>
            <a:ext cx="2874258" cy="705990"/>
            <a:chOff x="30507" y="1382937"/>
            <a:chExt cx="287425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100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66ACED-4623-4E39-BA4C-3922E47D0532}"/>
              </a:ext>
            </a:extLst>
          </p:cNvPr>
          <p:cNvGrpSpPr/>
          <p:nvPr/>
        </p:nvGrpSpPr>
        <p:grpSpPr>
          <a:xfrm>
            <a:off x="392713" y="1290440"/>
            <a:ext cx="3977268" cy="2034576"/>
            <a:chOff x="105634" y="1366284"/>
            <a:chExt cx="3977268" cy="20345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FC4C19-76D0-471F-906C-60BCF34C4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AE0C41F-0276-483F-B014-19911ECE73D2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40 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C7E5F2D-8E07-45A8-A89E-D10535A16A0B}"/>
              </a:ext>
            </a:extLst>
          </p:cNvPr>
          <p:cNvGrpSpPr/>
          <p:nvPr/>
        </p:nvGrpSpPr>
        <p:grpSpPr>
          <a:xfrm>
            <a:off x="3869560" y="2204840"/>
            <a:ext cx="3977268" cy="2034576"/>
            <a:chOff x="105634" y="1366284"/>
            <a:chExt cx="3977268" cy="2034576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31BDA71D-0B20-4CDB-8451-29DD2CB3B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D3E349B-8E4E-4A9A-B82A-098A8C965DF9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70 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A70B64E-EC0F-4BFA-AEDA-66311941A7AA}"/>
              </a:ext>
            </a:extLst>
          </p:cNvPr>
          <p:cNvGrpSpPr/>
          <p:nvPr/>
        </p:nvGrpSpPr>
        <p:grpSpPr>
          <a:xfrm>
            <a:off x="7123123" y="3391976"/>
            <a:ext cx="3977268" cy="2034576"/>
            <a:chOff x="105634" y="1366284"/>
            <a:chExt cx="3977268" cy="2034576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B824C43-266E-4165-BBEA-2D0D945A7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DE11A0F-27F5-4983-877C-8C9390EDB8F1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90 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29F93A35-DF36-4EC9-986F-6D1B35D33065}"/>
              </a:ext>
            </a:extLst>
          </p:cNvPr>
          <p:cNvSpPr txBox="1"/>
          <p:nvPr/>
        </p:nvSpPr>
        <p:spPr>
          <a:xfrm>
            <a:off x="2679415" y="211528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4F66346-2A83-4F42-8917-E5A2381345A6}"/>
              </a:ext>
            </a:extLst>
          </p:cNvPr>
          <p:cNvSpPr txBox="1"/>
          <p:nvPr/>
        </p:nvSpPr>
        <p:spPr>
          <a:xfrm>
            <a:off x="6120147" y="300619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B0EA865-9D21-40F2-907B-703FF035A477}"/>
              </a:ext>
            </a:extLst>
          </p:cNvPr>
          <p:cNvSpPr txBox="1"/>
          <p:nvPr/>
        </p:nvSpPr>
        <p:spPr>
          <a:xfrm>
            <a:off x="9429728" y="4205373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1" grpId="0"/>
      <p:bldP spid="102" grpId="0"/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E7D075-4B84-4640-BC68-914676CC1FE2}"/>
              </a:ext>
            </a:extLst>
          </p:cNvPr>
          <p:cNvSpPr/>
          <p:nvPr/>
        </p:nvSpPr>
        <p:spPr>
          <a:xfrm>
            <a:off x="1038745" y="1783782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6C4E14A0-73FC-48FA-8874-041050CC4EB7}"/>
              </a:ext>
            </a:extLst>
          </p:cNvPr>
          <p:cNvSpPr/>
          <p:nvPr/>
        </p:nvSpPr>
        <p:spPr>
          <a:xfrm>
            <a:off x="1612900" y="4984261"/>
            <a:ext cx="836909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42 – 15 = 27 (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27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1E941A-9374-4C90-BD65-84B3A88330FD}"/>
              </a:ext>
            </a:extLst>
          </p:cNvPr>
          <p:cNvGrpSpPr/>
          <p:nvPr/>
        </p:nvGrpSpPr>
        <p:grpSpPr>
          <a:xfrm>
            <a:off x="105634" y="133048"/>
            <a:ext cx="11266236" cy="1384995"/>
            <a:chOff x="30507" y="1199250"/>
            <a:chExt cx="11266236" cy="1384995"/>
          </a:xfrm>
        </p:grpSpPr>
        <p:sp>
          <p:nvSpPr>
            <p:cNvPr id="11" name="MH_Other_2">
              <a:extLst>
                <a:ext uri="{FF2B5EF4-FFF2-40B4-BE49-F238E27FC236}">
                  <a16:creationId xmlns:a16="http://schemas.microsoft.com/office/drawing/2014/main" id="{2E33AE62-BC3F-48A6-9CA1-C1CA7CDF03A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2D6F68-1C47-4E38-9FFC-BE4DEF755F5D}"/>
                </a:ext>
              </a:extLst>
            </p:cNvPr>
            <p:cNvSpPr txBox="1"/>
            <p:nvPr/>
          </p:nvSpPr>
          <p:spPr>
            <a:xfrm>
              <a:off x="891346" y="1199250"/>
              <a:ext cx="1040539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42 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BD23F5-39C7-42B7-91D1-F4A380A1B3F3}"/>
              </a:ext>
            </a:extLst>
          </p:cNvPr>
          <p:cNvCxnSpPr/>
          <p:nvPr/>
        </p:nvCxnSpPr>
        <p:spPr>
          <a:xfrm>
            <a:off x="4634262" y="2942721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383649-85C6-4F7B-B512-78F501CAC234}"/>
              </a:ext>
            </a:extLst>
          </p:cNvPr>
          <p:cNvGrpSpPr/>
          <p:nvPr/>
        </p:nvGrpSpPr>
        <p:grpSpPr>
          <a:xfrm>
            <a:off x="2071249" y="1888237"/>
            <a:ext cx="8192092" cy="1330708"/>
            <a:chOff x="2088027" y="1329153"/>
            <a:chExt cx="8192092" cy="133070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81248A-D2CE-4171-915A-8EE908FEB436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E4F9B11-4842-46E9-8873-4096D14BDCD4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F9C2A6A-59D4-46DB-A811-F8FA8A22F372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F004FCB6-BD0C-4C93-8DF0-869D94B1E417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540D77-3C41-4EFB-B4FF-9DBBD138630B}"/>
                </a:ext>
              </a:extLst>
            </p:cNvPr>
            <p:cNvSpPr txBox="1"/>
            <p:nvPr/>
          </p:nvSpPr>
          <p:spPr>
            <a:xfrm>
              <a:off x="5440848" y="1329153"/>
              <a:ext cx="20180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4F8CC5A-5A26-463B-AAD9-DDA51FD869B6}"/>
              </a:ext>
            </a:extLst>
          </p:cNvPr>
          <p:cNvGrpSpPr/>
          <p:nvPr/>
        </p:nvGrpSpPr>
        <p:grpSpPr>
          <a:xfrm>
            <a:off x="2077599" y="3241728"/>
            <a:ext cx="2560542" cy="882444"/>
            <a:chOff x="7751955" y="2659861"/>
            <a:chExt cx="2560542" cy="88244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5C03321-489A-4CD2-9340-2452506BC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1A9C97-5D7D-46F7-9E2C-B0E76F825025}"/>
                </a:ext>
              </a:extLst>
            </p:cNvPr>
            <p:cNvSpPr txBox="1"/>
            <p:nvPr/>
          </p:nvSpPr>
          <p:spPr>
            <a:xfrm>
              <a:off x="7972795" y="2957530"/>
              <a:ext cx="21188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6935BB-6D67-41A5-856C-CD8EB78BBE06}"/>
              </a:ext>
            </a:extLst>
          </p:cNvPr>
          <p:cNvGrpSpPr/>
          <p:nvPr/>
        </p:nvGrpSpPr>
        <p:grpSpPr>
          <a:xfrm>
            <a:off x="4638141" y="3218945"/>
            <a:ext cx="5625199" cy="883670"/>
            <a:chOff x="7336122" y="3665047"/>
            <a:chExt cx="5625199" cy="88367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73C5D8B-F869-4146-98BD-317B2A8F5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3545"/>
            <a:stretch/>
          </p:blipFill>
          <p:spPr>
            <a:xfrm>
              <a:off x="7336122" y="3665047"/>
              <a:ext cx="5625199" cy="340637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F7E0AC8-F593-4798-B7BE-DD6E5B5DA912}"/>
                </a:ext>
              </a:extLst>
            </p:cNvPr>
            <p:cNvSpPr txBox="1"/>
            <p:nvPr/>
          </p:nvSpPr>
          <p:spPr>
            <a:xfrm>
              <a:off x="9246587" y="3963942"/>
              <a:ext cx="1836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ounded Rectangle 8">
            <a:extLst>
              <a:ext uri="{FF2B5EF4-FFF2-40B4-BE49-F238E27FC236}">
                <a16:creationId xmlns:a16="http://schemas.microsoft.com/office/drawing/2014/main" id="{3C9F306C-16CC-4B59-A623-49B71E112397}"/>
              </a:ext>
            </a:extLst>
          </p:cNvPr>
          <p:cNvSpPr/>
          <p:nvPr/>
        </p:nvSpPr>
        <p:spPr>
          <a:xfrm>
            <a:off x="4938946" y="4447294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7" grpId="0"/>
      <p:bldP spid="9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CD4BA-717D-416E-96CB-4ECB255D6B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/>
        </p:blipFill>
        <p:spPr>
          <a:xfrm>
            <a:off x="8084531" y="793789"/>
            <a:ext cx="3195503" cy="3771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D63021-A338-410C-9715-695B891C8E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364858" y="549331"/>
            <a:ext cx="2821259" cy="4015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A47810-9510-40A0-B824-564AF342F9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/>
        </p:blipFill>
        <p:spPr>
          <a:xfrm>
            <a:off x="3838823" y="301943"/>
            <a:ext cx="3949622" cy="4426080"/>
          </a:xfrm>
          <a:prstGeom prst="rect">
            <a:avLst/>
          </a:prstGeom>
        </p:spPr>
      </p:pic>
      <p:sp>
        <p:nvSpPr>
          <p:cNvPr id="15" name="MH_Other_2">
            <a:extLst>
              <a:ext uri="{FF2B5EF4-FFF2-40B4-BE49-F238E27FC236}">
                <a16:creationId xmlns:a16="http://schemas.microsoft.com/office/drawing/2014/main" id="{DB2232C4-B838-46ED-BD51-6F067000057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C069972A-9DCF-4EF0-8190-985B37B3A8A0}"/>
              </a:ext>
            </a:extLst>
          </p:cNvPr>
          <p:cNvSpPr/>
          <p:nvPr/>
        </p:nvSpPr>
        <p:spPr>
          <a:xfrm>
            <a:off x="65726" y="4728023"/>
            <a:ext cx="11613766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87391-E6C8-4C1B-B498-846B36A86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615877" y="-288069"/>
            <a:ext cx="2821259" cy="4015985"/>
          </a:xfrm>
          <a:prstGeom prst="rect">
            <a:avLst/>
          </a:prstGeom>
        </p:spPr>
      </p:pic>
      <p:sp>
        <p:nvSpPr>
          <p:cNvPr id="7" name="MH_Other_2">
            <a:extLst>
              <a:ext uri="{FF2B5EF4-FFF2-40B4-BE49-F238E27FC236}">
                <a16:creationId xmlns:a16="http://schemas.microsoft.com/office/drawing/2014/main" id="{1A17F8EE-F8A9-4D92-A8DD-4E9F0D1A70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A1F8EC-6D2D-479A-8A73-B58BF35AFE16}"/>
              </a:ext>
            </a:extLst>
          </p:cNvPr>
          <p:cNvSpPr txBox="1"/>
          <p:nvPr/>
        </p:nvSpPr>
        <p:spPr>
          <a:xfrm>
            <a:off x="3437136" y="1407688"/>
            <a:ext cx="78222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46 - 28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49E5AF07-CE2D-4736-A7D5-FE016AAF24E1}"/>
              </a:ext>
            </a:extLst>
          </p:cNvPr>
          <p:cNvSpPr/>
          <p:nvPr/>
        </p:nvSpPr>
        <p:spPr>
          <a:xfrm>
            <a:off x="5518218" y="3834214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564C02B2-F891-432C-A4B3-EDB2CC51249C}"/>
              </a:ext>
            </a:extLst>
          </p:cNvPr>
          <p:cNvSpPr/>
          <p:nvPr/>
        </p:nvSpPr>
        <p:spPr>
          <a:xfrm>
            <a:off x="219307" y="4496206"/>
            <a:ext cx="11753385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46 - 28 = 18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18</a:t>
            </a: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ABC4095D-8D38-4DC2-9EE4-79263A9906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7D3E45-9B76-4B18-992C-38FC2713F8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13" name="五角星 28">
            <a:extLst>
              <a:ext uri="{FF2B5EF4-FFF2-40B4-BE49-F238E27FC236}">
                <a16:creationId xmlns:a16="http://schemas.microsoft.com/office/drawing/2014/main" id="{E851B8D2-5ED4-41DC-977F-8209F78077D7}"/>
              </a:ext>
            </a:extLst>
          </p:cNvPr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五角星 35">
            <a:extLst>
              <a:ext uri="{FF2B5EF4-FFF2-40B4-BE49-F238E27FC236}">
                <a16:creationId xmlns:a16="http://schemas.microsoft.com/office/drawing/2014/main" id="{C176C9CE-F85F-4141-BE9C-9808EB7E8A95}"/>
              </a:ext>
            </a:extLst>
          </p:cNvPr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五角星 32">
            <a:extLst>
              <a:ext uri="{FF2B5EF4-FFF2-40B4-BE49-F238E27FC236}">
                <a16:creationId xmlns:a16="http://schemas.microsoft.com/office/drawing/2014/main" id="{FB874F2E-EB5C-4B4B-BD7A-828C864D413D}"/>
              </a:ext>
            </a:extLst>
          </p:cNvPr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3918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768986-8BF4-4E51-B230-D0A5F0AF71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/>
        </p:blipFill>
        <p:spPr>
          <a:xfrm>
            <a:off x="8121152" y="942028"/>
            <a:ext cx="3195503" cy="37715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4A3A76-FA8A-46A9-A2E8-C81EDBA0B6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492329" y="771653"/>
            <a:ext cx="2821259" cy="40159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AF0C72-3F21-4F86-98E3-7DFE190D0B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/>
        </p:blipFill>
        <p:spPr>
          <a:xfrm>
            <a:off x="3972135" y="724964"/>
            <a:ext cx="3949622" cy="4426080"/>
          </a:xfrm>
          <a:prstGeom prst="rect">
            <a:avLst/>
          </a:prstGeom>
        </p:spPr>
      </p:pic>
      <p:sp>
        <p:nvSpPr>
          <p:cNvPr id="25" name="MH_Other_2">
            <a:extLst>
              <a:ext uri="{FF2B5EF4-FFF2-40B4-BE49-F238E27FC236}">
                <a16:creationId xmlns:a16="http://schemas.microsoft.com/office/drawing/2014/main" id="{86ED61A9-F862-4C91-9324-0D1AEDFEE45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1F44B6A5-AEFB-4A0F-9211-3C2DE9B8D36F}"/>
              </a:ext>
            </a:extLst>
          </p:cNvPr>
          <p:cNvSpPr/>
          <p:nvPr/>
        </p:nvSpPr>
        <p:spPr>
          <a:xfrm>
            <a:off x="980270" y="0"/>
            <a:ext cx="11613766" cy="6573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E99CC279-E282-40A3-874F-1CE406CA1215}"/>
              </a:ext>
            </a:extLst>
          </p:cNvPr>
          <p:cNvSpPr/>
          <p:nvPr/>
        </p:nvSpPr>
        <p:spPr>
          <a:xfrm>
            <a:off x="7480143" y="469435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5FDB23EA-634A-4497-B2FA-71519411968A}"/>
              </a:ext>
            </a:extLst>
          </p:cNvPr>
          <p:cNvSpPr/>
          <p:nvPr/>
        </p:nvSpPr>
        <p:spPr>
          <a:xfrm>
            <a:off x="10725602" y="474733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E27CAD9A-49A6-4451-B04D-A4930A26B7E0}"/>
              </a:ext>
            </a:extLst>
          </p:cNvPr>
          <p:cNvSpPr/>
          <p:nvPr/>
        </p:nvSpPr>
        <p:spPr>
          <a:xfrm>
            <a:off x="2987755" y="4707686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DA334A32-DF52-4EDD-BBDB-A4EF60E043EE}"/>
              </a:ext>
            </a:extLst>
          </p:cNvPr>
          <p:cNvSpPr/>
          <p:nvPr/>
        </p:nvSpPr>
        <p:spPr>
          <a:xfrm>
            <a:off x="1488068" y="5257080"/>
            <a:ext cx="8671932" cy="1289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542D93-84B7-4228-A4DC-8B9AE4F392AC}"/>
              </a:ext>
            </a:extLst>
          </p:cNvPr>
          <p:cNvSpPr/>
          <p:nvPr/>
        </p:nvSpPr>
        <p:spPr>
          <a:xfrm>
            <a:off x="7953334" y="1080979"/>
            <a:ext cx="3594293" cy="3574062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25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41729" y="395208"/>
            <a:ext cx="5458825" cy="705990"/>
            <a:chOff x="30507" y="1382937"/>
            <a:chExt cx="5458825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4684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AEA134C-3F3A-4FD7-9B1B-7E43708C0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55" y="795353"/>
            <a:ext cx="10441135" cy="529218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918D013-F42D-491B-AE42-F095BEFF761B}"/>
              </a:ext>
            </a:extLst>
          </p:cNvPr>
          <p:cNvSpPr/>
          <p:nvPr/>
        </p:nvSpPr>
        <p:spPr>
          <a:xfrm>
            <a:off x="3352800" y="3183467"/>
            <a:ext cx="5799667" cy="1058333"/>
          </a:xfrm>
          <a:custGeom>
            <a:avLst/>
            <a:gdLst>
              <a:gd name="connsiteX0" fmla="*/ 0 w 5799667"/>
              <a:gd name="connsiteY0" fmla="*/ 0 h 1058333"/>
              <a:gd name="connsiteX1" fmla="*/ 1168400 w 5799667"/>
              <a:gd name="connsiteY1" fmla="*/ 533400 h 1058333"/>
              <a:gd name="connsiteX2" fmla="*/ 3835400 w 5799667"/>
              <a:gd name="connsiteY2" fmla="*/ 524933 h 1058333"/>
              <a:gd name="connsiteX3" fmla="*/ 4766733 w 5799667"/>
              <a:gd name="connsiteY3" fmla="*/ 575733 h 1058333"/>
              <a:gd name="connsiteX4" fmla="*/ 5799667 w 5799667"/>
              <a:gd name="connsiteY4" fmla="*/ 1058333 h 10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9667" h="1058333">
                <a:moveTo>
                  <a:pt x="0" y="0"/>
                </a:moveTo>
                <a:cubicBezTo>
                  <a:pt x="264583" y="222955"/>
                  <a:pt x="529167" y="445911"/>
                  <a:pt x="1168400" y="533400"/>
                </a:cubicBezTo>
                <a:cubicBezTo>
                  <a:pt x="1807633" y="620889"/>
                  <a:pt x="3235678" y="517878"/>
                  <a:pt x="3835400" y="524933"/>
                </a:cubicBezTo>
                <a:cubicBezTo>
                  <a:pt x="4435122" y="531988"/>
                  <a:pt x="4439355" y="486833"/>
                  <a:pt x="4766733" y="575733"/>
                </a:cubicBezTo>
                <a:cubicBezTo>
                  <a:pt x="5094111" y="664633"/>
                  <a:pt x="5446889" y="861483"/>
                  <a:pt x="5799667" y="10583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6F10AC-4515-4DC0-A3AA-D35DE0410E7C}"/>
              </a:ext>
            </a:extLst>
          </p:cNvPr>
          <p:cNvSpPr/>
          <p:nvPr/>
        </p:nvSpPr>
        <p:spPr>
          <a:xfrm>
            <a:off x="2556933" y="3166533"/>
            <a:ext cx="3673747" cy="1032934"/>
          </a:xfrm>
          <a:custGeom>
            <a:avLst/>
            <a:gdLst>
              <a:gd name="connsiteX0" fmla="*/ 3657600 w 3673747"/>
              <a:gd name="connsiteY0" fmla="*/ 0 h 1032934"/>
              <a:gd name="connsiteX1" fmla="*/ 3420534 w 3673747"/>
              <a:gd name="connsiteY1" fmla="*/ 431800 h 1032934"/>
              <a:gd name="connsiteX2" fmla="*/ 1905000 w 3673747"/>
              <a:gd name="connsiteY2" fmla="*/ 685800 h 1032934"/>
              <a:gd name="connsiteX3" fmla="*/ 685800 w 3673747"/>
              <a:gd name="connsiteY3" fmla="*/ 685800 h 1032934"/>
              <a:gd name="connsiteX4" fmla="*/ 0 w 3673747"/>
              <a:gd name="connsiteY4" fmla="*/ 1032934 h 103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747" h="1032934">
                <a:moveTo>
                  <a:pt x="3657600" y="0"/>
                </a:moveTo>
                <a:cubicBezTo>
                  <a:pt x="3685117" y="158750"/>
                  <a:pt x="3712634" y="317500"/>
                  <a:pt x="3420534" y="431800"/>
                </a:cubicBezTo>
                <a:cubicBezTo>
                  <a:pt x="3128434" y="546100"/>
                  <a:pt x="2360789" y="643467"/>
                  <a:pt x="1905000" y="685800"/>
                </a:cubicBezTo>
                <a:cubicBezTo>
                  <a:pt x="1449211" y="728133"/>
                  <a:pt x="1003300" y="627944"/>
                  <a:pt x="685800" y="685800"/>
                </a:cubicBezTo>
                <a:cubicBezTo>
                  <a:pt x="368300" y="743656"/>
                  <a:pt x="184150" y="888295"/>
                  <a:pt x="0" y="103293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C23C0C-D333-485A-998C-3B4A59C270C6}"/>
              </a:ext>
            </a:extLst>
          </p:cNvPr>
          <p:cNvSpPr/>
          <p:nvPr/>
        </p:nvSpPr>
        <p:spPr>
          <a:xfrm>
            <a:off x="5858933" y="3208867"/>
            <a:ext cx="3386667" cy="1159933"/>
          </a:xfrm>
          <a:custGeom>
            <a:avLst/>
            <a:gdLst>
              <a:gd name="connsiteX0" fmla="*/ 3386667 w 3386667"/>
              <a:gd name="connsiteY0" fmla="*/ 0 h 1159933"/>
              <a:gd name="connsiteX1" fmla="*/ 2387600 w 3386667"/>
              <a:gd name="connsiteY1" fmla="*/ 262467 h 1159933"/>
              <a:gd name="connsiteX2" fmla="*/ 1193800 w 3386667"/>
              <a:gd name="connsiteY2" fmla="*/ 296333 h 1159933"/>
              <a:gd name="connsiteX3" fmla="*/ 0 w 3386667"/>
              <a:gd name="connsiteY3" fmla="*/ 1159933 h 115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7" h="1159933">
                <a:moveTo>
                  <a:pt x="3386667" y="0"/>
                </a:moveTo>
                <a:cubicBezTo>
                  <a:pt x="3069872" y="106539"/>
                  <a:pt x="2753078" y="213078"/>
                  <a:pt x="2387600" y="262467"/>
                </a:cubicBezTo>
                <a:cubicBezTo>
                  <a:pt x="2022122" y="311856"/>
                  <a:pt x="1591733" y="146755"/>
                  <a:pt x="1193800" y="296333"/>
                </a:cubicBezTo>
                <a:cubicBezTo>
                  <a:pt x="795867" y="445911"/>
                  <a:pt x="397933" y="802922"/>
                  <a:pt x="0" y="11599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 animBg="1"/>
      <p:bldP spid="10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92,93”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288</Words>
  <Application>Microsoft Office PowerPoint</Application>
  <PresentationFormat>Widescreen</PresentationFormat>
  <Paragraphs>52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微软雅黑</vt:lpstr>
      <vt:lpstr>宋体</vt:lpstr>
      <vt:lpstr>Arial</vt:lpstr>
      <vt:lpstr>Arial Black</vt:lpstr>
      <vt:lpstr>Calibri</vt:lpstr>
      <vt:lpstr>Calibri Light</vt:lpstr>
      <vt:lpstr>iCiel Cadena</vt:lpstr>
      <vt:lpstr>iCiel Crocante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ha duong</cp:lastModifiedBy>
  <cp:revision>78</cp:revision>
  <dcterms:created xsi:type="dcterms:W3CDTF">2021-06-02T14:28:43Z</dcterms:created>
  <dcterms:modified xsi:type="dcterms:W3CDTF">2021-11-30T03:23:51Z</dcterms:modified>
</cp:coreProperties>
</file>