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85" r:id="rId3"/>
    <p:sldId id="275" r:id="rId4"/>
    <p:sldId id="292" r:id="rId5"/>
    <p:sldId id="276" r:id="rId6"/>
    <p:sldId id="277" r:id="rId7"/>
    <p:sldId id="28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54: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«p   ¬p 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3" y="1553520"/>
            <a:ext cx="11585716" cy="3370843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85257"/>
            <a:ext cx="11848854" cy="38715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486230" y="660230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09799" y="697808"/>
            <a:ext cx="678207" cy="620503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65030" y="4362339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Møa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rµo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lép</a:t>
            </a:r>
            <a:r>
              <a:rPr lang="en-US" sz="3600" b="1" dirty="0" smtClean="0">
                <a:latin typeface=".VnAvant" panose="020B7200000000000000" pitchFamily="34" charset="0"/>
              </a:rPr>
              <a:t> ®</a:t>
            </a:r>
            <a:r>
              <a:rPr lang="en-US" sz="3600" b="1" dirty="0" err="1" smtClean="0">
                <a:latin typeface=".VnAvant" panose="020B7200000000000000" pitchFamily="34" charset="0"/>
              </a:rPr>
              <a:t>ép</a:t>
            </a:r>
            <a:r>
              <a:rPr lang="en-US" sz="3600" b="1" dirty="0" smtClean="0">
                <a:latin typeface=".VnAvant" panose="020B7200000000000000" pitchFamily="34" charset="0"/>
              </a:rPr>
              <a:t>. </a:t>
            </a:r>
            <a:r>
              <a:rPr lang="en-US" sz="3600" b="1" err="1" smtClean="0">
                <a:latin typeface=".VnAvant" panose="020B7200000000000000" pitchFamily="34" charset="0"/>
              </a:rPr>
              <a:t>Hä</a:t>
            </a:r>
            <a:r>
              <a:rPr lang="en-US" sz="3600" b="1" smtClean="0">
                <a:latin typeface=".VnAvant" panose="020B7200000000000000" pitchFamily="34" charset="0"/>
              </a:rPr>
              <a:t> nhà nh¸i  </a:t>
            </a:r>
            <a:r>
              <a:rPr lang="en-US" sz="3600" b="1" dirty="0" err="1" smtClean="0">
                <a:latin typeface=".VnAvant" panose="020B7200000000000000" pitchFamily="34" charset="0"/>
              </a:rPr>
              <a:t>tô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häp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thi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h¸t</a:t>
            </a:r>
            <a:r>
              <a:rPr lang="en-US" sz="3600" b="1" dirty="0" smtClean="0">
                <a:latin typeface=".VnAvant" panose="020B7200000000000000" pitchFamily="34" charset="0"/>
              </a:rPr>
              <a:t> ®</a:t>
            </a:r>
            <a:r>
              <a:rPr lang="en-US" sz="3600" b="1" dirty="0" err="1" smtClean="0">
                <a:latin typeface=".VnAvant" panose="020B7200000000000000" pitchFamily="34" charset="0"/>
              </a:rPr>
              <a:t>ãn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err="1" smtClean="0">
                <a:latin typeface=".VnAvant" panose="020B7200000000000000" pitchFamily="34" charset="0"/>
              </a:rPr>
              <a:t>c¬n</a:t>
            </a:r>
            <a:r>
              <a:rPr lang="en-US" sz="3600" b="1" smtClean="0">
                <a:latin typeface=".VnAvant" panose="020B7200000000000000" pitchFamily="34" charset="0"/>
              </a:rPr>
              <a:t> m</a:t>
            </a:r>
            <a:r>
              <a:rPr lang="vi-VN" sz="3600" b="1" smtClean="0">
                <a:latin typeface=".VnAvant" panose="020B7200000000000000" pitchFamily="34" charset="0"/>
              </a:rPr>
              <a:t>ư</a:t>
            </a:r>
            <a:r>
              <a:rPr lang="en-US" sz="3600" b="1" smtClean="0">
                <a:latin typeface=".VnAvant" panose="020B7200000000000000" pitchFamily="34" charset="0"/>
              </a:rPr>
              <a:t>a </a:t>
            </a:r>
            <a:r>
              <a:rPr lang="en-US" sz="3600" b="1" dirty="0" smtClean="0">
                <a:latin typeface=".VnAvant" panose="020B7200000000000000" pitchFamily="34" charset="0"/>
              </a:rPr>
              <a:t>®</a:t>
            </a:r>
            <a:r>
              <a:rPr lang="en-US" sz="3600" b="1" dirty="0" err="1" smtClean="0">
                <a:latin typeface=".VnAvant" panose="020B7200000000000000" pitchFamily="34" charset="0"/>
              </a:rPr>
              <a:t>Çu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mïa</a:t>
            </a:r>
            <a:r>
              <a:rPr lang="en-US" sz="3600" b="1" dirty="0" smtClean="0">
                <a:latin typeface=".VnAvant" panose="020B7200000000000000" pitchFamily="34" charset="0"/>
              </a:rPr>
              <a:t>. </a:t>
            </a:r>
            <a:r>
              <a:rPr lang="en-US" sz="3600" b="1" dirty="0" err="1" smtClean="0">
                <a:latin typeface=".VnAvant" panose="020B7200000000000000" pitchFamily="34" charset="0"/>
              </a:rPr>
              <a:t>MÆt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ao</a:t>
            </a:r>
            <a:r>
              <a:rPr lang="en-US" sz="3600" b="1" dirty="0" smtClean="0">
                <a:latin typeface=".VnAvant" panose="020B7200000000000000" pitchFamily="34" charset="0"/>
              </a:rPr>
              <a:t> ran </a:t>
            </a:r>
            <a:r>
              <a:rPr lang="en-US" sz="3600" b="1" dirty="0" err="1" smtClean="0">
                <a:latin typeface=".VnAvant" panose="020B7200000000000000" pitchFamily="34" charset="0"/>
              </a:rPr>
              <a:t>ran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bµi</a:t>
            </a:r>
            <a:r>
              <a:rPr lang="en-US" sz="3600" b="1" dirty="0" smtClean="0">
                <a:latin typeface=".VnAvant" panose="020B7200000000000000" pitchFamily="34" charset="0"/>
              </a:rPr>
              <a:t> ca × </a:t>
            </a:r>
            <a:r>
              <a:rPr lang="en-US" sz="3600" b="1" dirty="0" err="1" smtClean="0">
                <a:latin typeface=".VnAvant" panose="020B7200000000000000" pitchFamily="34" charset="0"/>
              </a:rPr>
              <a:t>äp</a:t>
            </a:r>
            <a:r>
              <a:rPr lang="en-US" sz="3600" b="1" dirty="0" smtClean="0">
                <a:latin typeface=".VnAvant" panose="020B7200000000000000" pitchFamily="34" charset="0"/>
              </a:rPr>
              <a:t>, × </a:t>
            </a:r>
            <a:r>
              <a:rPr lang="en-US" sz="3600" b="1" dirty="0" err="1" smtClean="0">
                <a:latin typeface=".VnAvant" panose="020B7200000000000000" pitchFamily="34" charset="0"/>
              </a:rPr>
              <a:t>äp</a:t>
            </a:r>
            <a:r>
              <a:rPr lang="en-US" sz="3600" b="1" dirty="0" smtClean="0">
                <a:latin typeface=".VnAvant" panose="020B7200000000000000" pitchFamily="34" charset="0"/>
              </a:rPr>
              <a:t>. §µn c¸ </a:t>
            </a:r>
            <a:r>
              <a:rPr lang="en-US" sz="3600" b="1" dirty="0" err="1" smtClean="0">
                <a:latin typeface=".VnAvant" panose="020B7200000000000000" pitchFamily="34" charset="0"/>
              </a:rPr>
              <a:t>cê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lãp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ngãp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b¬i</a:t>
            </a:r>
            <a:r>
              <a:rPr lang="en-US" sz="3600" b="1" dirty="0" smtClean="0">
                <a:latin typeface=".VnAvant" panose="020B7200000000000000" pitchFamily="34" charset="0"/>
              </a:rPr>
              <a:t> ®</a:t>
            </a:r>
            <a:r>
              <a:rPr lang="en-US" sz="3600" b="1" dirty="0" err="1" smtClean="0">
                <a:latin typeface=".VnAvant" panose="020B7200000000000000" pitchFamily="34" charset="0"/>
              </a:rPr>
              <a:t>Õn</a:t>
            </a:r>
            <a:r>
              <a:rPr lang="en-US" sz="3600" b="1" dirty="0" smtClean="0">
                <a:latin typeface=".VnAvant" panose="020B7200000000000000" pitchFamily="34" charset="0"/>
              </a:rPr>
              <a:t>, </a:t>
            </a:r>
            <a:r>
              <a:rPr lang="en-US" sz="3600" b="1" dirty="0" err="1" smtClean="0">
                <a:latin typeface=".VnAvant" panose="020B7200000000000000" pitchFamily="34" charset="0"/>
              </a:rPr>
              <a:t>l©u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l©u</a:t>
            </a:r>
            <a:r>
              <a:rPr lang="en-US" sz="3600" b="1" dirty="0" smtClean="0">
                <a:latin typeface=".VnAvant" panose="020B7200000000000000" pitchFamily="34" charset="0"/>
              </a:rPr>
              <a:t> l¹i </a:t>
            </a:r>
            <a:r>
              <a:rPr lang="en-US" sz="3600" b="1" dirty="0" err="1" smtClean="0">
                <a:latin typeface=".VnAvant" panose="020B7200000000000000" pitchFamily="34" charset="0"/>
              </a:rPr>
              <a:t>ngoi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lªn</a:t>
            </a:r>
            <a:r>
              <a:rPr lang="en-US" sz="3600" b="1" dirty="0" smtClean="0">
                <a:latin typeface=".VnAvant" panose="020B7200000000000000" pitchFamily="34" charset="0"/>
              </a:rPr>
              <a:t> ®</a:t>
            </a:r>
            <a:r>
              <a:rPr lang="en-US" sz="3600" b="1" err="1" smtClean="0">
                <a:latin typeface=".VnAvant" panose="020B7200000000000000" pitchFamily="34" charset="0"/>
              </a:rPr>
              <a:t>íp</a:t>
            </a:r>
            <a:r>
              <a:rPr lang="en-US" sz="3600" b="1" smtClean="0">
                <a:latin typeface=".VnAvant" panose="020B7200000000000000" pitchFamily="34" charset="0"/>
              </a:rPr>
              <a:t> m</a:t>
            </a:r>
            <a:r>
              <a:rPr lang="vi-VN" sz="3600" b="1" smtClean="0">
                <a:latin typeface=".VnAvant" panose="020B7200000000000000" pitchFamily="34" charset="0"/>
              </a:rPr>
              <a:t>ư</a:t>
            </a:r>
            <a:r>
              <a:rPr lang="en-US" sz="3600" b="1" smtClean="0">
                <a:latin typeface=".VnAvant" panose="020B7200000000000000" pitchFamily="34" charset="0"/>
              </a:rPr>
              <a:t>a.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2707555" y="6046293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3202495" y="4947341"/>
            <a:ext cx="549958" cy="18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9733876" y="5484156"/>
            <a:ext cx="474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394932" y="4384684"/>
            <a:ext cx="139962" cy="5434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4032776" y="4487729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3391135" y="5060353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507627" y="5006586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1437" y="5636993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43588" y="4897018"/>
            <a:ext cx="179934" cy="238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738" y="4421973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909" y="6046293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06562" y="4946362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10541818" y="5008836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783241" y="6046293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025088" y="6054266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859924" y="5516501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8671735" y="4900615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11897371" y="571537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2243400" y="4965828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216236" y="237065"/>
            <a:ext cx="608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Ao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hå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" y="1563154"/>
            <a:ext cx="6062870" cy="3731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5479"/>
            <a:ext cx="5593676" cy="37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3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91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2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88</Words>
  <Application>Microsoft Office PowerPoint</Application>
  <PresentationFormat>Custom</PresentationFormat>
  <Paragraphs>16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54</cp:revision>
  <dcterms:created xsi:type="dcterms:W3CDTF">2020-08-21T17:28:42Z</dcterms:created>
  <dcterms:modified xsi:type="dcterms:W3CDTF">2023-02-20T03:50:46Z</dcterms:modified>
</cp:coreProperties>
</file>