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85" r:id="rId3"/>
    <p:sldId id="275" r:id="rId4"/>
    <p:sldId id="302" r:id="rId5"/>
    <p:sldId id="295" r:id="rId6"/>
    <p:sldId id="276" r:id="rId7"/>
    <p:sldId id="277" r:id="rId8"/>
    <p:sldId id="28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624A9-5175-4996-8B97-76546D990D60}"/>
              </a:ext>
            </a:extLst>
          </p:cNvPr>
          <p:cNvSpPr txBox="1"/>
          <p:nvPr/>
        </p:nvSpPr>
        <p:spPr>
          <a:xfrm>
            <a:off x="2216258" y="2364508"/>
            <a:ext cx="8074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56: 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ep   ªp 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up    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67" y="1668026"/>
            <a:ext cx="11832809" cy="30828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4926083-2199-486A-A137-7AC3DCB11B67}"/>
              </a:ext>
            </a:extLst>
          </p:cNvPr>
          <p:cNvGrpSpPr/>
          <p:nvPr/>
        </p:nvGrpSpPr>
        <p:grpSpPr>
          <a:xfrm>
            <a:off x="731521" y="196749"/>
            <a:ext cx="1647350" cy="584775"/>
            <a:chOff x="68931" y="169725"/>
            <a:chExt cx="1787579" cy="606130"/>
          </a:xfrm>
        </p:grpSpPr>
        <p:sp>
          <p:nvSpPr>
            <p:cNvPr id="6" name="Rounded Rectangle 62">
              <a:extLst>
                <a:ext uri="{FF2B5EF4-FFF2-40B4-BE49-F238E27FC236}">
                  <a16:creationId xmlns:a16="http://schemas.microsoft.com/office/drawing/2014/main" xmlns="" id="{5426B906-D70B-427A-A8EB-142BB44CEE4E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.VnAvant" panose="020B7200000000000000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C0699AAE-BAF1-45A0-8F38-2B1A045F5041}"/>
                </a:ext>
              </a:extLst>
            </p:cNvPr>
            <p:cNvSpPr/>
            <p:nvPr/>
          </p:nvSpPr>
          <p:spPr bwMode="auto">
            <a:xfrm>
              <a:off x="68931" y="185131"/>
              <a:ext cx="578931" cy="5339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atin typeface=".VnAvant" panose="020B7200000000000000" pitchFamily="34" charset="0"/>
                  <a:cs typeface="Calibri" pitchFamily="34" charset="0"/>
                </a:rPr>
                <a:t>3</a:t>
              </a:r>
              <a:endParaRPr lang="en-US" sz="2400" b="1" dirty="0">
                <a:latin typeface=".VnAvant" panose="020B7200000000000000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D7FB0C-3AE7-4E91-9998-37D730B23475}"/>
              </a:ext>
            </a:extLst>
          </p:cNvPr>
          <p:cNvSpPr txBox="1"/>
          <p:nvPr/>
        </p:nvSpPr>
        <p:spPr>
          <a:xfrm>
            <a:off x="1234299" y="191603"/>
            <a:ext cx="138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2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15" y="-59847"/>
            <a:ext cx="6679769" cy="69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8" y="26795"/>
            <a:ext cx="11569068" cy="371096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2C389FE-DC68-4EF0-AB82-BAE0913BAF74}"/>
              </a:ext>
            </a:extLst>
          </p:cNvPr>
          <p:cNvSpPr/>
          <p:nvPr/>
        </p:nvSpPr>
        <p:spPr>
          <a:xfrm>
            <a:off x="486230" y="401816"/>
            <a:ext cx="1757170" cy="7300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C3C0BD3-C05F-45F2-818A-0502A0FEEB74}"/>
              </a:ext>
            </a:extLst>
          </p:cNvPr>
          <p:cNvSpPr/>
          <p:nvPr/>
        </p:nvSpPr>
        <p:spPr>
          <a:xfrm>
            <a:off x="109799" y="439394"/>
            <a:ext cx="678207" cy="62050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F065A8-C067-4B5D-AD54-35732C9C368F}"/>
              </a:ext>
            </a:extLst>
          </p:cNvPr>
          <p:cNvSpPr txBox="1"/>
          <p:nvPr/>
        </p:nvSpPr>
        <p:spPr>
          <a:xfrm>
            <a:off x="65030" y="4302705"/>
            <a:ext cx="1212697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smtClean="0">
                <a:latin typeface=".VnAvant" panose="020B7200000000000000" pitchFamily="34" charset="0"/>
              </a:rPr>
              <a:t>   </a:t>
            </a:r>
            <a:r>
              <a:rPr lang="en-US" sz="3600" dirty="0" err="1" smtClean="0">
                <a:latin typeface=".VnAvant" panose="020B7200000000000000" pitchFamily="34" charset="0"/>
              </a:rPr>
              <a:t>DÞp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nghØ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lÔ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latin typeface=".VnAvant" panose="020B7200000000000000" pitchFamily="34" charset="0"/>
              </a:rPr>
              <a:t>µ Hµ </a:t>
            </a:r>
            <a:r>
              <a:rPr lang="en-US" sz="3600" dirty="0" err="1" smtClean="0">
                <a:latin typeface=".VnAvant" panose="020B7200000000000000" pitchFamily="34" charset="0"/>
              </a:rPr>
              <a:t>cã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chó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Tø</a:t>
            </a:r>
            <a:r>
              <a:rPr lang="en-US" sz="3600" dirty="0">
                <a:latin typeface=".VnAvant" panose="020B7200000000000000" pitchFamily="34" charset="0"/>
              </a:rPr>
              <a:t> vµ c« </a:t>
            </a:r>
            <a:r>
              <a:rPr lang="en-US" sz="3600">
                <a:latin typeface=".VnAvant" panose="020B7200000000000000" pitchFamily="34" charset="0"/>
              </a:rPr>
              <a:t>Lan </a:t>
            </a:r>
            <a:r>
              <a:rPr lang="vi-VN" sz="4000" smtClean="0">
                <a:latin typeface=".VnAvant" panose="020B7200000000000000" pitchFamily="34" charset="0"/>
              </a:rPr>
              <a:t>đế</a:t>
            </a:r>
            <a:r>
              <a:rPr lang="en-US" sz="4000" smtClean="0">
                <a:latin typeface=".VnAvant" pitchFamily="34" charset="0"/>
              </a:rPr>
              <a:t>n</a:t>
            </a:r>
            <a:r>
              <a:rPr lang="en-US" sz="3600" smtClean="0">
                <a:latin typeface=".VnAvant" pitchFamily="34" charset="0"/>
              </a:rPr>
              <a:t>  </a:t>
            </a:r>
            <a:r>
              <a:rPr lang="en-US" sz="3600" dirty="0" err="1" smtClean="0">
                <a:latin typeface=".VnAvant" panose="020B7200000000000000" pitchFamily="34" charset="0"/>
              </a:rPr>
              <a:t>ch¬i</a:t>
            </a:r>
            <a:r>
              <a:rPr lang="en-US" sz="3600" dirty="0" smtClean="0">
                <a:latin typeface=".VnAvant" panose="020B7200000000000000" pitchFamily="34" charset="0"/>
              </a:rPr>
              <a:t>. MÑ </a:t>
            </a:r>
            <a:r>
              <a:rPr lang="en-US" sz="3600" dirty="0" err="1" smtClean="0">
                <a:latin typeface=".VnAvant" panose="020B7200000000000000" pitchFamily="34" charset="0"/>
              </a:rPr>
              <a:t>nÊu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sóp</a:t>
            </a:r>
            <a:r>
              <a:rPr lang="en-US" sz="3600" dirty="0" smtClean="0">
                <a:latin typeface=".VnAvant" panose="020B7200000000000000" pitchFamily="34" charset="0"/>
              </a:rPr>
              <a:t> gµ, </a:t>
            </a:r>
            <a:r>
              <a:rPr lang="en-US" sz="3600" dirty="0" err="1" smtClean="0">
                <a:latin typeface=".VnAvant" panose="020B7200000000000000" pitchFamily="34" charset="0"/>
              </a:rPr>
              <a:t>c¬m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nÕp</a:t>
            </a:r>
            <a:r>
              <a:rPr lang="en-US" sz="3600" dirty="0" smtClean="0">
                <a:latin typeface=".VnAvant" panose="020B7200000000000000" pitchFamily="34" charset="0"/>
              </a:rPr>
              <a:t> vµ </a:t>
            </a:r>
            <a:r>
              <a:rPr lang="en-US" sz="3600" dirty="0" err="1" smtClean="0">
                <a:latin typeface=".VnAvant" panose="020B7200000000000000" pitchFamily="34" charset="0"/>
              </a:rPr>
              <a:t>r¸n</a:t>
            </a:r>
            <a:r>
              <a:rPr lang="en-US" sz="3600" dirty="0" smtClean="0">
                <a:latin typeface=".VnAvant" panose="020B7200000000000000" pitchFamily="34" charset="0"/>
              </a:rPr>
              <a:t> c¸ </a:t>
            </a:r>
            <a:r>
              <a:rPr lang="en-US" sz="3600" dirty="0" err="1" smtClean="0">
                <a:latin typeface=".VnAvant" panose="020B7200000000000000" pitchFamily="34" charset="0"/>
              </a:rPr>
              <a:t>chÐp</a:t>
            </a:r>
            <a:r>
              <a:rPr lang="en-US" sz="3600" dirty="0" smtClean="0">
                <a:latin typeface=".VnAvant" panose="020B7200000000000000" pitchFamily="34" charset="0"/>
              </a:rPr>
              <a:t>.  Hµ </a:t>
            </a:r>
            <a:r>
              <a:rPr lang="en-US" sz="3600" dirty="0" err="1" smtClean="0">
                <a:latin typeface=".VnAvant" panose="020B7200000000000000" pitchFamily="34" charset="0"/>
              </a:rPr>
              <a:t>gióp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mÑ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röa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rau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qu</a:t>
            </a:r>
            <a:r>
              <a:rPr lang="en-US" sz="3600" dirty="0" smtClean="0">
                <a:latin typeface=".VnAvant" panose="020B7200000000000000" pitchFamily="34" charset="0"/>
              </a:rPr>
              <a:t>¶ vµ s¾p </a:t>
            </a:r>
            <a:r>
              <a:rPr lang="en-US" sz="3600" dirty="0" err="1" smtClean="0">
                <a:latin typeface=".VnAvant" panose="020B7200000000000000" pitchFamily="34" charset="0"/>
              </a:rPr>
              <a:t>xÕp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b¸t</a:t>
            </a:r>
            <a:r>
              <a:rPr lang="en-US" sz="3600" dirty="0" smtClean="0"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atin typeface=".VnAvant" panose="020B7200000000000000" pitchFamily="34" charset="0"/>
              </a:rPr>
              <a:t>Üa</a:t>
            </a:r>
            <a:r>
              <a:rPr lang="en-US" sz="3600" dirty="0" smtClean="0">
                <a:latin typeface=".VnAvant" panose="020B7200000000000000" pitchFamily="34" charset="0"/>
              </a:rPr>
              <a:t>.  </a:t>
            </a:r>
            <a:r>
              <a:rPr lang="en-US" sz="3600" dirty="0" err="1" smtClean="0">
                <a:latin typeface=".VnAvant" panose="020B7200000000000000" pitchFamily="34" charset="0"/>
              </a:rPr>
              <a:t>Bè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th</a:t>
            </a:r>
            <a:r>
              <a:rPr lang="en-US" sz="3600" dirty="0" smtClean="0">
                <a:latin typeface=".VnAvant" panose="020B7200000000000000" pitchFamily="34" charset="0"/>
              </a:rPr>
              <a:t>× </a:t>
            </a:r>
            <a:r>
              <a:rPr lang="en-US" sz="3600" dirty="0" err="1" smtClean="0">
                <a:latin typeface=".VnAvant" panose="020B7200000000000000" pitchFamily="34" charset="0"/>
              </a:rPr>
              <a:t>dän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dÑp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latin typeface=".VnAvant" panose="020B7200000000000000" pitchFamily="34" charset="0"/>
              </a:rPr>
              <a:t>µ </a:t>
            </a:r>
            <a:r>
              <a:rPr lang="en-US" sz="3600" dirty="0" err="1" smtClean="0">
                <a:latin typeface=".VnAvant" panose="020B7200000000000000" pitchFamily="34" charset="0"/>
              </a:rPr>
              <a:t>cöa</a:t>
            </a:r>
            <a:r>
              <a:rPr lang="en-US" sz="3600" dirty="0" smtClean="0">
                <a:latin typeface=".VnAvant" panose="020B7200000000000000" pitchFamily="34" charset="0"/>
              </a:rPr>
              <a:t>.  </a:t>
            </a:r>
            <a:r>
              <a:rPr lang="en-US" sz="3600" dirty="0" err="1" smtClean="0"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latin typeface=".VnAvant" panose="020B7200000000000000" pitchFamily="34" charset="0"/>
              </a:rPr>
              <a:t>µ Hµ </a:t>
            </a:r>
            <a:r>
              <a:rPr lang="en-US" sz="3600" dirty="0" err="1" smtClean="0">
                <a:latin typeface=".VnAvant" panose="020B7200000000000000" pitchFamily="34" charset="0"/>
              </a:rPr>
              <a:t>h«m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smtClean="0">
                <a:latin typeface=".VnAvant" panose="020B7200000000000000" pitchFamily="34" charset="0"/>
              </a:rPr>
              <a:t>nay thËt lµ vui</a:t>
            </a:r>
            <a:r>
              <a:rPr lang="en-US" sz="3600" dirty="0" smtClean="0">
                <a:latin typeface=".VnAvant" panose="020B7200000000000000" pitchFamily="34" charset="0"/>
              </a:rPr>
              <a:t>. </a:t>
            </a:r>
            <a:endParaRPr lang="en-US" sz="3200" dirty="0">
              <a:latin typeface=".VnAvant" panose="020B72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5394932" y="5975052"/>
            <a:ext cx="6970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D24A7DA-F26A-4AE0-A0B8-487566F68E90}"/>
              </a:ext>
            </a:extLst>
          </p:cNvPr>
          <p:cNvCxnSpPr>
            <a:cxnSpLocks/>
          </p:cNvCxnSpPr>
          <p:nvPr/>
        </p:nvCxnSpPr>
        <p:spPr>
          <a:xfrm>
            <a:off x="2150055" y="5390778"/>
            <a:ext cx="549958" cy="184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846842" y="4843097"/>
            <a:ext cx="474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3156437" y="4302705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11897372" y="4408933"/>
            <a:ext cx="294628" cy="424166"/>
            <a:chOff x="7170550" y="5051168"/>
            <a:chExt cx="218529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117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246FBDE-BD26-453E-9FB7-808DFC576918}"/>
              </a:ext>
            </a:extLst>
          </p:cNvPr>
          <p:cNvGrpSpPr/>
          <p:nvPr/>
        </p:nvGrpSpPr>
        <p:grpSpPr>
          <a:xfrm>
            <a:off x="9482955" y="4946362"/>
            <a:ext cx="294629" cy="424166"/>
            <a:chOff x="7200038" y="5051168"/>
            <a:chExt cx="218530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3578520" y="4956929"/>
            <a:ext cx="179934" cy="4775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556344" y="6528758"/>
            <a:ext cx="428811" cy="12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06562" y="4946362"/>
            <a:ext cx="325177" cy="1558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246FBDE-BD26-453E-9FB7-808DFC576918}"/>
              </a:ext>
            </a:extLst>
          </p:cNvPr>
          <p:cNvGrpSpPr/>
          <p:nvPr/>
        </p:nvGrpSpPr>
        <p:grpSpPr>
          <a:xfrm>
            <a:off x="8038617" y="5482336"/>
            <a:ext cx="294629" cy="424166"/>
            <a:chOff x="7200038" y="5051168"/>
            <a:chExt cx="218530" cy="54905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8619203" y="5461019"/>
            <a:ext cx="494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0729462" y="5462046"/>
            <a:ext cx="494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0976932" y="6020077"/>
            <a:ext cx="494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246FBDE-BD26-453E-9FB7-808DFC576918}"/>
              </a:ext>
            </a:extLst>
          </p:cNvPr>
          <p:cNvGrpSpPr/>
          <p:nvPr/>
        </p:nvGrpSpPr>
        <p:grpSpPr>
          <a:xfrm>
            <a:off x="2150055" y="6034450"/>
            <a:ext cx="294629" cy="424166"/>
            <a:chOff x="7200038" y="5051168"/>
            <a:chExt cx="218530" cy="54905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5147462" y="5456867"/>
            <a:ext cx="494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7246FBDE-BD26-453E-9FB7-808DFC576918}"/>
              </a:ext>
            </a:extLst>
          </p:cNvPr>
          <p:cNvGrpSpPr/>
          <p:nvPr/>
        </p:nvGrpSpPr>
        <p:grpSpPr>
          <a:xfrm>
            <a:off x="8524853" y="6137642"/>
            <a:ext cx="294629" cy="424166"/>
            <a:chOff x="7200038" y="5051168"/>
            <a:chExt cx="218530" cy="54905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925521" y="4243071"/>
            <a:ext cx="190897" cy="289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74962" y="6550452"/>
            <a:ext cx="106833" cy="6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8B6F90-8FF6-47AD-9E3A-D93F38E53BB1}"/>
              </a:ext>
            </a:extLst>
          </p:cNvPr>
          <p:cNvSpPr txBox="1"/>
          <p:nvPr/>
        </p:nvSpPr>
        <p:spPr>
          <a:xfrm>
            <a:off x="3578088" y="237065"/>
            <a:ext cx="771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anose="020B7200000000000000" pitchFamily="34" charset="0"/>
              </a:rPr>
              <a:t>Khi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nh</a:t>
            </a:r>
            <a:r>
              <a:rPr lang="en-US" sz="4800" b="1" dirty="0" smtClean="0">
                <a:latin typeface=".VnAvant" panose="020B7200000000000000" pitchFamily="34" charset="0"/>
              </a:rPr>
              <a:t>µ </a:t>
            </a:r>
            <a:r>
              <a:rPr lang="en-US" sz="4800" b="1" dirty="0" err="1" smtClean="0">
                <a:latin typeface=".VnAvant" panose="020B7200000000000000" pitchFamily="34" charset="0"/>
              </a:rPr>
              <a:t>cã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kh¸ch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6" y="1266523"/>
            <a:ext cx="12110075" cy="54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96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92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93&quot;/&gt;&lt;/object&gt;&lt;object type=&quot;3&quot; unique_id=&quot;10016&quot;&gt;&lt;property id=&quot;20148&quot; value=&quot;5&quot;/&gt;&lt;property id=&quot;20300&quot; value=&quot;Slide 13&quot;/&gt;&lt;property id=&quot;20307&quot; value=&quot;294&quot;/&gt;&lt;/object&gt;&lt;object type=&quot;3&quot; unique_id=&quot;10017&quot;&gt;&lt;property id=&quot;20148&quot; value=&quot;5&quot;/&gt;&lt;property id=&quot;20300&quot; value=&quot;Slide 14&quot;/&gt;&lt;property id=&quot;20307&quot; value=&quot;284&quot;/&gt;&lt;/object&gt;&lt;object type=&quot;3&quot; unique_id=&quot;10018&quot;&gt;&lt;property id=&quot;20148&quot; value=&quot;5&quot;/&gt;&lt;property id=&quot;20300&quot; value=&quot;Slide 15&quot;/&gt;&lt;property id=&quot;20307&quot; value=&quot;301&quot;/&gt;&lt;/object&gt;&lt;object type=&quot;3&quot; unique_id=&quot;10019&quot;&gt;&lt;property id=&quot;20148&quot; value=&quot;5&quot;/&gt;&lt;property id=&quot;20300&quot; value=&quot;Slide 16&quot;/&gt;&lt;property id=&quot;20307&quot; value=&quot;297&quot;/&gt;&lt;/object&gt;&lt;object type=&quot;3&quot; unique_id=&quot;10020&quot;&gt;&lt;property id=&quot;20148&quot; value=&quot;5&quot;/&gt;&lt;property id=&quot;20300&quot; value=&quot;Slide 17&quot;/&gt;&lt;property id=&quot;20307&quot; value=&quot;298&quot;/&gt;&lt;/object&gt;&lt;object type=&quot;3&quot; unique_id=&quot;10021&quot;&gt;&lt;property id=&quot;20148&quot; value=&quot;5&quot;/&gt;&lt;property id=&quot;20300&quot; value=&quot;Slide 18&quot;/&gt;&lt;property id=&quot;20307&quot; value=&quot;299&quot;/&gt;&lt;/object&gt;&lt;object type=&quot;3&quot; unique_id=&quot;10022&quot;&gt;&lt;property id=&quot;20148&quot; value=&quot;5&quot;/&gt;&lt;property id=&quot;20300&quot; value=&quot;Slide 19&quot;/&gt;&lt;property id=&quot;20307&quot; value=&quot;300&quot;/&gt;&lt;/object&gt;&lt;object type=&quot;3&quot; unique_id=&quot;10023&quot;&gt;&lt;property id=&quot;20148&quot; value=&quot;5&quot;/&gt;&lt;property id=&quot;20300&quot; value=&quot;Slide 20&quot;/&gt;&lt;property id=&quot;20307&quot; value=&quot;285&quot;/&gt;&lt;/object&gt;&lt;object type=&quot;3&quot; unique_id=&quot;10024&quot;&gt;&lt;property id=&quot;20148&quot; value=&quot;5&quot;/&gt;&lt;property id=&quot;20300&quot; value=&quot;Slide 21&quot;/&gt;&lt;property id=&quot;20307&quot; value=&quot;275&quot;/&gt;&lt;/object&gt;&lt;object type=&quot;3&quot; unique_id=&quot;10025&quot;&gt;&lt;property id=&quot;20148&quot; value=&quot;5&quot;/&gt;&lt;property id=&quot;20300&quot; value=&quot;Slide 22&quot;/&gt;&lt;property id=&quot;20307&quot; value=&quot;302&quot;/&gt;&lt;/object&gt;&lt;object type=&quot;3&quot; unique_id=&quot;10026&quot;&gt;&lt;property id=&quot;20148&quot; value=&quot;5&quot;/&gt;&lt;property id=&quot;20300&quot; value=&quot;Slide 23&quot;/&gt;&lt;property id=&quot;20307&quot; value=&quot;295&quot;/&gt;&lt;/object&gt;&lt;object type=&quot;3&quot; unique_id=&quot;10027&quot;&gt;&lt;property id=&quot;20148&quot; value=&quot;5&quot;/&gt;&lt;property id=&quot;20300&quot; value=&quot;Slide 24&quot;/&gt;&lt;property id=&quot;20307&quot; value=&quot;276&quot;/&gt;&lt;/object&gt;&lt;object type=&quot;3&quot; unique_id=&quot;10028&quot;&gt;&lt;property id=&quot;20148&quot; value=&quot;5&quot;/&gt;&lt;property id=&quot;20300&quot; value=&quot;Slide 25&quot;/&gt;&lt;property id=&quot;20307&quot; value=&quot;277&quot;/&gt;&lt;/object&gt;&lt;object type=&quot;3&quot; unique_id=&quot;10029&quot;&gt;&lt;property id=&quot;20148&quot; value=&quot;5&quot;/&gt;&lt;property id=&quot;20300&quot; value=&quot;Slide 26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92</Words>
  <Application>Microsoft Office PowerPoint</Application>
  <PresentationFormat>Custom</PresentationFormat>
  <Paragraphs>16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70</cp:revision>
  <dcterms:created xsi:type="dcterms:W3CDTF">2020-08-21T17:28:42Z</dcterms:created>
  <dcterms:modified xsi:type="dcterms:W3CDTF">2023-03-13T00:52:17Z</dcterms:modified>
</cp:coreProperties>
</file>