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2" r:id="rId3"/>
    <p:sldId id="286" r:id="rId4"/>
    <p:sldId id="310" r:id="rId5"/>
    <p:sldId id="288" r:id="rId6"/>
    <p:sldId id="293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B"/>
    <a:srgbClr val="F7BA46"/>
    <a:srgbClr val="FFF89A"/>
    <a:srgbClr val="F18585"/>
    <a:srgbClr val="33549F"/>
    <a:srgbClr val="FFFAC2"/>
    <a:srgbClr val="F0C444"/>
    <a:srgbClr val="7FC438"/>
    <a:srgbClr val="BFE9F3"/>
    <a:srgbClr val="8B6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>
        <p:scale>
          <a:sx n="79" d="100"/>
          <a:sy n="79" d="100"/>
        </p:scale>
        <p:origin x="144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53: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SO SÁNH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CÁC 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59FEAD4-D6AC-1F44-BADD-05D1E5DB9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011" y="4213252"/>
            <a:ext cx="3214537" cy="2210446"/>
          </a:xfrm>
          <a:prstGeom prst="rect">
            <a:avLst/>
          </a:prstGeom>
        </p:spPr>
      </p:pic>
      <p:sp>
        <p:nvSpPr>
          <p:cNvPr id="52" name="Rounded Rectangle 51">
            <a:extLst>
              <a:ext uri="{FF2B5EF4-FFF2-40B4-BE49-F238E27FC236}">
                <a16:creationId xmlns:a16="http://schemas.microsoft.com/office/drawing/2014/main" xmlns="" id="{FD041947-79AF-0849-83DB-890FE1DB7BD5}"/>
              </a:ext>
            </a:extLst>
          </p:cNvPr>
          <p:cNvSpPr/>
          <p:nvPr/>
        </p:nvSpPr>
        <p:spPr>
          <a:xfrm>
            <a:off x="1542659" y="447444"/>
            <a:ext cx="1665891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7662222-A96B-E841-8A36-B48AC7D23500}"/>
              </a:ext>
            </a:extLst>
          </p:cNvPr>
          <p:cNvGrpSpPr/>
          <p:nvPr/>
        </p:nvGrpSpPr>
        <p:grpSpPr>
          <a:xfrm>
            <a:off x="816002" y="310178"/>
            <a:ext cx="6739830" cy="710602"/>
            <a:chOff x="816002" y="829762"/>
            <a:chExt cx="6739830" cy="710602"/>
          </a:xfrm>
        </p:grpSpPr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06414" y="829762"/>
              <a:ext cx="6049418" cy="658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&gt; , &lt; , = ?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462D1B62-D0C1-C24A-B230-4873A781D8C3}"/>
              </a:ext>
            </a:extLst>
          </p:cNvPr>
          <p:cNvGrpSpPr/>
          <p:nvPr/>
        </p:nvGrpSpPr>
        <p:grpSpPr>
          <a:xfrm>
            <a:off x="1840449" y="1593451"/>
            <a:ext cx="2802370" cy="713719"/>
            <a:chOff x="1169590" y="4621088"/>
            <a:chExt cx="2802370" cy="71371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AB34497B-9081-1646-8561-C5E4CFFC3B93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314           502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xmlns="" id="{C9F7A5AB-FF3D-B34B-9B8A-7201281C6D7C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AE322358-635D-EF4B-877A-68A91720145E}"/>
              </a:ext>
            </a:extLst>
          </p:cNvPr>
          <p:cNvGrpSpPr/>
          <p:nvPr/>
        </p:nvGrpSpPr>
        <p:grpSpPr>
          <a:xfrm>
            <a:off x="1807365" y="2789768"/>
            <a:ext cx="2802370" cy="713719"/>
            <a:chOff x="1169590" y="4621088"/>
            <a:chExt cx="2802370" cy="71371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CB07052A-59DD-3249-96FD-AB5D7AE70026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537           399</a:t>
              </a: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xmlns="" id="{5FB08D57-E319-0F45-975D-AE9CE33EC255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08B9C7D8-0D30-3940-BE2B-97F247437AA4}"/>
              </a:ext>
            </a:extLst>
          </p:cNvPr>
          <p:cNvGrpSpPr/>
          <p:nvPr/>
        </p:nvGrpSpPr>
        <p:grpSpPr>
          <a:xfrm>
            <a:off x="1807365" y="3979082"/>
            <a:ext cx="2802370" cy="713719"/>
            <a:chOff x="1169590" y="4621088"/>
            <a:chExt cx="2802370" cy="713719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B1244A4F-ED4B-A549-BC73-AC8E431839ED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635           635</a:t>
              </a: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xmlns="" id="{76934759-C5A9-0446-AEC5-7BBADBC43A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89EA63E8-06D9-3D4D-8580-3D5B8FA4878E}"/>
              </a:ext>
            </a:extLst>
          </p:cNvPr>
          <p:cNvGrpSpPr/>
          <p:nvPr/>
        </p:nvGrpSpPr>
        <p:grpSpPr>
          <a:xfrm>
            <a:off x="6573961" y="1559757"/>
            <a:ext cx="2802370" cy="713719"/>
            <a:chOff x="1169590" y="4621088"/>
            <a:chExt cx="2802370" cy="713719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CA3178EB-87E5-FC42-9EC3-7BDFC5D26738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365           366</a:t>
              </a:r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xmlns="" id="{0DB96AA3-7C51-7F4C-AAA8-DFCD8B72E808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72241C90-7920-794F-BA27-D7C6BCE87143}"/>
              </a:ext>
            </a:extLst>
          </p:cNvPr>
          <p:cNvGrpSpPr/>
          <p:nvPr/>
        </p:nvGrpSpPr>
        <p:grpSpPr>
          <a:xfrm>
            <a:off x="6540877" y="2756074"/>
            <a:ext cx="2802370" cy="713719"/>
            <a:chOff x="1169590" y="4621088"/>
            <a:chExt cx="2802370" cy="713719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687A1107-2E57-1347-AA73-F7B07C2ACA3C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718           718</a:t>
              </a:r>
            </a:p>
          </p:txBody>
        </p:sp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xmlns="" id="{54AA4F9A-7AB2-AC48-B413-4CC905B69E84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5853F80C-97B9-334B-8CC2-C68082CA5056}"/>
              </a:ext>
            </a:extLst>
          </p:cNvPr>
          <p:cNvGrpSpPr/>
          <p:nvPr/>
        </p:nvGrpSpPr>
        <p:grpSpPr>
          <a:xfrm>
            <a:off x="6540877" y="3945388"/>
            <a:ext cx="2802370" cy="713719"/>
            <a:chOff x="1169590" y="4621088"/>
            <a:chExt cx="2802370" cy="713719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314D6A89-6560-B04E-8575-12F4416D708D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212           121</a:t>
              </a:r>
            </a:p>
          </p:txBody>
        </p:sp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xmlns="" id="{39D5374F-180C-F54E-B852-BC4EC505A5B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C5C5E949-9A93-3A42-AC3E-C2F2094B47D7}"/>
              </a:ext>
            </a:extLst>
          </p:cNvPr>
          <p:cNvSpPr txBox="1"/>
          <p:nvPr/>
        </p:nvSpPr>
        <p:spPr>
          <a:xfrm>
            <a:off x="2991921" y="16171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21C0395A-DB46-8A4F-9C09-D3C6556E8B6C}"/>
              </a:ext>
            </a:extLst>
          </p:cNvPr>
          <p:cNvSpPr txBox="1"/>
          <p:nvPr/>
        </p:nvSpPr>
        <p:spPr>
          <a:xfrm>
            <a:off x="2958837" y="2831506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8F917B50-283D-3346-8F34-F0FD6DD3C8CE}"/>
              </a:ext>
            </a:extLst>
          </p:cNvPr>
          <p:cNvSpPr txBox="1"/>
          <p:nvPr/>
        </p:nvSpPr>
        <p:spPr>
          <a:xfrm>
            <a:off x="2958837" y="4002758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3B0B4639-20E7-124D-BB70-7F3F22B9D7D0}"/>
              </a:ext>
            </a:extLst>
          </p:cNvPr>
          <p:cNvSpPr txBox="1"/>
          <p:nvPr/>
        </p:nvSpPr>
        <p:spPr>
          <a:xfrm>
            <a:off x="7725433" y="1583433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2AEC246B-C0B0-9743-B9EF-9C2D8CF6F170}"/>
              </a:ext>
            </a:extLst>
          </p:cNvPr>
          <p:cNvSpPr txBox="1"/>
          <p:nvPr/>
        </p:nvSpPr>
        <p:spPr>
          <a:xfrm>
            <a:off x="7692349" y="2797812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19AE1A9A-E5B1-F24C-9E55-FAC72E832498}"/>
              </a:ext>
            </a:extLst>
          </p:cNvPr>
          <p:cNvSpPr txBox="1"/>
          <p:nvPr/>
        </p:nvSpPr>
        <p:spPr>
          <a:xfrm>
            <a:off x="7692349" y="396906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63BB482-BD5D-124A-8945-3406B1BF9B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"/>
          <a:stretch/>
        </p:blipFill>
        <p:spPr>
          <a:xfrm>
            <a:off x="1003177" y="1303355"/>
            <a:ext cx="10008323" cy="260846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FDA49B99-F2F6-E446-92FC-94748526228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0A1E5CE-355F-074E-8794-92874378D260}"/>
              </a:ext>
            </a:extLst>
          </p:cNvPr>
          <p:cNvSpPr txBox="1"/>
          <p:nvPr/>
        </p:nvSpPr>
        <p:spPr>
          <a:xfrm>
            <a:off x="1506055" y="285058"/>
            <a:ext cx="9750478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Ở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tâm</a:t>
            </a:r>
            <a:r>
              <a:rPr lang="en-US" sz="2800" dirty="0"/>
              <a:t> </a:t>
            </a:r>
            <a:r>
              <a:rPr lang="en-US" sz="2800" dirty="0" err="1"/>
              <a:t>chăm</a:t>
            </a:r>
            <a:r>
              <a:rPr lang="en-US" sz="2800" dirty="0"/>
              <a:t> </a:t>
            </a:r>
            <a:r>
              <a:rPr lang="en-US" sz="2800" dirty="0" err="1"/>
              <a:t>sóc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đeo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thẻ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744B0B5-57F9-C64A-BBD9-9D4EF752CF4A}"/>
              </a:ext>
            </a:extLst>
          </p:cNvPr>
          <p:cNvSpPr txBox="1"/>
          <p:nvPr/>
        </p:nvSpPr>
        <p:spPr>
          <a:xfrm>
            <a:off x="1087898" y="3712030"/>
            <a:ext cx="5008102" cy="24361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x-none" sz="2800" dirty="0"/>
              <a:t>Chú mèo đeo số bé nhất là: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x-none" sz="2800" dirty="0"/>
              <a:t>Chú mèo đeo số lớn nhất là: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439E835-72D1-6445-9691-DB55D40D9D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" r="77418"/>
          <a:stretch/>
        </p:blipFill>
        <p:spPr>
          <a:xfrm>
            <a:off x="6400800" y="3321670"/>
            <a:ext cx="1534531" cy="17816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BEE6F24-44A6-F748-A732-CC4E85E456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950" r="-100"/>
          <a:stretch/>
        </p:blipFill>
        <p:spPr>
          <a:xfrm>
            <a:off x="6042745" y="4602839"/>
            <a:ext cx="1937288" cy="178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7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4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(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). </a:t>
            </a:r>
            <a:r>
              <a:rPr lang="en-US" sz="2800" dirty="0" err="1"/>
              <a:t>Nối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8A8EF5E5-999A-1D47-B184-BA3C566B4F45}"/>
              </a:ext>
            </a:extLst>
          </p:cNvPr>
          <p:cNvGrpSpPr/>
          <p:nvPr/>
        </p:nvGrpSpPr>
        <p:grpSpPr>
          <a:xfrm>
            <a:off x="3412671" y="1710599"/>
            <a:ext cx="5366660" cy="4306246"/>
            <a:chOff x="3412671" y="1710599"/>
            <a:chExt cx="5366660" cy="4306246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7467D07C-D6ED-F14B-87BD-074AC67FD607}"/>
                </a:ext>
              </a:extLst>
            </p:cNvPr>
            <p:cNvSpPr/>
            <p:nvPr/>
          </p:nvSpPr>
          <p:spPr>
            <a:xfrm>
              <a:off x="4415854" y="2182605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5FA9F478-EF86-0A44-911B-BA0E12E31866}"/>
                </a:ext>
              </a:extLst>
            </p:cNvPr>
            <p:cNvSpPr/>
            <p:nvPr/>
          </p:nvSpPr>
          <p:spPr>
            <a:xfrm>
              <a:off x="4415853" y="5318044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1857D924-381D-B14E-B4AC-C191082A0923}"/>
                </a:ext>
              </a:extLst>
            </p:cNvPr>
            <p:cNvSpPr/>
            <p:nvPr/>
          </p:nvSpPr>
          <p:spPr>
            <a:xfrm>
              <a:off x="7548290" y="2186497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A9B41C9F-3F66-DE49-AE34-68F179E56A3D}"/>
                </a:ext>
              </a:extLst>
            </p:cNvPr>
            <p:cNvSpPr/>
            <p:nvPr/>
          </p:nvSpPr>
          <p:spPr>
            <a:xfrm>
              <a:off x="7548289" y="5314152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A9D9CFB4-1938-E649-A4F1-A66E3AA55F96}"/>
                </a:ext>
              </a:extLst>
            </p:cNvPr>
            <p:cNvSpPr txBox="1"/>
            <p:nvPr/>
          </p:nvSpPr>
          <p:spPr>
            <a:xfrm>
              <a:off x="3412671" y="5426578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567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3F691F64-00CE-A44B-A1B2-D13979390627}"/>
                </a:ext>
              </a:extLst>
            </p:cNvPr>
            <p:cNvSpPr txBox="1"/>
            <p:nvPr/>
          </p:nvSpPr>
          <p:spPr>
            <a:xfrm>
              <a:off x="3412671" y="1710599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657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60368048-C3BD-9640-B3DA-FDFB5368322E}"/>
                </a:ext>
              </a:extLst>
            </p:cNvPr>
            <p:cNvSpPr txBox="1"/>
            <p:nvPr/>
          </p:nvSpPr>
          <p:spPr>
            <a:xfrm>
              <a:off x="7911786" y="5432070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756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4BFB92F6-C83E-6F47-8023-38248CB58417}"/>
                </a:ext>
              </a:extLst>
            </p:cNvPr>
            <p:cNvSpPr txBox="1"/>
            <p:nvPr/>
          </p:nvSpPr>
          <p:spPr>
            <a:xfrm>
              <a:off x="7826827" y="1710599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765</a:t>
              </a: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DB23FF45-AC8D-EB4A-B551-6B5EE2801119}"/>
              </a:ext>
            </a:extLst>
          </p:cNvPr>
          <p:cNvCxnSpPr>
            <a:cxnSpLocks/>
            <a:stCxn id="31" idx="0"/>
            <a:endCxn id="30" idx="4"/>
          </p:cNvCxnSpPr>
          <p:nvPr/>
        </p:nvCxnSpPr>
        <p:spPr>
          <a:xfrm flipV="1">
            <a:off x="4528280" y="2407458"/>
            <a:ext cx="1" cy="29105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8E00A067-20EA-6A4B-B37C-25D1840D6637}"/>
              </a:ext>
            </a:extLst>
          </p:cNvPr>
          <p:cNvCxnSpPr>
            <a:cxnSpLocks/>
            <a:stCxn id="30" idx="5"/>
            <a:endCxn id="33" idx="1"/>
          </p:cNvCxnSpPr>
          <p:nvPr/>
        </p:nvCxnSpPr>
        <p:spPr>
          <a:xfrm>
            <a:off x="4607778" y="2374529"/>
            <a:ext cx="2973440" cy="29725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4BEB1F7D-C743-0840-B666-24F27B5CFC93}"/>
              </a:ext>
            </a:extLst>
          </p:cNvPr>
          <p:cNvCxnSpPr>
            <a:cxnSpLocks/>
          </p:cNvCxnSpPr>
          <p:nvPr/>
        </p:nvCxnSpPr>
        <p:spPr>
          <a:xfrm flipV="1">
            <a:off x="7663821" y="2423787"/>
            <a:ext cx="1" cy="29105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5DABF969-7393-2046-B08F-E1C5D09ED4E4}"/>
              </a:ext>
            </a:extLst>
          </p:cNvPr>
          <p:cNvSpPr/>
          <p:nvPr/>
        </p:nvSpPr>
        <p:spPr>
          <a:xfrm>
            <a:off x="543578" y="31803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19DF854-5AAA-2646-9C9F-B6FC3C44C13D}"/>
              </a:ext>
            </a:extLst>
          </p:cNvPr>
          <p:cNvSpPr txBox="1"/>
          <p:nvPr/>
        </p:nvSpPr>
        <p:spPr>
          <a:xfrm>
            <a:off x="1114166" y="318034"/>
            <a:ext cx="10626074" cy="18553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Nam, </a:t>
            </a:r>
            <a:r>
              <a:rPr lang="en-US" sz="2800" dirty="0" err="1">
                <a:solidFill>
                  <a:prstClr val="black"/>
                </a:solidFill>
              </a:rPr>
              <a:t>Việt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Mai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thần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kì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hành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tinh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khác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nhau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Việt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lvl="0">
              <a:lnSpc>
                <a:spcPct val="114000"/>
              </a:lnSpc>
            </a:pPr>
            <a:r>
              <a:rPr lang="en-US" sz="2800" dirty="0">
                <a:solidFill>
                  <a:prstClr val="black"/>
                </a:solidFill>
              </a:rPr>
              <a:t>Nam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Hỏi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sẽ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hành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tinh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nào</a:t>
            </a:r>
            <a:r>
              <a:rPr lang="en-US" sz="2800" dirty="0">
                <a:solidFill>
                  <a:prstClr val="black"/>
                </a:solidFill>
              </a:rPr>
              <a:t>?</a:t>
            </a:r>
          </a:p>
          <a:p>
            <a:pPr>
              <a:lnSpc>
                <a:spcPct val="114000"/>
              </a:lnSpc>
            </a:pPr>
            <a:endParaRPr lang="x-none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497FAB8-2F51-EA4D-8792-6D1D286EA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010" y="1910443"/>
            <a:ext cx="7436212" cy="397213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3C059A33-96E6-C945-867D-4E23307DD106}"/>
              </a:ext>
            </a:extLst>
          </p:cNvPr>
          <p:cNvCxnSpPr/>
          <p:nvPr/>
        </p:nvCxnSpPr>
        <p:spPr>
          <a:xfrm>
            <a:off x="3755570" y="1343698"/>
            <a:ext cx="6531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FEC9681B-6F9C-3844-9134-C4BD7D035C2A}"/>
              </a:ext>
            </a:extLst>
          </p:cNvPr>
          <p:cNvCxnSpPr>
            <a:cxnSpLocks/>
          </p:cNvCxnSpPr>
          <p:nvPr/>
        </p:nvCxnSpPr>
        <p:spPr>
          <a:xfrm>
            <a:off x="7108370" y="1321239"/>
            <a:ext cx="133350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D786354C-2629-A743-AF00-9FFDEB4C08CD}"/>
              </a:ext>
            </a:extLst>
          </p:cNvPr>
          <p:cNvCxnSpPr/>
          <p:nvPr/>
        </p:nvCxnSpPr>
        <p:spPr>
          <a:xfrm>
            <a:off x="1235803" y="1822670"/>
            <a:ext cx="71845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4374FDCB-0519-334E-BDCE-E7C2A997DFE7}"/>
              </a:ext>
            </a:extLst>
          </p:cNvPr>
          <p:cNvCxnSpPr>
            <a:cxnSpLocks/>
          </p:cNvCxnSpPr>
          <p:nvPr/>
        </p:nvCxnSpPr>
        <p:spPr>
          <a:xfrm>
            <a:off x="4621260" y="1800211"/>
            <a:ext cx="1333501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EA9CD322-4079-0641-8FA5-F7257BF49F8A}"/>
              </a:ext>
            </a:extLst>
          </p:cNvPr>
          <p:cNvGrpSpPr/>
          <p:nvPr/>
        </p:nvGrpSpPr>
        <p:grpSpPr>
          <a:xfrm>
            <a:off x="5127573" y="5741265"/>
            <a:ext cx="1654375" cy="660535"/>
            <a:chOff x="7921929" y="4026988"/>
            <a:chExt cx="1819813" cy="96708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792BB85D-3E7F-7B4E-A6E2-4E2586E44214}"/>
                </a:ext>
              </a:extLst>
            </p:cNvPr>
            <p:cNvSpPr txBox="1"/>
            <p:nvPr/>
          </p:nvSpPr>
          <p:spPr>
            <a:xfrm>
              <a:off x="7933194" y="4026988"/>
              <a:ext cx="1748736" cy="964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Nam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xmlns="" id="{2BDF7FB2-7991-D546-AEFD-A7147C0F054D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6B2F9A23-56FE-1745-846D-36BE23CA8DEA}"/>
              </a:ext>
            </a:extLst>
          </p:cNvPr>
          <p:cNvGrpSpPr/>
          <p:nvPr/>
        </p:nvGrpSpPr>
        <p:grpSpPr>
          <a:xfrm>
            <a:off x="7687026" y="5736219"/>
            <a:ext cx="1654375" cy="660536"/>
            <a:chOff x="7921929" y="4026988"/>
            <a:chExt cx="1819813" cy="96708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56139236-5115-0741-885C-83736DB35066}"/>
                </a:ext>
              </a:extLst>
            </p:cNvPr>
            <p:cNvSpPr txBox="1"/>
            <p:nvPr/>
          </p:nvSpPr>
          <p:spPr>
            <a:xfrm>
              <a:off x="7987080" y="4026988"/>
              <a:ext cx="1748736" cy="964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chemeClr val="accent5">
                      <a:lumMod val="75000"/>
                    </a:schemeClr>
                  </a:solidFill>
                </a:rPr>
                <a:t>Việt</a:t>
              </a:r>
              <a:endParaRPr lang="en-US" sz="28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xmlns="" id="{0618DDFB-D9CE-DB44-8D2C-3209DEE9D526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0F644E52-A031-9841-8EC1-F9063BAB3723}"/>
              </a:ext>
            </a:extLst>
          </p:cNvPr>
          <p:cNvGrpSpPr/>
          <p:nvPr/>
        </p:nvGrpSpPr>
        <p:grpSpPr>
          <a:xfrm>
            <a:off x="2568120" y="5752544"/>
            <a:ext cx="1654375" cy="658835"/>
            <a:chOff x="7921929" y="4050895"/>
            <a:chExt cx="1819813" cy="96460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EE8BF8A2-F12C-0E4B-8427-4492FCE6B994}"/>
                </a:ext>
              </a:extLst>
            </p:cNvPr>
            <p:cNvSpPr txBox="1"/>
            <p:nvPr/>
          </p:nvSpPr>
          <p:spPr>
            <a:xfrm>
              <a:off x="7969118" y="4050895"/>
              <a:ext cx="1748736" cy="964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Mai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xmlns="" id="{D86566D2-09B6-584B-90FD-5E513347DFE3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1669</TotalTime>
  <Words>165</Words>
  <Application>Microsoft Office PowerPoint</Application>
  <PresentationFormat>Custom</PresentationFormat>
  <Paragraphs>41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</cp:lastModifiedBy>
  <cp:revision>243</cp:revision>
  <dcterms:created xsi:type="dcterms:W3CDTF">2021-06-02T01:34:28Z</dcterms:created>
  <dcterms:modified xsi:type="dcterms:W3CDTF">2023-03-15T07:48:26Z</dcterms:modified>
</cp:coreProperties>
</file>