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Cookie" charset="-93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Vayu9wnEefGnDXE14CDgy/JRC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76137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8" name="Google Shape;25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9" name="Google Shape;25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4" name="Google Shape;26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6" name="Google Shape;26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7" name="Google Shape;26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" name="Google Shape;26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3" name="Google Shape;26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Google Shape;26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1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14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14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14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4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14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1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4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6" name="Google Shape;106;p14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4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8" name="Google Shape;108;p14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4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oogle Shape;111;p14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" name="Google Shape;112;p14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9" name="Google Shape;169;p14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70" name="Google Shape;170;p14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1" name="Google Shape;171;p14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2" name="Google Shape;172;p14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14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14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14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14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14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14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14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14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14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14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4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14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14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14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14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14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14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14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14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14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14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14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14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6" name="Google Shape;196;p14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6" name="Google Shape;236;p14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7" name="Google Shape;237;p14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4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4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14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14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14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14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14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4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4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4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4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4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4" name="Google Shape;1694;p2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95" name="Google Shape;1695;p2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6" name="Google Shape;1696;p2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97" name="Google Shape;1697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9" name="Google Shape;1699;p2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00" name="Google Shape;1700;p2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01" name="Google Shape;1701;p2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2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3" name="Google Shape;1703;p2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04" name="Google Shape;1704;p2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2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6" name="Google Shape;1706;p2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07" name="Google Shape;1707;p2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2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09" name="Google Shape;1709;p2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10" name="Google Shape;1710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2" name="Google Shape;1712;p2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13" name="Google Shape;1713;p2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15" name="Google Shape;1715;p2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7" name="Google Shape;1717;p2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2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2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2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2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2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2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2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2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2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2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2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2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2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2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2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2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2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2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2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2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2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2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2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2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2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2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8" name="Google Shape;1748;p2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2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0" name="Google Shape;1750;p2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2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2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2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2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2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2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2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2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2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2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2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2" name="Google Shape;176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oogle Shape;1764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65" name="Google Shape;1765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6" name="Google Shape;1766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67" name="Google Shape;1767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9" name="Google Shape;1769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0" name="Google Shape;1770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1" name="Google Shape;1771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3" name="Google Shape;1773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74" name="Google Shape;1774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6" name="Google Shape;1776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77" name="Google Shape;1777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9" name="Google Shape;1779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0" name="Google Shape;1780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2" name="Google Shape;1782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83" name="Google Shape;1783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5" name="Google Shape;1785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7" name="Google Shape;1787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2" name="Google Shape;1832;p2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4" name="Google Shape;1834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5" name="Google Shape;1835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6" name="Google Shape;1836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7" name="Google Shape;1837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9" name="Google Shape;1839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0" name="Google Shape;1840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1" name="Google Shape;1841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3" name="Google Shape;1843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4" name="Google Shape;1844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6" name="Google Shape;1846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7" name="Google Shape;1847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9" name="Google Shape;1849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0" name="Google Shape;1850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2" name="Google Shape;1852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3" name="Google Shape;1853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5" name="Google Shape;1855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2" name="Google Shape;1902;p2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5" name="Google Shape;1905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6" name="Google Shape;1906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7" name="Google Shape;1907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9" name="Google Shape;1909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1" name="Google Shape;1911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3" name="Google Shape;1913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4" name="Google Shape;1914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6" name="Google Shape;1916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7" name="Google Shape;1917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9" name="Google Shape;1919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0" name="Google Shape;1920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2" name="Google Shape;1922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3" name="Google Shape;192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5" name="Google Shape;1925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7" name="Google Shape;1927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8" name="Google Shape;1928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9" name="Google Shape;1929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0" name="Google Shape;1930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1" name="Google Shape;1931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2" name="Google Shape;1932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3" name="Google Shape;1933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8" name="Google Shape;1938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9" name="Google Shape;1939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0" name="Google Shape;1940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1" name="Google Shape;1941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7" name="Google Shape;1947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" name="Google Shape;1948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0" name="Google Shape;1950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2" name="Google Shape;197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4" name="Google Shape;1974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5" name="Google Shape;1975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6" name="Google Shape;1976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7" name="Google Shape;1977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9" name="Google Shape;1979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81" name="Google Shape;1981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3" name="Google Shape;1983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4" name="Google Shape;1984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6" name="Google Shape;1986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7" name="Google Shape;1987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9" name="Google Shape;1989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90" name="Google Shape;199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2" name="Google Shape;1992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3" name="Google Shape;199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5" name="Google Shape;1995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0" name="Google Shape;2040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1" name="Google Shape;2041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4" name="Google Shape;2044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6" name="Google Shape;2046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9" name="Google Shape;2049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50" name="Google Shape;2050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2" name="Google Shape;2052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3" name="Google Shape;2053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5" name="Google Shape;2055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6" name="Google Shape;2056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8" name="Google Shape;2058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9" name="Google Shape;2059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1" name="Google Shape;2061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2" name="Google Shape;2062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4" name="Google Shape;2064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6" name="Google Shape;2066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0" name="Google Shape;2110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1" name="Google Shape;2111;p3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2" name="Google Shape;2112;p3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3" name="Google Shape;2113;p3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4" name="Google Shape;2114;p3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15" name="Google Shape;2115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7" name="Google Shape;2117;p3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118" name="Google Shape;2118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8" name="Google Shape;2128;p3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29" name="Google Shape;2129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3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3" name="Google Shape;2133;p3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134" name="Google Shape;2134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6" name="Google Shape;2136;p30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137" name="Google Shape;2137;p30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8" name="Google Shape;2138;p30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139" name="Google Shape;2139;p30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0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0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0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0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0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0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0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0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0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0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0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0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0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0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0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0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0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0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0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0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0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0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0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0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30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30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30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30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30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0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30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30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30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30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30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30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30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30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p30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p30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p30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p30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30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30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30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30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30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30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30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30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30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30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30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30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30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5" name="Google Shape;2195;p30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30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30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30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30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30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30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30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30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30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30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30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30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30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30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30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30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30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0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0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0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30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0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0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0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0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0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0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0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0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0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30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30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0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30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30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30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30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0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30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30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0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30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30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30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30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30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30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30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30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30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30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30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9" name="Google Shape;2249;p30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1" name="Google Shape;2251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2" name="Google Shape;2252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3" name="Google Shape;2253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4" name="Google Shape;225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6" name="Google Shape;2256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7" name="Google Shape;2257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8" name="Google Shape;2258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0" name="Google Shape;2260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1" name="Google Shape;2261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3" name="Google Shape;2263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4" name="Google Shape;2264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6" name="Google Shape;2266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7" name="Google Shape;2267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9" name="Google Shape;2269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0" name="Google Shape;2270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2" name="Google Shape;2272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4" name="Google Shape;2274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2" name="Google Shape;2322;p31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23" name="Google Shape;2323;p31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1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1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1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1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1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1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1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1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1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1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1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1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1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1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1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1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1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1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1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1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1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1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1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1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1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1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1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1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1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1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1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1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1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1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1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1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1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1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1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1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4" name="Google Shape;2364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65" name="Google Shape;2365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7" name="Google Shape;2367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68" name="Google Shape;2368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8" name="Google Shape;2378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379" name="Google Shape;2379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1" name="Google Shape;2381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3" name="Google Shape;2383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384" name="Google Shape;2384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86" name="Google Shape;2386;p31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8" name="Google Shape;2388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89" name="Google Shape;2389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0" name="Google Shape;2390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91" name="Google Shape;2391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2392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3" name="Google Shape;2393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4" name="Google Shape;2394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95" name="Google Shape;2395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2396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97" name="Google Shape;2397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98" name="Google Shape;2398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2399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0" name="Google Shape;2400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01" name="Google Shape;2401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2402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3" name="Google Shape;2403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04" name="Google Shape;2404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2405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6" name="Google Shape;2406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07" name="Google Shape;240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240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9" name="Google Shape;2409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2" name="Google Shape;2422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3" name="Google Shape;2423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4" name="Google Shape;2424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5" name="Google Shape;2425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6" name="Google Shape;2426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7" name="Google Shape;2427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8" name="Google Shape;2428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0" name="Google Shape;2430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1" name="Google Shape;2431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2" name="Google Shape;2432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4" name="Google Shape;2434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5" name="Google Shape;2435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6" name="Google Shape;2436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7" name="Google Shape;2437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8" name="Google Shape;2438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9" name="Google Shape;2439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0" name="Google Shape;2440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1" name="Google Shape;2441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3" name="Google Shape;2443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8" name="Google Shape;2448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9" name="Google Shape;2449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0" name="Google Shape;2450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1" name="Google Shape;2451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2" name="Google Shape;2452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3" name="Google Shape;2453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4" name="Google Shape;2454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6" name="Google Shape;245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" name="Google Shape;2458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59" name="Google Shape;2459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0" name="Google Shape;2460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61" name="Google Shape;2461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63" name="Google Shape;2463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4" name="Google Shape;2464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65" name="Google Shape;2465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7" name="Google Shape;2467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68" name="Google Shape;2468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0" name="Google Shape;2470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471" name="Google Shape;2471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3" name="Google Shape;2473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474" name="Google Shape;247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6" name="Google Shape;2476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477" name="Google Shape;247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79" name="Google Shape;2479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1" name="Google Shape;2481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2" name="Google Shape;2482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4" name="Google Shape;2484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5" name="Google Shape;2485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6" name="Google Shape;2486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7" name="Google Shape;2487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8" name="Google Shape;2488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9" name="Google Shape;2489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0" name="Google Shape;2490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1" name="Google Shape;2491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2" name="Google Shape;2492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3" name="Google Shape;2493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4" name="Google Shape;2494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5" name="Google Shape;2495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6" name="Google Shape;2496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7" name="Google Shape;2497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8" name="Google Shape;2498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9" name="Google Shape;2499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0" name="Google Shape;2500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1" name="Google Shape;2501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2" name="Google Shape;2502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3" name="Google Shape;2503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4" name="Google Shape;2504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5" name="Google Shape;2505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6" name="Google Shape;2506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7" name="Google Shape;2507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8" name="Google Shape;2508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9" name="Google Shape;2509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0" name="Google Shape;2510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6" name="Google Shape;2526;p3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8" name="Google Shape;2528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9" name="Google Shape;2529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0" name="Google Shape;2530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31" name="Google Shape;2531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33" name="Google Shape;2533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4" name="Google Shape;2534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35" name="Google Shape;2535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8" name="Google Shape;2538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41" name="Google Shape;2541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3" name="Google Shape;2543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44" name="Google Shape;2544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6" name="Google Shape;2546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7" name="Google Shape;2547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9" name="Google Shape;2549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1" name="Google Shape;2551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0" name="Google Shape;2590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1" name="Google Shape;2591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2" name="Google Shape;2592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4" name="Google Shape;2594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5" name="Google Shape;2595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6" name="Google Shape;259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1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1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1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1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5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5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5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15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23" name="Google Shape;323;p15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5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7" name="Google Shape;387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5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90" name="Google Shape;390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" name="Google Shape;400;p15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1" name="Google Shape;401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15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5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p15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06" name="Google Shape;406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8" name="Google Shape;408;p15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 b="0" i="0" u="none" strike="noStrike" cap="none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4F6128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1" name="Google Shape;411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2" name="Google Shape;412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3" name="Google Shape;413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5" name="Google Shape;415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6" name="Google Shape;416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5" name="Google Shape;425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6" name="Google Shape;426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" name="Google Shape;428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9" name="Google Shape;42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1" name="Google Shape;431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16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81" name="Google Shape;481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" name="Google Shape;482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83" name="Google Shape;483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85" name="Google Shape;485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" name="Google Shape;489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90" name="Google Shape;490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93" name="Google Shape;493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5" name="Google Shape;495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96" name="Google Shape;496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8" name="Google Shape;498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99" name="Google Shape;49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1" name="Google Shape;501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1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53" name="Google Shape;753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" name="Google Shape;754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55" name="Google Shape;755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7" name="Google Shape;757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" name="Google Shape;758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59" name="Google Shape;759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1" name="Google Shape;761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62" name="Google Shape;762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4" name="Google Shape;764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65" name="Google Shape;765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7" name="Google Shape;767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68" name="Google Shape;768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0" name="Google Shape;770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71" name="Google Shape;771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3" name="Google Shape;773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" name="Google Shape;775;p2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776" name="Google Shape;776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2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779" name="Google Shape;779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2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790" name="Google Shape;790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2" name="Google Shape;792;p2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2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Google Shape;794;p2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795" name="Google Shape;795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7" name="Google Shape;797;p2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2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2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2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Google Shape;801;p2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2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2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2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2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2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2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2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2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2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2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2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2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2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2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2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2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20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843" name="Google Shape;843;p2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4" name="Google Shape;844;p2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845" name="Google Shape;845;p2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2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2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48" name="Google Shape;848;p2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849" name="Google Shape;849;p2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2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906" name="Google Shape;906;p2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908" name="Google Shape;908;p2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909" name="Google Shape;909;p2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2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2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2" name="Google Shape;912;p2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3" name="Google Shape;913;p2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2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2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6" name="Google Shape;916;p2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7" name="Google Shape;917;p2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8" name="Google Shape;918;p2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9" name="Google Shape;919;p2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0" name="Google Shape;920;p2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1" name="Google Shape;921;p2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2" name="Google Shape;922;p2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3" name="Google Shape;923;p2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4" name="Google Shape;924;p2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5" name="Google Shape;925;p2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7" name="Google Shape;927;p2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8" name="Google Shape;928;p2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9" name="Google Shape;929;p2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0" name="Google Shape;930;p2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33" name="Google Shape;933;p2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77" name="Google Shape;977;p2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8" name="Google Shape;978;p2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9" name="Google Shape;979;p2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980" name="Google Shape;980;p2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2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982" name="Google Shape;982;p2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990" name="Google Shape;990;p2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2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2" name="Google Shape;992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4" name="Google Shape;994;p2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2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6" name="Google Shape;996;p2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2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999" name="Google Shape;999;p2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1" name="Google Shape;1001;p2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2" name="Google Shape;1002;p2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2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4" name="Google Shape;1004;p2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5" name="Google Shape;1005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7" name="Google Shape;1007;p2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2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2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10" name="Google Shape;1010;p2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2" name="Google Shape;1012;p2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2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2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2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2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7" name="Google Shape;1017;p2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2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2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2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2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2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2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2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2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2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2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2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4" name="Google Shape;1034;p2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5" name="Google Shape;1035;p2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2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2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2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2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2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2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2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2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2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2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2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2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2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2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2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2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2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p2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0" name="Google Shape;1060;p2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61" name="Google Shape;1061;p2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2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64" name="Google Shape;1064;p2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4" name="Google Shape;1074;p2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075" name="Google Shape;1075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7" name="Google Shape;1077;p2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2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080" name="Google Shape;1080;p2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083" name="Google Shape;1083;p2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4" name="Google Shape;1084;p2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085" name="Google Shape;1085;p2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2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2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2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2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2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2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2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2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2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2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2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2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2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2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2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2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2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2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2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2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2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2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2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2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2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2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2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1" name="Google Shape;1141;p2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5" name="Google Shape;1195;p2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2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98" name="Google Shape;1198;p2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9" name="Google Shape;1199;p2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00" name="Google Shape;1200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02" name="Google Shape;1202;p2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3" name="Google Shape;1203;p2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04" name="Google Shape;1204;p2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2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2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07" name="Google Shape;1207;p2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2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2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10" name="Google Shape;1210;p2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2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13" name="Google Shape;1213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5" name="Google Shape;1215;p2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16" name="Google Shape;1216;p2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8" name="Google Shape;1218;p2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0" name="Google Shape;1220;p2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2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p2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p2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2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2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2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2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2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2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2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2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2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2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2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2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2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2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2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2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2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2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2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2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2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2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2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1" name="Google Shape;1251;p2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2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5" name="Google Shape;1255;p2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6" name="Google Shape;1256;p2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7" name="Google Shape;1257;p2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2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2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0" name="Google Shape;1260;p2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1" name="Google Shape;1261;p2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2" name="Google Shape;1262;p2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3" name="Google Shape;1263;p2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2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2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2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2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8" name="Google Shape;1268;p2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269" name="Google Shape;1269;p2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0" name="Google Shape;1310;p2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11" name="Google Shape;1311;p2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3" name="Google Shape;1313;p2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14" name="Google Shape;1314;p2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2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25" name="Google Shape;1325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7" name="Google Shape;1327;p2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2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9" name="Google Shape;1329;p2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30" name="Google Shape;1330;p2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2" name="Google Shape;1332;p2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5" name="Google Shape;133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6" name="Google Shape;133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7" name="Google Shape;133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0" name="Google Shape;134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41" name="Google Shape;134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3" name="Google Shape;134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4" name="Google Shape;134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6" name="Google Shape;134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7" name="Google Shape;134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9" name="Google Shape;134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50" name="Google Shape;135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2" name="Google Shape;135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3" name="Google Shape;135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5" name="Google Shape;135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7" name="Google Shape;1357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2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2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4" name="Google Shape;1404;p2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5" name="Google Shape;1405;p2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406" name="Google Shape;1406;p2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9" name="Google Shape;1469;p2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70" name="Google Shape;1470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2" name="Google Shape;1472;p2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73" name="Google Shape;1473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2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84" name="Google Shape;1484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6" name="Google Shape;1486;p2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2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8" name="Google Shape;1488;p2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89" name="Google Shape;1489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1" name="Google Shape;1491;p2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3" name="Google Shape;1493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94" name="Google Shape;1494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5" name="Google Shape;1495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8" name="Google Shape;1498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99" name="Google Shape;1499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00" name="Google Shape;1500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2" name="Google Shape;1502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03" name="Google Shape;1503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5" name="Google Shape;1505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06" name="Google Shape;1506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8" name="Google Shape;1508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09" name="Google Shape;1509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11" name="Google Shape;1511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12" name="Google Shape;1512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14" name="Google Shape;1514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6" name="Google Shape;1516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0" name="Google Shape;1550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1" name="Google Shape;1551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2" name="Google Shape;1552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6" name="Google Shape;1556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4" name="Google Shape;1564;p24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565" name="Google Shape;1565;p24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29" name="Google Shape;1629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1" name="Google Shape;1631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32" name="Google Shape;1632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2" name="Google Shape;1642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43" name="Google Shape;1643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5" name="Google Shape;1645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7" name="Google Shape;1647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48" name="Google Shape;1648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0" name="Google Shape;1650;p24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651" name="Google Shape;1651;p24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652" name="Google Shape;1652;p24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1" name="Google Shape;2601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602" name="Google Shape;2602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603" name="Google Shape;2603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05" name="Google Shape;2605;p1"/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>
                  <a:solidFill>
                    <a:srgbClr val="76923C"/>
                  </a:solidFill>
                  <a:latin typeface="Cookie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>
                <a:solidFill>
                  <a:srgbClr val="76923C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6" name="Google Shape;2606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4F6128"/>
                </a:solidFill>
                <a:latin typeface="Cookie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>
              <a:solidFill>
                <a:srgbClr val="4F6128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sp>
        <p:nvSpPr>
          <p:cNvPr id="2607" name="Google Shape;2607;p1"/>
          <p:cNvSpPr txBox="1"/>
          <p:nvPr/>
        </p:nvSpPr>
        <p:spPr>
          <a:xfrm>
            <a:off x="2579143" y="2142314"/>
            <a:ext cx="694944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BÀI 63: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Cookie"/>
                <a:ea typeface="Cookie"/>
                <a:cs typeface="Cookie"/>
                <a:sym typeface="Cookie"/>
              </a:rPr>
              <a:t>LUYỆN TẬP CHUNG</a:t>
            </a:r>
            <a:endParaRPr sz="6000" b="0" i="0" u="none" strike="noStrike" cap="none">
              <a:solidFill>
                <a:schemeClr val="lt1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3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7" name="Google Shape;2617;p3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2618" name="Google Shape;2618;p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Đặt tính rồi tính ?</a:t>
              </a:r>
              <a:endParaRPr/>
            </a:p>
          </p:txBody>
        </p:sp>
        <p:sp>
          <p:nvSpPr>
            <p:cNvPr id="2619" name="Google Shape;2619;p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0" name="Google Shape;2620;p3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2621" name="Google Shape;2621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22" name="Google Shape;2622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267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3"/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4" name="Google Shape;2624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25" name="Google Shape;2625;p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2626" name="Google Shape;2626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27" name="Google Shape;2627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328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56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629" name="Google Shape;2629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30" name="Google Shape;2630;p3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631" name="Google Shape;2631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32" name="Google Shape;2632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698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 47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34" name="Google Shape;2634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635" name="Google Shape;2635;p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636" name="Google Shape;2636;p3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637" name="Google Shape;2637;p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721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350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3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39" name="Google Shape;2639;p3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640" name="Google Shape;2640;p3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998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1" name="Google Shape;2641;p3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384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2" name="Google Shape;2642;p3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652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3" name="Google Shape;2643;p3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371</a:t>
            </a:r>
            <a:endParaRPr sz="2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4" name="Google Shape;2644;p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267 + 731          328 + 56             698 – 47        721 - 350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9" name="Google Shape;2649;p4"/>
          <p:cNvGrpSpPr/>
          <p:nvPr/>
        </p:nvGrpSpPr>
        <p:grpSpPr>
          <a:xfrm>
            <a:off x="956694" y="602558"/>
            <a:ext cx="3614218" cy="570588"/>
            <a:chOff x="1296327" y="1647588"/>
            <a:chExt cx="3614218" cy="570588"/>
          </a:xfrm>
        </p:grpSpPr>
        <p:sp>
          <p:nvSpPr>
            <p:cNvPr id="2650" name="Google Shape;2650;p4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hình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52" name="Google Shape;2652;p4"/>
          <p:cNvSpPr/>
          <p:nvPr/>
        </p:nvSpPr>
        <p:spPr>
          <a:xfrm>
            <a:off x="1358536" y="1591642"/>
            <a:ext cx="1661008" cy="1661008"/>
          </a:xfrm>
          <a:prstGeom prst="cube">
            <a:avLst>
              <a:gd name="adj" fmla="val 25000"/>
            </a:avLst>
          </a:prstGeom>
          <a:solidFill>
            <a:schemeClr val="accent3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3" name="Google Shape;2653;p4"/>
          <p:cNvSpPr/>
          <p:nvPr/>
        </p:nvSpPr>
        <p:spPr>
          <a:xfrm>
            <a:off x="3375660" y="1591641"/>
            <a:ext cx="2364378" cy="1661008"/>
          </a:xfrm>
          <a:prstGeom prst="cube">
            <a:avLst>
              <a:gd name="adj" fmla="val 25000"/>
            </a:avLst>
          </a:prstGeom>
          <a:solidFill>
            <a:srgbClr val="92CCDC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p4"/>
          <p:cNvSpPr/>
          <p:nvPr/>
        </p:nvSpPr>
        <p:spPr>
          <a:xfrm>
            <a:off x="8987246" y="1393673"/>
            <a:ext cx="1397726" cy="1858976"/>
          </a:xfrm>
          <a:prstGeom prst="can">
            <a:avLst>
              <a:gd name="adj" fmla="val 25000"/>
            </a:avLst>
          </a:prstGeom>
          <a:solidFill>
            <a:srgbClr val="F4928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5" name="Google Shape;2655;p4"/>
          <p:cNvSpPr/>
          <p:nvPr/>
        </p:nvSpPr>
        <p:spPr>
          <a:xfrm>
            <a:off x="6392243" y="1393673"/>
            <a:ext cx="1858976" cy="1858976"/>
          </a:xfrm>
          <a:prstGeom prst="ellipse">
            <a:avLst/>
          </a:prstGeom>
          <a:solidFill>
            <a:srgbClr val="FFC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56" name="Google Shape;2656;p4"/>
          <p:cNvGrpSpPr/>
          <p:nvPr/>
        </p:nvGrpSpPr>
        <p:grpSpPr>
          <a:xfrm>
            <a:off x="1560951" y="2272935"/>
            <a:ext cx="959430" cy="585288"/>
            <a:chOff x="1560951" y="2272935"/>
            <a:chExt cx="959430" cy="585288"/>
          </a:xfrm>
        </p:grpSpPr>
        <p:sp>
          <p:nvSpPr>
            <p:cNvPr id="2657" name="Google Shape;2657;p4"/>
            <p:cNvSpPr txBox="1"/>
            <p:nvPr/>
          </p:nvSpPr>
          <p:spPr>
            <a:xfrm>
              <a:off x="1565720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"/>
            <p:cNvSpPr txBox="1"/>
            <p:nvPr/>
          </p:nvSpPr>
          <p:spPr>
            <a:xfrm>
              <a:off x="1560951" y="2273448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523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9" name="Google Shape;2659;p4"/>
          <p:cNvGrpSpPr/>
          <p:nvPr/>
        </p:nvGrpSpPr>
        <p:grpSpPr>
          <a:xfrm>
            <a:off x="3982348" y="2272934"/>
            <a:ext cx="954661" cy="584776"/>
            <a:chOff x="3982348" y="2272934"/>
            <a:chExt cx="954661" cy="584776"/>
          </a:xfrm>
        </p:grpSpPr>
        <p:sp>
          <p:nvSpPr>
            <p:cNvPr id="2660" name="Google Shape;2660;p4"/>
            <p:cNvSpPr txBox="1"/>
            <p:nvPr/>
          </p:nvSpPr>
          <p:spPr>
            <a:xfrm>
              <a:off x="3982348" y="227293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"/>
            <p:cNvSpPr txBox="1"/>
            <p:nvPr/>
          </p:nvSpPr>
          <p:spPr>
            <a:xfrm>
              <a:off x="3987920" y="2272934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572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2" name="Google Shape;2662;p4"/>
          <p:cNvGrpSpPr/>
          <p:nvPr/>
        </p:nvGrpSpPr>
        <p:grpSpPr>
          <a:xfrm>
            <a:off x="6895365" y="2090055"/>
            <a:ext cx="954661" cy="588823"/>
            <a:chOff x="6895365" y="2090055"/>
            <a:chExt cx="954661" cy="588823"/>
          </a:xfrm>
        </p:grpSpPr>
        <p:sp>
          <p:nvSpPr>
            <p:cNvPr id="2663" name="Google Shape;2663;p4"/>
            <p:cNvSpPr txBox="1"/>
            <p:nvPr/>
          </p:nvSpPr>
          <p:spPr>
            <a:xfrm>
              <a:off x="6895365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"/>
            <p:cNvSpPr txBox="1"/>
            <p:nvPr/>
          </p:nvSpPr>
          <p:spPr>
            <a:xfrm>
              <a:off x="6904103" y="2094103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365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5" name="Google Shape;2665;p4"/>
          <p:cNvGrpSpPr/>
          <p:nvPr/>
        </p:nvGrpSpPr>
        <p:grpSpPr>
          <a:xfrm>
            <a:off x="9298931" y="2090055"/>
            <a:ext cx="954661" cy="588825"/>
            <a:chOff x="9298931" y="2090055"/>
            <a:chExt cx="954661" cy="588825"/>
          </a:xfrm>
        </p:grpSpPr>
        <p:sp>
          <p:nvSpPr>
            <p:cNvPr id="2666" name="Google Shape;2666;p4"/>
            <p:cNvSpPr txBox="1"/>
            <p:nvPr/>
          </p:nvSpPr>
          <p:spPr>
            <a:xfrm>
              <a:off x="9298931" y="2090055"/>
              <a:ext cx="954661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"/>
            <p:cNvSpPr txBox="1"/>
            <p:nvPr/>
          </p:nvSpPr>
          <p:spPr>
            <a:xfrm>
              <a:off x="9298931" y="2094105"/>
              <a:ext cx="867545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416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8" name="Google Shape;2668;p4"/>
          <p:cNvSpPr txBox="1"/>
          <p:nvPr/>
        </p:nvSpPr>
        <p:spPr>
          <a:xfrm>
            <a:off x="956694" y="3539002"/>
            <a:ext cx="614681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tổng của hai số ghi trên khối lập phương và khối cầu.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Tính hiệu của hai số ghi trên khối hộp chữ nhật và khối trụ.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9" name="Google Shape;2669;p4"/>
          <p:cNvCxnSpPr/>
          <p:nvPr/>
        </p:nvCxnSpPr>
        <p:spPr>
          <a:xfrm>
            <a:off x="2043050" y="4101737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0" name="Google Shape;2670;p4"/>
          <p:cNvCxnSpPr/>
          <p:nvPr/>
        </p:nvCxnSpPr>
        <p:spPr>
          <a:xfrm>
            <a:off x="1011083" y="4812515"/>
            <a:ext cx="1849683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1" name="Google Shape;2671;p4"/>
          <p:cNvCxnSpPr/>
          <p:nvPr/>
        </p:nvCxnSpPr>
        <p:spPr>
          <a:xfrm>
            <a:off x="3496850" y="4812515"/>
            <a:ext cx="135861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2" name="Google Shape;2672;p4"/>
          <p:cNvSpPr txBox="1"/>
          <p:nvPr/>
        </p:nvSpPr>
        <p:spPr>
          <a:xfrm>
            <a:off x="7742826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4"/>
          <p:cNvSpPr txBox="1"/>
          <p:nvPr/>
        </p:nvSpPr>
        <p:spPr>
          <a:xfrm>
            <a:off x="8912459" y="3975157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4"/>
          <p:cNvSpPr txBox="1"/>
          <p:nvPr/>
        </p:nvSpPr>
        <p:spPr>
          <a:xfrm>
            <a:off x="9351144" y="3975157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888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5" name="Google Shape;2675;p4"/>
          <p:cNvCxnSpPr/>
          <p:nvPr/>
        </p:nvCxnSpPr>
        <p:spPr>
          <a:xfrm>
            <a:off x="2043050" y="5416732"/>
            <a:ext cx="70015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6" name="Google Shape;2676;p4"/>
          <p:cNvCxnSpPr/>
          <p:nvPr/>
        </p:nvCxnSpPr>
        <p:spPr>
          <a:xfrm>
            <a:off x="956694" y="6079612"/>
            <a:ext cx="216532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77" name="Google Shape;2677;p4"/>
          <p:cNvCxnSpPr/>
          <p:nvPr/>
        </p:nvCxnSpPr>
        <p:spPr>
          <a:xfrm>
            <a:off x="3731981" y="6071933"/>
            <a:ext cx="1123484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8" name="Google Shape;2678;p4"/>
          <p:cNvSpPr txBox="1"/>
          <p:nvPr/>
        </p:nvSpPr>
        <p:spPr>
          <a:xfrm>
            <a:off x="7742826" y="5321629"/>
            <a:ext cx="32092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4"/>
          <p:cNvSpPr txBox="1"/>
          <p:nvPr/>
        </p:nvSpPr>
        <p:spPr>
          <a:xfrm>
            <a:off x="8912459" y="5321629"/>
            <a:ext cx="425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4"/>
          <p:cNvSpPr txBox="1"/>
          <p:nvPr/>
        </p:nvSpPr>
        <p:spPr>
          <a:xfrm>
            <a:off x="9351144" y="5321629"/>
            <a:ext cx="1033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156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5" name="Google Shape;2685;p5"/>
          <p:cNvGrpSpPr/>
          <p:nvPr/>
        </p:nvGrpSpPr>
        <p:grpSpPr>
          <a:xfrm>
            <a:off x="943630" y="649926"/>
            <a:ext cx="6384633" cy="2246769"/>
            <a:chOff x="1296327" y="1616578"/>
            <a:chExt cx="6384633" cy="2246769"/>
          </a:xfrm>
        </p:grpSpPr>
        <p:sp>
          <p:nvSpPr>
            <p:cNvPr id="2686" name="Google Shape;2686;p5"/>
            <p:cNvSpPr txBox="1"/>
            <p:nvPr/>
          </p:nvSpPr>
          <p:spPr>
            <a:xfrm>
              <a:off x="1866914" y="1616578"/>
              <a:ext cx="5814046" cy="224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Một cửa hàng, buổi sáng bán được 259 kg gạo, buổi chiều bán được 175 kg gạo. Hỏi cả hai buổi cửa hàng đó bán được bao nhiêu ki-lô-gam gạo?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8" name="Google Shape;2688;p5"/>
          <p:cNvSpPr txBox="1"/>
          <p:nvPr/>
        </p:nvSpPr>
        <p:spPr>
          <a:xfrm>
            <a:off x="7766971" y="649926"/>
            <a:ext cx="3427897" cy="2597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 tắt: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 sáng: 259 kg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Buổi chiều: 175 kg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Cả hai buổi: … kg 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5"/>
          <p:cNvSpPr txBox="1"/>
          <p:nvPr/>
        </p:nvSpPr>
        <p:spPr>
          <a:xfrm>
            <a:off x="2286000" y="3247753"/>
            <a:ext cx="825572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Cả hai buổi cửa hàng bán được số ki-lô-gam là: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259 + 175 = 434 (kg)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Đáp số: 434 kg gạo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4" name="Google Shape;2694;p6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379" y="985382"/>
            <a:ext cx="9811456" cy="3137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5" name="Google Shape;2695;p6"/>
          <p:cNvGrpSpPr/>
          <p:nvPr/>
        </p:nvGrpSpPr>
        <p:grpSpPr>
          <a:xfrm>
            <a:off x="891379" y="550306"/>
            <a:ext cx="7116152" cy="570588"/>
            <a:chOff x="1296327" y="1647588"/>
            <a:chExt cx="7116152" cy="570588"/>
          </a:xfrm>
        </p:grpSpPr>
        <p:sp>
          <p:nvSpPr>
            <p:cNvPr id="2696" name="Google Shape;2696;p6"/>
            <p:cNvSpPr txBox="1"/>
            <p:nvPr/>
          </p:nvSpPr>
          <p:spPr>
            <a:xfrm>
              <a:off x="1866915" y="1694956"/>
              <a:ext cx="65455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Quan sát tranh rồi trả lời câu hỏi.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8" name="Google Shape;2698;p6"/>
          <p:cNvSpPr txBox="1"/>
          <p:nvPr/>
        </p:nvSpPr>
        <p:spPr>
          <a:xfrm>
            <a:off x="891379" y="4296286"/>
            <a:ext cx="10407992" cy="130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Bạn nào cầm miếng bìa ghi phép tính có kết quả bé nhất?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Miếng bìa ghi phép tính có kết quả lớn nhất có dạng hình gì?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6"/>
          <p:cNvSpPr txBox="1"/>
          <p:nvPr/>
        </p:nvSpPr>
        <p:spPr>
          <a:xfrm>
            <a:off x="2194560" y="3987308"/>
            <a:ext cx="8360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C5160"/>
                </a:solidFill>
                <a:latin typeface="Arial"/>
                <a:ea typeface="Arial"/>
                <a:cs typeface="Arial"/>
                <a:sym typeface="Arial"/>
              </a:rPr>
              <a:t>332</a:t>
            </a:r>
            <a:endParaRPr sz="2800" b="1">
              <a:solidFill>
                <a:srgbClr val="FC51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6"/>
          <p:cNvSpPr txBox="1"/>
          <p:nvPr/>
        </p:nvSpPr>
        <p:spPr>
          <a:xfrm>
            <a:off x="5797107" y="3987308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591</a:t>
            </a:r>
            <a:endParaRPr sz="2800" b="1">
              <a:solidFill>
                <a:srgbClr val="7692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6"/>
          <p:cNvSpPr txBox="1"/>
          <p:nvPr/>
        </p:nvSpPr>
        <p:spPr>
          <a:xfrm>
            <a:off x="9180387" y="4026497"/>
            <a:ext cx="86495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542</a:t>
            </a:r>
            <a:endParaRPr sz="2800" b="1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Custom</PresentationFormat>
  <Paragraphs>58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Cookie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</cp:lastModifiedBy>
  <cp:revision>1</cp:revision>
  <dcterms:created xsi:type="dcterms:W3CDTF">2021-06-02T01:34:28Z</dcterms:created>
  <dcterms:modified xsi:type="dcterms:W3CDTF">2023-04-17T02:42:41Z</dcterms:modified>
</cp:coreProperties>
</file>