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4"/>
  </p:notesMasterIdLst>
  <p:sldIdLst>
    <p:sldId id="546" r:id="rId8"/>
    <p:sldId id="547" r:id="rId9"/>
    <p:sldId id="307" r:id="rId10"/>
    <p:sldId id="535" r:id="rId11"/>
    <p:sldId id="264" r:id="rId12"/>
    <p:sldId id="548" r:id="rId13"/>
    <p:sldId id="545" r:id="rId14"/>
    <p:sldId id="549" r:id="rId15"/>
    <p:sldId id="550" r:id="rId16"/>
    <p:sldId id="551" r:id="rId17"/>
    <p:sldId id="552" r:id="rId18"/>
    <p:sldId id="528" r:id="rId19"/>
    <p:sldId id="553" r:id="rId20"/>
    <p:sldId id="554" r:id="rId21"/>
    <p:sldId id="555" r:id="rId22"/>
    <p:sldId id="556" r:id="rId23"/>
    <p:sldId id="557" r:id="rId24"/>
    <p:sldId id="558" r:id="rId25"/>
    <p:sldId id="559" r:id="rId26"/>
    <p:sldId id="518" r:id="rId27"/>
    <p:sldId id="566" r:id="rId28"/>
    <p:sldId id="560" r:id="rId29"/>
    <p:sldId id="561" r:id="rId30"/>
    <p:sldId id="562" r:id="rId31"/>
    <p:sldId id="563" r:id="rId32"/>
    <p:sldId id="564" r:id="rId33"/>
  </p:sldIdLst>
  <p:sldSz cx="9144000" cy="5143500" type="screen16x9"/>
  <p:notesSz cx="6858000" cy="9144000"/>
  <p:custDataLst>
    <p:tags r:id="rId35"/>
  </p:custDataLst>
  <p:defaultTextStyle>
    <a:defPPr>
      <a:defRPr lang="en-US"/>
    </a:defPPr>
    <a:lvl1pPr marL="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8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9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16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74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03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ang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834"/>
    <a:srgbClr val="FB8246"/>
    <a:srgbClr val="EE426B"/>
    <a:srgbClr val="3EA258"/>
    <a:srgbClr val="F0C613"/>
    <a:srgbClr val="E3D962"/>
    <a:srgbClr val="E0E15A"/>
    <a:srgbClr val="8FC18E"/>
    <a:srgbClr val="4C9459"/>
    <a:srgbClr val="C13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1418" autoAdjust="0"/>
  </p:normalViewPr>
  <p:slideViewPr>
    <p:cSldViewPr>
      <p:cViewPr>
        <p:scale>
          <a:sx n="99" d="100"/>
          <a:sy n="99" d="100"/>
        </p:scale>
        <p:origin x="-414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7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8-31T17:37:59.150" idx="1">
    <p:pos x="19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8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30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9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16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74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03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5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72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72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72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72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72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72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72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err="1" smtClean="0"/>
              <a:t>Nhấn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mạnh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tầm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quan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trọng</a:t>
            </a:r>
            <a:r>
              <a:rPr lang="en-US" sz="1600" baseline="0" dirty="0" smtClean="0"/>
              <a:t>, </a:t>
            </a:r>
            <a:r>
              <a:rPr lang="en-US" sz="1600" baseline="0" dirty="0" err="1" smtClean="0"/>
              <a:t>nỗi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vất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vả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nơi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hậu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phương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làm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ra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hạt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gạo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gửi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đến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tiền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tuyến</a:t>
            </a:r>
            <a:r>
              <a:rPr lang="en-US" sz="1600" baseline="0" dirty="0" smtClean="0"/>
              <a:t>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8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94" indent="0" algn="ctr">
              <a:buNone/>
              <a:defRPr sz="1500"/>
            </a:lvl2pPr>
            <a:lvl3pPr marL="685596" indent="0" algn="ctr">
              <a:buNone/>
              <a:defRPr sz="1400"/>
            </a:lvl3pPr>
            <a:lvl4pPr marL="1028394" indent="0" algn="ctr">
              <a:buNone/>
              <a:defRPr sz="1200"/>
            </a:lvl4pPr>
            <a:lvl5pPr marL="1371192" indent="0" algn="ctr">
              <a:buNone/>
              <a:defRPr sz="1200"/>
            </a:lvl5pPr>
            <a:lvl6pPr marL="1713995" indent="0" algn="ctr">
              <a:buNone/>
              <a:defRPr sz="1200"/>
            </a:lvl6pPr>
            <a:lvl7pPr marL="2056787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87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30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63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60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18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45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85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94" indent="0">
              <a:buNone/>
              <a:defRPr sz="1100"/>
            </a:lvl2pPr>
            <a:lvl3pPr marL="685596" indent="0">
              <a:buNone/>
              <a:defRPr sz="900"/>
            </a:lvl3pPr>
            <a:lvl4pPr marL="1028394" indent="0">
              <a:buNone/>
              <a:defRPr sz="800"/>
            </a:lvl4pPr>
            <a:lvl5pPr marL="1371192" indent="0">
              <a:buNone/>
              <a:defRPr sz="800"/>
            </a:lvl5pPr>
            <a:lvl6pPr marL="1713995" indent="0">
              <a:buNone/>
              <a:defRPr sz="800"/>
            </a:lvl6pPr>
            <a:lvl7pPr marL="2056787" indent="0">
              <a:buNone/>
              <a:defRPr sz="800"/>
            </a:lvl7pPr>
            <a:lvl8pPr marL="2399580" indent="0">
              <a:buNone/>
              <a:defRPr sz="800"/>
            </a:lvl8pPr>
            <a:lvl9pPr marL="274237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94" indent="0">
              <a:buNone/>
              <a:defRPr sz="2100"/>
            </a:lvl2pPr>
            <a:lvl3pPr marL="685596" indent="0">
              <a:buNone/>
              <a:defRPr sz="1800"/>
            </a:lvl3pPr>
            <a:lvl4pPr marL="1028394" indent="0">
              <a:buNone/>
              <a:defRPr sz="1500"/>
            </a:lvl4pPr>
            <a:lvl5pPr marL="1371192" indent="0">
              <a:buNone/>
              <a:defRPr sz="1500"/>
            </a:lvl5pPr>
            <a:lvl6pPr marL="1713995" indent="0">
              <a:buNone/>
              <a:defRPr sz="1500"/>
            </a:lvl6pPr>
            <a:lvl7pPr marL="2056787" indent="0">
              <a:buNone/>
              <a:defRPr sz="1500"/>
            </a:lvl7pPr>
            <a:lvl8pPr marL="2399580" indent="0">
              <a:buNone/>
              <a:defRPr sz="1500"/>
            </a:lvl8pPr>
            <a:lvl9pPr marL="274237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94" indent="0">
              <a:buNone/>
              <a:defRPr sz="1100"/>
            </a:lvl2pPr>
            <a:lvl3pPr marL="685596" indent="0">
              <a:buNone/>
              <a:defRPr sz="900"/>
            </a:lvl3pPr>
            <a:lvl4pPr marL="1028394" indent="0">
              <a:buNone/>
              <a:defRPr sz="800"/>
            </a:lvl4pPr>
            <a:lvl5pPr marL="1371192" indent="0">
              <a:buNone/>
              <a:defRPr sz="800"/>
            </a:lvl5pPr>
            <a:lvl6pPr marL="1713995" indent="0">
              <a:buNone/>
              <a:defRPr sz="800"/>
            </a:lvl6pPr>
            <a:lvl7pPr marL="2056787" indent="0">
              <a:buNone/>
              <a:defRPr sz="800"/>
            </a:lvl7pPr>
            <a:lvl8pPr marL="2399580" indent="0">
              <a:buNone/>
              <a:defRPr sz="800"/>
            </a:lvl8pPr>
            <a:lvl9pPr marL="274237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8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95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8" y="27385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55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00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96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20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79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83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0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48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1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42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21" indent="0">
              <a:buNone/>
              <a:defRPr sz="2100"/>
            </a:lvl2pPr>
            <a:lvl3pPr marL="685647" indent="0">
              <a:buNone/>
              <a:defRPr sz="1800"/>
            </a:lvl3pPr>
            <a:lvl4pPr marL="1028471" indent="0">
              <a:buNone/>
              <a:defRPr sz="1500"/>
            </a:lvl4pPr>
            <a:lvl5pPr marL="1371294" indent="0">
              <a:buNone/>
              <a:defRPr sz="1500"/>
            </a:lvl5pPr>
            <a:lvl6pPr marL="1714121" indent="0">
              <a:buNone/>
              <a:defRPr sz="1500"/>
            </a:lvl6pPr>
            <a:lvl7pPr marL="2056940" indent="0">
              <a:buNone/>
              <a:defRPr sz="1500"/>
            </a:lvl7pPr>
            <a:lvl8pPr marL="2399760" indent="0">
              <a:buNone/>
              <a:defRPr sz="1500"/>
            </a:lvl8pPr>
            <a:lvl9pPr marL="274258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47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84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8" y="27385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9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11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34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93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71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12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6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9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83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824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82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2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3852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928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5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9142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9142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22" y="1297804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84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2446C-472D-49E5-A912-4FDDB0F396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703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BE952-4ED9-48AF-872F-E880FBE631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735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9142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5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9142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5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2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D5712-8709-47AA-B977-11F850DE6B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835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F3F7D-0E98-4DBE-B337-4468BBE70A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290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lvl="0" indent="0" algn="l" defTabSz="9142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lvl="0" indent="0" algn="l" defTabSz="9142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CFFD0-5159-4CB0-8456-58FBB5C026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A6C72-A024-4A41-9969-BB3BF62D9B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810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9C24C-6F24-4ACE-A604-5A01478EE2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039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5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9142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91428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9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2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62" y="1964191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marL="0" marR="0" lvl="0" indent="0" algn="l" defTabSz="91428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816B1DD-E23B-4AE3-A686-6D145A28D92B}" type="slidenum">
              <a:rPr lang="en-US" smtClean="0">
                <a:solidFill>
                  <a:srgbClr val="43434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729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30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58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5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9142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" y="3786194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9142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7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9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C9B82-4E94-4D4B-9CDC-DE541D91C6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998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25685-EE0E-494E-98C8-D0437B7F3B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797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35087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35087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201A4-531C-4AB5-B23E-42FF9670C8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1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9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3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4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4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9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3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30" indent="0">
              <a:buNone/>
              <a:defRPr sz="2400"/>
            </a:lvl3pPr>
            <a:lvl4pPr marL="1371192" indent="0">
              <a:buNone/>
              <a:defRPr sz="2000"/>
            </a:lvl4pPr>
            <a:lvl5pPr marL="1828259" indent="0">
              <a:buNone/>
              <a:defRPr sz="2000"/>
            </a:lvl5pPr>
            <a:lvl6pPr marL="2285316" indent="0">
              <a:buNone/>
              <a:defRPr sz="2000"/>
            </a:lvl6pPr>
            <a:lvl7pPr marL="2742374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1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1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058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352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7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453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028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03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024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339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663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73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3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30" indent="0">
              <a:buNone/>
              <a:defRPr sz="2400"/>
            </a:lvl3pPr>
            <a:lvl4pPr marL="1371192" indent="0">
              <a:buNone/>
              <a:defRPr sz="2000"/>
            </a:lvl4pPr>
            <a:lvl5pPr marL="1828259" indent="0">
              <a:buNone/>
              <a:defRPr sz="2000"/>
            </a:lvl5pPr>
            <a:lvl6pPr marL="2285316" indent="0">
              <a:buNone/>
              <a:defRPr sz="2000"/>
            </a:lvl6pPr>
            <a:lvl7pPr marL="2742374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xStyles>
    <p:titleStyle>
      <a:lvl1pPr algn="ctr" defTabSz="914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4" indent="-342794" algn="l" defTabSz="9141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3" indent="-285666" algn="l" defTabSz="9141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9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28" algn="l" defTabSz="9141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7" indent="-228528" algn="l" defTabSz="9141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2" tIns="34289" rIns="68562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2" tIns="34289" rIns="68562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/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96"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/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1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59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2" indent="-171402" algn="l" defTabSz="68559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05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97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4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6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4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82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85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6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2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95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7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7" tIns="34289" rIns="68567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7" tIns="34289" rIns="68567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/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47"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/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5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64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4" indent="-171414" algn="l" defTabSz="68564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4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6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8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27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98"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9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8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9142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9142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8"/>
            <a:ext cx="7520940" cy="2684887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9142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defTabSz="9142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700">
                <a:solidFill>
                  <a:srgbClr val="FFFFFF"/>
                </a:solidFill>
              </a:defRPr>
            </a:lvl1pPr>
          </a:lstStyle>
          <a:p>
            <a:pPr defTabSz="9142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B0A14AE-BC88-467C-BCB8-DFA960FA6644}" type="slidenum">
              <a:rPr lang="en-US" smtClean="0">
                <a:latin typeface="Tahoma" pitchFamily="34" charset="0"/>
              </a:rPr>
              <a:pPr defTabSz="91428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7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288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8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16" indent="-173716" algn="l" defTabSz="914288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286" indent="-164572" algn="l" defTabSz="914288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860" indent="-164572" algn="l" defTabSz="914288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430" indent="-173716" algn="l" defTabSz="914288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44" indent="-173716" algn="l" defTabSz="914288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46" indent="-164572" algn="l" defTabSz="914288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16" indent="-164572" algn="l" defTabSz="914288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99" indent="-164572" algn="l" defTabSz="914288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1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xStyles>
    <p:titleStyle>
      <a:lvl1pPr algn="ctr" defTabSz="914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4" indent="-342794" algn="l" defTabSz="9141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3" indent="-285666" algn="l" defTabSz="9141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9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28" algn="l" defTabSz="9141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7" indent="-228528" algn="l" defTabSz="9141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0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8929E8-725D-4A04-B132-6A35614DC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70BD25B-01BA-4009-8E33-AE836F7CBED1}"/>
              </a:ext>
            </a:extLst>
          </p:cNvPr>
          <p:cNvSpPr txBox="1"/>
          <p:nvPr/>
        </p:nvSpPr>
        <p:spPr>
          <a:xfrm>
            <a:off x="1367898" y="1437633"/>
            <a:ext cx="6858000" cy="1731241"/>
          </a:xfrm>
          <a:prstGeom prst="rect">
            <a:avLst/>
          </a:prstGeom>
          <a:noFill/>
        </p:spPr>
        <p:txBody>
          <a:bodyPr lIns="68561" tIns="34289" rIns="68561" bIns="34289">
            <a:spAutoFit/>
          </a:bodyPr>
          <a:lstStyle/>
          <a:p>
            <a:pPr algn="ctr" defTabSz="685579">
              <a:lnSpc>
                <a:spcPct val="150000"/>
              </a:lnSpc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</a:t>
            </a:r>
          </a:p>
          <a:p>
            <a:pPr algn="ctr" defTabSz="685579">
              <a:lnSpc>
                <a:spcPct val="150000"/>
              </a:lnSpc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TẬP ĐỌC LỚP 5</a:t>
            </a:r>
          </a:p>
        </p:txBody>
      </p:sp>
    </p:spTree>
    <p:extLst>
      <p:ext uri="{BB962C8B-B14F-4D97-AF65-F5344CB8AC3E}">
        <p14:creationId xmlns:p14="http://schemas.microsoft.com/office/powerpoint/2010/main" val="39152322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480" y="816"/>
            <a:chExt cx="4560" cy="3216"/>
          </a:xfrm>
        </p:grpSpPr>
        <p:pic>
          <p:nvPicPr>
            <p:cNvPr id="10243" name="Picture 3" descr="h2+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816"/>
              <a:ext cx="4560" cy="3216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024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680" y="3312"/>
              <a:ext cx="2256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 smtClean="0"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Hào</a:t>
              </a:r>
              <a:r>
                <a:rPr lang="en-US" sz="3600" b="1" kern="10" dirty="0" smtClean="0"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VNI-Times"/>
                </a:rPr>
                <a:t> </a:t>
              </a:r>
              <a:r>
                <a:rPr lang="en-US" sz="3600" b="1" kern="10" dirty="0" err="1"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VNI-Times"/>
                </a:rPr>
                <a:t>giao</a:t>
              </a:r>
              <a:r>
                <a:rPr lang="en-US" sz="3600" b="1" kern="10" dirty="0"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VNI-Times"/>
                </a:rPr>
                <a:t> </a:t>
              </a:r>
              <a:r>
                <a:rPr lang="en-US" sz="3600" b="1" kern="10" dirty="0" err="1" smtClean="0"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thông</a:t>
              </a:r>
              <a:endPara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21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2E5A0C0-9A2E-4F7F-9FE4-F214D440F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8" y="3220933"/>
            <a:ext cx="1576851" cy="1922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B772890-851F-497D-BBC6-CC189708B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25B5B68-25FD-4915-9312-ED9B44CA0A35}"/>
              </a:ext>
            </a:extLst>
          </p:cNvPr>
          <p:cNvSpPr txBox="1"/>
          <p:nvPr/>
        </p:nvSpPr>
        <p:spPr>
          <a:xfrm>
            <a:off x="1066800" y="57150"/>
            <a:ext cx="6705600" cy="2677642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Khổ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thơ</a:t>
            </a:r>
            <a:r>
              <a:rPr lang="en-US" sz="2800" u="sng" dirty="0">
                <a:latin typeface="Times New Roman" pitchFamily="18" charset="0"/>
              </a:rPr>
              <a:t> 4</a:t>
            </a:r>
            <a:r>
              <a:rPr lang="en-US" sz="2800" dirty="0"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trành</a:t>
            </a:r>
            <a:r>
              <a:rPr lang="en-US" sz="2800" dirty="0"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Trành</a:t>
            </a:r>
            <a:r>
              <a:rPr lang="en-US" sz="2800" dirty="0">
                <a:latin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giành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xảo</a:t>
            </a:r>
            <a:r>
              <a:rPr lang="en-US" sz="2800" dirty="0">
                <a:latin typeface="Times New Roman" pitchFamily="18" charset="0"/>
              </a:rPr>
              <a:t>): </a:t>
            </a:r>
            <a:r>
              <a:rPr lang="en-US" sz="2800" dirty="0" err="1">
                <a:latin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đan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nứa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trâu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bò</a:t>
            </a:r>
            <a:r>
              <a:rPr lang="en-US" sz="2800" dirty="0">
                <a:latin typeface="Times New Roman" pitchFamily="18" charset="0"/>
              </a:rPr>
              <a:t>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2886736"/>
            <a:ext cx="6400804" cy="116955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Khổ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</a:rPr>
              <a:t> 5: </a:t>
            </a:r>
            <a:r>
              <a:rPr lang="en-US" sz="2800" dirty="0" err="1">
                <a:latin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</a:rPr>
              <a:t>nhấn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giọng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cụm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249542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2E5A0C0-9A2E-4F7F-9FE4-F214D440F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8" y="3220933"/>
            <a:ext cx="1576851" cy="1922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B772890-851F-497D-BBC6-CC189708B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355638C3-40B8-419E-AE46-3224EBC7C192}"/>
              </a:ext>
            </a:extLst>
          </p:cNvPr>
          <p:cNvSpPr txBox="1"/>
          <p:nvPr/>
        </p:nvSpPr>
        <p:spPr>
          <a:xfrm>
            <a:off x="3363462" y="133352"/>
            <a:ext cx="2417100" cy="561690"/>
          </a:xfrm>
          <a:prstGeom prst="rect">
            <a:avLst/>
          </a:prstGeom>
          <a:noFill/>
        </p:spPr>
        <p:txBody>
          <a:bodyPr vert="horz" wrap="none" lIns="68562" tIns="34289" rIns="68562" bIns="34289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TÌM HIỂU BÀI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EF74D6C-53ED-45BC-B5B2-AB50CDBD59A5}"/>
              </a:ext>
            </a:extLst>
          </p:cNvPr>
          <p:cNvGrpSpPr/>
          <p:nvPr/>
        </p:nvGrpSpPr>
        <p:grpSpPr>
          <a:xfrm>
            <a:off x="381016" y="1024393"/>
            <a:ext cx="8710487" cy="461665"/>
            <a:chOff x="771054" y="695042"/>
            <a:chExt cx="7180926" cy="683023"/>
          </a:xfrm>
        </p:grpSpPr>
        <p:sp>
          <p:nvSpPr>
            <p:cNvPr id="4" name="TextBox 3"/>
            <p:cNvSpPr txBox="1"/>
            <p:nvPr/>
          </p:nvSpPr>
          <p:spPr>
            <a:xfrm>
              <a:off x="946262" y="695042"/>
              <a:ext cx="7005718" cy="683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Times New Roman" pitchFamily="18" charset="0"/>
                </a:rPr>
                <a:t>Câu</a:t>
              </a:r>
              <a:r>
                <a:rPr lang="en-US" sz="2400" dirty="0">
                  <a:latin typeface="Times New Roman" pitchFamily="18" charset="0"/>
                </a:rPr>
                <a:t> 1: </a:t>
              </a:r>
              <a:r>
                <a:rPr lang="en-US" sz="2400" dirty="0" err="1">
                  <a:latin typeface="Times New Roman" pitchFamily="18" charset="0"/>
                </a:rPr>
                <a:t>Đọc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khổ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thơ</a:t>
              </a:r>
              <a:r>
                <a:rPr lang="en-US" sz="2400" dirty="0">
                  <a:latin typeface="Times New Roman" pitchFamily="18" charset="0"/>
                </a:rPr>
                <a:t> 1, </a:t>
              </a:r>
              <a:r>
                <a:rPr lang="en-US" sz="2400" dirty="0" err="1">
                  <a:latin typeface="Times New Roman" pitchFamily="18" charset="0"/>
                </a:rPr>
                <a:t>em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hiểu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hạt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gạo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được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làm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nên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từ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những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gì</a:t>
              </a:r>
              <a:r>
                <a:rPr lang="en-US" sz="2400" dirty="0"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="" xmlns:a16="http://schemas.microsoft.com/office/drawing/2014/main" id="{0951DAEF-921C-4661-9674-FEB0853CB9B7}"/>
                </a:ext>
              </a:extLst>
            </p:cNvPr>
            <p:cNvSpPr/>
            <p:nvPr/>
          </p:nvSpPr>
          <p:spPr>
            <a:xfrm>
              <a:off x="771054" y="911883"/>
              <a:ext cx="180606" cy="253651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839D2DC-097A-4EFA-BE00-E3B57A776A1B}"/>
              </a:ext>
            </a:extLst>
          </p:cNvPr>
          <p:cNvGrpSpPr/>
          <p:nvPr/>
        </p:nvGrpSpPr>
        <p:grpSpPr>
          <a:xfrm>
            <a:off x="1012934" y="3604296"/>
            <a:ext cx="6554231" cy="1405859"/>
            <a:chOff x="558114" y="2766091"/>
            <a:chExt cx="7774459" cy="1405859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9AD2EA89-4723-4CBF-9B1B-668F7D9134C5}"/>
                </a:ext>
              </a:extLst>
            </p:cNvPr>
            <p:cNvGrpSpPr/>
            <p:nvPr/>
          </p:nvGrpSpPr>
          <p:grpSpPr>
            <a:xfrm>
              <a:off x="811426" y="2876550"/>
              <a:ext cx="7521147" cy="1295400"/>
              <a:chOff x="990600" y="1809750"/>
              <a:chExt cx="7570751" cy="1752600"/>
            </a:xfrm>
          </p:grpSpPr>
          <p:sp>
            <p:nvSpPr>
              <p:cNvPr id="2" name="Scroll: Horizontal 1">
                <a:extLst>
                  <a:ext uri="{FF2B5EF4-FFF2-40B4-BE49-F238E27FC236}">
                    <a16:creationId xmlns="" xmlns:a16="http://schemas.microsoft.com/office/drawing/2014/main" id="{678B99BF-3B82-4A66-94B2-194642B0047B}"/>
                  </a:ext>
                </a:extLst>
              </p:cNvPr>
              <p:cNvSpPr/>
              <p:nvPr/>
            </p:nvSpPr>
            <p:spPr>
              <a:xfrm>
                <a:off x="990600" y="1809750"/>
                <a:ext cx="7543800" cy="17526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 dirty="0"/>
              </a:p>
            </p:txBody>
          </p:sp>
          <p:sp>
            <p:nvSpPr>
              <p:cNvPr id="5" name="TextBox 4">
                <a:hlinkClick r:id="rId4" action="ppaction://hlinksldjump"/>
              </p:cNvPr>
              <p:cNvSpPr txBox="1"/>
              <p:nvPr/>
            </p:nvSpPr>
            <p:spPr>
              <a:xfrm>
                <a:off x="1779550" y="1971962"/>
                <a:ext cx="6781801" cy="1428176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i="1" dirty="0">
                    <a:latin typeface="Times New Roman" pitchFamily="18" charset="0"/>
                  </a:rPr>
                  <a:t>* Ý 1: </a:t>
                </a:r>
                <a:r>
                  <a:rPr lang="en-US" sz="2800" i="1" dirty="0" err="1">
                    <a:latin typeface="Times New Roman" pitchFamily="18" charset="0"/>
                  </a:rPr>
                  <a:t>Hạt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gạo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có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hương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vị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của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quê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hương</a:t>
                </a:r>
                <a:r>
                  <a:rPr lang="en-US" sz="2800" i="1" dirty="0">
                    <a:latin typeface="Times New Roman" pitchFamily="18" charset="0"/>
                  </a:rPr>
                  <a:t>.</a:t>
                </a:r>
              </a:p>
            </p:txBody>
          </p:sp>
        </p:grpSp>
        <p:sp>
          <p:nvSpPr>
            <p:cNvPr id="8" name="Heart 7">
              <a:extLst>
                <a:ext uri="{FF2B5EF4-FFF2-40B4-BE49-F238E27FC236}">
                  <a16:creationId xmlns="" xmlns:a16="http://schemas.microsoft.com/office/drawing/2014/main" id="{51D5A9C6-202D-4EF2-B43E-D4D86575951D}"/>
                </a:ext>
              </a:extLst>
            </p:cNvPr>
            <p:cNvSpPr/>
            <p:nvPr/>
          </p:nvSpPr>
          <p:spPr>
            <a:xfrm>
              <a:off x="558114" y="2766091"/>
              <a:ext cx="533400" cy="533400"/>
            </a:xfrm>
            <a:prstGeom prst="heart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2AD958B-CBE3-481B-B462-B7E3C6F427B7}"/>
              </a:ext>
            </a:extLst>
          </p:cNvPr>
          <p:cNvSpPr txBox="1"/>
          <p:nvPr/>
        </p:nvSpPr>
        <p:spPr>
          <a:xfrm>
            <a:off x="593529" y="1661365"/>
            <a:ext cx="8188522" cy="1027187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Hạt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gạo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nên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tinh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tuý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đất</a:t>
            </a:r>
            <a:r>
              <a:rPr lang="en-US" sz="2000" dirty="0">
                <a:latin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phù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sa</a:t>
            </a:r>
            <a:r>
              <a:rPr lang="en-US" sz="2000" dirty="0">
                <a:latin typeface="Times New Roman" pitchFamily="18" charset="0"/>
              </a:rPr>
              <a:t>);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hương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thơm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đầy</a:t>
            </a:r>
            <a:r>
              <a:rPr lang="en-US" sz="2000" dirty="0">
                <a:latin typeface="Times New Roman" pitchFamily="18" charset="0"/>
              </a:rPr>
              <a:t>) ;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lao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cha </a:t>
            </a:r>
            <a:r>
              <a:rPr lang="en-US" sz="2000" dirty="0" err="1">
                <a:latin typeface="Times New Roman" pitchFamily="18" charset="0"/>
              </a:rPr>
              <a:t>mẹ</a:t>
            </a:r>
            <a:r>
              <a:rPr lang="en-US" sz="2000" dirty="0">
                <a:latin typeface="Times New Roman" pitchFamily="18" charset="0"/>
              </a:rPr>
              <a:t> - </a:t>
            </a:r>
            <a:r>
              <a:rPr lang="en-US" sz="2000" dirty="0" err="1">
                <a:latin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mẹ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hát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ngọt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bùi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đắng</a:t>
            </a:r>
            <a:r>
              <a:rPr lang="en-US" sz="2000" dirty="0">
                <a:latin typeface="Times New Roman" pitchFamily="18" charset="0"/>
              </a:rPr>
              <a:t> cay)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676400" y="2952750"/>
            <a:ext cx="510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Khổ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</a:rPr>
              <a:t>?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05000" y="2571750"/>
            <a:ext cx="2324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phù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sa</a:t>
            </a:r>
            <a:endParaRPr lang="en-US" sz="20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7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2E5A0C0-9A2E-4F7F-9FE4-F214D440F3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543802" y="3220933"/>
            <a:ext cx="1576851" cy="1922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B772890-851F-497D-BBC6-CC189708B3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EF74D6C-53ED-45BC-B5B2-AB50CDBD59A5}"/>
              </a:ext>
            </a:extLst>
          </p:cNvPr>
          <p:cNvGrpSpPr/>
          <p:nvPr/>
        </p:nvGrpSpPr>
        <p:grpSpPr>
          <a:xfrm>
            <a:off x="381016" y="1024393"/>
            <a:ext cx="8710487" cy="461665"/>
            <a:chOff x="771054" y="695042"/>
            <a:chExt cx="7180926" cy="683023"/>
          </a:xfrm>
        </p:grpSpPr>
        <p:sp>
          <p:nvSpPr>
            <p:cNvPr id="4" name="TextBox 3"/>
            <p:cNvSpPr txBox="1"/>
            <p:nvPr/>
          </p:nvSpPr>
          <p:spPr>
            <a:xfrm>
              <a:off x="946262" y="695042"/>
              <a:ext cx="7005718" cy="683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Times New Roman" pitchFamily="18" charset="0"/>
                </a:rPr>
                <a:t>Câu</a:t>
              </a:r>
              <a:r>
                <a:rPr lang="en-US" sz="2400" dirty="0">
                  <a:latin typeface="Times New Roman" pitchFamily="18" charset="0"/>
                </a:rPr>
                <a:t> 2: </a:t>
              </a:r>
              <a:r>
                <a:rPr lang="en-US" sz="2400" dirty="0" err="1">
                  <a:latin typeface="Times New Roman" pitchFamily="18" charset="0"/>
                </a:rPr>
                <a:t>Những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hình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ảnh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nào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nói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lên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nỗi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vất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vả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người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nông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dân</a:t>
              </a:r>
              <a:r>
                <a:rPr lang="en-US" sz="2400" dirty="0"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="" xmlns:a16="http://schemas.microsoft.com/office/drawing/2014/main" id="{0951DAEF-921C-4661-9674-FEB0853CB9B7}"/>
                </a:ext>
              </a:extLst>
            </p:cNvPr>
            <p:cNvSpPr/>
            <p:nvPr/>
          </p:nvSpPr>
          <p:spPr>
            <a:xfrm>
              <a:off x="771054" y="911883"/>
              <a:ext cx="180606" cy="253651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839D2DC-097A-4EFA-BE00-E3B57A776A1B}"/>
              </a:ext>
            </a:extLst>
          </p:cNvPr>
          <p:cNvGrpSpPr/>
          <p:nvPr/>
        </p:nvGrpSpPr>
        <p:grpSpPr>
          <a:xfrm>
            <a:off x="1012931" y="3604296"/>
            <a:ext cx="6835671" cy="1405859"/>
            <a:chOff x="558114" y="2766091"/>
            <a:chExt cx="8108295" cy="1405859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9AD2EA89-4723-4CBF-9B1B-668F7D9134C5}"/>
                </a:ext>
              </a:extLst>
            </p:cNvPr>
            <p:cNvGrpSpPr/>
            <p:nvPr/>
          </p:nvGrpSpPr>
          <p:grpSpPr>
            <a:xfrm>
              <a:off x="622015" y="2876550"/>
              <a:ext cx="8044394" cy="1295400"/>
              <a:chOff x="799940" y="1809750"/>
              <a:chExt cx="8097449" cy="1752600"/>
            </a:xfrm>
          </p:grpSpPr>
          <p:sp>
            <p:nvSpPr>
              <p:cNvPr id="2" name="Scroll: Horizontal 1">
                <a:extLst>
                  <a:ext uri="{FF2B5EF4-FFF2-40B4-BE49-F238E27FC236}">
                    <a16:creationId xmlns="" xmlns:a16="http://schemas.microsoft.com/office/drawing/2014/main" id="{678B99BF-3B82-4A66-94B2-194642B0047B}"/>
                  </a:ext>
                </a:extLst>
              </p:cNvPr>
              <p:cNvSpPr/>
              <p:nvPr/>
            </p:nvSpPr>
            <p:spPr>
              <a:xfrm>
                <a:off x="890921" y="1809750"/>
                <a:ext cx="7906789" cy="17526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TextBox 4">
                <a:hlinkClick r:id="rId5" action="ppaction://hlinksldjump"/>
              </p:cNvPr>
              <p:cNvSpPr txBox="1"/>
              <p:nvPr/>
            </p:nvSpPr>
            <p:spPr>
              <a:xfrm>
                <a:off x="799940" y="1971962"/>
                <a:ext cx="8097449" cy="1428176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i="1" dirty="0">
                    <a:latin typeface="Times New Roman" pitchFamily="18" charset="0"/>
                  </a:rPr>
                  <a:t>* Ý 2: </a:t>
                </a:r>
                <a:r>
                  <a:rPr lang="en-US" sz="2800" i="1" dirty="0" err="1">
                    <a:latin typeface="Times New Roman" pitchFamily="18" charset="0"/>
                  </a:rPr>
                  <a:t>Hạt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gạo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có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những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khó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khăn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của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thiên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nhiên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và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nỗi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vất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vả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của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người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lao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động</a:t>
                </a:r>
                <a:r>
                  <a:rPr lang="en-US" sz="2800" i="1" dirty="0">
                    <a:latin typeface="Times New Roman" pitchFamily="18" charset="0"/>
                  </a:rPr>
                  <a:t>.</a:t>
                </a:r>
              </a:p>
            </p:txBody>
          </p:sp>
        </p:grpSp>
        <p:sp>
          <p:nvSpPr>
            <p:cNvPr id="8" name="Heart 7">
              <a:extLst>
                <a:ext uri="{FF2B5EF4-FFF2-40B4-BE49-F238E27FC236}">
                  <a16:creationId xmlns="" xmlns:a16="http://schemas.microsoft.com/office/drawing/2014/main" id="{51D5A9C6-202D-4EF2-B43E-D4D86575951D}"/>
                </a:ext>
              </a:extLst>
            </p:cNvPr>
            <p:cNvSpPr/>
            <p:nvPr/>
          </p:nvSpPr>
          <p:spPr>
            <a:xfrm>
              <a:off x="558114" y="2766091"/>
              <a:ext cx="533400" cy="533400"/>
            </a:xfrm>
            <a:prstGeom prst="heart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2AD958B-CBE3-481B-B462-B7E3C6F427B7}"/>
              </a:ext>
            </a:extLst>
          </p:cNvPr>
          <p:cNvSpPr txBox="1"/>
          <p:nvPr/>
        </p:nvSpPr>
        <p:spPr>
          <a:xfrm>
            <a:off x="593529" y="1661365"/>
            <a:ext cx="8188522" cy="1027187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ảnh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nói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nỗi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vất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vả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nông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hạt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gạo</a:t>
            </a:r>
            <a:r>
              <a:rPr lang="en-US" sz="2000" dirty="0">
                <a:latin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</a:rPr>
              <a:t>Giọt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mồ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hôi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sa</a:t>
            </a:r>
            <a:r>
              <a:rPr lang="en-US" sz="2000" dirty="0">
                <a:latin typeface="Times New Roman" pitchFamily="18" charset="0"/>
              </a:rPr>
              <a:t> / </a:t>
            </a:r>
            <a:r>
              <a:rPr lang="en-US" sz="2000" dirty="0" err="1">
                <a:latin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trưa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tháng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sáu</a:t>
            </a:r>
            <a:r>
              <a:rPr lang="en-US" sz="2000" dirty="0">
                <a:latin typeface="Times New Roman" pitchFamily="18" charset="0"/>
              </a:rPr>
              <a:t> / </a:t>
            </a:r>
            <a:r>
              <a:rPr lang="en-US" sz="2000" dirty="0" err="1">
                <a:latin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nấu</a:t>
            </a:r>
            <a:r>
              <a:rPr lang="en-US" sz="2000" dirty="0">
                <a:latin typeface="Times New Roman" pitchFamily="18" charset="0"/>
              </a:rPr>
              <a:t> / </a:t>
            </a:r>
            <a:r>
              <a:rPr lang="en-US" sz="2000" dirty="0" err="1">
                <a:latin typeface="Times New Roman" pitchFamily="18" charset="0"/>
              </a:rPr>
              <a:t>Chết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cá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cờ</a:t>
            </a:r>
            <a:r>
              <a:rPr lang="en-US" sz="2000" dirty="0">
                <a:latin typeface="Times New Roman" pitchFamily="18" charset="0"/>
              </a:rPr>
              <a:t> / </a:t>
            </a:r>
            <a:r>
              <a:rPr lang="en-US" sz="2000" dirty="0" err="1">
                <a:latin typeface="Times New Roman" pitchFamily="18" charset="0"/>
              </a:rPr>
              <a:t>Cua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ngoi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bờ</a:t>
            </a:r>
            <a:r>
              <a:rPr lang="en-US" sz="2000" dirty="0">
                <a:latin typeface="Times New Roman" pitchFamily="18" charset="0"/>
              </a:rPr>
              <a:t> / </a:t>
            </a:r>
            <a:r>
              <a:rPr lang="en-US" sz="2000" dirty="0" err="1">
                <a:latin typeface="Times New Roman" pitchFamily="18" charset="0"/>
              </a:rPr>
              <a:t>Mẹ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xuống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cấy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237774" y="3086040"/>
            <a:ext cx="62298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Vậy</a:t>
            </a:r>
            <a:r>
              <a:rPr lang="en-US" sz="2000" dirty="0">
                <a:latin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</a:rPr>
              <a:t>khổ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thơ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này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muốn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nói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</a:rPr>
              <a:t>?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1828800" y="2571750"/>
            <a:ext cx="2590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6600CC"/>
                </a:solidFill>
                <a:latin typeface="Times New Roman" pitchFamily="18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mồ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hôi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sa</a:t>
            </a:r>
            <a:endParaRPr lang="en-US" sz="20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2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2E5A0C0-9A2E-4F7F-9FE4-F214D440F3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543802" y="3220933"/>
            <a:ext cx="1576851" cy="1922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B772890-851F-497D-BBC6-CC189708B3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EF74D6C-53ED-45BC-B5B2-AB50CDBD59A5}"/>
              </a:ext>
            </a:extLst>
          </p:cNvPr>
          <p:cNvGrpSpPr/>
          <p:nvPr/>
        </p:nvGrpSpPr>
        <p:grpSpPr>
          <a:xfrm>
            <a:off x="381016" y="1024391"/>
            <a:ext cx="8710487" cy="430887"/>
            <a:chOff x="771054" y="695042"/>
            <a:chExt cx="7180926" cy="637484"/>
          </a:xfrm>
        </p:grpSpPr>
        <p:sp>
          <p:nvSpPr>
            <p:cNvPr id="4" name="TextBox 3"/>
            <p:cNvSpPr txBox="1"/>
            <p:nvPr/>
          </p:nvSpPr>
          <p:spPr>
            <a:xfrm>
              <a:off x="946262" y="695042"/>
              <a:ext cx="7005718" cy="637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2200" dirty="0">
                  <a:solidFill>
                    <a:prstClr val="black"/>
                  </a:solidFill>
                  <a:latin typeface="Times New Roman" pitchFamily="18" charset="0"/>
                </a:rPr>
                <a:t>Trong khổ thơ 3, có câu thơ nào nói lên sự ác liệt của cuộc chiến tranh?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="" xmlns:a16="http://schemas.microsoft.com/office/drawing/2014/main" id="{0951DAEF-921C-4661-9674-FEB0853CB9B7}"/>
                </a:ext>
              </a:extLst>
            </p:cNvPr>
            <p:cNvSpPr/>
            <p:nvPr/>
          </p:nvSpPr>
          <p:spPr>
            <a:xfrm>
              <a:off x="771054" y="911883"/>
              <a:ext cx="180606" cy="253651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839D2DC-097A-4EFA-BE00-E3B57A776A1B}"/>
              </a:ext>
            </a:extLst>
          </p:cNvPr>
          <p:cNvGrpSpPr/>
          <p:nvPr/>
        </p:nvGrpSpPr>
        <p:grpSpPr>
          <a:xfrm>
            <a:off x="1012931" y="3604296"/>
            <a:ext cx="6835671" cy="1405859"/>
            <a:chOff x="558114" y="2766091"/>
            <a:chExt cx="8108295" cy="1405859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9AD2EA89-4723-4CBF-9B1B-668F7D9134C5}"/>
                </a:ext>
              </a:extLst>
            </p:cNvPr>
            <p:cNvGrpSpPr/>
            <p:nvPr/>
          </p:nvGrpSpPr>
          <p:grpSpPr>
            <a:xfrm>
              <a:off x="622015" y="2876550"/>
              <a:ext cx="8044394" cy="1295400"/>
              <a:chOff x="799940" y="1809750"/>
              <a:chExt cx="8097449" cy="1752600"/>
            </a:xfrm>
          </p:grpSpPr>
          <p:sp>
            <p:nvSpPr>
              <p:cNvPr id="2" name="Scroll: Horizontal 1">
                <a:extLst>
                  <a:ext uri="{FF2B5EF4-FFF2-40B4-BE49-F238E27FC236}">
                    <a16:creationId xmlns="" xmlns:a16="http://schemas.microsoft.com/office/drawing/2014/main" id="{678B99BF-3B82-4A66-94B2-194642B0047B}"/>
                  </a:ext>
                </a:extLst>
              </p:cNvPr>
              <p:cNvSpPr/>
              <p:nvPr/>
            </p:nvSpPr>
            <p:spPr>
              <a:xfrm>
                <a:off x="890921" y="1809750"/>
                <a:ext cx="7906789" cy="17526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TextBox 4">
                <a:hlinkClick r:id="rId5" action="ppaction://hlinksldjump"/>
              </p:cNvPr>
              <p:cNvSpPr txBox="1"/>
              <p:nvPr/>
            </p:nvSpPr>
            <p:spPr>
              <a:xfrm>
                <a:off x="799940" y="1971962"/>
                <a:ext cx="8097449" cy="1428176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vi-VN" sz="2800" i="1" dirty="0">
                    <a:solidFill>
                      <a:prstClr val="black"/>
                    </a:solidFill>
                    <a:latin typeface="Times New Roman" pitchFamily="18" charset="0"/>
                  </a:rPr>
                  <a:t>* Ý 3: Hạt gạo được làm ra trong những năm đánh Mĩ gian khổ mà anh dũng</a:t>
                </a:r>
              </a:p>
            </p:txBody>
          </p:sp>
        </p:grpSp>
        <p:sp>
          <p:nvSpPr>
            <p:cNvPr id="8" name="Heart 7">
              <a:extLst>
                <a:ext uri="{FF2B5EF4-FFF2-40B4-BE49-F238E27FC236}">
                  <a16:creationId xmlns="" xmlns:a16="http://schemas.microsoft.com/office/drawing/2014/main" id="{51D5A9C6-202D-4EF2-B43E-D4D86575951D}"/>
                </a:ext>
              </a:extLst>
            </p:cNvPr>
            <p:cNvSpPr/>
            <p:nvPr/>
          </p:nvSpPr>
          <p:spPr>
            <a:xfrm>
              <a:off x="558114" y="2766091"/>
              <a:ext cx="533400" cy="533400"/>
            </a:xfrm>
            <a:prstGeom prst="heart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2AD958B-CBE3-481B-B462-B7E3C6F427B7}"/>
              </a:ext>
            </a:extLst>
          </p:cNvPr>
          <p:cNvSpPr txBox="1"/>
          <p:nvPr/>
        </p:nvSpPr>
        <p:spPr>
          <a:xfrm>
            <a:off x="593529" y="1661360"/>
            <a:ext cx="8188522" cy="40009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* </a:t>
            </a:r>
            <a:r>
              <a:rPr lang="en-US" sz="2000" dirty="0" err="1">
                <a:latin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thơ</a:t>
            </a:r>
            <a:r>
              <a:rPr lang="en-US" sz="2000" dirty="0">
                <a:latin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bom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Mĩ</a:t>
            </a:r>
            <a:r>
              <a:rPr lang="en-US" sz="2000" dirty="0">
                <a:latin typeface="Times New Roman" pitchFamily="18" charset="0"/>
              </a:rPr>
              <a:t> / </a:t>
            </a:r>
            <a:r>
              <a:rPr lang="en-US" sz="2000" dirty="0" err="1">
                <a:latin typeface="Times New Roman" pitchFamily="18" charset="0"/>
              </a:rPr>
              <a:t>Trút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mái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</a:rPr>
              <a:t>.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237774" y="3086040"/>
            <a:ext cx="62298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Ý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khổ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thơ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này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</a:rPr>
              <a:t>?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1828800" y="2266950"/>
            <a:ext cx="2590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trút</a:t>
            </a:r>
            <a:endParaRPr lang="en-US" sz="20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1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B772890-851F-497D-BBC6-CC189708B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EF74D6C-53ED-45BC-B5B2-AB50CDBD59A5}"/>
              </a:ext>
            </a:extLst>
          </p:cNvPr>
          <p:cNvGrpSpPr/>
          <p:nvPr/>
        </p:nvGrpSpPr>
        <p:grpSpPr>
          <a:xfrm>
            <a:off x="381016" y="1024390"/>
            <a:ext cx="8710487" cy="430887"/>
            <a:chOff x="771054" y="695042"/>
            <a:chExt cx="7180926" cy="637484"/>
          </a:xfrm>
        </p:grpSpPr>
        <p:sp>
          <p:nvSpPr>
            <p:cNvPr id="4" name="TextBox 3"/>
            <p:cNvSpPr txBox="1"/>
            <p:nvPr/>
          </p:nvSpPr>
          <p:spPr>
            <a:xfrm>
              <a:off x="946262" y="695042"/>
              <a:ext cx="7005718" cy="637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u="sng" dirty="0" err="1">
                  <a:latin typeface="Times New Roman" pitchFamily="18" charset="0"/>
                </a:rPr>
                <a:t>Câu</a:t>
              </a:r>
              <a:r>
                <a:rPr lang="en-US" sz="2200" u="sng" dirty="0">
                  <a:latin typeface="Times New Roman" pitchFamily="18" charset="0"/>
                </a:rPr>
                <a:t> 3</a:t>
              </a:r>
              <a:r>
                <a:rPr lang="en-US" sz="2200" dirty="0">
                  <a:latin typeface="Times New Roman" pitchFamily="18" charset="0"/>
                </a:rPr>
                <a:t>: </a:t>
              </a:r>
              <a:r>
                <a:rPr lang="en-US" sz="2200" dirty="0" err="1">
                  <a:latin typeface="Times New Roman" pitchFamily="18" charset="0"/>
                </a:rPr>
                <a:t>Tuổi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nhỏ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đã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góp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công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góp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sức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như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thế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nào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để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làm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ra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hạt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gạo</a:t>
              </a:r>
              <a:r>
                <a:rPr lang="en-US" sz="2200" dirty="0"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="" xmlns:a16="http://schemas.microsoft.com/office/drawing/2014/main" id="{0951DAEF-921C-4661-9674-FEB0853CB9B7}"/>
                </a:ext>
              </a:extLst>
            </p:cNvPr>
            <p:cNvSpPr/>
            <p:nvPr/>
          </p:nvSpPr>
          <p:spPr>
            <a:xfrm>
              <a:off x="771054" y="911883"/>
              <a:ext cx="180606" cy="253651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05172" y="1809751"/>
            <a:ext cx="8382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</a:rPr>
              <a:t> cha </a:t>
            </a:r>
            <a:r>
              <a:rPr lang="en-US" sz="2800" dirty="0" err="1">
                <a:latin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gạo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tuyến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vục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mẻ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miệng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gầu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sâu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lúa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gánh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quang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quết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nỗ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dù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quen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cố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gạo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396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2E5A0C0-9A2E-4F7F-9FE4-F214D440F3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543802" y="3220933"/>
            <a:ext cx="1576851" cy="1922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B772890-851F-497D-BBC6-CC189708B3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EF74D6C-53ED-45BC-B5B2-AB50CDBD59A5}"/>
              </a:ext>
            </a:extLst>
          </p:cNvPr>
          <p:cNvGrpSpPr/>
          <p:nvPr/>
        </p:nvGrpSpPr>
        <p:grpSpPr>
          <a:xfrm>
            <a:off x="381016" y="1024393"/>
            <a:ext cx="8710487" cy="461665"/>
            <a:chOff x="771054" y="695042"/>
            <a:chExt cx="7180926" cy="683023"/>
          </a:xfrm>
        </p:grpSpPr>
        <p:sp>
          <p:nvSpPr>
            <p:cNvPr id="4" name="TextBox 3"/>
            <p:cNvSpPr txBox="1"/>
            <p:nvPr/>
          </p:nvSpPr>
          <p:spPr>
            <a:xfrm>
              <a:off x="946262" y="695042"/>
              <a:ext cx="7005718" cy="683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Times New Roman" pitchFamily="18" charset="0"/>
                </a:rPr>
                <a:t>Hạt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gạo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làm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ra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còn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có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công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sức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ai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nữa</a:t>
              </a:r>
              <a:r>
                <a:rPr lang="en-US" sz="2400" dirty="0"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="" xmlns:a16="http://schemas.microsoft.com/office/drawing/2014/main" id="{0951DAEF-921C-4661-9674-FEB0853CB9B7}"/>
                </a:ext>
              </a:extLst>
            </p:cNvPr>
            <p:cNvSpPr/>
            <p:nvPr/>
          </p:nvSpPr>
          <p:spPr>
            <a:xfrm>
              <a:off x="771054" y="911883"/>
              <a:ext cx="180606" cy="253651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839D2DC-097A-4EFA-BE00-E3B57A776A1B}"/>
              </a:ext>
            </a:extLst>
          </p:cNvPr>
          <p:cNvGrpSpPr/>
          <p:nvPr/>
        </p:nvGrpSpPr>
        <p:grpSpPr>
          <a:xfrm>
            <a:off x="1012931" y="2266950"/>
            <a:ext cx="6835671" cy="1405859"/>
            <a:chOff x="558114" y="2766091"/>
            <a:chExt cx="8108295" cy="1405859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9AD2EA89-4723-4CBF-9B1B-668F7D9134C5}"/>
                </a:ext>
              </a:extLst>
            </p:cNvPr>
            <p:cNvGrpSpPr/>
            <p:nvPr/>
          </p:nvGrpSpPr>
          <p:grpSpPr>
            <a:xfrm>
              <a:off x="622015" y="2876550"/>
              <a:ext cx="8044394" cy="1295400"/>
              <a:chOff x="799940" y="1809750"/>
              <a:chExt cx="8097449" cy="1752600"/>
            </a:xfrm>
          </p:grpSpPr>
          <p:sp>
            <p:nvSpPr>
              <p:cNvPr id="2" name="Scroll: Horizontal 1">
                <a:extLst>
                  <a:ext uri="{FF2B5EF4-FFF2-40B4-BE49-F238E27FC236}">
                    <a16:creationId xmlns="" xmlns:a16="http://schemas.microsoft.com/office/drawing/2014/main" id="{678B99BF-3B82-4A66-94B2-194642B0047B}"/>
                  </a:ext>
                </a:extLst>
              </p:cNvPr>
              <p:cNvSpPr/>
              <p:nvPr/>
            </p:nvSpPr>
            <p:spPr>
              <a:xfrm>
                <a:off x="890921" y="1809750"/>
                <a:ext cx="7906789" cy="17526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TextBox 4">
                <a:hlinkClick r:id="rId5" action="ppaction://hlinksldjump"/>
              </p:cNvPr>
              <p:cNvSpPr txBox="1"/>
              <p:nvPr/>
            </p:nvSpPr>
            <p:spPr>
              <a:xfrm>
                <a:off x="799940" y="1971962"/>
                <a:ext cx="8097449" cy="1428176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i="1" dirty="0">
                    <a:latin typeface="Times New Roman" pitchFamily="18" charset="0"/>
                  </a:rPr>
                  <a:t>* Ý 4: </a:t>
                </a:r>
                <a:r>
                  <a:rPr lang="en-US" sz="2800" i="1" dirty="0" err="1">
                    <a:latin typeface="Times New Roman" pitchFamily="18" charset="0"/>
                  </a:rPr>
                  <a:t>Hạt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gạo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còn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có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công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của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các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bạn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thiếu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nhi</a:t>
                </a:r>
                <a:r>
                  <a:rPr lang="en-US" sz="2800" i="1" dirty="0">
                    <a:latin typeface="Times New Roman" pitchFamily="18" charset="0"/>
                  </a:rPr>
                  <a:t>.</a:t>
                </a:r>
              </a:p>
            </p:txBody>
          </p:sp>
        </p:grpSp>
        <p:sp>
          <p:nvSpPr>
            <p:cNvPr id="8" name="Heart 7">
              <a:extLst>
                <a:ext uri="{FF2B5EF4-FFF2-40B4-BE49-F238E27FC236}">
                  <a16:creationId xmlns="" xmlns:a16="http://schemas.microsoft.com/office/drawing/2014/main" id="{51D5A9C6-202D-4EF2-B43E-D4D86575951D}"/>
                </a:ext>
              </a:extLst>
            </p:cNvPr>
            <p:cNvSpPr/>
            <p:nvPr/>
          </p:nvSpPr>
          <p:spPr>
            <a:xfrm>
              <a:off x="558114" y="2766091"/>
              <a:ext cx="533400" cy="533400"/>
            </a:xfrm>
            <a:prstGeom prst="heart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93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2E5A0C0-9A2E-4F7F-9FE4-F214D440F3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543802" y="3220933"/>
            <a:ext cx="1576851" cy="1922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B772890-851F-497D-BBC6-CC189708B3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EF74D6C-53ED-45BC-B5B2-AB50CDBD59A5}"/>
              </a:ext>
            </a:extLst>
          </p:cNvPr>
          <p:cNvGrpSpPr/>
          <p:nvPr/>
        </p:nvGrpSpPr>
        <p:grpSpPr>
          <a:xfrm>
            <a:off x="381016" y="1024393"/>
            <a:ext cx="8710487" cy="461665"/>
            <a:chOff x="771054" y="695042"/>
            <a:chExt cx="7180926" cy="683023"/>
          </a:xfrm>
        </p:grpSpPr>
        <p:sp>
          <p:nvSpPr>
            <p:cNvPr id="4" name="TextBox 3"/>
            <p:cNvSpPr txBox="1"/>
            <p:nvPr/>
          </p:nvSpPr>
          <p:spPr>
            <a:xfrm>
              <a:off x="946262" y="695042"/>
              <a:ext cx="7005718" cy="683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Times New Roman" pitchFamily="18" charset="0"/>
                </a:rPr>
                <a:t>Vậy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hạt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gạo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làm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ra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được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gửi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đi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đâu</a:t>
              </a:r>
              <a:r>
                <a:rPr lang="en-US" sz="2400" dirty="0"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="" xmlns:a16="http://schemas.microsoft.com/office/drawing/2014/main" id="{0951DAEF-921C-4661-9674-FEB0853CB9B7}"/>
                </a:ext>
              </a:extLst>
            </p:cNvPr>
            <p:cNvSpPr/>
            <p:nvPr/>
          </p:nvSpPr>
          <p:spPr>
            <a:xfrm>
              <a:off x="771054" y="911883"/>
              <a:ext cx="180606" cy="253651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2AD958B-CBE3-481B-B462-B7E3C6F427B7}"/>
              </a:ext>
            </a:extLst>
          </p:cNvPr>
          <p:cNvSpPr txBox="1"/>
          <p:nvPr/>
        </p:nvSpPr>
        <p:spPr>
          <a:xfrm>
            <a:off x="593529" y="1661360"/>
            <a:ext cx="8188522" cy="40009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</a:rPr>
              <a:t>Gửi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tiền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tuyến</a:t>
            </a:r>
            <a:r>
              <a:rPr lang="en-US" sz="2000" dirty="0">
                <a:latin typeface="Times New Roman" pitchFamily="18" charset="0"/>
              </a:rPr>
              <a:t> / </a:t>
            </a:r>
            <a:r>
              <a:rPr lang="en-US" sz="2000" dirty="0" err="1">
                <a:latin typeface="Times New Roman" pitchFamily="18" charset="0"/>
              </a:rPr>
              <a:t>Gửi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phương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xa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76998" y="2419355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Tiền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tuyến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1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2E5A0C0-9A2E-4F7F-9FE4-F214D440F3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543802" y="3220933"/>
            <a:ext cx="1576851" cy="1922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B772890-851F-497D-BBC6-CC189708B3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EF74D6C-53ED-45BC-B5B2-AB50CDBD59A5}"/>
              </a:ext>
            </a:extLst>
          </p:cNvPr>
          <p:cNvGrpSpPr/>
          <p:nvPr/>
        </p:nvGrpSpPr>
        <p:grpSpPr>
          <a:xfrm>
            <a:off x="381016" y="514357"/>
            <a:ext cx="8710487" cy="461665"/>
            <a:chOff x="771054" y="-59539"/>
            <a:chExt cx="7180926" cy="683021"/>
          </a:xfrm>
        </p:grpSpPr>
        <p:sp>
          <p:nvSpPr>
            <p:cNvPr id="4" name="TextBox 3"/>
            <p:cNvSpPr txBox="1"/>
            <p:nvPr/>
          </p:nvSpPr>
          <p:spPr>
            <a:xfrm>
              <a:off x="946262" y="-59539"/>
              <a:ext cx="7005718" cy="683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khổ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thơ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này</a:t>
              </a:r>
              <a:r>
                <a:rPr lang="en-US" sz="2400" dirty="0">
                  <a:latin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</a:rPr>
                <a:t>tác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giả</a:t>
              </a:r>
              <a:r>
                <a:rPr lang="en-US" sz="2400" dirty="0">
                  <a:latin typeface="Times New Roman" pitchFamily="18" charset="0"/>
                </a:rPr>
                <a:t> so </a:t>
              </a:r>
              <a:r>
                <a:rPr lang="en-US" sz="2400" dirty="0" err="1">
                  <a:latin typeface="Times New Roman" pitchFamily="18" charset="0"/>
                </a:rPr>
                <a:t>sánh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hạt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gạo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với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gì</a:t>
              </a:r>
              <a:r>
                <a:rPr lang="en-US" sz="2400" dirty="0"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="" xmlns:a16="http://schemas.microsoft.com/office/drawing/2014/main" id="{0951DAEF-921C-4661-9674-FEB0853CB9B7}"/>
                </a:ext>
              </a:extLst>
            </p:cNvPr>
            <p:cNvSpPr/>
            <p:nvPr/>
          </p:nvSpPr>
          <p:spPr>
            <a:xfrm>
              <a:off x="771054" y="165931"/>
              <a:ext cx="180606" cy="253651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839D2DC-097A-4EFA-BE00-E3B57A776A1B}"/>
              </a:ext>
            </a:extLst>
          </p:cNvPr>
          <p:cNvGrpSpPr/>
          <p:nvPr/>
        </p:nvGrpSpPr>
        <p:grpSpPr>
          <a:xfrm>
            <a:off x="1012931" y="3604296"/>
            <a:ext cx="6835671" cy="1253459"/>
            <a:chOff x="558114" y="2766091"/>
            <a:chExt cx="8108295" cy="1253459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9AD2EA89-4723-4CBF-9B1B-668F7D9134C5}"/>
                </a:ext>
              </a:extLst>
            </p:cNvPr>
            <p:cNvGrpSpPr/>
            <p:nvPr/>
          </p:nvGrpSpPr>
          <p:grpSpPr>
            <a:xfrm>
              <a:off x="622015" y="2876550"/>
              <a:ext cx="8044394" cy="1143000"/>
              <a:chOff x="799940" y="1809750"/>
              <a:chExt cx="8097449" cy="1546412"/>
            </a:xfrm>
          </p:grpSpPr>
          <p:sp>
            <p:nvSpPr>
              <p:cNvPr id="2" name="Scroll: Horizontal 1">
                <a:extLst>
                  <a:ext uri="{FF2B5EF4-FFF2-40B4-BE49-F238E27FC236}">
                    <a16:creationId xmlns="" xmlns:a16="http://schemas.microsoft.com/office/drawing/2014/main" id="{678B99BF-3B82-4A66-94B2-194642B0047B}"/>
                  </a:ext>
                </a:extLst>
              </p:cNvPr>
              <p:cNvSpPr/>
              <p:nvPr/>
            </p:nvSpPr>
            <p:spPr>
              <a:xfrm>
                <a:off x="890923" y="1809750"/>
                <a:ext cx="7187624" cy="1546412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TextBox 4">
                <a:hlinkClick r:id="rId5" action="ppaction://hlinksldjump"/>
              </p:cNvPr>
              <p:cNvSpPr txBox="1"/>
              <p:nvPr/>
            </p:nvSpPr>
            <p:spPr>
              <a:xfrm>
                <a:off x="799940" y="1971962"/>
                <a:ext cx="8097449" cy="783193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i="1" dirty="0">
                    <a:latin typeface="Times New Roman" pitchFamily="18" charset="0"/>
                  </a:rPr>
                  <a:t>* Ý 5: </a:t>
                </a:r>
                <a:r>
                  <a:rPr lang="en-US" sz="2800" i="1" dirty="0" err="1">
                    <a:latin typeface="Times New Roman" pitchFamily="18" charset="0"/>
                  </a:rPr>
                  <a:t>Hạt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gạo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quý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như</a:t>
                </a:r>
                <a:r>
                  <a:rPr lang="en-US" sz="2800" i="1" dirty="0">
                    <a:latin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</a:rPr>
                  <a:t>vàng</a:t>
                </a:r>
                <a:r>
                  <a:rPr lang="en-US" sz="2800" i="1" dirty="0">
                    <a:latin typeface="Times New Roman" pitchFamily="18" charset="0"/>
                  </a:rPr>
                  <a:t>. </a:t>
                </a:r>
              </a:p>
            </p:txBody>
          </p:sp>
        </p:grpSp>
        <p:sp>
          <p:nvSpPr>
            <p:cNvPr id="8" name="Heart 7">
              <a:extLst>
                <a:ext uri="{FF2B5EF4-FFF2-40B4-BE49-F238E27FC236}">
                  <a16:creationId xmlns="" xmlns:a16="http://schemas.microsoft.com/office/drawing/2014/main" id="{51D5A9C6-202D-4EF2-B43E-D4D86575951D}"/>
                </a:ext>
              </a:extLst>
            </p:cNvPr>
            <p:cNvSpPr/>
            <p:nvPr/>
          </p:nvSpPr>
          <p:spPr>
            <a:xfrm>
              <a:off x="558114" y="2766091"/>
              <a:ext cx="533400" cy="533400"/>
            </a:xfrm>
            <a:prstGeom prst="heart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2AD958B-CBE3-481B-B462-B7E3C6F427B7}"/>
              </a:ext>
            </a:extLst>
          </p:cNvPr>
          <p:cNvSpPr txBox="1"/>
          <p:nvPr/>
        </p:nvSpPr>
        <p:spPr>
          <a:xfrm>
            <a:off x="593531" y="1428752"/>
            <a:ext cx="5883471" cy="40009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pPr>
              <a:spcBef>
                <a:spcPct val="50000"/>
              </a:spcBef>
            </a:pPr>
            <a:r>
              <a:rPr lang="en-US" sz="2000" u="sng" dirty="0" err="1">
                <a:latin typeface="Times New Roman" pitchFamily="18" charset="0"/>
              </a:rPr>
              <a:t>Câu</a:t>
            </a:r>
            <a:r>
              <a:rPr lang="en-US" sz="2000" u="sng" dirty="0">
                <a:latin typeface="Times New Roman" pitchFamily="18" charset="0"/>
              </a:rPr>
              <a:t> 4</a:t>
            </a:r>
            <a:r>
              <a:rPr lang="en-US" sz="2000" dirty="0">
                <a:latin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giả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hạt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gạo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</a:rPr>
              <a:t>hạt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vàng</a:t>
            </a:r>
            <a:r>
              <a:rPr lang="en-US" sz="2000" dirty="0">
                <a:latin typeface="Times New Roman" pitchFamily="18" charset="0"/>
              </a:rPr>
              <a:t>”?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38205" y="1809752"/>
            <a:ext cx="6229831" cy="13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Hạt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gạo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“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hạt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2000" dirty="0">
                <a:latin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hạt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gạo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rất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quý</a:t>
            </a:r>
            <a:r>
              <a:rPr lang="en-US" sz="2000" dirty="0">
                <a:latin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</a:rPr>
              <a:t>Hạt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gạo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nên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nhờ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đất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</a:rPr>
              <a:t>nhờ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</a:rPr>
              <a:t>nhờ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mồ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hôi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sức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cha </a:t>
            </a:r>
            <a:r>
              <a:rPr lang="en-US" sz="2000" dirty="0" err="1">
                <a:latin typeface="Times New Roman" pitchFamily="18" charset="0"/>
              </a:rPr>
              <a:t>mẹ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thiếu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nhi</a:t>
            </a:r>
            <a:r>
              <a:rPr lang="en-US" sz="2000" dirty="0">
                <a:latin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</a:rPr>
              <a:t>Hạt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gạo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đóng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góp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chiến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thắng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tộc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09600" y="971550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Hạt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524005" y="3181350"/>
            <a:ext cx="47402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 dirty="0" err="1">
                <a:latin typeface="Times New Roman" pitchFamily="18" charset="0"/>
              </a:rPr>
              <a:t>Vậy</a:t>
            </a:r>
            <a:r>
              <a:rPr lang="en-US" sz="2000" dirty="0">
                <a:latin typeface="Times New Roman" pitchFamily="18" charset="0"/>
              </a:rPr>
              <a:t> ý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khổ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thơ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này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nói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825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2E5A0C0-9A2E-4F7F-9FE4-F214D440F3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543802" y="3220933"/>
            <a:ext cx="1576851" cy="1922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B772890-851F-497D-BBC6-CC189708B3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" y="742950"/>
            <a:ext cx="8382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nỗi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gạo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</a:rPr>
              <a:t>?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683946" y="2116138"/>
            <a:ext cx="8066617" cy="27432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pPr algn="ctr"/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2743026"/>
            <a:ext cx="6858000" cy="120032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</a:rPr>
              <a:t> dung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thơ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hạt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gạo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nên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mồ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hôi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sức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tấm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lao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góp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cuộc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kháng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chống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Mĩ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85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DAB05-72A5-434C-95AE-348605B6A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BF9066-B6A7-4039-A205-EACB39961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052CAF-363C-41A8-A7CE-3D743EDC8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"/>
            <a:ext cx="9144000" cy="514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2590800" y="554423"/>
            <a:ext cx="3646852" cy="561690"/>
          </a:xfrm>
          <a:prstGeom prst="rect">
            <a:avLst/>
          </a:prstGeom>
          <a:noFill/>
        </p:spPr>
        <p:txBody>
          <a:bodyPr vert="horz" wrap="square" lIns="68562" tIns="34289" rIns="68562" bIns="34289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cảm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2C8F173-7609-4008-9B4E-7DC063150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8" y="3220933"/>
            <a:ext cx="1576851" cy="1922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42C508-AA05-4580-A34C-3B09D4C082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7055"/>
            <a:ext cx="776998" cy="7666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DE649AC-91CB-4340-9F6E-FBBAA91C2ED4}"/>
              </a:ext>
            </a:extLst>
          </p:cNvPr>
          <p:cNvSpPr/>
          <p:nvPr/>
        </p:nvSpPr>
        <p:spPr>
          <a:xfrm>
            <a:off x="1352550" y="2096790"/>
            <a:ext cx="6438900" cy="1815857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lvl="0" algn="just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giọng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nhẹ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nhàng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tha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nhấn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giọng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sen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hát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bão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mưa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mồ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hôi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...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D15A3B7-7E71-4C4D-A9F7-E2324504B82A}"/>
              </a:ext>
            </a:extLst>
          </p:cNvPr>
          <p:cNvGrpSpPr/>
          <p:nvPr/>
        </p:nvGrpSpPr>
        <p:grpSpPr>
          <a:xfrm>
            <a:off x="1150739" y="1317539"/>
            <a:ext cx="6640727" cy="646331"/>
            <a:chOff x="1150723" y="1317525"/>
            <a:chExt cx="6640727" cy="646331"/>
          </a:xfrm>
        </p:grpSpPr>
        <p:sp>
          <p:nvSpPr>
            <p:cNvPr id="8" name="Text Box 5">
              <a:extLst>
                <a:ext uri="{FF2B5EF4-FFF2-40B4-BE49-F238E27FC236}">
                  <a16:creationId xmlns="" xmlns:a16="http://schemas.microsoft.com/office/drawing/2014/main" id="{6823F3CF-AE8C-4A8A-8D68-2897D1534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2550" y="1317525"/>
              <a:ext cx="6438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50000"/>
                </a:lnSpc>
                <a:spcBef>
                  <a:spcPct val="50000"/>
                </a:spcBef>
                <a:defRPr sz="2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en-US" altLang="vi-VN" dirty="0" err="1"/>
                <a:t>Dựa</a:t>
              </a:r>
              <a:r>
                <a:rPr lang="en-US" altLang="vi-VN" dirty="0"/>
                <a:t> </a:t>
              </a:r>
              <a:r>
                <a:rPr lang="en-US" altLang="vi-VN" dirty="0" err="1"/>
                <a:t>vào</a:t>
              </a:r>
              <a:r>
                <a:rPr lang="en-US" altLang="vi-VN" dirty="0"/>
                <a:t> </a:t>
              </a:r>
              <a:r>
                <a:rPr lang="en-US" altLang="vi-VN" dirty="0" err="1"/>
                <a:t>nội</a:t>
              </a:r>
              <a:r>
                <a:rPr lang="en-US" altLang="vi-VN" dirty="0"/>
                <a:t> dung </a:t>
              </a:r>
              <a:r>
                <a:rPr lang="en-US" altLang="vi-VN" dirty="0" err="1"/>
                <a:t>bài</a:t>
              </a:r>
              <a:r>
                <a:rPr lang="en-US" altLang="vi-VN" dirty="0"/>
                <a:t>, </a:t>
              </a:r>
              <a:r>
                <a:rPr lang="en-US" altLang="vi-VN" dirty="0" err="1"/>
                <a:t>nêu</a:t>
              </a:r>
              <a:r>
                <a:rPr lang="en-US" altLang="vi-VN" dirty="0"/>
                <a:t> </a:t>
              </a:r>
              <a:r>
                <a:rPr lang="en-US" altLang="vi-VN" dirty="0" err="1"/>
                <a:t>giọng</a:t>
              </a:r>
              <a:r>
                <a:rPr lang="en-US" altLang="vi-VN" dirty="0"/>
                <a:t> </a:t>
              </a:r>
              <a:r>
                <a:rPr lang="vi-VN" altLang="vi-VN" dirty="0"/>
                <a:t>đọc</a:t>
              </a:r>
              <a:r>
                <a:rPr lang="en-US" altLang="vi-VN" dirty="0"/>
                <a:t> </a:t>
              </a:r>
              <a:r>
                <a:rPr lang="en-US" altLang="vi-VN" dirty="0" err="1"/>
                <a:t>của</a:t>
              </a:r>
              <a:r>
                <a:rPr lang="en-US" altLang="vi-VN" dirty="0"/>
                <a:t> </a:t>
              </a:r>
              <a:r>
                <a:rPr lang="en-US" altLang="vi-VN" dirty="0" err="1"/>
                <a:t>bài</a:t>
              </a:r>
              <a:r>
                <a:rPr lang="en-US" altLang="vi-VN" dirty="0"/>
                <a:t>?</a:t>
              </a: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="" xmlns:a16="http://schemas.microsoft.com/office/drawing/2014/main" id="{4EE025E5-F6CB-42B7-9E66-FEE4B2237E61}"/>
                </a:ext>
              </a:extLst>
            </p:cNvPr>
            <p:cNvSpPr/>
            <p:nvPr/>
          </p:nvSpPr>
          <p:spPr>
            <a:xfrm>
              <a:off x="1150723" y="1606450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5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2590800" y="554423"/>
            <a:ext cx="3646852" cy="561690"/>
          </a:xfrm>
          <a:prstGeom prst="rect">
            <a:avLst/>
          </a:prstGeom>
          <a:noFill/>
        </p:spPr>
        <p:txBody>
          <a:bodyPr vert="horz" wrap="square" lIns="68562" tIns="34289" rIns="68562" bIns="34289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cảm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2C8F173-7609-4008-9B4E-7DC063150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8" y="3220933"/>
            <a:ext cx="1576851" cy="1922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42C508-AA05-4580-A34C-3B09D4C082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7055"/>
            <a:ext cx="776998" cy="7666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DE649AC-91CB-4340-9F6E-FBBAA91C2ED4}"/>
              </a:ext>
            </a:extLst>
          </p:cNvPr>
          <p:cNvSpPr/>
          <p:nvPr/>
        </p:nvSpPr>
        <p:spPr>
          <a:xfrm>
            <a:off x="1352550" y="1123950"/>
            <a:ext cx="6438900" cy="3416296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</a:rPr>
              <a:t>Hạt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</a:rPr>
              <a:t>gạo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</a:rPr>
              <a:t>làng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 ta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2400" i="1" u="sng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400" i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00"/>
                </a:solidFill>
                <a:latin typeface="Times New Roman" pitchFamily="18" charset="0"/>
              </a:rPr>
              <a:t>bão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</a:rPr>
              <a:t>tháng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</a:rPr>
              <a:t>bảy</a:t>
            </a:r>
            <a:endParaRPr lang="en-US" sz="24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2400" i="1" u="sng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400" i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00"/>
                </a:solidFill>
                <a:latin typeface="Times New Roman" pitchFamily="18" charset="0"/>
              </a:rPr>
              <a:t>mưa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</a:rPr>
              <a:t>tháng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</a:rPr>
              <a:t>ba</a:t>
            </a:r>
            <a:endParaRPr lang="en-US" sz="24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</a:rPr>
              <a:t>Giọt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00"/>
                </a:solidFill>
                <a:latin typeface="Times New Roman" pitchFamily="18" charset="0"/>
              </a:rPr>
              <a:t>mồ</a:t>
            </a:r>
            <a:r>
              <a:rPr lang="en-US" sz="2400" i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00"/>
                </a:solidFill>
                <a:latin typeface="Times New Roman" pitchFamily="18" charset="0"/>
              </a:rPr>
              <a:t>hôi</a:t>
            </a:r>
            <a:r>
              <a:rPr lang="en-US" sz="2400" i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00"/>
                </a:solidFill>
                <a:latin typeface="Times New Roman" pitchFamily="18" charset="0"/>
              </a:rPr>
              <a:t>sa</a:t>
            </a:r>
            <a:endParaRPr lang="en-US" sz="2400" i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</a:rPr>
              <a:t>trưa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</a:rPr>
              <a:t>tháng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</a:rPr>
              <a:t>sáu</a:t>
            </a:r>
            <a:endParaRPr lang="en-US" sz="24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</a:rPr>
              <a:t>Nước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</a:rPr>
              <a:t>như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</a:rPr>
              <a:t>ai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</a:rPr>
              <a:t>nấu</a:t>
            </a:r>
            <a:endParaRPr lang="en-US" sz="24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2400" i="1" u="sng" dirty="0" err="1">
                <a:solidFill>
                  <a:srgbClr val="000000"/>
                </a:solidFill>
                <a:latin typeface="Times New Roman" pitchFamily="18" charset="0"/>
              </a:rPr>
              <a:t>Chết</a:t>
            </a:r>
            <a:r>
              <a:rPr lang="en-US" sz="2400" i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00"/>
                </a:solidFill>
                <a:latin typeface="Times New Roman" pitchFamily="18" charset="0"/>
              </a:rPr>
              <a:t>cả</a:t>
            </a:r>
            <a:r>
              <a:rPr lang="en-US" sz="2400" i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00"/>
                </a:solidFill>
                <a:latin typeface="Times New Roman" pitchFamily="18" charset="0"/>
              </a:rPr>
              <a:t>cá</a:t>
            </a:r>
            <a:r>
              <a:rPr lang="en-US" sz="2400" i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00"/>
                </a:solidFill>
                <a:latin typeface="Times New Roman" pitchFamily="18" charset="0"/>
              </a:rPr>
              <a:t>cờ</a:t>
            </a:r>
            <a:endParaRPr lang="en-US" sz="2400" i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2400" i="1" u="sng" dirty="0" err="1">
                <a:solidFill>
                  <a:srgbClr val="000000"/>
                </a:solidFill>
                <a:latin typeface="Times New Roman" pitchFamily="18" charset="0"/>
              </a:rPr>
              <a:t>Cua</a:t>
            </a:r>
            <a:r>
              <a:rPr lang="en-US" sz="2400" i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00"/>
                </a:solidFill>
                <a:latin typeface="Times New Roman" pitchFamily="18" charset="0"/>
              </a:rPr>
              <a:t>ngoi</a:t>
            </a:r>
            <a:r>
              <a:rPr lang="en-US" sz="2400" i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00"/>
                </a:solidFill>
                <a:latin typeface="Times New Roman" pitchFamily="18" charset="0"/>
              </a:rPr>
              <a:t>lên</a:t>
            </a:r>
            <a:r>
              <a:rPr lang="en-US" sz="2400" i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00"/>
                </a:solidFill>
                <a:latin typeface="Times New Roman" pitchFamily="18" charset="0"/>
              </a:rPr>
              <a:t>bờ</a:t>
            </a:r>
            <a:endParaRPr lang="en-US" sz="2400" i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2400" i="1" u="sng" dirty="0" err="1">
                <a:solidFill>
                  <a:srgbClr val="000000"/>
                </a:solidFill>
                <a:latin typeface="Times New Roman" pitchFamily="18" charset="0"/>
              </a:rPr>
              <a:t>Mẹ</a:t>
            </a:r>
            <a:r>
              <a:rPr lang="en-US" sz="2400" i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2400" i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00"/>
                </a:solidFill>
                <a:latin typeface="Times New Roman" pitchFamily="18" charset="0"/>
              </a:rPr>
              <a:t>xuống</a:t>
            </a:r>
            <a:r>
              <a:rPr lang="en-US" sz="2400" i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00"/>
                </a:solidFill>
                <a:latin typeface="Times New Roman" pitchFamily="18" charset="0"/>
              </a:rPr>
              <a:t>cấy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...</a:t>
            </a:r>
            <a:endParaRPr lang="en-US" sz="24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="" xmlns:a16="http://schemas.microsoft.com/office/drawing/2014/main" id="{6823F3CF-AE8C-4A8A-8D68-2897D1534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66" y="1317539"/>
            <a:ext cx="64389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spcBef>
                <a:spcPct val="500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en-US" altLang="vi-V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1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27644" y="186804"/>
            <a:ext cx="5013295" cy="700192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algn="ctr" defTabSz="685766">
              <a:defRPr/>
            </a:pPr>
            <a:r>
              <a:rPr lang="en-US" sz="4100" dirty="0" err="1">
                <a:ln w="11430">
                  <a:solidFill>
                    <a:srgbClr val="CC00CC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Luyện</a:t>
            </a:r>
            <a:r>
              <a:rPr lang="en-US" sz="4100" dirty="0">
                <a:ln w="11430">
                  <a:solidFill>
                    <a:srgbClr val="CC00CC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4100" dirty="0" err="1">
                <a:ln w="11430">
                  <a:solidFill>
                    <a:srgbClr val="CC00CC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đọc</a:t>
            </a:r>
            <a:r>
              <a:rPr lang="en-US" sz="4100" dirty="0">
                <a:ln w="11430">
                  <a:solidFill>
                    <a:srgbClr val="CC00CC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4100" dirty="0" err="1">
                <a:ln w="11430">
                  <a:solidFill>
                    <a:srgbClr val="CC00CC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thuộc</a:t>
            </a:r>
            <a:r>
              <a:rPr lang="en-US" sz="4100" dirty="0">
                <a:ln w="11430">
                  <a:solidFill>
                    <a:srgbClr val="CC00CC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sz="4100" dirty="0" err="1">
                <a:ln w="11430">
                  <a:solidFill>
                    <a:srgbClr val="CC00CC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lòng</a:t>
            </a:r>
            <a:r>
              <a:rPr lang="en-US" sz="4100" dirty="0">
                <a:ln w="11430">
                  <a:solidFill>
                    <a:srgbClr val="CC00CC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 </a:t>
            </a: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37" y="1227449"/>
            <a:ext cx="4039791" cy="301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212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="" xmlns:a16="http://schemas.microsoft.com/office/drawing/2014/main" id="{09FFB353-4AD8-4A5E-AB8B-009E5DDAD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1430"/>
            <a:ext cx="9164411" cy="5132070"/>
          </a:xfrm>
          <a:prstGeom prst="rect">
            <a:avLst/>
          </a:prstGeom>
        </p:spPr>
      </p:pic>
      <p:sp>
        <p:nvSpPr>
          <p:cNvPr id="5122" name="TextBox 3">
            <a:extLst>
              <a:ext uri="{FF2B5EF4-FFF2-40B4-BE49-F238E27FC236}">
                <a16:creationId xmlns="" xmlns:a16="http://schemas.microsoft.com/office/drawing/2014/main" id="{541437ED-EC91-46B3-942D-5E8AE562E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1"/>
            <a:ext cx="7019925" cy="339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766">
              <a:spcBef>
                <a:spcPct val="0"/>
              </a:spcBef>
              <a:buNone/>
            </a:pPr>
            <a:r>
              <a:rPr lang="en-US" altLang="en-US" sz="7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VẬN DỤNG</a:t>
            </a:r>
          </a:p>
          <a:p>
            <a:pPr algn="ctr" defTabSz="685766">
              <a:spcBef>
                <a:spcPct val="0"/>
              </a:spcBef>
              <a:buNone/>
            </a:pPr>
            <a:r>
              <a:rPr lang="en-US" altLang="en-US" sz="7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&amp;</a:t>
            </a:r>
          </a:p>
          <a:p>
            <a:pPr algn="ctr" defTabSz="685766">
              <a:spcBef>
                <a:spcPct val="0"/>
              </a:spcBef>
              <a:buNone/>
            </a:pPr>
            <a:r>
              <a:rPr lang="en-US" altLang="en-US" sz="7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227023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769" y="1006303"/>
            <a:ext cx="8725486" cy="346247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marL="385745" indent="-385745" defTabSz="685766">
              <a:buFontTx/>
              <a:buAutoNum type="arabicPeriod"/>
            </a:pP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Trong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em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thích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hình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ảnh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nào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nhất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?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Vì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sao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9259" y="1636133"/>
            <a:ext cx="8000762" cy="117724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en-US" sz="21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defTabSz="685766"/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2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66"/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90DA3169-60C8-4267-91DE-A33006FA5966}"/>
              </a:ext>
            </a:extLst>
          </p:cNvPr>
          <p:cNvSpPr txBox="1"/>
          <p:nvPr/>
        </p:nvSpPr>
        <p:spPr>
          <a:xfrm>
            <a:off x="209259" y="2802689"/>
            <a:ext cx="8546123" cy="34624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ở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5D40E09F-9A4D-434E-A015-A3A37659FA79}"/>
              </a:ext>
            </a:extLst>
          </p:cNvPr>
          <p:cNvSpPr txBox="1"/>
          <p:nvPr/>
        </p:nvSpPr>
        <p:spPr>
          <a:xfrm>
            <a:off x="263772" y="3148935"/>
            <a:ext cx="8546123" cy="6232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just" defTabSz="685766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1969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khốc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A9BAAF25-B2F5-4474-9C98-1C85F1FC06B3}"/>
              </a:ext>
            </a:extLst>
          </p:cNvPr>
          <p:cNvSpPr txBox="1"/>
          <p:nvPr/>
        </p:nvSpPr>
        <p:spPr>
          <a:xfrm>
            <a:off x="2500535" y="197426"/>
            <a:ext cx="3745523" cy="39241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685766"/>
            <a:r>
              <a:rPr lang="en-US" sz="2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– KẾT NỐI</a:t>
            </a:r>
            <a:endParaRPr lang="vi-VN" sz="2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1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40A14752-F855-48CE-A85C-BEB62BC7DB1B}"/>
              </a:ext>
            </a:extLst>
          </p:cNvPr>
          <p:cNvSpPr txBox="1"/>
          <p:nvPr/>
        </p:nvSpPr>
        <p:spPr>
          <a:xfrm>
            <a:off x="812411" y="654150"/>
            <a:ext cx="7332785" cy="34624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685766"/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hôm nay, con đã đạt đ</a:t>
            </a:r>
            <a:r>
              <a:rPr lang="vi-VN">
                <a:solidFill>
                  <a:srgbClr val="FF0000"/>
                </a:solidFill>
                <a:cs typeface="Arial" panose="020B0604020202020204" pitchFamily="34" charset="0"/>
              </a:rPr>
              <a:t>ược những mục tiêu nào?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392E27AA-43BF-44FA-A6F5-E7649606F4C1}"/>
              </a:ext>
            </a:extLst>
          </p:cNvPr>
          <p:cNvSpPr txBox="1"/>
          <p:nvPr/>
        </p:nvSpPr>
        <p:spPr>
          <a:xfrm>
            <a:off x="1403252" y="1297747"/>
            <a:ext cx="5908431" cy="34624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trôi chảy, diễn cảm toàn bài. 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C2D21C29-1DD3-4C0A-911C-AAE560BDF767}"/>
              </a:ext>
            </a:extLst>
          </p:cNvPr>
          <p:cNvSpPr txBox="1"/>
          <p:nvPr/>
        </p:nvSpPr>
        <p:spPr>
          <a:xfrm>
            <a:off x="1403255" y="1867489"/>
            <a:ext cx="4135901" cy="34624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nội dung, ý nghĩa bài đọc.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9F940C14-A56F-4044-9957-27E1D260F98E}"/>
              </a:ext>
            </a:extLst>
          </p:cNvPr>
          <p:cNvSpPr txBox="1"/>
          <p:nvPr/>
        </p:nvSpPr>
        <p:spPr>
          <a:xfrm>
            <a:off x="1403254" y="2392390"/>
            <a:ext cx="5655212" cy="561692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điệp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66"/>
            <a:endParaRPr lang="vi-VN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3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44E8099-434A-478C-B96F-17B02C9FF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5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C8A7A01-8791-4B3B-A799-6824249C9929}"/>
              </a:ext>
            </a:extLst>
          </p:cNvPr>
          <p:cNvSpPr txBox="1"/>
          <p:nvPr/>
        </p:nvSpPr>
        <p:spPr>
          <a:xfrm>
            <a:off x="2465769" y="451498"/>
            <a:ext cx="5994665" cy="854078"/>
          </a:xfrm>
          <a:prstGeom prst="rect">
            <a:avLst/>
          </a:prstGeom>
          <a:noFill/>
        </p:spPr>
        <p:txBody>
          <a:bodyPr lIns="91434" tIns="45717" rIns="91434" bIns="45717">
            <a:spAutoFit/>
          </a:bodyPr>
          <a:lstStyle/>
          <a:p>
            <a:pPr defTabSz="685766">
              <a:lnSpc>
                <a:spcPct val="150000"/>
              </a:lnSpc>
              <a:defRPr/>
            </a:pPr>
            <a:r>
              <a:rPr lang="en-US" sz="3300" b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alibri Light"/>
                <a:ea typeface="HP001 5Ha" pitchFamily="34" charset="-127"/>
              </a:rPr>
              <a:t>Định h</a:t>
            </a:r>
            <a:r>
              <a:rPr lang="vi-VN" sz="3300" b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/>
                <a:ea typeface="HP001 5Ha" pitchFamily="34" charset="-127"/>
              </a:rPr>
              <a:t>ướng tiết học sau:</a:t>
            </a:r>
            <a:endParaRPr lang="en-US" sz="33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Calibri Light"/>
              <a:ea typeface="HP001 5Ha" pitchFamily="34" charset="-12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8B9B4C4-010D-4E3A-BC4B-6027A46B5EF7}"/>
              </a:ext>
            </a:extLst>
          </p:cNvPr>
          <p:cNvSpPr/>
          <p:nvPr/>
        </p:nvSpPr>
        <p:spPr>
          <a:xfrm>
            <a:off x="89300" y="2114552"/>
            <a:ext cx="9108281" cy="2308318"/>
          </a:xfrm>
          <a:prstGeom prst="rect">
            <a:avLst/>
          </a:prstGeom>
        </p:spPr>
        <p:txBody>
          <a:bodyPr lIns="91434" tIns="45717" rIns="91434" bIns="45717">
            <a:spAutoFit/>
          </a:bodyPr>
          <a:lstStyle/>
          <a:p>
            <a:pPr algn="just" defTabSz="685766"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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thuộc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lòng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28604" indent="-428604" algn="just" defTabSz="685766">
              <a:lnSpc>
                <a:spcPct val="150000"/>
              </a:lnSpc>
              <a:buFont typeface="Wingdings" pitchFamily="2" charset="2"/>
              <a:buChar char="!"/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766"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27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BCFA28A-1716-4FCC-BABD-951A4A49B8B6}"/>
              </a:ext>
            </a:extLst>
          </p:cNvPr>
          <p:cNvSpPr/>
          <p:nvPr/>
        </p:nvSpPr>
        <p:spPr>
          <a:xfrm>
            <a:off x="710320" y="1491179"/>
            <a:ext cx="70820" cy="2590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vi-VN"/>
          </a:p>
        </p:txBody>
      </p:sp>
      <p:sp>
        <p:nvSpPr>
          <p:cNvPr id="3075" name="Text Box 3">
            <a:extLst>
              <a:ext uri="{FF2B5EF4-FFF2-40B4-BE49-F238E27FC236}">
                <a16:creationId xmlns="" xmlns:a16="http://schemas.microsoft.com/office/drawing/2014/main" id="{1996B76B-4637-4E7C-BAE4-E64D4E679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402" y="541736"/>
            <a:ext cx="184681" cy="31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6" tIns="45708" rIns="91416" bIns="4570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400"/>
          </a:p>
        </p:txBody>
      </p:sp>
      <p:sp>
        <p:nvSpPr>
          <p:cNvPr id="3078" name="AutoShape 51">
            <a:extLst>
              <a:ext uri="{FF2B5EF4-FFF2-40B4-BE49-F238E27FC236}">
                <a16:creationId xmlns="" xmlns:a16="http://schemas.microsoft.com/office/drawing/2014/main" id="{38EBB23C-FDB5-4F4C-B461-C1BF99700B8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5478" y="3028950"/>
            <a:ext cx="7463737" cy="79675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0" dirty="0" err="1">
                <a:solidFill>
                  <a:schemeClr val="tx2"/>
                </a:solidFill>
              </a:rPr>
              <a:t>Đọc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đoạn</a:t>
            </a:r>
            <a:r>
              <a:rPr lang="en-US" altLang="vi-VN" b="0" dirty="0">
                <a:solidFill>
                  <a:schemeClr val="tx2"/>
                </a:solidFill>
              </a:rPr>
              <a:t> 2, </a:t>
            </a:r>
            <a:r>
              <a:rPr lang="en-US" altLang="vi-VN" b="0" dirty="0" err="1">
                <a:solidFill>
                  <a:schemeClr val="tx2"/>
                </a:solidFill>
              </a:rPr>
              <a:t>và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 smtClean="0">
                <a:solidFill>
                  <a:schemeClr val="tx2"/>
                </a:solidFill>
              </a:rPr>
              <a:t>nêu</a:t>
            </a:r>
            <a:r>
              <a:rPr lang="en-US" altLang="vi-VN" b="0" dirty="0" smtClean="0">
                <a:solidFill>
                  <a:schemeClr val="tx2"/>
                </a:solidFill>
              </a:rPr>
              <a:t> </a:t>
            </a:r>
            <a:r>
              <a:rPr lang="en-US" altLang="vi-VN" b="0" dirty="0" err="1" smtClean="0">
                <a:solidFill>
                  <a:schemeClr val="tx2"/>
                </a:solidFill>
              </a:rPr>
              <a:t>nội</a:t>
            </a:r>
            <a:r>
              <a:rPr lang="en-US" altLang="vi-VN" b="0" dirty="0" smtClean="0">
                <a:solidFill>
                  <a:schemeClr val="tx2"/>
                </a:solidFill>
              </a:rPr>
              <a:t> dung </a:t>
            </a:r>
            <a:r>
              <a:rPr lang="en-US" altLang="vi-VN" b="0" dirty="0" err="1" smtClean="0">
                <a:solidFill>
                  <a:schemeClr val="tx2"/>
                </a:solidFill>
              </a:rPr>
              <a:t>chính</a:t>
            </a:r>
            <a:r>
              <a:rPr lang="en-US" altLang="vi-VN" b="0" dirty="0" smtClean="0">
                <a:solidFill>
                  <a:schemeClr val="tx2"/>
                </a:solidFill>
              </a:rPr>
              <a:t> </a:t>
            </a:r>
            <a:r>
              <a:rPr lang="en-US" altLang="vi-VN" b="0" dirty="0" err="1" smtClean="0">
                <a:solidFill>
                  <a:schemeClr val="tx2"/>
                </a:solidFill>
              </a:rPr>
              <a:t>của</a:t>
            </a:r>
            <a:r>
              <a:rPr lang="en-US" altLang="vi-VN" b="0" dirty="0" smtClean="0">
                <a:solidFill>
                  <a:schemeClr val="tx2"/>
                </a:solidFill>
              </a:rPr>
              <a:t> </a:t>
            </a:r>
            <a:r>
              <a:rPr lang="en-US" altLang="vi-VN" b="0" dirty="0" err="1" smtClean="0">
                <a:solidFill>
                  <a:schemeClr val="tx2"/>
                </a:solidFill>
              </a:rPr>
              <a:t>bài</a:t>
            </a:r>
            <a:r>
              <a:rPr lang="en-US" altLang="vi-VN" b="0" dirty="0" smtClean="0">
                <a:solidFill>
                  <a:schemeClr val="tx2"/>
                </a:solidFill>
              </a:rPr>
              <a:t>.</a:t>
            </a:r>
            <a:endParaRPr lang="en-US" altLang="vi-VN" b="0" dirty="0">
              <a:solidFill>
                <a:schemeClr val="tx2"/>
              </a:solidFill>
            </a:endParaRPr>
          </a:p>
        </p:txBody>
      </p:sp>
      <p:sp>
        <p:nvSpPr>
          <p:cNvPr id="3079" name="AutoShape 52">
            <a:extLst>
              <a:ext uri="{FF2B5EF4-FFF2-40B4-BE49-F238E27FC236}">
                <a16:creationId xmlns="" xmlns:a16="http://schemas.microsoft.com/office/drawing/2014/main" id="{8D4945E8-381A-403D-BA62-885EC04C56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83983" y="1809750"/>
            <a:ext cx="7455216" cy="79675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b="0" dirty="0" err="1" smtClean="0">
                <a:solidFill>
                  <a:schemeClr val="tx2"/>
                </a:solidFill>
              </a:rPr>
              <a:t>Đọc</a:t>
            </a:r>
            <a:r>
              <a:rPr lang="en-US" altLang="vi-VN" b="0" dirty="0" smtClean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đoạn</a:t>
            </a:r>
            <a:r>
              <a:rPr lang="en-US" altLang="vi-VN" b="0" dirty="0">
                <a:solidFill>
                  <a:schemeClr val="tx2"/>
                </a:solidFill>
              </a:rPr>
              <a:t> 1, </a:t>
            </a:r>
            <a:r>
              <a:rPr lang="en-US" altLang="vi-VN" b="0" dirty="0" err="1">
                <a:solidFill>
                  <a:schemeClr val="tx2"/>
                </a:solidFill>
              </a:rPr>
              <a:t>và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trả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lời</a:t>
            </a:r>
            <a:r>
              <a:rPr lang="en-US" altLang="vi-VN" b="0" dirty="0">
                <a:solidFill>
                  <a:schemeClr val="tx2"/>
                </a:solidFill>
              </a:rPr>
              <a:t>: </a:t>
            </a:r>
            <a:r>
              <a:rPr lang="en-US" dirty="0" err="1" smtClean="0">
                <a:solidFill>
                  <a:srgbClr val="0066FF"/>
                </a:solidFill>
                <a:latin typeface="Times New Roman" pitchFamily="18" charset="0"/>
                <a:sym typeface="Wingdings" pitchFamily="2" charset="2"/>
              </a:rPr>
              <a:t>Cô</a:t>
            </a:r>
            <a:r>
              <a:rPr lang="en-US" dirty="0" smtClean="0">
                <a:solidFill>
                  <a:srgbClr val="0066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Times New Roman" pitchFamily="18" charset="0"/>
                <a:sym typeface="Wingdings" pitchFamily="2" charset="2"/>
              </a:rPr>
              <a:t>bé</a:t>
            </a:r>
            <a:r>
              <a:rPr lang="en-US" dirty="0">
                <a:solidFill>
                  <a:srgbClr val="0066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Times New Roman" pitchFamily="18" charset="0"/>
                <a:sym typeface="Wingdings" pitchFamily="2" charset="2"/>
              </a:rPr>
              <a:t>mua</a:t>
            </a:r>
            <a:r>
              <a:rPr lang="en-US" dirty="0">
                <a:solidFill>
                  <a:srgbClr val="0066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Times New Roman" pitchFamily="18" charset="0"/>
                <a:sym typeface="Wingdings" pitchFamily="2" charset="2"/>
              </a:rPr>
              <a:t>chuỗi</a:t>
            </a:r>
            <a:r>
              <a:rPr lang="en-US" dirty="0">
                <a:solidFill>
                  <a:srgbClr val="0066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Times New Roman" pitchFamily="18" charset="0"/>
                <a:sym typeface="Wingdings" pitchFamily="2" charset="2"/>
              </a:rPr>
              <a:t>ngọc</a:t>
            </a:r>
            <a:r>
              <a:rPr lang="en-US" dirty="0">
                <a:solidFill>
                  <a:srgbClr val="0066FF"/>
                </a:solidFill>
                <a:latin typeface="Times New Roman" pitchFamily="18" charset="0"/>
                <a:sym typeface="Wingdings" pitchFamily="2" charset="2"/>
              </a:rPr>
              <a:t> lam </a:t>
            </a:r>
            <a:r>
              <a:rPr lang="en-US" dirty="0" err="1">
                <a:solidFill>
                  <a:srgbClr val="0066FF"/>
                </a:solidFill>
                <a:latin typeface="Times New Roman" pitchFamily="18" charset="0"/>
                <a:sym typeface="Wingdings" pitchFamily="2" charset="2"/>
              </a:rPr>
              <a:t>để</a:t>
            </a:r>
            <a:r>
              <a:rPr lang="en-US" dirty="0">
                <a:solidFill>
                  <a:srgbClr val="0066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Times New Roman" pitchFamily="18" charset="0"/>
                <a:sym typeface="Wingdings" pitchFamily="2" charset="2"/>
              </a:rPr>
              <a:t>tặng</a:t>
            </a:r>
            <a:r>
              <a:rPr lang="en-US" dirty="0">
                <a:solidFill>
                  <a:srgbClr val="0066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Times New Roman" pitchFamily="18" charset="0"/>
                <a:sym typeface="Wingdings" pitchFamily="2" charset="2"/>
              </a:rPr>
              <a:t>ai</a:t>
            </a:r>
            <a:r>
              <a:rPr lang="en-US" dirty="0">
                <a:solidFill>
                  <a:srgbClr val="0066FF"/>
                </a:solidFill>
                <a:latin typeface="Times New Roman" pitchFamily="18" charset="0"/>
                <a:sym typeface="Wingdings" pitchFamily="2" charset="2"/>
              </a:rPr>
              <a:t>?</a:t>
            </a:r>
          </a:p>
        </p:txBody>
      </p:sp>
      <p:grpSp>
        <p:nvGrpSpPr>
          <p:cNvPr id="3080" name="Group 53">
            <a:extLst>
              <a:ext uri="{FF2B5EF4-FFF2-40B4-BE49-F238E27FC236}">
                <a16:creationId xmlns="" xmlns:a16="http://schemas.microsoft.com/office/drawing/2014/main" id="{5B1518AD-69E3-4E51-BF42-3B5F60A59A87}"/>
              </a:ext>
            </a:extLst>
          </p:cNvPr>
          <p:cNvGrpSpPr>
            <a:grpSpLocks/>
          </p:cNvGrpSpPr>
          <p:nvPr/>
        </p:nvGrpSpPr>
        <p:grpSpPr bwMode="auto">
          <a:xfrm>
            <a:off x="403640" y="1872168"/>
            <a:ext cx="700243" cy="616744"/>
            <a:chOff x="2078" y="1680"/>
            <a:chExt cx="1615" cy="1615"/>
          </a:xfrm>
        </p:grpSpPr>
        <p:sp>
          <p:nvSpPr>
            <p:cNvPr id="3090" name="Oval 54">
              <a:extLst>
                <a:ext uri="{FF2B5EF4-FFF2-40B4-BE49-F238E27FC236}">
                  <a16:creationId xmlns="" xmlns:a16="http://schemas.microsoft.com/office/drawing/2014/main" id="{EE527377-F038-4DEA-A9D0-49C60BA701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400"/>
            </a:p>
          </p:txBody>
        </p:sp>
        <p:sp>
          <p:nvSpPr>
            <p:cNvPr id="3091" name="Oval 55">
              <a:extLst>
                <a:ext uri="{FF2B5EF4-FFF2-40B4-BE49-F238E27FC236}">
                  <a16:creationId xmlns="" xmlns:a16="http://schemas.microsoft.com/office/drawing/2014/main" id="{7914C2F5-9E3B-4840-BB82-21E2DB2FFE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400"/>
            </a:p>
          </p:txBody>
        </p:sp>
        <p:sp>
          <p:nvSpPr>
            <p:cNvPr id="89144" name="Oval 56">
              <a:extLst>
                <a:ext uri="{FF2B5EF4-FFF2-40B4-BE49-F238E27FC236}">
                  <a16:creationId xmlns="" xmlns:a16="http://schemas.microsoft.com/office/drawing/2014/main" id="{01D031ED-66C9-4473-92FA-40C2927420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911"/>
              <a:ext cx="599" cy="113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3093" name="Oval 57">
              <a:extLst>
                <a:ext uri="{FF2B5EF4-FFF2-40B4-BE49-F238E27FC236}">
                  <a16:creationId xmlns="" xmlns:a16="http://schemas.microsoft.com/office/drawing/2014/main" id="{78F54DA2-90B4-44CC-8759-D74CCC8F55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911"/>
              <a:ext cx="599" cy="113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400"/>
            </a:p>
          </p:txBody>
        </p:sp>
        <p:sp>
          <p:nvSpPr>
            <p:cNvPr id="89146" name="Oval 58">
              <a:extLst>
                <a:ext uri="{FF2B5EF4-FFF2-40B4-BE49-F238E27FC236}">
                  <a16:creationId xmlns="" xmlns:a16="http://schemas.microsoft.com/office/drawing/2014/main" id="{ABC3955B-3A23-47FF-BF91-E2F5292F43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5" y="1911"/>
              <a:ext cx="1096" cy="113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3095" name="Oval 59">
              <a:extLst>
                <a:ext uri="{FF2B5EF4-FFF2-40B4-BE49-F238E27FC236}">
                  <a16:creationId xmlns="" xmlns:a16="http://schemas.microsoft.com/office/drawing/2014/main" id="{44808805-1842-45F5-8A80-E085C6BA21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11"/>
              <a:ext cx="1096" cy="113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400"/>
            </a:p>
          </p:txBody>
        </p:sp>
      </p:grpSp>
      <p:grpSp>
        <p:nvGrpSpPr>
          <p:cNvPr id="3081" name="Group 60">
            <a:extLst>
              <a:ext uri="{FF2B5EF4-FFF2-40B4-BE49-F238E27FC236}">
                <a16:creationId xmlns="" xmlns:a16="http://schemas.microsoft.com/office/drawing/2014/main" id="{799B194E-C7C8-44BC-BECC-C28265466947}"/>
              </a:ext>
            </a:extLst>
          </p:cNvPr>
          <p:cNvGrpSpPr>
            <a:grpSpLocks/>
          </p:cNvGrpSpPr>
          <p:nvPr/>
        </p:nvGrpSpPr>
        <p:grpSpPr bwMode="auto">
          <a:xfrm>
            <a:off x="381012" y="3181350"/>
            <a:ext cx="724271" cy="617934"/>
            <a:chOff x="2078" y="1680"/>
            <a:chExt cx="1615" cy="1615"/>
          </a:xfrm>
        </p:grpSpPr>
        <p:sp>
          <p:nvSpPr>
            <p:cNvPr id="3084" name="Oval 61">
              <a:extLst>
                <a:ext uri="{FF2B5EF4-FFF2-40B4-BE49-F238E27FC236}">
                  <a16:creationId xmlns="" xmlns:a16="http://schemas.microsoft.com/office/drawing/2014/main" id="{511533E0-E35B-4AA0-9DAE-F09E9B12D5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400"/>
            </a:p>
          </p:txBody>
        </p:sp>
        <p:sp>
          <p:nvSpPr>
            <p:cNvPr id="3085" name="Oval 62">
              <a:extLst>
                <a:ext uri="{FF2B5EF4-FFF2-40B4-BE49-F238E27FC236}">
                  <a16:creationId xmlns="" xmlns:a16="http://schemas.microsoft.com/office/drawing/2014/main" id="{5D2E56F6-B60D-4370-8005-9AA2BC86A3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400"/>
            </a:p>
          </p:txBody>
        </p:sp>
        <p:sp>
          <p:nvSpPr>
            <p:cNvPr id="89151" name="Oval 63">
              <a:extLst>
                <a:ext uri="{FF2B5EF4-FFF2-40B4-BE49-F238E27FC236}">
                  <a16:creationId xmlns="" xmlns:a16="http://schemas.microsoft.com/office/drawing/2014/main" id="{D69F6C9F-D8E7-4B3A-BCFB-3BF37FCE3D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907"/>
              <a:ext cx="579" cy="113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3087" name="Oval 64">
              <a:extLst>
                <a:ext uri="{FF2B5EF4-FFF2-40B4-BE49-F238E27FC236}">
                  <a16:creationId xmlns="" xmlns:a16="http://schemas.microsoft.com/office/drawing/2014/main" id="{D0702EE1-26EE-4E3F-921B-4CD3F583E7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908"/>
              <a:ext cx="579" cy="113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400"/>
            </a:p>
          </p:txBody>
        </p:sp>
        <p:sp>
          <p:nvSpPr>
            <p:cNvPr id="89153" name="Oval 65">
              <a:extLst>
                <a:ext uri="{FF2B5EF4-FFF2-40B4-BE49-F238E27FC236}">
                  <a16:creationId xmlns="" xmlns:a16="http://schemas.microsoft.com/office/drawing/2014/main" id="{10744314-16AC-4F7B-B0D0-CC3FA0ADDA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5" y="1908"/>
              <a:ext cx="1096" cy="113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3089" name="Oval 66">
              <a:extLst>
                <a:ext uri="{FF2B5EF4-FFF2-40B4-BE49-F238E27FC236}">
                  <a16:creationId xmlns="" xmlns:a16="http://schemas.microsoft.com/office/drawing/2014/main" id="{F8716A79-5C10-426E-BAFE-1BD70CDB6C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08"/>
              <a:ext cx="1096" cy="1131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4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49E78DC-00A4-4BF8-9DB8-D36C11726ADE}"/>
              </a:ext>
            </a:extLst>
          </p:cNvPr>
          <p:cNvSpPr txBox="1"/>
          <p:nvPr/>
        </p:nvSpPr>
        <p:spPr>
          <a:xfrm>
            <a:off x="2743216" y="667949"/>
            <a:ext cx="4077845" cy="769427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F0000"/>
                </a:solidFill>
              </a:rPr>
              <a:t>Chuỗi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ngọc</a:t>
            </a:r>
            <a:r>
              <a:rPr lang="en-US" sz="4400" dirty="0">
                <a:solidFill>
                  <a:srgbClr val="FF0000"/>
                </a:solidFill>
              </a:rPr>
              <a:t> lam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1" y="3818392"/>
            <a:ext cx="2670314" cy="535517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Trần</a:t>
            </a:r>
            <a:r>
              <a:rPr lang="en-US" sz="2400" b="1" dirty="0">
                <a:solidFill>
                  <a:srgbClr val="FF0000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Đăng</a:t>
            </a:r>
            <a:r>
              <a:rPr lang="en-US" sz="2400" b="1" dirty="0">
                <a:solidFill>
                  <a:srgbClr val="FF0000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Khoa</a:t>
            </a:r>
            <a:endParaRPr lang="en-US" sz="2400" b="1" dirty="0">
              <a:solidFill>
                <a:srgbClr val="FF0000"/>
              </a:solidFill>
              <a:latin typeface="HP001 Kieu 5H" pitchFamily="34" charset="0"/>
              <a:ea typeface="HP001 5Ha" pitchFamily="34" charset="-127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FE7C48B-DA20-4466-B010-BC3526837C92}"/>
              </a:ext>
            </a:extLst>
          </p:cNvPr>
          <p:cNvSpPr txBox="1"/>
          <p:nvPr/>
        </p:nvSpPr>
        <p:spPr>
          <a:xfrm>
            <a:off x="903694" y="133364"/>
            <a:ext cx="3668306" cy="535517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Hạt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gạo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làng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ta</a:t>
            </a:r>
            <a:endParaRPr lang="en-US" sz="2400" b="1" dirty="0">
              <a:solidFill>
                <a:srgbClr val="FF0000"/>
              </a:solidFill>
              <a:latin typeface="HP001 Kieu 5H" pitchFamily="34" charset="0"/>
              <a:ea typeface="HP001 5Ha" pitchFamily="34" charset="-127"/>
              <a:cs typeface="Arial" pitchFamily="34" charset="0"/>
            </a:endParaRPr>
          </a:p>
        </p:txBody>
      </p:sp>
      <p:pic>
        <p:nvPicPr>
          <p:cNvPr id="6" name="Picture 6" descr="T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6" y="19050"/>
            <a:ext cx="2992031" cy="312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at gao lang ta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19150"/>
            <a:ext cx="533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4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="" xmlns:a16="http://schemas.microsoft.com/office/drawing/2014/main" id="{B9698CEB-A00D-4C77-85E1-BA0F24CFEB47}"/>
              </a:ext>
            </a:extLst>
          </p:cNvPr>
          <p:cNvSpPr/>
          <p:nvPr/>
        </p:nvSpPr>
        <p:spPr>
          <a:xfrm>
            <a:off x="1676401" y="1352550"/>
            <a:ext cx="6529388" cy="1085850"/>
          </a:xfrm>
          <a:prstGeom prst="round2DiagRect">
            <a:avLst>
              <a:gd name="adj1" fmla="val 46667"/>
              <a:gd name="adj2" fmla="val 0"/>
            </a:avLst>
          </a:prstGeom>
          <a:noFill/>
          <a:ln w="127000">
            <a:solidFill>
              <a:srgbClr val="EE4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vi-VN" sz="140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639A559-CC9B-45FE-A597-197C629AE5CF}"/>
              </a:ext>
            </a:extLst>
          </p:cNvPr>
          <p:cNvGrpSpPr/>
          <p:nvPr/>
        </p:nvGrpSpPr>
        <p:grpSpPr>
          <a:xfrm>
            <a:off x="847725" y="1152451"/>
            <a:ext cx="1428750" cy="1428750"/>
            <a:chOff x="1866900" y="666651"/>
            <a:chExt cx="1905000" cy="1905000"/>
          </a:xfrm>
          <a:solidFill>
            <a:srgbClr val="EE426B"/>
          </a:solidFill>
        </p:grpSpPr>
        <p:sp>
          <p:nvSpPr>
            <p:cNvPr id="5" name="Flowchart: Connector 4">
              <a:extLst>
                <a:ext uri="{FF2B5EF4-FFF2-40B4-BE49-F238E27FC236}">
                  <a16:creationId xmlns="" xmlns:a16="http://schemas.microsoft.com/office/drawing/2014/main" id="{88E5C64A-5DB3-49A1-B6A9-71BAB0A22599}"/>
                </a:ext>
              </a:extLst>
            </p:cNvPr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6" name="Star: 8 Points 5">
              <a:extLst>
                <a:ext uri="{FF2B5EF4-FFF2-40B4-BE49-F238E27FC236}">
                  <a16:creationId xmlns="" xmlns:a16="http://schemas.microsoft.com/office/drawing/2014/main" id="{FE2835ED-817C-4C97-A411-119C59314183}"/>
                </a:ext>
              </a:extLst>
            </p:cNvPr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EE426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vi-VN" sz="3600" b="1" dirty="0">
                <a:solidFill>
                  <a:srgbClr val="EE42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="" xmlns:a16="http://schemas.microsoft.com/office/drawing/2014/main" id="{FFFA725A-0B29-460E-BBE8-FEEAF6705A32}"/>
              </a:ext>
            </a:extLst>
          </p:cNvPr>
          <p:cNvSpPr/>
          <p:nvPr/>
        </p:nvSpPr>
        <p:spPr>
          <a:xfrm rot="10800000">
            <a:off x="1026319" y="3081374"/>
            <a:ext cx="6529388" cy="1085850"/>
          </a:xfrm>
          <a:prstGeom prst="round2DiagRect">
            <a:avLst>
              <a:gd name="adj1" fmla="val 50000"/>
              <a:gd name="adj2" fmla="val 0"/>
            </a:avLst>
          </a:prstGeom>
          <a:noFill/>
          <a:ln w="127000">
            <a:solidFill>
              <a:srgbClr val="FB82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vi-VN" sz="140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11EF3B9-9966-41DB-ABB0-39B9A04E803C}"/>
              </a:ext>
            </a:extLst>
          </p:cNvPr>
          <p:cNvGrpSpPr/>
          <p:nvPr/>
        </p:nvGrpSpPr>
        <p:grpSpPr>
          <a:xfrm>
            <a:off x="6841331" y="2909923"/>
            <a:ext cx="1428750" cy="1428750"/>
            <a:chOff x="1866900" y="666651"/>
            <a:chExt cx="1905000" cy="1905000"/>
          </a:xfrm>
          <a:solidFill>
            <a:srgbClr val="FB8246"/>
          </a:solidFill>
        </p:grpSpPr>
        <p:sp>
          <p:nvSpPr>
            <p:cNvPr id="10" name="Flowchart: Connector 9">
              <a:extLst>
                <a:ext uri="{FF2B5EF4-FFF2-40B4-BE49-F238E27FC236}">
                  <a16:creationId xmlns="" xmlns:a16="http://schemas.microsoft.com/office/drawing/2014/main" id="{C7E10F0F-B76E-4FC6-A196-2A7F87033272}"/>
                </a:ext>
              </a:extLst>
            </p:cNvPr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1" name="Star: 8 Points 10">
              <a:extLst>
                <a:ext uri="{FF2B5EF4-FFF2-40B4-BE49-F238E27FC236}">
                  <a16:creationId xmlns="" xmlns:a16="http://schemas.microsoft.com/office/drawing/2014/main" id="{EFA85F71-2A42-4660-9F42-5B99698B936B}"/>
                </a:ext>
              </a:extLst>
            </p:cNvPr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B82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vi-VN" sz="3600" b="1" dirty="0">
                <a:solidFill>
                  <a:srgbClr val="FB82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E5455BB-2A26-4F33-93DC-B3BA55CF3B9E}"/>
              </a:ext>
            </a:extLst>
          </p:cNvPr>
          <p:cNvSpPr/>
          <p:nvPr/>
        </p:nvSpPr>
        <p:spPr>
          <a:xfrm>
            <a:off x="3643552" y="285752"/>
            <a:ext cx="1856898" cy="561690"/>
          </a:xfrm>
          <a:prstGeom prst="rect">
            <a:avLst/>
          </a:prstGeom>
          <a:noFill/>
        </p:spPr>
        <p:txBody>
          <a:bodyPr vert="horz" wrap="none" lIns="68562" tIns="34289" rIns="68562" bIns="34289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MỤC TIÊU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44952D8-0FDD-40E1-9F1F-FBB1F72C4BAC}"/>
              </a:ext>
            </a:extLst>
          </p:cNvPr>
          <p:cNvSpPr txBox="1"/>
          <p:nvPr/>
        </p:nvSpPr>
        <p:spPr>
          <a:xfrm>
            <a:off x="2276475" y="1371446"/>
            <a:ext cx="6257925" cy="1200304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r>
              <a:rPr lang="en-US" sz="24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trôi</a:t>
            </a:r>
            <a:r>
              <a:rPr lang="en-US" sz="24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chảy</a:t>
            </a:r>
            <a:r>
              <a:rPr lang="en-US" sz="24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ngắt</a:t>
            </a:r>
            <a:r>
              <a:rPr lang="en-US" sz="2400" dirty="0" smtClean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nghỉ</a:t>
            </a:r>
            <a:r>
              <a:rPr lang="en-US" sz="2400" dirty="0" smtClean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hơi</a:t>
            </a:r>
            <a:r>
              <a:rPr lang="en-US" sz="2400" dirty="0" smtClean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400" dirty="0" smtClean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400" dirty="0" smtClean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en-US" sz="2400" dirty="0" smtClean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2400" dirty="0" smtClean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2400" dirty="0" smtClean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EE4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D8487D7-D747-4124-8FDF-A0A1686E5127}"/>
              </a:ext>
            </a:extLst>
          </p:cNvPr>
          <p:cNvSpPr txBox="1"/>
          <p:nvPr/>
        </p:nvSpPr>
        <p:spPr>
          <a:xfrm>
            <a:off x="1234678" y="3224184"/>
            <a:ext cx="5638800" cy="830983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r>
              <a:rPr lang="en-US" sz="2400" dirty="0" err="1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Nắm</a:t>
            </a:r>
            <a:r>
              <a:rPr lang="en-US" sz="2400" dirty="0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2400" dirty="0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FB82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01" y="1085001"/>
            <a:ext cx="5670645" cy="40585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768958" y="5118"/>
            <a:ext cx="4228339" cy="138183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85681"/>
            <a:r>
              <a:rPr lang="en-US" sz="2400" b="1" dirty="0" err="1">
                <a:ln/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dirty="0">
                <a:ln/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ln/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400" b="1" dirty="0">
              <a:ln/>
              <a:solidFill>
                <a:srgbClr val="44546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2E5A0C0-9A2E-4F7F-9FE4-F214D440F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8" y="3220933"/>
            <a:ext cx="1576851" cy="1922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B772890-851F-497D-BBC6-CC189708B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1C8B997-F3B9-40BC-883D-7708F7F48300}"/>
              </a:ext>
            </a:extLst>
          </p:cNvPr>
          <p:cNvSpPr txBox="1"/>
          <p:nvPr/>
        </p:nvSpPr>
        <p:spPr>
          <a:xfrm>
            <a:off x="2064451" y="766686"/>
            <a:ext cx="4800600" cy="1460760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thơ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chia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mấy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 </a:t>
            </a:r>
          </a:p>
          <a:p>
            <a:pPr>
              <a:lnSpc>
                <a:spcPct val="114000"/>
              </a:lnSpc>
            </a:pP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sinh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đọc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nối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2600" dirty="0" smtClean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thơ</a:t>
            </a:r>
            <a:r>
              <a:rPr lang="en-US" sz="2600" dirty="0" smtClean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rgbClr val="C13953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25B5B68-25FD-4915-9312-ED9B44CA0A35}"/>
              </a:ext>
            </a:extLst>
          </p:cNvPr>
          <p:cNvSpPr txBox="1"/>
          <p:nvPr/>
        </p:nvSpPr>
        <p:spPr>
          <a:xfrm>
            <a:off x="2286000" y="1885963"/>
            <a:ext cx="4954138" cy="224675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defTabSz="91428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u="sng" dirty="0" err="1">
                <a:solidFill>
                  <a:srgbClr val="000000"/>
                </a:solidFill>
                <a:latin typeface="Times New Roman" pitchFamily="18" charset="0"/>
              </a:rPr>
              <a:t>Khổ</a:t>
            </a:r>
            <a:r>
              <a:rPr lang="en-US" sz="2800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Times New Roman" pitchFamily="18" charset="0"/>
              </a:rPr>
              <a:t>thơ</a:t>
            </a:r>
            <a:r>
              <a:rPr lang="en-US" sz="2800" u="sng" dirty="0">
                <a:solidFill>
                  <a:srgbClr val="000000"/>
                </a:solidFill>
                <a:latin typeface="Times New Roman" pitchFamily="18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vắt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defTabSz="91428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sa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1428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sông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Kinh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Thầy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4476751"/>
            <a:ext cx="5029200" cy="5232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428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sông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Kinh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Thầy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đâu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751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73025" y="0"/>
            <a:ext cx="9144000" cy="5143500"/>
            <a:chOff x="364" y="384"/>
            <a:chExt cx="3072" cy="2202"/>
          </a:xfrm>
        </p:grpSpPr>
        <p:pic>
          <p:nvPicPr>
            <p:cNvPr id="7171" name="Picture 3" descr="Song kinh th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" y="384"/>
              <a:ext cx="3072" cy="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152" y="1968"/>
              <a:ext cx="205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2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 dirty="0" err="1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Sông</a:t>
              </a:r>
              <a:r>
                <a:rPr lang="en-US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VNI-Times"/>
                </a:rPr>
                <a:t> </a:t>
              </a:r>
              <a:r>
                <a:rPr lang="en-US" sz="3600" b="1" kern="10" dirty="0" err="1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VNI-Times"/>
                </a:rPr>
                <a:t>Kinh</a:t>
              </a:r>
              <a:r>
                <a:rPr lang="en-US" sz="3600" b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VNI-Times"/>
                </a:rPr>
                <a:t> </a:t>
              </a:r>
              <a:r>
                <a:rPr lang="en-US" sz="3600" b="1" kern="10" dirty="0" err="1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VNI-Times"/>
                </a:rPr>
                <a:t>Thầy</a:t>
              </a:r>
              <a:endPara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9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2E5A0C0-9A2E-4F7F-9FE4-F214D440F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8" y="3220933"/>
            <a:ext cx="1576851" cy="1922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B772890-851F-497D-BBC6-CC189708B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25B5B68-25FD-4915-9312-ED9B44CA0A35}"/>
              </a:ext>
            </a:extLst>
          </p:cNvPr>
          <p:cNvSpPr txBox="1"/>
          <p:nvPr/>
        </p:nvSpPr>
        <p:spPr>
          <a:xfrm>
            <a:off x="1066800" y="57150"/>
            <a:ext cx="4954138" cy="2893086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Khổ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thơ</a:t>
            </a:r>
            <a:r>
              <a:rPr lang="en-US" sz="2800" u="sng" dirty="0">
                <a:latin typeface="Times New Roman" pitchFamily="18" charset="0"/>
              </a:rPr>
              <a:t> 2</a:t>
            </a:r>
            <a:r>
              <a:rPr lang="en-US" sz="2800" dirty="0">
                <a:latin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trưa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sáu</a:t>
            </a: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nấu</a:t>
            </a: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</a:rPr>
              <a:t>Chết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cờ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2886731"/>
            <a:ext cx="6400804" cy="224676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Khổ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thơ</a:t>
            </a:r>
            <a:r>
              <a:rPr lang="en-US" sz="2800" u="sng" dirty="0">
                <a:latin typeface="Times New Roman" pitchFamily="18" charset="0"/>
              </a:rPr>
              <a:t> 3</a:t>
            </a:r>
            <a:r>
              <a:rPr lang="en-US" sz="2800" dirty="0"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Hào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</a:rPr>
              <a:t> : </a:t>
            </a:r>
            <a:r>
              <a:rPr lang="en-US" sz="2800" dirty="0" err="1">
                <a:latin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sâu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</a:rPr>
              <a:t> an </a:t>
            </a:r>
            <a:r>
              <a:rPr lang="en-US" sz="2800" dirty="0" err="1">
                <a:latin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98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b05a387869e6b3cc3fe6cfb2cdfb812cc25ae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81&quot;/&gt;&lt;/object&gt;&lt;object type=&quot;3&quot; unique_id=&quot;10005&quot;&gt;&lt;property id=&quot;20148&quot; value=&quot;5&quot;/&gt;&lt;property id=&quot;20300&quot; value=&quot;Slide 3&quot;/&gt;&lt;property id=&quot;20307&quot; value=&quot;502&quot;/&gt;&lt;/object&gt;&lt;object type=&quot;3&quot; unique_id=&quot;10006&quot;&gt;&lt;property id=&quot;20148&quot; value=&quot;5&quot;/&gt;&lt;property id=&quot;20300&quot; value=&quot;Slide 5&quot;/&gt;&lt;property id=&quot;20307&quot; value=&quot;528&quot;/&gt;&lt;/object&gt;&lt;object type=&quot;3&quot; unique_id=&quot;10007&quot;&gt;&lt;property id=&quot;20148&quot; value=&quot;5&quot;/&gt;&lt;property id=&quot;20300&quot; value=&quot;Slide 4&quot;/&gt;&lt;property id=&quot;20307&quot; value=&quot;501&quot;/&gt;&lt;/object&gt;&lt;object type=&quot;3&quot; unique_id=&quot;10008&quot;&gt;&lt;property id=&quot;20148&quot; value=&quot;5&quot;/&gt;&lt;property id=&quot;20300&quot; value=&quot;Slide 6&quot;/&gt;&lt;property id=&quot;20307&quot; value=&quot;504&quot;/&gt;&lt;/object&gt;&lt;object type=&quot;3&quot; unique_id=&quot;10009&quot;&gt;&lt;property id=&quot;20148&quot; value=&quot;5&quot;/&gt;&lt;property id=&quot;20300&quot; value=&quot;Slide 7&quot;/&gt;&lt;property id=&quot;20307&quot; value=&quot;505&quot;/&gt;&lt;/object&gt;&lt;object type=&quot;3&quot; unique_id=&quot;10010&quot;&gt;&lt;property id=&quot;20148&quot; value=&quot;5&quot;/&gt;&lt;property id=&quot;20300&quot; value=&quot;Slide 11&quot;/&gt;&lt;property id=&quot;20307&quot; value=&quot;506&quot;/&gt;&lt;/object&gt;&lt;object type=&quot;3&quot; unique_id=&quot;10017&quot;&gt;&lt;property id=&quot;20148&quot; value=&quot;5&quot;/&gt;&lt;property id=&quot;20300&quot; value=&quot;Slide 14&quot;/&gt;&lt;property id=&quot;20307&quot; value=&quot;507&quot;/&gt;&lt;/object&gt;&lt;object type=&quot;3&quot; unique_id=&quot;10018&quot;&gt;&lt;property id=&quot;20148&quot; value=&quot;5&quot;/&gt;&lt;property id=&quot;20300&quot; value=&quot;Slide 15&quot;/&gt;&lt;property id=&quot;20307&quot; value=&quot;508&quot;/&gt;&lt;/object&gt;&lt;object type=&quot;3&quot; unique_id=&quot;10019&quot;&gt;&lt;property id=&quot;20148&quot; value=&quot;5&quot;/&gt;&lt;property id=&quot;20300&quot; value=&quot;Slide 16&quot;/&gt;&lt;property id=&quot;20307&quot; value=&quot;509&quot;/&gt;&lt;/object&gt;&lt;object type=&quot;3&quot; unique_id=&quot;10020&quot;&gt;&lt;property id=&quot;20148&quot; value=&quot;5&quot;/&gt;&lt;property id=&quot;20300&quot; value=&quot;Slide 17&quot;/&gt;&lt;property id=&quot;20307&quot; value=&quot;513&quot;/&gt;&lt;/object&gt;&lt;object type=&quot;3&quot; unique_id=&quot;10021&quot;&gt;&lt;property id=&quot;20148&quot; value=&quot;5&quot;/&gt;&lt;property id=&quot;20300&quot; value=&quot;Slide 18&quot;/&gt;&lt;property id=&quot;20307&quot; value=&quot;510&quot;/&gt;&lt;/object&gt;&lt;object type=&quot;3&quot; unique_id=&quot;10022&quot;&gt;&lt;property id=&quot;20148&quot; value=&quot;5&quot;/&gt;&lt;property id=&quot;20300&quot; value=&quot;Slide 19&quot;/&gt;&lt;property id=&quot;20307&quot; value=&quot;511&quot;/&gt;&lt;/object&gt;&lt;object type=&quot;3&quot; unique_id=&quot;10023&quot;&gt;&lt;property id=&quot;20148&quot; value=&quot;5&quot;/&gt;&lt;property id=&quot;20300&quot; value=&quot;Slide 20&quot;/&gt;&lt;property id=&quot;20307&quot; value=&quot;514&quot;/&gt;&lt;/object&gt;&lt;object type=&quot;3&quot; unique_id=&quot;10024&quot;&gt;&lt;property id=&quot;20148&quot; value=&quot;5&quot;/&gt;&lt;property id=&quot;20300&quot; value=&quot;Slide 22&quot;/&gt;&lt;property id=&quot;20307&quot; value=&quot;515&quot;/&gt;&lt;/object&gt;&lt;object type=&quot;3&quot; unique_id=&quot;10025&quot;&gt;&lt;property id=&quot;20148&quot; value=&quot;5&quot;/&gt;&lt;property id=&quot;20300&quot; value=&quot;Slide 23&quot;/&gt;&lt;property id=&quot;20307&quot; value=&quot;516&quot;/&gt;&lt;/object&gt;&lt;object type=&quot;3&quot; unique_id=&quot;10026&quot;&gt;&lt;property id=&quot;20148&quot; value=&quot;5&quot;/&gt;&lt;property id=&quot;20300&quot; value=&quot;Slide 24&quot;/&gt;&lt;property id=&quot;20307&quot; value=&quot;517&quot;/&gt;&lt;/object&gt;&lt;object type=&quot;3&quot; unique_id=&quot;10027&quot;&gt;&lt;property id=&quot;20148&quot; value=&quot;5&quot;/&gt;&lt;property id=&quot;20300&quot; value=&quot;Slide 25&quot;/&gt;&lt;property id=&quot;20307&quot; value=&quot;518&quot;/&gt;&lt;/object&gt;&lt;object type=&quot;3&quot; unique_id=&quot;10028&quot;&gt;&lt;property id=&quot;20148&quot; value=&quot;5&quot;/&gt;&lt;property id=&quot;20300&quot; value=&quot;Slide 26&quot;/&gt;&lt;property id=&quot;20307&quot; value=&quot;526&quot;/&gt;&lt;/object&gt;&lt;object type=&quot;3&quot; unique_id=&quot;10029&quot;&gt;&lt;property id=&quot;20148&quot; value=&quot;5&quot;/&gt;&lt;property id=&quot;20300&quot; value=&quot;Slide 29&quot;/&gt;&lt;property id=&quot;20307&quot; value=&quot;527&quot;/&gt;&lt;/object&gt;&lt;object type=&quot;3&quot; unique_id=&quot;10031&quot;&gt;&lt;property id=&quot;20148&quot; value=&quot;5&quot;/&gt;&lt;property id=&quot;20300&quot; value=&quot;Slide 30&quot;/&gt;&lt;property id=&quot;20307&quot; value=&quot;451&quot;/&gt;&lt;/object&gt;&lt;object type=&quot;3&quot; unique_id=&quot;10242&quot;&gt;&lt;property id=&quot;20148&quot; value=&quot;5&quot;/&gt;&lt;property id=&quot;20300&quot; value=&quot;Slide 8&quot;/&gt;&lt;property id=&quot;20307&quot; value=&quot;529&quot;/&gt;&lt;/object&gt;&lt;object type=&quot;3&quot; unique_id=&quot;10243&quot;&gt;&lt;property id=&quot;20148&quot; value=&quot;5&quot;/&gt;&lt;property id=&quot;20300&quot; value=&quot;Slide 9&quot;/&gt;&lt;property id=&quot;20307&quot; value=&quot;530&quot;/&gt;&lt;/object&gt;&lt;object type=&quot;3&quot; unique_id=&quot;10404&quot;&gt;&lt;property id=&quot;20148&quot; value=&quot;5&quot;/&gt;&lt;property id=&quot;20300&quot; value=&quot;Slide 10&quot;/&gt;&lt;property id=&quot;20307&quot; value=&quot;531&quot;/&gt;&lt;/object&gt;&lt;object type=&quot;3&quot; unique_id=&quot;10964&quot;&gt;&lt;property id=&quot;20148&quot; value=&quot;5&quot;/&gt;&lt;property id=&quot;20300&quot; value=&quot;Slide 13&quot;/&gt;&lt;property id=&quot;20307&quot; value=&quot;532&quot;/&gt;&lt;/object&gt;&lt;object type=&quot;3&quot; unique_id=&quot;11049&quot;&gt;&lt;property id=&quot;20148&quot; value=&quot;5&quot;/&gt;&lt;property id=&quot;20300&quot; value=&quot;Slide 21&quot;/&gt;&lt;property id=&quot;20307&quot; value=&quot;533&quot;/&gt;&lt;/object&gt;&lt;object type=&quot;3&quot; unique_id=&quot;11224&quot;&gt;&lt;property id=&quot;20148&quot; value=&quot;5&quot;/&gt;&lt;property id=&quot;20300&quot; value=&quot;Slide 12&quot;/&gt;&lt;property id=&quot;20307&quot; value=&quot;534&quot;/&gt;&lt;/object&gt;&lt;object type=&quot;3&quot; unique_id=&quot;11285&quot;&gt;&lt;property id=&quot;20148&quot; value=&quot;5&quot;/&gt;&lt;property id=&quot;20300&quot; value=&quot;Slide 2&quot;/&gt;&lt;property id=&quot;20307&quot; value=&quot;535&quot;/&gt;&lt;/object&gt;&lt;object type=&quot;3&quot; unique_id=&quot;11286&quot;&gt;&lt;property id=&quot;20148&quot; value=&quot;5&quot;/&gt;&lt;property id=&quot;20300&quot; value=&quot;Slide 27&quot;/&gt;&lt;property id=&quot;20307&quot; value=&quot;536&quot;/&gt;&lt;/object&gt;&lt;object type=&quot;3&quot; unique_id=&quot;11287&quot;&gt;&lt;property id=&quot;20148&quot; value=&quot;5&quot;/&gt;&lt;property id=&quot;20300&quot; value=&quot;Slide 28&quot;/&gt;&lt;property id=&quot;20307&quot; value=&quot;537&quot;/&gt;&lt;/object&gt;&lt;/object&gt;&lt;/object&gt;&lt;/database&gt;"/>
  <p:tag name="SECTOMILLISECCONVERTED" val="1"/>
</p:tagLst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3409</TotalTime>
  <Words>1123</Words>
  <Application>Microsoft Office PowerPoint</Application>
  <PresentationFormat>On-screen Show (16:9)</PresentationFormat>
  <Paragraphs>112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Office Theme</vt:lpstr>
      <vt:lpstr>1_Office Theme</vt:lpstr>
      <vt:lpstr>2_Office Theme</vt:lpstr>
      <vt:lpstr>3_Office Theme</vt:lpstr>
      <vt:lpstr>Angles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Hoang</cp:lastModifiedBy>
  <cp:revision>402</cp:revision>
  <dcterms:created xsi:type="dcterms:W3CDTF">2014-09-16T11:54:17Z</dcterms:created>
  <dcterms:modified xsi:type="dcterms:W3CDTF">2021-09-20T13:48:46Z</dcterms:modified>
</cp:coreProperties>
</file>