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89" r:id="rId2"/>
  </p:sldMasterIdLst>
  <p:notesMasterIdLst>
    <p:notesMasterId r:id="rId30"/>
  </p:notesMasterIdLst>
  <p:sldIdLst>
    <p:sldId id="256" r:id="rId3"/>
    <p:sldId id="257" r:id="rId4"/>
    <p:sldId id="258" r:id="rId5"/>
    <p:sldId id="267" r:id="rId6"/>
    <p:sldId id="259" r:id="rId7"/>
    <p:sldId id="313" r:id="rId8"/>
    <p:sldId id="264" r:id="rId9"/>
    <p:sldId id="314" r:id="rId10"/>
    <p:sldId id="260" r:id="rId11"/>
    <p:sldId id="265" r:id="rId12"/>
    <p:sldId id="269" r:id="rId13"/>
    <p:sldId id="273" r:id="rId14"/>
    <p:sldId id="272" r:id="rId15"/>
    <p:sldId id="274" r:id="rId16"/>
    <p:sldId id="275" r:id="rId17"/>
    <p:sldId id="279" r:id="rId18"/>
    <p:sldId id="315" r:id="rId19"/>
    <p:sldId id="268" r:id="rId20"/>
    <p:sldId id="270" r:id="rId21"/>
    <p:sldId id="277" r:id="rId22"/>
    <p:sldId id="316" r:id="rId23"/>
    <p:sldId id="318" r:id="rId24"/>
    <p:sldId id="317" r:id="rId25"/>
    <p:sldId id="320" r:id="rId26"/>
    <p:sldId id="319" r:id="rId27"/>
    <p:sldId id="262" r:id="rId28"/>
    <p:sldId id="282" r:id="rId29"/>
  </p:sldIdLst>
  <p:sldSz cx="9144000" cy="5143500" type="screen16x9"/>
  <p:notesSz cx="6858000" cy="9144000"/>
  <p:embeddedFontLst>
    <p:embeddedFont>
      <p:font typeface="Calibri Light" panose="020F0302020204030204" pitchFamily="34" charset="0"/>
      <p:regular r:id="rId31"/>
      <p:italic r:id="rId32"/>
    </p:embeddedFont>
    <p:embeddedFont>
      <p:font typeface="Calibri" panose="020F0502020204030204" pitchFamily="34" charset="0"/>
      <p:regular r:id="rId33"/>
      <p:bold r:id="rId34"/>
      <p:italic r:id="rId35"/>
      <p:boldItalic r:id="rId36"/>
    </p:embeddedFont>
    <p:embeddedFont>
      <p:font typeface="Lato" panose="020B0604020202020204" charset="0"/>
      <p:regular r:id="rId37"/>
      <p:bold r:id="rId38"/>
      <p:italic r:id="rId39"/>
      <p:boldItalic r:id="rId40"/>
    </p:embeddedFont>
    <p:embeddedFont>
      <p:font typeface="Roboto" panose="020B0604020202020204" charset="0"/>
      <p:regular r:id="rId41"/>
      <p:bold r:id="rId42"/>
      <p:italic r:id="rId43"/>
      <p:boldItalic r:id="rId44"/>
    </p:embeddedFont>
    <p:embeddedFont>
      <p:font typeface="Patrick Hand" panose="020B0604020202020204" charset="0"/>
      <p:regular r:id="rId45"/>
    </p:embeddedFont>
    <p:embeddedFont>
      <p:font typeface="Fredoka One" panose="020B0604020202020204"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4B80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D60C8F-D8C0-49EA-B9D1-5E639A48CCBE}">
  <a:tblStyle styleId="{9DD60C8F-D8C0-49EA-B9D1-5E639A48CC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13" autoAdjust="0"/>
  </p:normalViewPr>
  <p:slideViewPr>
    <p:cSldViewPr snapToGrid="0">
      <p:cViewPr varScale="1">
        <p:scale>
          <a:sx n="78" d="100"/>
          <a:sy n="78" d="100"/>
        </p:scale>
        <p:origin x="11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30076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11d586100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11d586100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68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5"/>
        <p:cNvGrpSpPr/>
        <p:nvPr/>
      </p:nvGrpSpPr>
      <p:grpSpPr>
        <a:xfrm>
          <a:off x="0" y="0"/>
          <a:ext cx="0" cy="0"/>
          <a:chOff x="0" y="0"/>
          <a:chExt cx="0" cy="0"/>
        </a:xfrm>
      </p:grpSpPr>
      <p:sp>
        <p:nvSpPr>
          <p:cNvPr id="3406" name="Google Shape;3406;ga1242414e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7" name="Google Shape;3407;ga1242414e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7691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0"/>
        <p:cNvGrpSpPr/>
        <p:nvPr/>
      </p:nvGrpSpPr>
      <p:grpSpPr>
        <a:xfrm>
          <a:off x="0" y="0"/>
          <a:ext cx="0" cy="0"/>
          <a:chOff x="0" y="0"/>
          <a:chExt cx="0" cy="0"/>
        </a:xfrm>
      </p:grpSpPr>
      <p:sp>
        <p:nvSpPr>
          <p:cNvPr id="4031" name="Google Shape;403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2" name="Google Shape;403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2601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3"/>
        <p:cNvGrpSpPr/>
        <p:nvPr/>
      </p:nvGrpSpPr>
      <p:grpSpPr>
        <a:xfrm>
          <a:off x="0" y="0"/>
          <a:ext cx="0" cy="0"/>
          <a:chOff x="0" y="0"/>
          <a:chExt cx="0" cy="0"/>
        </a:xfrm>
      </p:grpSpPr>
      <p:sp>
        <p:nvSpPr>
          <p:cNvPr id="4594" name="Google Shape;459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5" name="Google Shape;459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321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9"/>
        <p:cNvGrpSpPr/>
        <p:nvPr/>
      </p:nvGrpSpPr>
      <p:grpSpPr>
        <a:xfrm>
          <a:off x="0" y="0"/>
          <a:ext cx="0" cy="0"/>
          <a:chOff x="0" y="0"/>
          <a:chExt cx="0" cy="0"/>
        </a:xfrm>
      </p:grpSpPr>
      <p:sp>
        <p:nvSpPr>
          <p:cNvPr id="4430" name="Google Shape;4430;ga1242414e1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1" name="Google Shape;4431;ga1242414e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7953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1"/>
        <p:cNvGrpSpPr/>
        <p:nvPr/>
      </p:nvGrpSpPr>
      <p:grpSpPr>
        <a:xfrm>
          <a:off x="0" y="0"/>
          <a:ext cx="0" cy="0"/>
          <a:chOff x="0" y="0"/>
          <a:chExt cx="0" cy="0"/>
        </a:xfrm>
      </p:grpSpPr>
      <p:sp>
        <p:nvSpPr>
          <p:cNvPr id="4902" name="Google Shape;4902;ga1242414e1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3" name="Google Shape;4903;ga1242414e1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8113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7"/>
        <p:cNvGrpSpPr/>
        <p:nvPr/>
      </p:nvGrpSpPr>
      <p:grpSpPr>
        <a:xfrm>
          <a:off x="0" y="0"/>
          <a:ext cx="0" cy="0"/>
          <a:chOff x="0" y="0"/>
          <a:chExt cx="0" cy="0"/>
        </a:xfrm>
      </p:grpSpPr>
      <p:sp>
        <p:nvSpPr>
          <p:cNvPr id="4988" name="Google Shape;4988;ga1242414e1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9" name="Google Shape;4989;ga1242414e1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9960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1"/>
        <p:cNvGrpSpPr/>
        <p:nvPr/>
      </p:nvGrpSpPr>
      <p:grpSpPr>
        <a:xfrm>
          <a:off x="0" y="0"/>
          <a:ext cx="0" cy="0"/>
          <a:chOff x="0" y="0"/>
          <a:chExt cx="0" cy="0"/>
        </a:xfrm>
      </p:grpSpPr>
      <p:sp>
        <p:nvSpPr>
          <p:cNvPr id="5452" name="Google Shape;5452;ga1242414e1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3" name="Google Shape;5453;ga1242414e1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9138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1"/>
        <p:cNvGrpSpPr/>
        <p:nvPr/>
      </p:nvGrpSpPr>
      <p:grpSpPr>
        <a:xfrm>
          <a:off x="0" y="0"/>
          <a:ext cx="0" cy="0"/>
          <a:chOff x="0" y="0"/>
          <a:chExt cx="0" cy="0"/>
        </a:xfrm>
      </p:grpSpPr>
      <p:sp>
        <p:nvSpPr>
          <p:cNvPr id="5452" name="Google Shape;5452;ga1242414e1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3" name="Google Shape;5453;ga1242414e1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214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3" name="Google Shape;3783;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67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a1242414e1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a1242414e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3016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6" name="Google Shape;129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6694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2"/>
        <p:cNvGrpSpPr/>
        <p:nvPr/>
      </p:nvGrpSpPr>
      <p:grpSpPr>
        <a:xfrm>
          <a:off x="0" y="0"/>
          <a:ext cx="0" cy="0"/>
          <a:chOff x="0" y="0"/>
          <a:chExt cx="0" cy="0"/>
        </a:xfrm>
      </p:grpSpPr>
      <p:sp>
        <p:nvSpPr>
          <p:cNvPr id="5233" name="Google Shape;5233;ga1242414e1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4" name="Google Shape;5234;ga1242414e1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611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Bấm</a:t>
            </a:r>
            <a:r>
              <a:rPr lang="en-US" baseline="0" dirty="0" smtClean="0"/>
              <a:t> </a:t>
            </a:r>
            <a:r>
              <a:rPr lang="en-US" baseline="0" dirty="0" err="1" smtClean="0"/>
              <a:t>vào</a:t>
            </a:r>
            <a:r>
              <a:rPr lang="en-US" baseline="0" dirty="0" smtClean="0"/>
              <a:t> </a:t>
            </a:r>
            <a:r>
              <a:rPr lang="en-US" baseline="0" dirty="0" err="1" smtClean="0"/>
              <a:t>bông</a:t>
            </a:r>
            <a:r>
              <a:rPr lang="en-US" baseline="0" dirty="0" smtClean="0"/>
              <a:t> </a:t>
            </a:r>
            <a:r>
              <a:rPr lang="en-US" baseline="0" dirty="0" err="1" smtClean="0"/>
              <a:t>hoa</a:t>
            </a:r>
            <a:r>
              <a:rPr lang="en-US" baseline="0" dirty="0" smtClean="0"/>
              <a:t> </a:t>
            </a:r>
            <a:r>
              <a:rPr lang="en-US" baseline="0" dirty="0" err="1" smtClean="0"/>
              <a:t>để</a:t>
            </a:r>
            <a:r>
              <a:rPr lang="en-US" baseline="0" dirty="0" smtClean="0"/>
              <a:t> </a:t>
            </a:r>
            <a:r>
              <a:rPr lang="en-US" baseline="0" dirty="0" err="1" smtClean="0"/>
              <a:t>hiển</a:t>
            </a:r>
            <a:r>
              <a:rPr lang="en-US" baseline="0" dirty="0" smtClean="0"/>
              <a:t> </a:t>
            </a:r>
            <a:r>
              <a:rPr lang="en-US" baseline="0" dirty="0" err="1" smtClean="0"/>
              <a:t>thị</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a:t>
            </a:r>
            <a:endParaRPr lang="en-US" dirty="0"/>
          </a:p>
        </p:txBody>
      </p:sp>
    </p:spTree>
    <p:extLst>
      <p:ext uri="{BB962C8B-B14F-4D97-AF65-F5344CB8AC3E}">
        <p14:creationId xmlns:p14="http://schemas.microsoft.com/office/powerpoint/2010/main" val="713338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Bấm</a:t>
            </a:r>
            <a:r>
              <a:rPr lang="en-US" baseline="0" dirty="0" smtClean="0"/>
              <a:t> </a:t>
            </a:r>
            <a:r>
              <a:rPr lang="en-US" baseline="0" dirty="0" err="1" smtClean="0"/>
              <a:t>vào</a:t>
            </a:r>
            <a:r>
              <a:rPr lang="en-US" baseline="0" dirty="0" smtClean="0"/>
              <a:t> </a:t>
            </a:r>
            <a:r>
              <a:rPr lang="en-US" baseline="0" dirty="0" err="1" smtClean="0"/>
              <a:t>bông</a:t>
            </a:r>
            <a:r>
              <a:rPr lang="en-US" baseline="0" dirty="0" smtClean="0"/>
              <a:t> </a:t>
            </a:r>
            <a:r>
              <a:rPr lang="en-US" baseline="0" dirty="0" err="1" smtClean="0"/>
              <a:t>hoa</a:t>
            </a:r>
            <a:r>
              <a:rPr lang="en-US" baseline="0" dirty="0" smtClean="0"/>
              <a:t> </a:t>
            </a:r>
            <a:r>
              <a:rPr lang="en-US" baseline="0" dirty="0" err="1" smtClean="0"/>
              <a:t>để</a:t>
            </a:r>
            <a:r>
              <a:rPr lang="en-US" baseline="0" dirty="0" smtClean="0"/>
              <a:t> </a:t>
            </a:r>
            <a:r>
              <a:rPr lang="en-US" baseline="0" dirty="0" err="1" smtClean="0"/>
              <a:t>hiển</a:t>
            </a:r>
            <a:r>
              <a:rPr lang="en-US" baseline="0" dirty="0" smtClean="0"/>
              <a:t> </a:t>
            </a:r>
            <a:r>
              <a:rPr lang="en-US" baseline="0" dirty="0" err="1" smtClean="0"/>
              <a:t>thị</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a:t>
            </a:r>
            <a:endParaRPr lang="en-US" dirty="0" smtClean="0"/>
          </a:p>
          <a:p>
            <a:endParaRPr lang="en-US" dirty="0"/>
          </a:p>
        </p:txBody>
      </p:sp>
    </p:spTree>
    <p:extLst>
      <p:ext uri="{BB962C8B-B14F-4D97-AF65-F5344CB8AC3E}">
        <p14:creationId xmlns:p14="http://schemas.microsoft.com/office/powerpoint/2010/main" val="1178882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Bấm</a:t>
            </a:r>
            <a:r>
              <a:rPr lang="en-US" baseline="0" dirty="0" smtClean="0"/>
              <a:t> </a:t>
            </a:r>
            <a:r>
              <a:rPr lang="en-US" baseline="0" dirty="0" err="1" smtClean="0"/>
              <a:t>vào</a:t>
            </a:r>
            <a:r>
              <a:rPr lang="en-US" baseline="0" dirty="0" smtClean="0"/>
              <a:t> </a:t>
            </a:r>
            <a:r>
              <a:rPr lang="en-US" baseline="0" dirty="0" err="1" smtClean="0"/>
              <a:t>bông</a:t>
            </a:r>
            <a:r>
              <a:rPr lang="en-US" baseline="0" dirty="0" smtClean="0"/>
              <a:t> </a:t>
            </a:r>
            <a:r>
              <a:rPr lang="en-US" baseline="0" dirty="0" err="1" smtClean="0"/>
              <a:t>hoa</a:t>
            </a:r>
            <a:r>
              <a:rPr lang="en-US" baseline="0" dirty="0" smtClean="0"/>
              <a:t> </a:t>
            </a:r>
            <a:r>
              <a:rPr lang="en-US" baseline="0" dirty="0" err="1" smtClean="0"/>
              <a:t>để</a:t>
            </a:r>
            <a:r>
              <a:rPr lang="en-US" baseline="0" dirty="0" smtClean="0"/>
              <a:t> </a:t>
            </a:r>
            <a:r>
              <a:rPr lang="en-US" baseline="0" dirty="0" err="1" smtClean="0"/>
              <a:t>hiển</a:t>
            </a:r>
            <a:r>
              <a:rPr lang="en-US" baseline="0" dirty="0" smtClean="0"/>
              <a:t> </a:t>
            </a:r>
            <a:r>
              <a:rPr lang="en-US" baseline="0" dirty="0" err="1" smtClean="0"/>
              <a:t>thị</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a:t>
            </a:r>
            <a:endParaRPr lang="en-US" dirty="0" smtClean="0"/>
          </a:p>
          <a:p>
            <a:endParaRPr lang="en-US" dirty="0"/>
          </a:p>
        </p:txBody>
      </p:sp>
    </p:spTree>
    <p:extLst>
      <p:ext uri="{BB962C8B-B14F-4D97-AF65-F5344CB8AC3E}">
        <p14:creationId xmlns:p14="http://schemas.microsoft.com/office/powerpoint/2010/main" val="3394709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Bấm</a:t>
            </a:r>
            <a:r>
              <a:rPr lang="en-US" baseline="0" dirty="0" smtClean="0"/>
              <a:t> </a:t>
            </a:r>
            <a:r>
              <a:rPr lang="en-US" baseline="0" dirty="0" err="1" smtClean="0"/>
              <a:t>vào</a:t>
            </a:r>
            <a:r>
              <a:rPr lang="en-US" baseline="0" dirty="0" smtClean="0"/>
              <a:t> </a:t>
            </a:r>
            <a:r>
              <a:rPr lang="en-US" baseline="0" dirty="0" err="1" smtClean="0"/>
              <a:t>bông</a:t>
            </a:r>
            <a:r>
              <a:rPr lang="en-US" baseline="0" dirty="0" smtClean="0"/>
              <a:t> </a:t>
            </a:r>
            <a:r>
              <a:rPr lang="en-US" baseline="0" dirty="0" err="1" smtClean="0"/>
              <a:t>hoa</a:t>
            </a:r>
            <a:r>
              <a:rPr lang="en-US" baseline="0" dirty="0" smtClean="0"/>
              <a:t> </a:t>
            </a:r>
            <a:r>
              <a:rPr lang="en-US" baseline="0" dirty="0" err="1" smtClean="0"/>
              <a:t>để</a:t>
            </a:r>
            <a:r>
              <a:rPr lang="en-US" baseline="0" dirty="0" smtClean="0"/>
              <a:t> </a:t>
            </a:r>
            <a:r>
              <a:rPr lang="en-US" baseline="0" dirty="0" err="1" smtClean="0"/>
              <a:t>hiển</a:t>
            </a:r>
            <a:r>
              <a:rPr lang="en-US" baseline="0" dirty="0" smtClean="0"/>
              <a:t> </a:t>
            </a:r>
            <a:r>
              <a:rPr lang="en-US" baseline="0" dirty="0" err="1" smtClean="0"/>
              <a:t>thị</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a:t>
            </a:r>
            <a:endParaRPr lang="en-US" dirty="0" smtClean="0"/>
          </a:p>
          <a:p>
            <a:endParaRPr lang="en-US" dirty="0"/>
          </a:p>
        </p:txBody>
      </p:sp>
    </p:spTree>
    <p:extLst>
      <p:ext uri="{BB962C8B-B14F-4D97-AF65-F5344CB8AC3E}">
        <p14:creationId xmlns:p14="http://schemas.microsoft.com/office/powerpoint/2010/main" val="1848213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a1242414e1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a1242414e1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2958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7"/>
        <p:cNvGrpSpPr/>
        <p:nvPr/>
      </p:nvGrpSpPr>
      <p:grpSpPr>
        <a:xfrm>
          <a:off x="0" y="0"/>
          <a:ext cx="0" cy="0"/>
          <a:chOff x="0" y="0"/>
          <a:chExt cx="0" cy="0"/>
        </a:xfrm>
      </p:grpSpPr>
      <p:sp>
        <p:nvSpPr>
          <p:cNvPr id="5878" name="Google Shape;5878;ga1242414e1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9" name="Google Shape;5879;ga1242414e1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2357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1303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1"/>
        <p:cNvGrpSpPr/>
        <p:nvPr/>
      </p:nvGrpSpPr>
      <p:grpSpPr>
        <a:xfrm>
          <a:off x="0" y="0"/>
          <a:ext cx="0" cy="0"/>
          <a:chOff x="0" y="0"/>
          <a:chExt cx="0" cy="0"/>
        </a:xfrm>
      </p:grpSpPr>
      <p:sp>
        <p:nvSpPr>
          <p:cNvPr id="3662" name="Google Shape;3662;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3" name="Google Shape;3663;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137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191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8b385fd27f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8b385fd27f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5526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5"/>
        <p:cNvGrpSpPr/>
        <p:nvPr/>
      </p:nvGrpSpPr>
      <p:grpSpPr>
        <a:xfrm>
          <a:off x="0" y="0"/>
          <a:ext cx="0" cy="0"/>
          <a:chOff x="0" y="0"/>
          <a:chExt cx="0" cy="0"/>
        </a:xfrm>
      </p:grpSpPr>
      <p:sp>
        <p:nvSpPr>
          <p:cNvPr id="3316" name="Google Shape;3316;ga1242414e1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7" name="Google Shape;3317;ga1242414e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0857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3" name="Google Shape;3783;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108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 name="Google Shape;1771;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20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69600" y="877825"/>
            <a:ext cx="6604800" cy="11799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7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36450" y="2038700"/>
            <a:ext cx="4271100" cy="37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1" name="Google Shape;11;p2"/>
          <p:cNvSpPr/>
          <p:nvPr/>
        </p:nvSpPr>
        <p:spPr>
          <a:xfrm>
            <a:off x="-1" y="3037275"/>
            <a:ext cx="9143994" cy="211008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872800" y="2125353"/>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62041" y="98475"/>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108799" y="157375"/>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4" y="2978393"/>
            <a:ext cx="9144058" cy="2165125"/>
            <a:chOff x="753162" y="1676328"/>
            <a:chExt cx="1519123" cy="359697"/>
          </a:xfrm>
        </p:grpSpPr>
        <p:sp>
          <p:nvSpPr>
            <p:cNvPr id="16" name="Google Shape;16;p2"/>
            <p:cNvSpPr/>
            <p:nvPr/>
          </p:nvSpPr>
          <p:spPr>
            <a:xfrm>
              <a:off x="1026944" y="1759074"/>
              <a:ext cx="451780" cy="223563"/>
            </a:xfrm>
            <a:custGeom>
              <a:avLst/>
              <a:gdLst/>
              <a:ahLst/>
              <a:cxnLst/>
              <a:rect l="l" t="t" r="r" b="b"/>
              <a:pathLst>
                <a:path w="16112" h="7973" extrusionOk="0">
                  <a:moveTo>
                    <a:pt x="9766" y="0"/>
                  </a:moveTo>
                  <a:cubicBezTo>
                    <a:pt x="9196" y="0"/>
                    <a:pt x="8470" y="635"/>
                    <a:pt x="8470" y="635"/>
                  </a:cubicBezTo>
                  <a:cubicBezTo>
                    <a:pt x="8470" y="635"/>
                    <a:pt x="8317" y="58"/>
                    <a:pt x="8086" y="58"/>
                  </a:cubicBezTo>
                  <a:cubicBezTo>
                    <a:pt x="7855" y="76"/>
                    <a:pt x="7832" y="520"/>
                    <a:pt x="7832" y="520"/>
                  </a:cubicBezTo>
                  <a:cubicBezTo>
                    <a:pt x="7832" y="520"/>
                    <a:pt x="7813" y="99"/>
                    <a:pt x="7527" y="99"/>
                  </a:cubicBezTo>
                  <a:cubicBezTo>
                    <a:pt x="7236" y="99"/>
                    <a:pt x="7139" y="769"/>
                    <a:pt x="7139" y="769"/>
                  </a:cubicBezTo>
                  <a:cubicBezTo>
                    <a:pt x="7139" y="769"/>
                    <a:pt x="7102" y="423"/>
                    <a:pt x="6621" y="404"/>
                  </a:cubicBezTo>
                  <a:cubicBezTo>
                    <a:pt x="6141" y="404"/>
                    <a:pt x="5734" y="792"/>
                    <a:pt x="5734" y="792"/>
                  </a:cubicBezTo>
                  <a:cubicBezTo>
                    <a:pt x="5734" y="792"/>
                    <a:pt x="5637" y="404"/>
                    <a:pt x="5314" y="404"/>
                  </a:cubicBezTo>
                  <a:cubicBezTo>
                    <a:pt x="4967" y="404"/>
                    <a:pt x="4658" y="885"/>
                    <a:pt x="4658" y="885"/>
                  </a:cubicBezTo>
                  <a:cubicBezTo>
                    <a:pt x="4658" y="885"/>
                    <a:pt x="4584" y="597"/>
                    <a:pt x="4229" y="597"/>
                  </a:cubicBezTo>
                  <a:cubicBezTo>
                    <a:pt x="4218" y="597"/>
                    <a:pt x="4207" y="598"/>
                    <a:pt x="4196" y="598"/>
                  </a:cubicBezTo>
                  <a:cubicBezTo>
                    <a:pt x="3789" y="598"/>
                    <a:pt x="3636" y="1675"/>
                    <a:pt x="3636" y="1675"/>
                  </a:cubicBezTo>
                  <a:cubicBezTo>
                    <a:pt x="3636" y="1675"/>
                    <a:pt x="3558" y="1254"/>
                    <a:pt x="3119" y="1254"/>
                  </a:cubicBezTo>
                  <a:cubicBezTo>
                    <a:pt x="2675" y="1254"/>
                    <a:pt x="2347" y="2543"/>
                    <a:pt x="2347" y="2543"/>
                  </a:cubicBezTo>
                  <a:cubicBezTo>
                    <a:pt x="2347" y="2543"/>
                    <a:pt x="2287" y="1984"/>
                    <a:pt x="1539" y="1906"/>
                  </a:cubicBezTo>
                  <a:cubicBezTo>
                    <a:pt x="1517" y="1903"/>
                    <a:pt x="1494" y="1902"/>
                    <a:pt x="1472" y="1902"/>
                  </a:cubicBezTo>
                  <a:cubicBezTo>
                    <a:pt x="1175" y="1902"/>
                    <a:pt x="821" y="2119"/>
                    <a:pt x="499" y="2368"/>
                  </a:cubicBezTo>
                  <a:cubicBezTo>
                    <a:pt x="384" y="2677"/>
                    <a:pt x="0" y="2848"/>
                    <a:pt x="0" y="2848"/>
                  </a:cubicBezTo>
                  <a:cubicBezTo>
                    <a:pt x="0" y="2848"/>
                    <a:pt x="615" y="2908"/>
                    <a:pt x="749" y="3255"/>
                  </a:cubicBezTo>
                  <a:cubicBezTo>
                    <a:pt x="883" y="3583"/>
                    <a:pt x="365" y="3869"/>
                    <a:pt x="365" y="3869"/>
                  </a:cubicBezTo>
                  <a:cubicBezTo>
                    <a:pt x="365" y="3869"/>
                    <a:pt x="1405" y="3930"/>
                    <a:pt x="1654" y="4581"/>
                  </a:cubicBezTo>
                  <a:cubicBezTo>
                    <a:pt x="1922" y="5256"/>
                    <a:pt x="1077" y="5644"/>
                    <a:pt x="1077" y="5644"/>
                  </a:cubicBezTo>
                  <a:cubicBezTo>
                    <a:pt x="1077" y="5644"/>
                    <a:pt x="1125" y="5641"/>
                    <a:pt x="1201" y="5641"/>
                  </a:cubicBezTo>
                  <a:cubicBezTo>
                    <a:pt x="1457" y="5641"/>
                    <a:pt x="2031" y="5676"/>
                    <a:pt x="2135" y="5990"/>
                  </a:cubicBezTo>
                  <a:cubicBezTo>
                    <a:pt x="2269" y="6374"/>
                    <a:pt x="1654" y="6873"/>
                    <a:pt x="1636" y="6891"/>
                  </a:cubicBezTo>
                  <a:cubicBezTo>
                    <a:pt x="1651" y="6876"/>
                    <a:pt x="2372" y="6593"/>
                    <a:pt x="2762" y="6593"/>
                  </a:cubicBezTo>
                  <a:cubicBezTo>
                    <a:pt x="2849" y="6593"/>
                    <a:pt x="2920" y="6607"/>
                    <a:pt x="2962" y="6642"/>
                  </a:cubicBezTo>
                  <a:cubicBezTo>
                    <a:pt x="3193" y="6836"/>
                    <a:pt x="3059" y="7547"/>
                    <a:pt x="3059" y="7547"/>
                  </a:cubicBezTo>
                  <a:cubicBezTo>
                    <a:pt x="3059" y="7547"/>
                    <a:pt x="4078" y="6173"/>
                    <a:pt x="4648" y="6173"/>
                  </a:cubicBezTo>
                  <a:cubicBezTo>
                    <a:pt x="4671" y="6173"/>
                    <a:pt x="4692" y="6175"/>
                    <a:pt x="4713" y="6180"/>
                  </a:cubicBezTo>
                  <a:cubicBezTo>
                    <a:pt x="5291" y="6314"/>
                    <a:pt x="5198" y="7797"/>
                    <a:pt x="5198" y="7797"/>
                  </a:cubicBezTo>
                  <a:cubicBezTo>
                    <a:pt x="5198" y="7797"/>
                    <a:pt x="5580" y="7080"/>
                    <a:pt x="6099" y="7080"/>
                  </a:cubicBezTo>
                  <a:cubicBezTo>
                    <a:pt x="6125" y="7080"/>
                    <a:pt x="6151" y="7082"/>
                    <a:pt x="6178" y="7085"/>
                  </a:cubicBezTo>
                  <a:cubicBezTo>
                    <a:pt x="6737" y="7145"/>
                    <a:pt x="6700" y="7973"/>
                    <a:pt x="6700" y="7973"/>
                  </a:cubicBezTo>
                  <a:cubicBezTo>
                    <a:pt x="6700" y="7973"/>
                    <a:pt x="7199" y="7681"/>
                    <a:pt x="7776" y="7626"/>
                  </a:cubicBezTo>
                  <a:cubicBezTo>
                    <a:pt x="7776" y="7608"/>
                    <a:pt x="7467" y="6452"/>
                    <a:pt x="8141" y="6295"/>
                  </a:cubicBezTo>
                  <a:cubicBezTo>
                    <a:pt x="8208" y="6280"/>
                    <a:pt x="8274" y="6273"/>
                    <a:pt x="8338" y="6273"/>
                  </a:cubicBezTo>
                  <a:cubicBezTo>
                    <a:pt x="8905" y="6273"/>
                    <a:pt x="9359" y="6819"/>
                    <a:pt x="9375" y="6836"/>
                  </a:cubicBezTo>
                  <a:cubicBezTo>
                    <a:pt x="9357" y="6799"/>
                    <a:pt x="8585" y="4794"/>
                    <a:pt x="9491" y="4392"/>
                  </a:cubicBezTo>
                  <a:cubicBezTo>
                    <a:pt x="9618" y="4338"/>
                    <a:pt x="9744" y="4315"/>
                    <a:pt x="9868" y="4315"/>
                  </a:cubicBezTo>
                  <a:cubicBezTo>
                    <a:pt x="10641" y="4315"/>
                    <a:pt x="11297" y="5219"/>
                    <a:pt x="11297" y="5219"/>
                  </a:cubicBezTo>
                  <a:cubicBezTo>
                    <a:pt x="11297" y="5219"/>
                    <a:pt x="11320" y="3985"/>
                    <a:pt x="11856" y="3833"/>
                  </a:cubicBezTo>
                  <a:cubicBezTo>
                    <a:pt x="11891" y="3824"/>
                    <a:pt x="11925" y="3820"/>
                    <a:pt x="11959" y="3820"/>
                  </a:cubicBezTo>
                  <a:cubicBezTo>
                    <a:pt x="12475" y="3820"/>
                    <a:pt x="12915" y="4720"/>
                    <a:pt x="12915" y="4720"/>
                  </a:cubicBezTo>
                  <a:cubicBezTo>
                    <a:pt x="12915" y="4720"/>
                    <a:pt x="12975" y="2964"/>
                    <a:pt x="13936" y="2890"/>
                  </a:cubicBezTo>
                  <a:cubicBezTo>
                    <a:pt x="13971" y="2887"/>
                    <a:pt x="14005" y="2886"/>
                    <a:pt x="14039" y="2886"/>
                  </a:cubicBezTo>
                  <a:cubicBezTo>
                    <a:pt x="14916" y="2886"/>
                    <a:pt x="15400" y="3833"/>
                    <a:pt x="15400" y="3833"/>
                  </a:cubicBezTo>
                  <a:cubicBezTo>
                    <a:pt x="15400" y="3833"/>
                    <a:pt x="15631" y="3255"/>
                    <a:pt x="16112" y="2871"/>
                  </a:cubicBezTo>
                  <a:cubicBezTo>
                    <a:pt x="16075" y="2714"/>
                    <a:pt x="16015" y="2562"/>
                    <a:pt x="15918" y="2543"/>
                  </a:cubicBezTo>
                  <a:cubicBezTo>
                    <a:pt x="15906" y="2542"/>
                    <a:pt x="15894" y="2542"/>
                    <a:pt x="15881" y="2542"/>
                  </a:cubicBezTo>
                  <a:cubicBezTo>
                    <a:pt x="15707" y="2542"/>
                    <a:pt x="15553" y="2659"/>
                    <a:pt x="15553" y="2659"/>
                  </a:cubicBezTo>
                  <a:cubicBezTo>
                    <a:pt x="15553" y="2659"/>
                    <a:pt x="15881" y="2178"/>
                    <a:pt x="15631" y="2021"/>
                  </a:cubicBezTo>
                  <a:cubicBezTo>
                    <a:pt x="15568" y="1987"/>
                    <a:pt x="15508" y="1974"/>
                    <a:pt x="15455" y="1974"/>
                  </a:cubicBezTo>
                  <a:cubicBezTo>
                    <a:pt x="15296" y="1974"/>
                    <a:pt x="15188" y="2086"/>
                    <a:pt x="15188" y="2100"/>
                  </a:cubicBezTo>
                  <a:cubicBezTo>
                    <a:pt x="15188" y="2081"/>
                    <a:pt x="15303" y="1675"/>
                    <a:pt x="15151" y="1601"/>
                  </a:cubicBezTo>
                  <a:cubicBezTo>
                    <a:pt x="15122" y="1583"/>
                    <a:pt x="15091" y="1575"/>
                    <a:pt x="15061" y="1575"/>
                  </a:cubicBezTo>
                  <a:cubicBezTo>
                    <a:pt x="14930" y="1575"/>
                    <a:pt x="14804" y="1716"/>
                    <a:pt x="14804" y="1716"/>
                  </a:cubicBezTo>
                  <a:cubicBezTo>
                    <a:pt x="14860" y="1559"/>
                    <a:pt x="14901" y="1176"/>
                    <a:pt x="14689" y="1116"/>
                  </a:cubicBezTo>
                  <a:cubicBezTo>
                    <a:pt x="14664" y="1110"/>
                    <a:pt x="14640" y="1107"/>
                    <a:pt x="14617" y="1107"/>
                  </a:cubicBezTo>
                  <a:cubicBezTo>
                    <a:pt x="14422" y="1107"/>
                    <a:pt x="14282" y="1291"/>
                    <a:pt x="14282" y="1291"/>
                  </a:cubicBezTo>
                  <a:cubicBezTo>
                    <a:pt x="14282" y="1291"/>
                    <a:pt x="14342" y="501"/>
                    <a:pt x="14033" y="501"/>
                  </a:cubicBezTo>
                  <a:cubicBezTo>
                    <a:pt x="14022" y="500"/>
                    <a:pt x="14011" y="500"/>
                    <a:pt x="14001" y="500"/>
                  </a:cubicBezTo>
                  <a:cubicBezTo>
                    <a:pt x="13719" y="500"/>
                    <a:pt x="13668" y="732"/>
                    <a:pt x="13668" y="732"/>
                  </a:cubicBezTo>
                  <a:cubicBezTo>
                    <a:pt x="13668" y="732"/>
                    <a:pt x="13558" y="403"/>
                    <a:pt x="13305" y="403"/>
                  </a:cubicBezTo>
                  <a:cubicBezTo>
                    <a:pt x="13298" y="403"/>
                    <a:pt x="13291" y="404"/>
                    <a:pt x="13284" y="404"/>
                  </a:cubicBezTo>
                  <a:cubicBezTo>
                    <a:pt x="13030" y="404"/>
                    <a:pt x="12781" y="617"/>
                    <a:pt x="12781" y="617"/>
                  </a:cubicBezTo>
                  <a:cubicBezTo>
                    <a:pt x="12781" y="617"/>
                    <a:pt x="12531" y="192"/>
                    <a:pt x="12263" y="192"/>
                  </a:cubicBezTo>
                  <a:cubicBezTo>
                    <a:pt x="12014" y="215"/>
                    <a:pt x="11819" y="617"/>
                    <a:pt x="11819" y="617"/>
                  </a:cubicBezTo>
                  <a:cubicBezTo>
                    <a:pt x="11819" y="617"/>
                    <a:pt x="11875" y="155"/>
                    <a:pt x="11436" y="136"/>
                  </a:cubicBezTo>
                  <a:cubicBezTo>
                    <a:pt x="11425" y="136"/>
                    <a:pt x="11414" y="135"/>
                    <a:pt x="11403" y="135"/>
                  </a:cubicBezTo>
                  <a:cubicBezTo>
                    <a:pt x="10963" y="135"/>
                    <a:pt x="10396" y="483"/>
                    <a:pt x="10396" y="483"/>
                  </a:cubicBezTo>
                  <a:cubicBezTo>
                    <a:pt x="10396" y="483"/>
                    <a:pt x="10396" y="39"/>
                    <a:pt x="9819" y="2"/>
                  </a:cubicBezTo>
                  <a:cubicBezTo>
                    <a:pt x="9801" y="1"/>
                    <a:pt x="9784" y="0"/>
                    <a:pt x="9766"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08270" y="1820117"/>
              <a:ext cx="462183" cy="191513"/>
            </a:xfrm>
            <a:custGeom>
              <a:avLst/>
              <a:gdLst/>
              <a:ahLst/>
              <a:cxnLst/>
              <a:rect l="l" t="t" r="r" b="b"/>
              <a:pathLst>
                <a:path w="16483" h="6830" extrusionOk="0">
                  <a:moveTo>
                    <a:pt x="7703" y="1"/>
                  </a:moveTo>
                  <a:cubicBezTo>
                    <a:pt x="7697" y="1"/>
                    <a:pt x="7691" y="1"/>
                    <a:pt x="7685" y="1"/>
                  </a:cubicBezTo>
                  <a:cubicBezTo>
                    <a:pt x="7199" y="20"/>
                    <a:pt x="6894" y="1540"/>
                    <a:pt x="6894" y="1540"/>
                  </a:cubicBezTo>
                  <a:cubicBezTo>
                    <a:pt x="6894" y="1540"/>
                    <a:pt x="6603" y="925"/>
                    <a:pt x="6086" y="925"/>
                  </a:cubicBezTo>
                  <a:cubicBezTo>
                    <a:pt x="5582" y="925"/>
                    <a:pt x="5624" y="1808"/>
                    <a:pt x="5624" y="1808"/>
                  </a:cubicBezTo>
                  <a:cubicBezTo>
                    <a:pt x="5624" y="1808"/>
                    <a:pt x="5295" y="992"/>
                    <a:pt x="4685" y="992"/>
                  </a:cubicBezTo>
                  <a:cubicBezTo>
                    <a:pt x="4652" y="992"/>
                    <a:pt x="4618" y="994"/>
                    <a:pt x="4584" y="999"/>
                  </a:cubicBezTo>
                  <a:cubicBezTo>
                    <a:pt x="3910" y="1078"/>
                    <a:pt x="3545" y="1808"/>
                    <a:pt x="3545" y="1808"/>
                  </a:cubicBezTo>
                  <a:cubicBezTo>
                    <a:pt x="3545" y="1808"/>
                    <a:pt x="3082" y="768"/>
                    <a:pt x="2311" y="768"/>
                  </a:cubicBezTo>
                  <a:cubicBezTo>
                    <a:pt x="1539" y="768"/>
                    <a:pt x="1193" y="2543"/>
                    <a:pt x="1193" y="2543"/>
                  </a:cubicBezTo>
                  <a:cubicBezTo>
                    <a:pt x="1193" y="2543"/>
                    <a:pt x="1" y="4580"/>
                    <a:pt x="19" y="5102"/>
                  </a:cubicBezTo>
                  <a:cubicBezTo>
                    <a:pt x="38" y="5620"/>
                    <a:pt x="1946" y="6720"/>
                    <a:pt x="2024" y="6817"/>
                  </a:cubicBezTo>
                  <a:cubicBezTo>
                    <a:pt x="2031" y="6826"/>
                    <a:pt x="2100" y="6829"/>
                    <a:pt x="2217" y="6829"/>
                  </a:cubicBezTo>
                  <a:cubicBezTo>
                    <a:pt x="3335" y="6829"/>
                    <a:pt x="8914" y="6470"/>
                    <a:pt x="8914" y="6470"/>
                  </a:cubicBezTo>
                  <a:cubicBezTo>
                    <a:pt x="8914" y="6470"/>
                    <a:pt x="15674" y="4890"/>
                    <a:pt x="16076" y="4756"/>
                  </a:cubicBezTo>
                  <a:cubicBezTo>
                    <a:pt x="16482" y="4622"/>
                    <a:pt x="14902" y="1540"/>
                    <a:pt x="14458" y="1272"/>
                  </a:cubicBezTo>
                  <a:cubicBezTo>
                    <a:pt x="14351" y="1204"/>
                    <a:pt x="14232" y="1178"/>
                    <a:pt x="14113" y="1178"/>
                  </a:cubicBezTo>
                  <a:cubicBezTo>
                    <a:pt x="13719" y="1178"/>
                    <a:pt x="13322" y="1461"/>
                    <a:pt x="13322" y="1461"/>
                  </a:cubicBezTo>
                  <a:cubicBezTo>
                    <a:pt x="13322" y="1461"/>
                    <a:pt x="13516" y="768"/>
                    <a:pt x="13169" y="731"/>
                  </a:cubicBezTo>
                  <a:cubicBezTo>
                    <a:pt x="13158" y="730"/>
                    <a:pt x="13147" y="730"/>
                    <a:pt x="13136" y="730"/>
                  </a:cubicBezTo>
                  <a:cubicBezTo>
                    <a:pt x="12781" y="730"/>
                    <a:pt x="12148" y="1272"/>
                    <a:pt x="12148" y="1272"/>
                  </a:cubicBezTo>
                  <a:cubicBezTo>
                    <a:pt x="12148" y="1272"/>
                    <a:pt x="12033" y="288"/>
                    <a:pt x="11631" y="209"/>
                  </a:cubicBezTo>
                  <a:cubicBezTo>
                    <a:pt x="11620" y="208"/>
                    <a:pt x="11610" y="207"/>
                    <a:pt x="11600" y="207"/>
                  </a:cubicBezTo>
                  <a:cubicBezTo>
                    <a:pt x="11224" y="207"/>
                    <a:pt x="10877" y="1193"/>
                    <a:pt x="10877" y="1193"/>
                  </a:cubicBezTo>
                  <a:cubicBezTo>
                    <a:pt x="10877" y="1193"/>
                    <a:pt x="10806" y="749"/>
                    <a:pt x="10403" y="749"/>
                  </a:cubicBezTo>
                  <a:cubicBezTo>
                    <a:pt x="10395" y="749"/>
                    <a:pt x="10387" y="750"/>
                    <a:pt x="10378" y="750"/>
                  </a:cubicBezTo>
                  <a:cubicBezTo>
                    <a:pt x="9935" y="768"/>
                    <a:pt x="9838" y="1346"/>
                    <a:pt x="9838" y="1346"/>
                  </a:cubicBezTo>
                  <a:cubicBezTo>
                    <a:pt x="9838" y="1346"/>
                    <a:pt x="9544" y="865"/>
                    <a:pt x="8986" y="865"/>
                  </a:cubicBezTo>
                  <a:cubicBezTo>
                    <a:pt x="8976" y="865"/>
                    <a:pt x="8966" y="865"/>
                    <a:pt x="8955" y="865"/>
                  </a:cubicBezTo>
                  <a:cubicBezTo>
                    <a:pt x="8701" y="865"/>
                    <a:pt x="8124" y="1461"/>
                    <a:pt x="8124" y="1461"/>
                  </a:cubicBezTo>
                  <a:cubicBezTo>
                    <a:pt x="8124" y="1461"/>
                    <a:pt x="8146" y="1"/>
                    <a:pt x="7703"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11401" y="1791517"/>
              <a:ext cx="560884" cy="244509"/>
            </a:xfrm>
            <a:custGeom>
              <a:avLst/>
              <a:gdLst/>
              <a:ahLst/>
              <a:cxnLst/>
              <a:rect l="l" t="t" r="r" b="b"/>
              <a:pathLst>
                <a:path w="20003" h="8720" extrusionOk="0">
                  <a:moveTo>
                    <a:pt x="19388" y="0"/>
                  </a:moveTo>
                  <a:cubicBezTo>
                    <a:pt x="18963" y="0"/>
                    <a:pt x="18908" y="1174"/>
                    <a:pt x="18908" y="1174"/>
                  </a:cubicBezTo>
                  <a:cubicBezTo>
                    <a:pt x="18908" y="1174"/>
                    <a:pt x="18769" y="790"/>
                    <a:pt x="18252" y="693"/>
                  </a:cubicBezTo>
                  <a:cubicBezTo>
                    <a:pt x="18216" y="688"/>
                    <a:pt x="18182" y="686"/>
                    <a:pt x="18149" y="686"/>
                  </a:cubicBezTo>
                  <a:cubicBezTo>
                    <a:pt x="17682" y="686"/>
                    <a:pt x="17480" y="1174"/>
                    <a:pt x="17480" y="1174"/>
                  </a:cubicBezTo>
                  <a:cubicBezTo>
                    <a:pt x="17480" y="1174"/>
                    <a:pt x="17425" y="652"/>
                    <a:pt x="17000" y="615"/>
                  </a:cubicBezTo>
                  <a:cubicBezTo>
                    <a:pt x="16990" y="614"/>
                    <a:pt x="16981" y="614"/>
                    <a:pt x="16971" y="614"/>
                  </a:cubicBezTo>
                  <a:cubicBezTo>
                    <a:pt x="16565" y="614"/>
                    <a:pt x="16367" y="1386"/>
                    <a:pt x="16367" y="1386"/>
                  </a:cubicBezTo>
                  <a:cubicBezTo>
                    <a:pt x="16367" y="1386"/>
                    <a:pt x="15966" y="909"/>
                    <a:pt x="15605" y="909"/>
                  </a:cubicBezTo>
                  <a:cubicBezTo>
                    <a:pt x="15568" y="909"/>
                    <a:pt x="15533" y="914"/>
                    <a:pt x="15498" y="924"/>
                  </a:cubicBezTo>
                  <a:cubicBezTo>
                    <a:pt x="15114" y="1021"/>
                    <a:pt x="15285" y="1885"/>
                    <a:pt x="15285" y="1885"/>
                  </a:cubicBezTo>
                  <a:cubicBezTo>
                    <a:pt x="15285" y="1885"/>
                    <a:pt x="14980" y="1137"/>
                    <a:pt x="14343" y="924"/>
                  </a:cubicBezTo>
                  <a:cubicBezTo>
                    <a:pt x="14311" y="915"/>
                    <a:pt x="14278" y="910"/>
                    <a:pt x="14244" y="910"/>
                  </a:cubicBezTo>
                  <a:cubicBezTo>
                    <a:pt x="13586" y="910"/>
                    <a:pt x="12629" y="2615"/>
                    <a:pt x="12629" y="2615"/>
                  </a:cubicBezTo>
                  <a:cubicBezTo>
                    <a:pt x="12629" y="2615"/>
                    <a:pt x="12224" y="1476"/>
                    <a:pt x="11326" y="1476"/>
                  </a:cubicBezTo>
                  <a:cubicBezTo>
                    <a:pt x="11227" y="1476"/>
                    <a:pt x="11122" y="1490"/>
                    <a:pt x="11011" y="1520"/>
                  </a:cubicBezTo>
                  <a:cubicBezTo>
                    <a:pt x="9875" y="1848"/>
                    <a:pt x="9990" y="3928"/>
                    <a:pt x="9990" y="3928"/>
                  </a:cubicBezTo>
                  <a:cubicBezTo>
                    <a:pt x="9990" y="3928"/>
                    <a:pt x="9788" y="3290"/>
                    <a:pt x="9007" y="3290"/>
                  </a:cubicBezTo>
                  <a:cubicBezTo>
                    <a:pt x="8996" y="3290"/>
                    <a:pt x="8985" y="3290"/>
                    <a:pt x="8974" y="3290"/>
                  </a:cubicBezTo>
                  <a:cubicBezTo>
                    <a:pt x="8142" y="3309"/>
                    <a:pt x="7934" y="5041"/>
                    <a:pt x="7934" y="5041"/>
                  </a:cubicBezTo>
                  <a:cubicBezTo>
                    <a:pt x="7934" y="5041"/>
                    <a:pt x="7335" y="3896"/>
                    <a:pt x="6457" y="3896"/>
                  </a:cubicBezTo>
                  <a:cubicBezTo>
                    <a:pt x="6404" y="3896"/>
                    <a:pt x="6349" y="3900"/>
                    <a:pt x="6294" y="3909"/>
                  </a:cubicBezTo>
                  <a:cubicBezTo>
                    <a:pt x="5351" y="4043"/>
                    <a:pt x="5083" y="5757"/>
                    <a:pt x="5083" y="5757"/>
                  </a:cubicBezTo>
                  <a:cubicBezTo>
                    <a:pt x="5083" y="5757"/>
                    <a:pt x="4771" y="5133"/>
                    <a:pt x="4360" y="5133"/>
                  </a:cubicBezTo>
                  <a:cubicBezTo>
                    <a:pt x="4338" y="5133"/>
                    <a:pt x="4315" y="5135"/>
                    <a:pt x="4293" y="5138"/>
                  </a:cubicBezTo>
                  <a:cubicBezTo>
                    <a:pt x="3891" y="5198"/>
                    <a:pt x="3891" y="5873"/>
                    <a:pt x="3891" y="5873"/>
                  </a:cubicBezTo>
                  <a:cubicBezTo>
                    <a:pt x="3891" y="5873"/>
                    <a:pt x="3224" y="4654"/>
                    <a:pt x="2402" y="4654"/>
                  </a:cubicBezTo>
                  <a:cubicBezTo>
                    <a:pt x="2340" y="4654"/>
                    <a:pt x="2277" y="4661"/>
                    <a:pt x="2214" y="4676"/>
                  </a:cubicBezTo>
                  <a:cubicBezTo>
                    <a:pt x="1308" y="4889"/>
                    <a:pt x="1387" y="6275"/>
                    <a:pt x="1387" y="6275"/>
                  </a:cubicBezTo>
                  <a:lnTo>
                    <a:pt x="1" y="6950"/>
                  </a:lnTo>
                  <a:lnTo>
                    <a:pt x="828" y="8719"/>
                  </a:lnTo>
                  <a:lnTo>
                    <a:pt x="20003" y="8719"/>
                  </a:lnTo>
                  <a:lnTo>
                    <a:pt x="20003" y="536"/>
                  </a:lnTo>
                  <a:cubicBezTo>
                    <a:pt x="20003" y="536"/>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236291" y="1830380"/>
              <a:ext cx="555080" cy="205645"/>
            </a:xfrm>
            <a:custGeom>
              <a:avLst/>
              <a:gdLst/>
              <a:ahLst/>
              <a:cxnLst/>
              <a:rect l="l" t="t" r="r" b="b"/>
              <a:pathLst>
                <a:path w="19796" h="7334" extrusionOk="0">
                  <a:moveTo>
                    <a:pt x="9533" y="0"/>
                  </a:moveTo>
                  <a:cubicBezTo>
                    <a:pt x="9168" y="0"/>
                    <a:pt x="8877" y="153"/>
                    <a:pt x="8646" y="328"/>
                  </a:cubicBezTo>
                  <a:cubicBezTo>
                    <a:pt x="8165" y="712"/>
                    <a:pt x="7934" y="1290"/>
                    <a:pt x="7934" y="1290"/>
                  </a:cubicBezTo>
                  <a:cubicBezTo>
                    <a:pt x="7934" y="1290"/>
                    <a:pt x="7450" y="343"/>
                    <a:pt x="6573" y="343"/>
                  </a:cubicBezTo>
                  <a:cubicBezTo>
                    <a:pt x="6539" y="343"/>
                    <a:pt x="6505" y="344"/>
                    <a:pt x="6470" y="347"/>
                  </a:cubicBezTo>
                  <a:cubicBezTo>
                    <a:pt x="5509" y="421"/>
                    <a:pt x="5449" y="2177"/>
                    <a:pt x="5449" y="2177"/>
                  </a:cubicBezTo>
                  <a:cubicBezTo>
                    <a:pt x="5449" y="2177"/>
                    <a:pt x="5009" y="1277"/>
                    <a:pt x="4493" y="1277"/>
                  </a:cubicBezTo>
                  <a:cubicBezTo>
                    <a:pt x="4459" y="1277"/>
                    <a:pt x="4425" y="1281"/>
                    <a:pt x="4390" y="1290"/>
                  </a:cubicBezTo>
                  <a:cubicBezTo>
                    <a:pt x="3854" y="1442"/>
                    <a:pt x="3831" y="2676"/>
                    <a:pt x="3831" y="2676"/>
                  </a:cubicBezTo>
                  <a:cubicBezTo>
                    <a:pt x="3831" y="2676"/>
                    <a:pt x="3175" y="1772"/>
                    <a:pt x="2402" y="1772"/>
                  </a:cubicBezTo>
                  <a:cubicBezTo>
                    <a:pt x="2278" y="1772"/>
                    <a:pt x="2152" y="1795"/>
                    <a:pt x="2025" y="1849"/>
                  </a:cubicBezTo>
                  <a:cubicBezTo>
                    <a:pt x="1119" y="2251"/>
                    <a:pt x="1891" y="4256"/>
                    <a:pt x="1909" y="4293"/>
                  </a:cubicBezTo>
                  <a:cubicBezTo>
                    <a:pt x="1893" y="4276"/>
                    <a:pt x="1439" y="3730"/>
                    <a:pt x="872" y="3730"/>
                  </a:cubicBezTo>
                  <a:cubicBezTo>
                    <a:pt x="808" y="3730"/>
                    <a:pt x="742" y="3737"/>
                    <a:pt x="675" y="3752"/>
                  </a:cubicBezTo>
                  <a:cubicBezTo>
                    <a:pt x="1" y="3909"/>
                    <a:pt x="310" y="5065"/>
                    <a:pt x="310" y="5083"/>
                  </a:cubicBezTo>
                  <a:lnTo>
                    <a:pt x="292" y="5795"/>
                  </a:lnTo>
                  <a:lnTo>
                    <a:pt x="250" y="7333"/>
                  </a:lnTo>
                  <a:lnTo>
                    <a:pt x="19195" y="7333"/>
                  </a:lnTo>
                  <a:cubicBezTo>
                    <a:pt x="19195" y="7333"/>
                    <a:pt x="19795" y="6409"/>
                    <a:pt x="19426" y="6063"/>
                  </a:cubicBezTo>
                  <a:cubicBezTo>
                    <a:pt x="19310" y="5953"/>
                    <a:pt x="19110" y="5917"/>
                    <a:pt x="18893" y="5917"/>
                  </a:cubicBezTo>
                  <a:cubicBezTo>
                    <a:pt x="18459" y="5917"/>
                    <a:pt x="17960" y="6063"/>
                    <a:pt x="17947" y="6063"/>
                  </a:cubicBezTo>
                  <a:cubicBezTo>
                    <a:pt x="17966" y="6044"/>
                    <a:pt x="18793" y="5272"/>
                    <a:pt x="18118" y="4639"/>
                  </a:cubicBezTo>
                  <a:cubicBezTo>
                    <a:pt x="17910" y="4443"/>
                    <a:pt x="17668" y="4375"/>
                    <a:pt x="17431" y="4375"/>
                  </a:cubicBezTo>
                  <a:cubicBezTo>
                    <a:pt x="16900" y="4375"/>
                    <a:pt x="16398" y="4718"/>
                    <a:pt x="16385" y="4718"/>
                  </a:cubicBezTo>
                  <a:cubicBezTo>
                    <a:pt x="16385" y="4695"/>
                    <a:pt x="16908" y="3350"/>
                    <a:pt x="16233" y="3138"/>
                  </a:cubicBezTo>
                  <a:cubicBezTo>
                    <a:pt x="16128" y="3107"/>
                    <a:pt x="16023" y="3095"/>
                    <a:pt x="15920" y="3095"/>
                  </a:cubicBezTo>
                  <a:cubicBezTo>
                    <a:pt x="15369" y="3095"/>
                    <a:pt x="14899" y="3469"/>
                    <a:pt x="14884" y="3484"/>
                  </a:cubicBezTo>
                  <a:cubicBezTo>
                    <a:pt x="14884" y="3466"/>
                    <a:pt x="15480" y="2329"/>
                    <a:pt x="14690" y="1923"/>
                  </a:cubicBezTo>
                  <a:cubicBezTo>
                    <a:pt x="14517" y="1834"/>
                    <a:pt x="14328" y="1799"/>
                    <a:pt x="14138" y="1799"/>
                  </a:cubicBezTo>
                  <a:cubicBezTo>
                    <a:pt x="13466" y="1799"/>
                    <a:pt x="12786" y="2232"/>
                    <a:pt x="12786" y="2232"/>
                  </a:cubicBezTo>
                  <a:cubicBezTo>
                    <a:pt x="12786" y="2232"/>
                    <a:pt x="13017" y="998"/>
                    <a:pt x="12033" y="924"/>
                  </a:cubicBezTo>
                  <a:cubicBezTo>
                    <a:pt x="11989" y="921"/>
                    <a:pt x="11946" y="919"/>
                    <a:pt x="11904" y="919"/>
                  </a:cubicBezTo>
                  <a:cubicBezTo>
                    <a:pt x="11009" y="919"/>
                    <a:pt x="10360" y="1673"/>
                    <a:pt x="10360" y="1673"/>
                  </a:cubicBezTo>
                  <a:cubicBezTo>
                    <a:pt x="10360" y="1673"/>
                    <a:pt x="10628" y="0"/>
                    <a:pt x="953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351339" y="1805677"/>
              <a:ext cx="58351" cy="39817"/>
            </a:xfrm>
            <a:custGeom>
              <a:avLst/>
              <a:gdLst/>
              <a:ahLst/>
              <a:cxnLst/>
              <a:rect l="l" t="t" r="r" b="b"/>
              <a:pathLst>
                <a:path w="2081" h="1420" extrusionOk="0">
                  <a:moveTo>
                    <a:pt x="1258" y="0"/>
                  </a:moveTo>
                  <a:cubicBezTo>
                    <a:pt x="1153" y="0"/>
                    <a:pt x="1046" y="23"/>
                    <a:pt x="944" y="73"/>
                  </a:cubicBezTo>
                  <a:cubicBezTo>
                    <a:pt x="597" y="244"/>
                    <a:pt x="1" y="1343"/>
                    <a:pt x="1" y="1343"/>
                  </a:cubicBezTo>
                  <a:cubicBezTo>
                    <a:pt x="1" y="1343"/>
                    <a:pt x="547" y="1419"/>
                    <a:pt x="1014" y="1419"/>
                  </a:cubicBezTo>
                  <a:cubicBezTo>
                    <a:pt x="1247" y="1419"/>
                    <a:pt x="1461" y="1400"/>
                    <a:pt x="1577" y="1343"/>
                  </a:cubicBezTo>
                  <a:cubicBezTo>
                    <a:pt x="1923" y="1168"/>
                    <a:pt x="2080" y="747"/>
                    <a:pt x="1905" y="401"/>
                  </a:cubicBezTo>
                  <a:cubicBezTo>
                    <a:pt x="1782" y="152"/>
                    <a:pt x="1527" y="0"/>
                    <a:pt x="125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210915" y="1901349"/>
              <a:ext cx="36312" cy="46182"/>
            </a:xfrm>
            <a:custGeom>
              <a:avLst/>
              <a:gdLst/>
              <a:ahLst/>
              <a:cxnLst/>
              <a:rect l="l" t="t" r="r" b="b"/>
              <a:pathLst>
                <a:path w="1295" h="1647" extrusionOk="0">
                  <a:moveTo>
                    <a:pt x="644" y="0"/>
                  </a:moveTo>
                  <a:cubicBezTo>
                    <a:pt x="399" y="0"/>
                    <a:pt x="175" y="147"/>
                    <a:pt x="97" y="394"/>
                  </a:cubicBezTo>
                  <a:cubicBezTo>
                    <a:pt x="0" y="685"/>
                    <a:pt x="273" y="1646"/>
                    <a:pt x="273" y="1646"/>
                  </a:cubicBezTo>
                  <a:cubicBezTo>
                    <a:pt x="273" y="1646"/>
                    <a:pt x="1081" y="1050"/>
                    <a:pt x="1178" y="759"/>
                  </a:cubicBezTo>
                  <a:cubicBezTo>
                    <a:pt x="1294" y="454"/>
                    <a:pt x="1118" y="126"/>
                    <a:pt x="832" y="29"/>
                  </a:cubicBezTo>
                  <a:cubicBezTo>
                    <a:pt x="769" y="10"/>
                    <a:pt x="706" y="0"/>
                    <a:pt x="64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131945" y="1928015"/>
              <a:ext cx="111711" cy="75007"/>
            </a:xfrm>
            <a:custGeom>
              <a:avLst/>
              <a:gdLst/>
              <a:ahLst/>
              <a:cxnLst/>
              <a:rect l="l" t="t" r="r" b="b"/>
              <a:pathLst>
                <a:path w="3984" h="2675" extrusionOk="0">
                  <a:moveTo>
                    <a:pt x="1527" y="1"/>
                  </a:moveTo>
                  <a:cubicBezTo>
                    <a:pt x="1013" y="1"/>
                    <a:pt x="522" y="310"/>
                    <a:pt x="306" y="811"/>
                  </a:cubicBezTo>
                  <a:cubicBezTo>
                    <a:pt x="1" y="1504"/>
                    <a:pt x="329" y="2294"/>
                    <a:pt x="999" y="2581"/>
                  </a:cubicBezTo>
                  <a:cubicBezTo>
                    <a:pt x="1160" y="2648"/>
                    <a:pt x="1408" y="2674"/>
                    <a:pt x="1693" y="2674"/>
                  </a:cubicBezTo>
                  <a:cubicBezTo>
                    <a:pt x="2634" y="2674"/>
                    <a:pt x="3984" y="2391"/>
                    <a:pt x="3984" y="2391"/>
                  </a:cubicBezTo>
                  <a:cubicBezTo>
                    <a:pt x="3984" y="2391"/>
                    <a:pt x="2755" y="404"/>
                    <a:pt x="2062" y="118"/>
                  </a:cubicBezTo>
                  <a:cubicBezTo>
                    <a:pt x="1888" y="38"/>
                    <a:pt x="1706" y="1"/>
                    <a:pt x="15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88268" y="1933876"/>
              <a:ext cx="92925" cy="92420"/>
            </a:xfrm>
            <a:custGeom>
              <a:avLst/>
              <a:gdLst/>
              <a:ahLst/>
              <a:cxnLst/>
              <a:rect l="l" t="t" r="r" b="b"/>
              <a:pathLst>
                <a:path w="3314" h="3296" extrusionOk="0">
                  <a:moveTo>
                    <a:pt x="1843" y="1"/>
                  </a:moveTo>
                  <a:cubicBezTo>
                    <a:pt x="1483" y="1"/>
                    <a:pt x="1121" y="146"/>
                    <a:pt x="851" y="426"/>
                  </a:cubicBezTo>
                  <a:cubicBezTo>
                    <a:pt x="347" y="967"/>
                    <a:pt x="1" y="3296"/>
                    <a:pt x="1" y="3296"/>
                  </a:cubicBezTo>
                  <a:cubicBezTo>
                    <a:pt x="1" y="3296"/>
                    <a:pt x="2311" y="2797"/>
                    <a:pt x="2815" y="2256"/>
                  </a:cubicBezTo>
                  <a:cubicBezTo>
                    <a:pt x="3314" y="1720"/>
                    <a:pt x="3295" y="870"/>
                    <a:pt x="2755" y="371"/>
                  </a:cubicBezTo>
                  <a:cubicBezTo>
                    <a:pt x="2499" y="122"/>
                    <a:pt x="2172" y="1"/>
                    <a:pt x="18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090034" y="1847288"/>
              <a:ext cx="41079" cy="28096"/>
            </a:xfrm>
            <a:custGeom>
              <a:avLst/>
              <a:gdLst/>
              <a:ahLst/>
              <a:cxnLst/>
              <a:rect l="l" t="t" r="r" b="b"/>
              <a:pathLst>
                <a:path w="1465" h="1002" extrusionOk="0">
                  <a:moveTo>
                    <a:pt x="884" y="1"/>
                  </a:moveTo>
                  <a:cubicBezTo>
                    <a:pt x="812" y="1"/>
                    <a:pt x="740" y="16"/>
                    <a:pt x="675" y="49"/>
                  </a:cubicBezTo>
                  <a:cubicBezTo>
                    <a:pt x="425" y="164"/>
                    <a:pt x="0" y="936"/>
                    <a:pt x="0" y="936"/>
                  </a:cubicBezTo>
                  <a:cubicBezTo>
                    <a:pt x="0" y="936"/>
                    <a:pt x="424" y="1001"/>
                    <a:pt x="765" y="1001"/>
                  </a:cubicBezTo>
                  <a:cubicBezTo>
                    <a:pt x="912" y="1001"/>
                    <a:pt x="1043" y="989"/>
                    <a:pt x="1118" y="955"/>
                  </a:cubicBezTo>
                  <a:cubicBezTo>
                    <a:pt x="1368" y="821"/>
                    <a:pt x="1465" y="534"/>
                    <a:pt x="1331" y="280"/>
                  </a:cubicBezTo>
                  <a:cubicBezTo>
                    <a:pt x="1248" y="101"/>
                    <a:pt x="1066" y="1"/>
                    <a:pt x="88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260153" y="1840615"/>
              <a:ext cx="23217" cy="29610"/>
            </a:xfrm>
            <a:custGeom>
              <a:avLst/>
              <a:gdLst/>
              <a:ahLst/>
              <a:cxnLst/>
              <a:rect l="l" t="t" r="r" b="b"/>
              <a:pathLst>
                <a:path w="828" h="1056" extrusionOk="0">
                  <a:moveTo>
                    <a:pt x="633" y="0"/>
                  </a:moveTo>
                  <a:cubicBezTo>
                    <a:pt x="633" y="0"/>
                    <a:pt x="116" y="384"/>
                    <a:pt x="56" y="578"/>
                  </a:cubicBezTo>
                  <a:cubicBezTo>
                    <a:pt x="0" y="772"/>
                    <a:pt x="92" y="980"/>
                    <a:pt x="287" y="1040"/>
                  </a:cubicBezTo>
                  <a:cubicBezTo>
                    <a:pt x="324" y="1051"/>
                    <a:pt x="362" y="1056"/>
                    <a:pt x="400" y="1056"/>
                  </a:cubicBezTo>
                  <a:cubicBezTo>
                    <a:pt x="557" y="1056"/>
                    <a:pt x="704" y="966"/>
                    <a:pt x="749" y="809"/>
                  </a:cubicBezTo>
                  <a:cubicBezTo>
                    <a:pt x="827" y="615"/>
                    <a:pt x="633" y="0"/>
                    <a:pt x="6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913765" y="1935053"/>
              <a:ext cx="59501" cy="76549"/>
            </a:xfrm>
            <a:custGeom>
              <a:avLst/>
              <a:gdLst/>
              <a:ahLst/>
              <a:cxnLst/>
              <a:rect l="l" t="t" r="r" b="b"/>
              <a:pathLst>
                <a:path w="2122" h="2730" extrusionOk="0">
                  <a:moveTo>
                    <a:pt x="1660" y="1"/>
                  </a:moveTo>
                  <a:cubicBezTo>
                    <a:pt x="1660" y="1"/>
                    <a:pt x="329" y="1003"/>
                    <a:pt x="176" y="1484"/>
                  </a:cubicBezTo>
                  <a:cubicBezTo>
                    <a:pt x="1" y="1983"/>
                    <a:pt x="273" y="2524"/>
                    <a:pt x="772" y="2676"/>
                  </a:cubicBezTo>
                  <a:cubicBezTo>
                    <a:pt x="875" y="2712"/>
                    <a:pt x="980" y="2730"/>
                    <a:pt x="1083" y="2730"/>
                  </a:cubicBezTo>
                  <a:cubicBezTo>
                    <a:pt x="1478" y="2730"/>
                    <a:pt x="1844" y="2476"/>
                    <a:pt x="1965" y="2080"/>
                  </a:cubicBezTo>
                  <a:cubicBezTo>
                    <a:pt x="2122" y="1581"/>
                    <a:pt x="1660" y="1"/>
                    <a:pt x="166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803120" y="1899947"/>
              <a:ext cx="8720" cy="11552"/>
            </a:xfrm>
            <a:custGeom>
              <a:avLst/>
              <a:gdLst/>
              <a:ahLst/>
              <a:cxnLst/>
              <a:rect l="l" t="t" r="r" b="b"/>
              <a:pathLst>
                <a:path w="311" h="412" extrusionOk="0">
                  <a:moveTo>
                    <a:pt x="232" y="1"/>
                  </a:moveTo>
                  <a:cubicBezTo>
                    <a:pt x="232" y="1"/>
                    <a:pt x="42" y="158"/>
                    <a:pt x="19" y="232"/>
                  </a:cubicBezTo>
                  <a:cubicBezTo>
                    <a:pt x="1" y="310"/>
                    <a:pt x="42" y="389"/>
                    <a:pt x="116" y="407"/>
                  </a:cubicBezTo>
                  <a:cubicBezTo>
                    <a:pt x="130" y="410"/>
                    <a:pt x="143" y="412"/>
                    <a:pt x="156" y="412"/>
                  </a:cubicBezTo>
                  <a:cubicBezTo>
                    <a:pt x="220" y="412"/>
                    <a:pt x="277" y="375"/>
                    <a:pt x="292" y="310"/>
                  </a:cubicBezTo>
                  <a:cubicBezTo>
                    <a:pt x="310" y="232"/>
                    <a:pt x="232" y="1"/>
                    <a:pt x="23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720093" y="1869243"/>
              <a:ext cx="19460" cy="24759"/>
            </a:xfrm>
            <a:custGeom>
              <a:avLst/>
              <a:gdLst/>
              <a:ahLst/>
              <a:cxnLst/>
              <a:rect l="l" t="t" r="r" b="b"/>
              <a:pathLst>
                <a:path w="694" h="883" extrusionOk="0">
                  <a:moveTo>
                    <a:pt x="536" y="1"/>
                  </a:moveTo>
                  <a:cubicBezTo>
                    <a:pt x="536" y="1"/>
                    <a:pt x="93" y="329"/>
                    <a:pt x="56" y="481"/>
                  </a:cubicBezTo>
                  <a:cubicBezTo>
                    <a:pt x="0" y="634"/>
                    <a:pt x="93" y="809"/>
                    <a:pt x="250" y="865"/>
                  </a:cubicBezTo>
                  <a:cubicBezTo>
                    <a:pt x="281" y="877"/>
                    <a:pt x="313" y="883"/>
                    <a:pt x="345" y="883"/>
                  </a:cubicBezTo>
                  <a:cubicBezTo>
                    <a:pt x="469" y="883"/>
                    <a:pt x="589" y="796"/>
                    <a:pt x="633" y="675"/>
                  </a:cubicBezTo>
                  <a:cubicBezTo>
                    <a:pt x="693" y="518"/>
                    <a:pt x="536" y="1"/>
                    <a:pt x="53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145610" y="1787759"/>
              <a:ext cx="37854" cy="35779"/>
            </a:xfrm>
            <a:custGeom>
              <a:avLst/>
              <a:gdLst/>
              <a:ahLst/>
              <a:cxnLst/>
              <a:rect l="l" t="t" r="r" b="b"/>
              <a:pathLst>
                <a:path w="1350" h="1276" extrusionOk="0">
                  <a:moveTo>
                    <a:pt x="1350" y="0"/>
                  </a:moveTo>
                  <a:lnTo>
                    <a:pt x="1350" y="0"/>
                  </a:lnTo>
                  <a:cubicBezTo>
                    <a:pt x="1350" y="0"/>
                    <a:pt x="444" y="153"/>
                    <a:pt x="213" y="365"/>
                  </a:cubicBezTo>
                  <a:cubicBezTo>
                    <a:pt x="0" y="555"/>
                    <a:pt x="0" y="901"/>
                    <a:pt x="213" y="1114"/>
                  </a:cubicBezTo>
                  <a:cubicBezTo>
                    <a:pt x="312" y="1222"/>
                    <a:pt x="451" y="1276"/>
                    <a:pt x="592" y="1276"/>
                  </a:cubicBezTo>
                  <a:cubicBezTo>
                    <a:pt x="726" y="1276"/>
                    <a:pt x="862" y="1227"/>
                    <a:pt x="966" y="1132"/>
                  </a:cubicBezTo>
                  <a:cubicBezTo>
                    <a:pt x="1174" y="924"/>
                    <a:pt x="1350" y="0"/>
                    <a:pt x="13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31496" y="1779067"/>
              <a:ext cx="23245" cy="30676"/>
            </a:xfrm>
            <a:custGeom>
              <a:avLst/>
              <a:gdLst/>
              <a:ahLst/>
              <a:cxnLst/>
              <a:rect l="l" t="t" r="r" b="b"/>
              <a:pathLst>
                <a:path w="829" h="1094" extrusionOk="0">
                  <a:moveTo>
                    <a:pt x="190" y="1"/>
                  </a:moveTo>
                  <a:cubicBezTo>
                    <a:pt x="190" y="1"/>
                    <a:pt x="1" y="615"/>
                    <a:pt x="56" y="828"/>
                  </a:cubicBezTo>
                  <a:cubicBezTo>
                    <a:pt x="106" y="987"/>
                    <a:pt x="257" y="1093"/>
                    <a:pt x="415" y="1093"/>
                  </a:cubicBezTo>
                  <a:cubicBezTo>
                    <a:pt x="449" y="1093"/>
                    <a:pt x="484" y="1088"/>
                    <a:pt x="518" y="1077"/>
                  </a:cubicBezTo>
                  <a:cubicBezTo>
                    <a:pt x="712" y="1022"/>
                    <a:pt x="828" y="809"/>
                    <a:pt x="768" y="615"/>
                  </a:cubicBezTo>
                  <a:cubicBezTo>
                    <a:pt x="712" y="403"/>
                    <a:pt x="190" y="1"/>
                    <a:pt x="19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53162" y="1676328"/>
              <a:ext cx="583568" cy="359697"/>
            </a:xfrm>
            <a:custGeom>
              <a:avLst/>
              <a:gdLst/>
              <a:ahLst/>
              <a:cxnLst/>
              <a:rect l="l" t="t" r="r" b="b"/>
              <a:pathLst>
                <a:path w="20812" h="12828" extrusionOk="0">
                  <a:moveTo>
                    <a:pt x="1174" y="1"/>
                  </a:moveTo>
                  <a:cubicBezTo>
                    <a:pt x="578" y="1"/>
                    <a:pt x="1" y="102"/>
                    <a:pt x="1" y="102"/>
                  </a:cubicBezTo>
                  <a:lnTo>
                    <a:pt x="1" y="12827"/>
                  </a:lnTo>
                  <a:lnTo>
                    <a:pt x="20465" y="12827"/>
                  </a:lnTo>
                  <a:cubicBezTo>
                    <a:pt x="20465" y="12827"/>
                    <a:pt x="20812" y="12079"/>
                    <a:pt x="20313" y="11732"/>
                  </a:cubicBezTo>
                  <a:cubicBezTo>
                    <a:pt x="20153" y="11617"/>
                    <a:pt x="19890" y="11578"/>
                    <a:pt x="19610" y="11578"/>
                  </a:cubicBezTo>
                  <a:cubicBezTo>
                    <a:pt x="19052" y="11578"/>
                    <a:pt x="18428" y="11732"/>
                    <a:pt x="18428" y="11732"/>
                  </a:cubicBezTo>
                  <a:cubicBezTo>
                    <a:pt x="18428" y="11732"/>
                    <a:pt x="18543" y="11367"/>
                    <a:pt x="18483" y="11058"/>
                  </a:cubicBezTo>
                  <a:cubicBezTo>
                    <a:pt x="18446" y="10827"/>
                    <a:pt x="18331" y="10632"/>
                    <a:pt x="18003" y="10577"/>
                  </a:cubicBezTo>
                  <a:cubicBezTo>
                    <a:pt x="17926" y="10568"/>
                    <a:pt x="17849" y="10563"/>
                    <a:pt x="17771" y="10563"/>
                  </a:cubicBezTo>
                  <a:cubicBezTo>
                    <a:pt x="17694" y="10563"/>
                    <a:pt x="17617" y="10568"/>
                    <a:pt x="17540" y="10577"/>
                  </a:cubicBezTo>
                  <a:cubicBezTo>
                    <a:pt x="16963" y="10632"/>
                    <a:pt x="16464" y="10924"/>
                    <a:pt x="16464" y="10924"/>
                  </a:cubicBezTo>
                  <a:cubicBezTo>
                    <a:pt x="16464" y="10924"/>
                    <a:pt x="16501" y="10096"/>
                    <a:pt x="15942" y="10036"/>
                  </a:cubicBezTo>
                  <a:cubicBezTo>
                    <a:pt x="15915" y="10033"/>
                    <a:pt x="15889" y="10031"/>
                    <a:pt x="15863" y="10031"/>
                  </a:cubicBezTo>
                  <a:cubicBezTo>
                    <a:pt x="15344" y="10031"/>
                    <a:pt x="14962" y="10748"/>
                    <a:pt x="14962" y="10748"/>
                  </a:cubicBezTo>
                  <a:cubicBezTo>
                    <a:pt x="14962" y="10748"/>
                    <a:pt x="15055" y="9265"/>
                    <a:pt x="14477" y="9131"/>
                  </a:cubicBezTo>
                  <a:cubicBezTo>
                    <a:pt x="14456" y="9126"/>
                    <a:pt x="14435" y="9124"/>
                    <a:pt x="14412" y="9124"/>
                  </a:cubicBezTo>
                  <a:cubicBezTo>
                    <a:pt x="13842" y="9124"/>
                    <a:pt x="12823" y="10498"/>
                    <a:pt x="12823" y="10498"/>
                  </a:cubicBezTo>
                  <a:cubicBezTo>
                    <a:pt x="12823" y="10498"/>
                    <a:pt x="12957" y="9787"/>
                    <a:pt x="12726" y="9593"/>
                  </a:cubicBezTo>
                  <a:cubicBezTo>
                    <a:pt x="12684" y="9558"/>
                    <a:pt x="12613" y="9544"/>
                    <a:pt x="12526" y="9544"/>
                  </a:cubicBezTo>
                  <a:cubicBezTo>
                    <a:pt x="12136" y="9544"/>
                    <a:pt x="11415" y="9827"/>
                    <a:pt x="11400" y="9842"/>
                  </a:cubicBezTo>
                  <a:cubicBezTo>
                    <a:pt x="11418" y="9824"/>
                    <a:pt x="12033" y="9325"/>
                    <a:pt x="11899" y="8941"/>
                  </a:cubicBezTo>
                  <a:cubicBezTo>
                    <a:pt x="11795" y="8627"/>
                    <a:pt x="11221" y="8592"/>
                    <a:pt x="10965" y="8592"/>
                  </a:cubicBezTo>
                  <a:cubicBezTo>
                    <a:pt x="10889" y="8592"/>
                    <a:pt x="10841" y="8595"/>
                    <a:pt x="10841" y="8595"/>
                  </a:cubicBezTo>
                  <a:cubicBezTo>
                    <a:pt x="10841" y="8595"/>
                    <a:pt x="11686" y="8207"/>
                    <a:pt x="11418" y="7532"/>
                  </a:cubicBezTo>
                  <a:cubicBezTo>
                    <a:pt x="11169" y="6881"/>
                    <a:pt x="10129" y="6820"/>
                    <a:pt x="10129" y="6820"/>
                  </a:cubicBezTo>
                  <a:cubicBezTo>
                    <a:pt x="10129" y="6820"/>
                    <a:pt x="10647" y="6534"/>
                    <a:pt x="10513" y="6206"/>
                  </a:cubicBezTo>
                  <a:cubicBezTo>
                    <a:pt x="10379" y="5859"/>
                    <a:pt x="9764" y="5799"/>
                    <a:pt x="9764" y="5799"/>
                  </a:cubicBezTo>
                  <a:cubicBezTo>
                    <a:pt x="9764" y="5799"/>
                    <a:pt x="10148" y="5628"/>
                    <a:pt x="10263" y="5319"/>
                  </a:cubicBezTo>
                  <a:cubicBezTo>
                    <a:pt x="10319" y="5185"/>
                    <a:pt x="10319" y="5014"/>
                    <a:pt x="10185" y="4820"/>
                  </a:cubicBezTo>
                  <a:cubicBezTo>
                    <a:pt x="9919" y="4474"/>
                    <a:pt x="9373" y="4405"/>
                    <a:pt x="8977" y="4405"/>
                  </a:cubicBezTo>
                  <a:cubicBezTo>
                    <a:pt x="8710" y="4405"/>
                    <a:pt x="8512" y="4436"/>
                    <a:pt x="8512" y="4436"/>
                  </a:cubicBezTo>
                  <a:cubicBezTo>
                    <a:pt x="8512" y="4436"/>
                    <a:pt x="9145" y="3951"/>
                    <a:pt x="8683" y="3646"/>
                  </a:cubicBezTo>
                  <a:cubicBezTo>
                    <a:pt x="8529" y="3543"/>
                    <a:pt x="8309" y="3509"/>
                    <a:pt x="8083" y="3509"/>
                  </a:cubicBezTo>
                  <a:cubicBezTo>
                    <a:pt x="7633" y="3509"/>
                    <a:pt x="7163" y="3646"/>
                    <a:pt x="7163" y="3646"/>
                  </a:cubicBezTo>
                  <a:cubicBezTo>
                    <a:pt x="7163" y="3646"/>
                    <a:pt x="7569" y="3166"/>
                    <a:pt x="6913" y="2588"/>
                  </a:cubicBezTo>
                  <a:cubicBezTo>
                    <a:pt x="6764" y="2457"/>
                    <a:pt x="6545" y="2406"/>
                    <a:pt x="6296" y="2406"/>
                  </a:cubicBezTo>
                  <a:cubicBezTo>
                    <a:pt x="5533" y="2406"/>
                    <a:pt x="4488" y="2883"/>
                    <a:pt x="4302" y="2968"/>
                  </a:cubicBezTo>
                  <a:lnTo>
                    <a:pt x="4302" y="2968"/>
                  </a:lnTo>
                  <a:cubicBezTo>
                    <a:pt x="4455" y="2897"/>
                    <a:pt x="5138" y="2523"/>
                    <a:pt x="4852" y="2278"/>
                  </a:cubicBezTo>
                  <a:cubicBezTo>
                    <a:pt x="4743" y="2181"/>
                    <a:pt x="4563" y="2149"/>
                    <a:pt x="4372" y="2149"/>
                  </a:cubicBezTo>
                  <a:cubicBezTo>
                    <a:pt x="3990" y="2149"/>
                    <a:pt x="3563" y="2278"/>
                    <a:pt x="3563" y="2278"/>
                  </a:cubicBezTo>
                  <a:cubicBezTo>
                    <a:pt x="3563" y="2278"/>
                    <a:pt x="4025" y="1641"/>
                    <a:pt x="3563" y="1373"/>
                  </a:cubicBezTo>
                  <a:cubicBezTo>
                    <a:pt x="3483" y="1330"/>
                    <a:pt x="3390" y="1312"/>
                    <a:pt x="3290" y="1312"/>
                  </a:cubicBezTo>
                  <a:cubicBezTo>
                    <a:pt x="2815" y="1312"/>
                    <a:pt x="2196" y="1719"/>
                    <a:pt x="2196" y="1719"/>
                  </a:cubicBezTo>
                  <a:cubicBezTo>
                    <a:pt x="2196" y="1719"/>
                    <a:pt x="2773" y="1063"/>
                    <a:pt x="2427" y="393"/>
                  </a:cubicBezTo>
                  <a:cubicBezTo>
                    <a:pt x="2263" y="83"/>
                    <a:pt x="1710" y="1"/>
                    <a:pt x="117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64574" y="1831417"/>
              <a:ext cx="62081" cy="59473"/>
            </a:xfrm>
            <a:custGeom>
              <a:avLst/>
              <a:gdLst/>
              <a:ahLst/>
              <a:cxnLst/>
              <a:rect l="l" t="t" r="r" b="b"/>
              <a:pathLst>
                <a:path w="2214" h="2121" extrusionOk="0">
                  <a:moveTo>
                    <a:pt x="2214" y="0"/>
                  </a:moveTo>
                  <a:cubicBezTo>
                    <a:pt x="2214" y="0"/>
                    <a:pt x="670" y="328"/>
                    <a:pt x="324" y="656"/>
                  </a:cubicBezTo>
                  <a:cubicBezTo>
                    <a:pt x="0" y="1003"/>
                    <a:pt x="0" y="1539"/>
                    <a:pt x="324" y="1867"/>
                  </a:cubicBezTo>
                  <a:cubicBezTo>
                    <a:pt x="490" y="2033"/>
                    <a:pt x="716" y="2120"/>
                    <a:pt x="941" y="2120"/>
                  </a:cubicBezTo>
                  <a:cubicBezTo>
                    <a:pt x="1159" y="2120"/>
                    <a:pt x="1377" y="2038"/>
                    <a:pt x="1539" y="1867"/>
                  </a:cubicBezTo>
                  <a:cubicBezTo>
                    <a:pt x="1867" y="1539"/>
                    <a:pt x="2214" y="0"/>
                    <a:pt x="2214"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773986" y="1943746"/>
              <a:ext cx="36817" cy="46518"/>
            </a:xfrm>
            <a:custGeom>
              <a:avLst/>
              <a:gdLst/>
              <a:ahLst/>
              <a:cxnLst/>
              <a:rect l="l" t="t" r="r" b="b"/>
              <a:pathLst>
                <a:path w="1313" h="1659" extrusionOk="0">
                  <a:moveTo>
                    <a:pt x="97" y="0"/>
                  </a:moveTo>
                  <a:cubicBezTo>
                    <a:pt x="97" y="0"/>
                    <a:pt x="0" y="1059"/>
                    <a:pt x="134" y="1345"/>
                  </a:cubicBezTo>
                  <a:cubicBezTo>
                    <a:pt x="245" y="1550"/>
                    <a:pt x="449" y="1658"/>
                    <a:pt x="660" y="1658"/>
                  </a:cubicBezTo>
                  <a:cubicBezTo>
                    <a:pt x="749" y="1658"/>
                    <a:pt x="839" y="1639"/>
                    <a:pt x="924" y="1599"/>
                  </a:cubicBezTo>
                  <a:cubicBezTo>
                    <a:pt x="1197" y="1442"/>
                    <a:pt x="1313" y="1095"/>
                    <a:pt x="1174" y="827"/>
                  </a:cubicBezTo>
                  <a:cubicBezTo>
                    <a:pt x="1021" y="536"/>
                    <a:pt x="97" y="0"/>
                    <a:pt x="9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828524" y="1899947"/>
              <a:ext cx="37854" cy="27984"/>
            </a:xfrm>
            <a:custGeom>
              <a:avLst/>
              <a:gdLst/>
              <a:ahLst/>
              <a:cxnLst/>
              <a:rect l="l" t="t" r="r" b="b"/>
              <a:pathLst>
                <a:path w="1350" h="998" extrusionOk="0">
                  <a:moveTo>
                    <a:pt x="1350" y="1"/>
                  </a:moveTo>
                  <a:lnTo>
                    <a:pt x="1350" y="1"/>
                  </a:lnTo>
                  <a:cubicBezTo>
                    <a:pt x="1350" y="1"/>
                    <a:pt x="481" y="1"/>
                    <a:pt x="269" y="135"/>
                  </a:cubicBezTo>
                  <a:cubicBezTo>
                    <a:pt x="61" y="292"/>
                    <a:pt x="1" y="578"/>
                    <a:pt x="135" y="791"/>
                  </a:cubicBezTo>
                  <a:cubicBezTo>
                    <a:pt x="220" y="926"/>
                    <a:pt x="368" y="997"/>
                    <a:pt x="524" y="997"/>
                  </a:cubicBezTo>
                  <a:cubicBezTo>
                    <a:pt x="614" y="997"/>
                    <a:pt x="706" y="974"/>
                    <a:pt x="791" y="925"/>
                  </a:cubicBezTo>
                  <a:cubicBezTo>
                    <a:pt x="1003" y="791"/>
                    <a:pt x="1350" y="1"/>
                    <a:pt x="13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809597" y="1859542"/>
              <a:ext cx="15702" cy="22740"/>
            </a:xfrm>
            <a:custGeom>
              <a:avLst/>
              <a:gdLst/>
              <a:ahLst/>
              <a:cxnLst/>
              <a:rect l="l" t="t" r="r" b="b"/>
              <a:pathLst>
                <a:path w="560" h="811" extrusionOk="0">
                  <a:moveTo>
                    <a:pt x="213" y="0"/>
                  </a:moveTo>
                  <a:cubicBezTo>
                    <a:pt x="213" y="0"/>
                    <a:pt x="1" y="444"/>
                    <a:pt x="19" y="578"/>
                  </a:cubicBezTo>
                  <a:cubicBezTo>
                    <a:pt x="41" y="718"/>
                    <a:pt x="155" y="811"/>
                    <a:pt x="278" y="811"/>
                  </a:cubicBezTo>
                  <a:cubicBezTo>
                    <a:pt x="289" y="811"/>
                    <a:pt x="300" y="810"/>
                    <a:pt x="310" y="809"/>
                  </a:cubicBezTo>
                  <a:cubicBezTo>
                    <a:pt x="463" y="790"/>
                    <a:pt x="560" y="652"/>
                    <a:pt x="542" y="518"/>
                  </a:cubicBezTo>
                  <a:cubicBezTo>
                    <a:pt x="523" y="365"/>
                    <a:pt x="213" y="0"/>
                    <a:pt x="21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872322" y="1861084"/>
              <a:ext cx="18815" cy="29190"/>
            </a:xfrm>
            <a:custGeom>
              <a:avLst/>
              <a:gdLst/>
              <a:ahLst/>
              <a:cxnLst/>
              <a:rect l="l" t="t" r="r" b="b"/>
              <a:pathLst>
                <a:path w="671" h="1041" extrusionOk="0">
                  <a:moveTo>
                    <a:pt x="347" y="0"/>
                  </a:moveTo>
                  <a:cubicBezTo>
                    <a:pt x="347" y="0"/>
                    <a:pt x="0" y="523"/>
                    <a:pt x="0" y="694"/>
                  </a:cubicBezTo>
                  <a:cubicBezTo>
                    <a:pt x="0" y="888"/>
                    <a:pt x="153" y="1040"/>
                    <a:pt x="324" y="1040"/>
                  </a:cubicBezTo>
                  <a:cubicBezTo>
                    <a:pt x="518" y="1040"/>
                    <a:pt x="670" y="906"/>
                    <a:pt x="670" y="712"/>
                  </a:cubicBezTo>
                  <a:cubicBezTo>
                    <a:pt x="670" y="541"/>
                    <a:pt x="347" y="0"/>
                    <a:pt x="347"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929440" y="1842157"/>
              <a:ext cx="9758" cy="15198"/>
            </a:xfrm>
            <a:custGeom>
              <a:avLst/>
              <a:gdLst/>
              <a:ahLst/>
              <a:cxnLst/>
              <a:rect l="l" t="t" r="r" b="b"/>
              <a:pathLst>
                <a:path w="348" h="542" extrusionOk="0">
                  <a:moveTo>
                    <a:pt x="177" y="1"/>
                  </a:moveTo>
                  <a:cubicBezTo>
                    <a:pt x="177" y="1"/>
                    <a:pt x="1" y="255"/>
                    <a:pt x="1" y="347"/>
                  </a:cubicBezTo>
                  <a:cubicBezTo>
                    <a:pt x="1" y="444"/>
                    <a:pt x="79" y="523"/>
                    <a:pt x="177" y="541"/>
                  </a:cubicBezTo>
                  <a:cubicBezTo>
                    <a:pt x="274" y="541"/>
                    <a:pt x="347" y="463"/>
                    <a:pt x="347" y="371"/>
                  </a:cubicBezTo>
                  <a:cubicBezTo>
                    <a:pt x="347" y="273"/>
                    <a:pt x="177" y="1"/>
                    <a:pt x="177"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89212" y="1753747"/>
              <a:ext cx="58323" cy="39929"/>
            </a:xfrm>
            <a:custGeom>
              <a:avLst/>
              <a:gdLst/>
              <a:ahLst/>
              <a:cxnLst/>
              <a:rect l="l" t="t" r="r" b="b"/>
              <a:pathLst>
                <a:path w="2080" h="1424" extrusionOk="0">
                  <a:moveTo>
                    <a:pt x="1273" y="0"/>
                  </a:moveTo>
                  <a:cubicBezTo>
                    <a:pt x="1163" y="0"/>
                    <a:pt x="1050" y="25"/>
                    <a:pt x="943" y="77"/>
                  </a:cubicBezTo>
                  <a:cubicBezTo>
                    <a:pt x="596" y="248"/>
                    <a:pt x="0" y="1347"/>
                    <a:pt x="0" y="1347"/>
                  </a:cubicBezTo>
                  <a:cubicBezTo>
                    <a:pt x="0" y="1347"/>
                    <a:pt x="549" y="1423"/>
                    <a:pt x="1017" y="1423"/>
                  </a:cubicBezTo>
                  <a:cubicBezTo>
                    <a:pt x="1251" y="1423"/>
                    <a:pt x="1465" y="1404"/>
                    <a:pt x="1581" y="1347"/>
                  </a:cubicBezTo>
                  <a:cubicBezTo>
                    <a:pt x="1946" y="1172"/>
                    <a:pt x="2080" y="751"/>
                    <a:pt x="1909" y="405"/>
                  </a:cubicBezTo>
                  <a:cubicBezTo>
                    <a:pt x="1785" y="144"/>
                    <a:pt x="1536" y="0"/>
                    <a:pt x="12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210204" y="1917500"/>
              <a:ext cx="45901" cy="31685"/>
            </a:xfrm>
            <a:custGeom>
              <a:avLst/>
              <a:gdLst/>
              <a:ahLst/>
              <a:cxnLst/>
              <a:rect l="l" t="t" r="r" b="b"/>
              <a:pathLst>
                <a:path w="1637" h="1130" extrusionOk="0">
                  <a:moveTo>
                    <a:pt x="1008" y="0"/>
                  </a:moveTo>
                  <a:cubicBezTo>
                    <a:pt x="920" y="0"/>
                    <a:pt x="831" y="22"/>
                    <a:pt x="749" y="68"/>
                  </a:cubicBezTo>
                  <a:cubicBezTo>
                    <a:pt x="463" y="202"/>
                    <a:pt x="1" y="1070"/>
                    <a:pt x="1" y="1070"/>
                  </a:cubicBezTo>
                  <a:cubicBezTo>
                    <a:pt x="1" y="1070"/>
                    <a:pt x="428" y="1130"/>
                    <a:pt x="799" y="1130"/>
                  </a:cubicBezTo>
                  <a:cubicBezTo>
                    <a:pt x="984" y="1130"/>
                    <a:pt x="1156" y="1115"/>
                    <a:pt x="1253" y="1070"/>
                  </a:cubicBezTo>
                  <a:cubicBezTo>
                    <a:pt x="1521" y="936"/>
                    <a:pt x="1636" y="590"/>
                    <a:pt x="1502" y="317"/>
                  </a:cubicBezTo>
                  <a:cubicBezTo>
                    <a:pt x="1409" y="117"/>
                    <a:pt x="1211" y="0"/>
                    <a:pt x="100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179388" y="1844372"/>
              <a:ext cx="59473" cy="50136"/>
            </a:xfrm>
            <a:custGeom>
              <a:avLst/>
              <a:gdLst/>
              <a:ahLst/>
              <a:cxnLst/>
              <a:rect l="l" t="t" r="r" b="b"/>
              <a:pathLst>
                <a:path w="2121" h="1788" extrusionOk="0">
                  <a:moveTo>
                    <a:pt x="0" y="0"/>
                  </a:moveTo>
                  <a:cubicBezTo>
                    <a:pt x="0" y="0"/>
                    <a:pt x="388" y="1350"/>
                    <a:pt x="735" y="1618"/>
                  </a:cubicBezTo>
                  <a:cubicBezTo>
                    <a:pt x="875" y="1733"/>
                    <a:pt x="1047" y="1788"/>
                    <a:pt x="1221" y="1788"/>
                  </a:cubicBezTo>
                  <a:cubicBezTo>
                    <a:pt x="1452" y="1788"/>
                    <a:pt x="1685" y="1690"/>
                    <a:pt x="1848" y="1502"/>
                  </a:cubicBezTo>
                  <a:cubicBezTo>
                    <a:pt x="2121" y="1156"/>
                    <a:pt x="2061" y="657"/>
                    <a:pt x="1714" y="384"/>
                  </a:cubicBezTo>
                  <a:cubicBezTo>
                    <a:pt x="1386" y="97"/>
                    <a:pt x="0" y="0"/>
                    <a:pt x="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00250" y="1868066"/>
              <a:ext cx="45369" cy="53472"/>
            </a:xfrm>
            <a:custGeom>
              <a:avLst/>
              <a:gdLst/>
              <a:ahLst/>
              <a:cxnLst/>
              <a:rect l="l" t="t" r="r" b="b"/>
              <a:pathLst>
                <a:path w="1618" h="1907" extrusionOk="0">
                  <a:moveTo>
                    <a:pt x="1576" y="1"/>
                  </a:moveTo>
                  <a:cubicBezTo>
                    <a:pt x="1576" y="1"/>
                    <a:pt x="421" y="486"/>
                    <a:pt x="208" y="810"/>
                  </a:cubicBezTo>
                  <a:cubicBezTo>
                    <a:pt x="0" y="1138"/>
                    <a:pt x="92" y="1581"/>
                    <a:pt x="421" y="1794"/>
                  </a:cubicBezTo>
                  <a:cubicBezTo>
                    <a:pt x="539" y="1870"/>
                    <a:pt x="671" y="1907"/>
                    <a:pt x="803" y="1907"/>
                  </a:cubicBezTo>
                  <a:cubicBezTo>
                    <a:pt x="1038" y="1907"/>
                    <a:pt x="1269" y="1791"/>
                    <a:pt x="1405" y="1581"/>
                  </a:cubicBezTo>
                  <a:cubicBezTo>
                    <a:pt x="1617" y="1253"/>
                    <a:pt x="1576" y="1"/>
                    <a:pt x="1576"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346432" y="1903705"/>
              <a:ext cx="41107" cy="28264"/>
            </a:xfrm>
            <a:custGeom>
              <a:avLst/>
              <a:gdLst/>
              <a:ahLst/>
              <a:cxnLst/>
              <a:rect l="l" t="t" r="r" b="b"/>
              <a:pathLst>
                <a:path w="1466" h="1008" extrusionOk="0">
                  <a:moveTo>
                    <a:pt x="914" y="0"/>
                  </a:moveTo>
                  <a:cubicBezTo>
                    <a:pt x="833" y="0"/>
                    <a:pt x="751" y="20"/>
                    <a:pt x="675" y="61"/>
                  </a:cubicBezTo>
                  <a:cubicBezTo>
                    <a:pt x="425" y="176"/>
                    <a:pt x="0" y="948"/>
                    <a:pt x="0" y="948"/>
                  </a:cubicBezTo>
                  <a:cubicBezTo>
                    <a:pt x="0" y="948"/>
                    <a:pt x="386" y="1007"/>
                    <a:pt x="718" y="1007"/>
                  </a:cubicBezTo>
                  <a:cubicBezTo>
                    <a:pt x="883" y="1007"/>
                    <a:pt x="1035" y="993"/>
                    <a:pt x="1119" y="948"/>
                  </a:cubicBezTo>
                  <a:cubicBezTo>
                    <a:pt x="1368" y="832"/>
                    <a:pt x="1465" y="523"/>
                    <a:pt x="1350" y="273"/>
                  </a:cubicBezTo>
                  <a:cubicBezTo>
                    <a:pt x="1269" y="100"/>
                    <a:pt x="1096" y="0"/>
                    <a:pt x="91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112691" y="1921061"/>
              <a:ext cx="16740" cy="15366"/>
            </a:xfrm>
            <a:custGeom>
              <a:avLst/>
              <a:gdLst/>
              <a:ahLst/>
              <a:cxnLst/>
              <a:rect l="l" t="t" r="r" b="b"/>
              <a:pathLst>
                <a:path w="597" h="548" extrusionOk="0">
                  <a:moveTo>
                    <a:pt x="597" y="1"/>
                  </a:moveTo>
                  <a:cubicBezTo>
                    <a:pt x="597" y="1"/>
                    <a:pt x="195" y="56"/>
                    <a:pt x="98" y="153"/>
                  </a:cubicBezTo>
                  <a:cubicBezTo>
                    <a:pt x="1" y="232"/>
                    <a:pt x="1" y="384"/>
                    <a:pt x="98" y="481"/>
                  </a:cubicBezTo>
                  <a:cubicBezTo>
                    <a:pt x="139" y="523"/>
                    <a:pt x="201" y="547"/>
                    <a:pt x="264" y="547"/>
                  </a:cubicBezTo>
                  <a:cubicBezTo>
                    <a:pt x="322" y="547"/>
                    <a:pt x="380" y="527"/>
                    <a:pt x="426" y="481"/>
                  </a:cubicBezTo>
                  <a:cubicBezTo>
                    <a:pt x="523" y="384"/>
                    <a:pt x="597" y="1"/>
                    <a:pt x="59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56293" y="1815294"/>
              <a:ext cx="36172" cy="36087"/>
            </a:xfrm>
            <a:custGeom>
              <a:avLst/>
              <a:gdLst/>
              <a:ahLst/>
              <a:cxnLst/>
              <a:rect l="l" t="t" r="r" b="b"/>
              <a:pathLst>
                <a:path w="1290" h="1287" extrusionOk="0">
                  <a:moveTo>
                    <a:pt x="576" y="1"/>
                  </a:moveTo>
                  <a:cubicBezTo>
                    <a:pt x="453" y="1"/>
                    <a:pt x="330" y="44"/>
                    <a:pt x="232" y="132"/>
                  </a:cubicBezTo>
                  <a:cubicBezTo>
                    <a:pt x="19" y="344"/>
                    <a:pt x="1" y="672"/>
                    <a:pt x="195" y="885"/>
                  </a:cubicBezTo>
                  <a:cubicBezTo>
                    <a:pt x="403" y="1097"/>
                    <a:pt x="1290" y="1287"/>
                    <a:pt x="1290" y="1287"/>
                  </a:cubicBezTo>
                  <a:cubicBezTo>
                    <a:pt x="1290" y="1287"/>
                    <a:pt x="1156" y="381"/>
                    <a:pt x="962" y="173"/>
                  </a:cubicBezTo>
                  <a:cubicBezTo>
                    <a:pt x="860" y="59"/>
                    <a:pt x="718" y="1"/>
                    <a:pt x="576"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274650" y="1796424"/>
              <a:ext cx="48621" cy="48481"/>
            </a:xfrm>
            <a:custGeom>
              <a:avLst/>
              <a:gdLst/>
              <a:ahLst/>
              <a:cxnLst/>
              <a:rect l="l" t="t" r="r" b="b"/>
              <a:pathLst>
                <a:path w="1734" h="1729" extrusionOk="0">
                  <a:moveTo>
                    <a:pt x="773" y="0"/>
                  </a:moveTo>
                  <a:cubicBezTo>
                    <a:pt x="604" y="0"/>
                    <a:pt x="437" y="63"/>
                    <a:pt x="310" y="190"/>
                  </a:cubicBezTo>
                  <a:cubicBezTo>
                    <a:pt x="19" y="458"/>
                    <a:pt x="1" y="902"/>
                    <a:pt x="269" y="1193"/>
                  </a:cubicBezTo>
                  <a:cubicBezTo>
                    <a:pt x="523" y="1461"/>
                    <a:pt x="1733" y="1729"/>
                    <a:pt x="1733" y="1729"/>
                  </a:cubicBezTo>
                  <a:cubicBezTo>
                    <a:pt x="1733" y="1729"/>
                    <a:pt x="1562" y="518"/>
                    <a:pt x="1290" y="227"/>
                  </a:cubicBezTo>
                  <a:cubicBezTo>
                    <a:pt x="1149" y="77"/>
                    <a:pt x="960" y="0"/>
                    <a:pt x="77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59134" y="1976665"/>
              <a:ext cx="32414" cy="42985"/>
            </a:xfrm>
            <a:custGeom>
              <a:avLst/>
              <a:gdLst/>
              <a:ahLst/>
              <a:cxnLst/>
              <a:rect l="l" t="t" r="r" b="b"/>
              <a:pathLst>
                <a:path w="1156" h="1533" extrusionOk="0">
                  <a:moveTo>
                    <a:pt x="827" y="0"/>
                  </a:moveTo>
                  <a:cubicBezTo>
                    <a:pt x="827" y="0"/>
                    <a:pt x="134" y="596"/>
                    <a:pt x="56" y="887"/>
                  </a:cubicBezTo>
                  <a:cubicBezTo>
                    <a:pt x="0" y="1155"/>
                    <a:pt x="153" y="1442"/>
                    <a:pt x="444" y="1520"/>
                  </a:cubicBezTo>
                  <a:cubicBezTo>
                    <a:pt x="482" y="1529"/>
                    <a:pt x="521" y="1533"/>
                    <a:pt x="559" y="1533"/>
                  </a:cubicBezTo>
                  <a:cubicBezTo>
                    <a:pt x="790" y="1533"/>
                    <a:pt x="1014" y="1382"/>
                    <a:pt x="1077" y="1137"/>
                  </a:cubicBezTo>
                  <a:cubicBezTo>
                    <a:pt x="1155" y="864"/>
                    <a:pt x="827" y="0"/>
                    <a:pt x="8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176958" y="1975683"/>
              <a:ext cx="43182" cy="42593"/>
            </a:xfrm>
            <a:custGeom>
              <a:avLst/>
              <a:gdLst/>
              <a:ahLst/>
              <a:cxnLst/>
              <a:rect l="l" t="t" r="r" b="b"/>
              <a:pathLst>
                <a:path w="1540" h="1519" extrusionOk="0">
                  <a:moveTo>
                    <a:pt x="701" y="0"/>
                  </a:moveTo>
                  <a:cubicBezTo>
                    <a:pt x="545" y="0"/>
                    <a:pt x="389" y="58"/>
                    <a:pt x="269" y="169"/>
                  </a:cubicBezTo>
                  <a:cubicBezTo>
                    <a:pt x="19" y="400"/>
                    <a:pt x="1" y="784"/>
                    <a:pt x="232" y="1038"/>
                  </a:cubicBezTo>
                  <a:cubicBezTo>
                    <a:pt x="481" y="1287"/>
                    <a:pt x="1539" y="1518"/>
                    <a:pt x="1539" y="1518"/>
                  </a:cubicBezTo>
                  <a:cubicBezTo>
                    <a:pt x="1539" y="1518"/>
                    <a:pt x="1387" y="460"/>
                    <a:pt x="1156" y="206"/>
                  </a:cubicBezTo>
                  <a:cubicBezTo>
                    <a:pt x="1036" y="67"/>
                    <a:pt x="869" y="0"/>
                    <a:pt x="70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97998" y="1731006"/>
              <a:ext cx="42144" cy="53584"/>
            </a:xfrm>
            <a:custGeom>
              <a:avLst/>
              <a:gdLst/>
              <a:ahLst/>
              <a:cxnLst/>
              <a:rect l="l" t="t" r="r" b="b"/>
              <a:pathLst>
                <a:path w="1503" h="1911" extrusionOk="0">
                  <a:moveTo>
                    <a:pt x="1193" y="0"/>
                  </a:moveTo>
                  <a:cubicBezTo>
                    <a:pt x="1193" y="0"/>
                    <a:pt x="250" y="675"/>
                    <a:pt x="134" y="1022"/>
                  </a:cubicBezTo>
                  <a:cubicBezTo>
                    <a:pt x="0" y="1368"/>
                    <a:pt x="195" y="1752"/>
                    <a:pt x="541" y="1867"/>
                  </a:cubicBezTo>
                  <a:cubicBezTo>
                    <a:pt x="617" y="1897"/>
                    <a:pt x="695" y="1910"/>
                    <a:pt x="771" y="1910"/>
                  </a:cubicBezTo>
                  <a:cubicBezTo>
                    <a:pt x="1043" y="1910"/>
                    <a:pt x="1297" y="1736"/>
                    <a:pt x="1387" y="1465"/>
                  </a:cubicBezTo>
                  <a:cubicBezTo>
                    <a:pt x="1502" y="1119"/>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96605" y="1944138"/>
              <a:ext cx="25432" cy="31517"/>
            </a:xfrm>
            <a:custGeom>
              <a:avLst/>
              <a:gdLst/>
              <a:ahLst/>
              <a:cxnLst/>
              <a:rect l="l" t="t" r="r" b="b"/>
              <a:pathLst>
                <a:path w="907" h="1124" extrusionOk="0">
                  <a:moveTo>
                    <a:pt x="448" y="1"/>
                  </a:moveTo>
                  <a:cubicBezTo>
                    <a:pt x="305" y="1"/>
                    <a:pt x="167" y="84"/>
                    <a:pt x="98" y="236"/>
                  </a:cubicBezTo>
                  <a:cubicBezTo>
                    <a:pt x="1" y="430"/>
                    <a:pt x="98" y="1123"/>
                    <a:pt x="98" y="1123"/>
                  </a:cubicBezTo>
                  <a:cubicBezTo>
                    <a:pt x="98" y="1123"/>
                    <a:pt x="712" y="777"/>
                    <a:pt x="809" y="582"/>
                  </a:cubicBezTo>
                  <a:cubicBezTo>
                    <a:pt x="906" y="388"/>
                    <a:pt x="828" y="139"/>
                    <a:pt x="620" y="42"/>
                  </a:cubicBezTo>
                  <a:cubicBezTo>
                    <a:pt x="564" y="14"/>
                    <a:pt x="506" y="1"/>
                    <a:pt x="44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587296" y="2000891"/>
              <a:ext cx="23217" cy="27255"/>
            </a:xfrm>
            <a:custGeom>
              <a:avLst/>
              <a:gdLst/>
              <a:ahLst/>
              <a:cxnLst/>
              <a:rect l="l" t="t" r="r" b="b"/>
              <a:pathLst>
                <a:path w="828" h="972" extrusionOk="0">
                  <a:moveTo>
                    <a:pt x="749" y="0"/>
                  </a:moveTo>
                  <a:lnTo>
                    <a:pt x="749" y="0"/>
                  </a:lnTo>
                  <a:cubicBezTo>
                    <a:pt x="748" y="0"/>
                    <a:pt x="189" y="273"/>
                    <a:pt x="92" y="444"/>
                  </a:cubicBezTo>
                  <a:cubicBezTo>
                    <a:pt x="0" y="619"/>
                    <a:pt x="55" y="850"/>
                    <a:pt x="231" y="924"/>
                  </a:cubicBezTo>
                  <a:cubicBezTo>
                    <a:pt x="287" y="956"/>
                    <a:pt x="350" y="972"/>
                    <a:pt x="413" y="972"/>
                  </a:cubicBezTo>
                  <a:cubicBezTo>
                    <a:pt x="540" y="972"/>
                    <a:pt x="665" y="908"/>
                    <a:pt x="730" y="790"/>
                  </a:cubicBezTo>
                  <a:cubicBezTo>
                    <a:pt x="827" y="619"/>
                    <a:pt x="749" y="0"/>
                    <a:pt x="749"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769696" y="1889208"/>
              <a:ext cx="17273" cy="21479"/>
            </a:xfrm>
            <a:custGeom>
              <a:avLst/>
              <a:gdLst/>
              <a:ahLst/>
              <a:cxnLst/>
              <a:rect l="l" t="t" r="r" b="b"/>
              <a:pathLst>
                <a:path w="616" h="766" extrusionOk="0">
                  <a:moveTo>
                    <a:pt x="560" y="0"/>
                  </a:moveTo>
                  <a:cubicBezTo>
                    <a:pt x="560" y="0"/>
                    <a:pt x="135" y="231"/>
                    <a:pt x="56" y="365"/>
                  </a:cubicBezTo>
                  <a:cubicBezTo>
                    <a:pt x="1" y="481"/>
                    <a:pt x="38" y="656"/>
                    <a:pt x="172" y="730"/>
                  </a:cubicBezTo>
                  <a:cubicBezTo>
                    <a:pt x="214" y="754"/>
                    <a:pt x="259" y="765"/>
                    <a:pt x="304" y="765"/>
                  </a:cubicBezTo>
                  <a:cubicBezTo>
                    <a:pt x="404" y="765"/>
                    <a:pt x="500" y="708"/>
                    <a:pt x="541" y="615"/>
                  </a:cubicBezTo>
                  <a:cubicBezTo>
                    <a:pt x="615" y="481"/>
                    <a:pt x="560" y="0"/>
                    <a:pt x="5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811279" y="1925856"/>
              <a:ext cx="11833" cy="12870"/>
            </a:xfrm>
            <a:custGeom>
              <a:avLst/>
              <a:gdLst/>
              <a:ahLst/>
              <a:cxnLst/>
              <a:rect l="l" t="t" r="r" b="b"/>
              <a:pathLst>
                <a:path w="422" h="459" extrusionOk="0">
                  <a:moveTo>
                    <a:pt x="1" y="1"/>
                  </a:moveTo>
                  <a:cubicBezTo>
                    <a:pt x="1" y="1"/>
                    <a:pt x="19" y="310"/>
                    <a:pt x="75" y="389"/>
                  </a:cubicBezTo>
                  <a:cubicBezTo>
                    <a:pt x="111" y="434"/>
                    <a:pt x="168" y="458"/>
                    <a:pt x="225" y="458"/>
                  </a:cubicBezTo>
                  <a:cubicBezTo>
                    <a:pt x="261" y="458"/>
                    <a:pt x="298" y="448"/>
                    <a:pt x="329" y="426"/>
                  </a:cubicBezTo>
                  <a:cubicBezTo>
                    <a:pt x="403" y="347"/>
                    <a:pt x="421" y="232"/>
                    <a:pt x="366" y="158"/>
                  </a:cubicBezTo>
                  <a:cubicBezTo>
                    <a:pt x="287" y="79"/>
                    <a:pt x="1" y="1"/>
                    <a:pt x="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842516" y="1991806"/>
              <a:ext cx="44331" cy="36845"/>
            </a:xfrm>
            <a:custGeom>
              <a:avLst/>
              <a:gdLst/>
              <a:ahLst/>
              <a:cxnLst/>
              <a:rect l="l" t="t" r="r" b="b"/>
              <a:pathLst>
                <a:path w="1581" h="1314" extrusionOk="0">
                  <a:moveTo>
                    <a:pt x="1" y="1"/>
                  </a:moveTo>
                  <a:cubicBezTo>
                    <a:pt x="1" y="1"/>
                    <a:pt x="310" y="980"/>
                    <a:pt x="560" y="1193"/>
                  </a:cubicBezTo>
                  <a:cubicBezTo>
                    <a:pt x="663" y="1273"/>
                    <a:pt x="787" y="1313"/>
                    <a:pt x="912" y="1313"/>
                  </a:cubicBezTo>
                  <a:cubicBezTo>
                    <a:pt x="1088" y="1313"/>
                    <a:pt x="1265" y="1234"/>
                    <a:pt x="1387" y="1077"/>
                  </a:cubicBezTo>
                  <a:cubicBezTo>
                    <a:pt x="1581" y="828"/>
                    <a:pt x="1544" y="463"/>
                    <a:pt x="1271" y="269"/>
                  </a:cubicBezTo>
                  <a:cubicBezTo>
                    <a:pt x="1022" y="56"/>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679015" y="1888675"/>
              <a:ext cx="28657" cy="23582"/>
            </a:xfrm>
            <a:custGeom>
              <a:avLst/>
              <a:gdLst/>
              <a:ahLst/>
              <a:cxnLst/>
              <a:rect l="l" t="t" r="r" b="b"/>
              <a:pathLst>
                <a:path w="1022" h="841" extrusionOk="0">
                  <a:moveTo>
                    <a:pt x="0" y="1"/>
                  </a:moveTo>
                  <a:cubicBezTo>
                    <a:pt x="0" y="1"/>
                    <a:pt x="194" y="634"/>
                    <a:pt x="365" y="768"/>
                  </a:cubicBezTo>
                  <a:cubicBezTo>
                    <a:pt x="429" y="816"/>
                    <a:pt x="511" y="841"/>
                    <a:pt x="593" y="841"/>
                  </a:cubicBezTo>
                  <a:cubicBezTo>
                    <a:pt x="706" y="841"/>
                    <a:pt x="820" y="793"/>
                    <a:pt x="888" y="694"/>
                  </a:cubicBezTo>
                  <a:cubicBezTo>
                    <a:pt x="1022" y="537"/>
                    <a:pt x="1003" y="287"/>
                    <a:pt x="827" y="172"/>
                  </a:cubicBezTo>
                  <a:cubicBezTo>
                    <a:pt x="657" y="38"/>
                    <a:pt x="0" y="1"/>
                    <a:pt x="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375566" y="1981403"/>
              <a:ext cx="66511" cy="43939"/>
            </a:xfrm>
            <a:custGeom>
              <a:avLst/>
              <a:gdLst/>
              <a:ahLst/>
              <a:cxnLst/>
              <a:rect l="l" t="t" r="r" b="b"/>
              <a:pathLst>
                <a:path w="2372" h="1567" extrusionOk="0">
                  <a:moveTo>
                    <a:pt x="790" y="1"/>
                  </a:moveTo>
                  <a:cubicBezTo>
                    <a:pt x="778" y="1"/>
                    <a:pt x="766" y="1"/>
                    <a:pt x="754" y="2"/>
                  </a:cubicBezTo>
                  <a:cubicBezTo>
                    <a:pt x="329" y="25"/>
                    <a:pt x="1" y="409"/>
                    <a:pt x="43" y="834"/>
                  </a:cubicBezTo>
                  <a:cubicBezTo>
                    <a:pt x="78" y="1250"/>
                    <a:pt x="408" y="1567"/>
                    <a:pt x="820" y="1567"/>
                  </a:cubicBezTo>
                  <a:cubicBezTo>
                    <a:pt x="843" y="1567"/>
                    <a:pt x="865" y="1566"/>
                    <a:pt x="888" y="1564"/>
                  </a:cubicBezTo>
                  <a:cubicBezTo>
                    <a:pt x="1313" y="1527"/>
                    <a:pt x="2371" y="658"/>
                    <a:pt x="2371" y="658"/>
                  </a:cubicBezTo>
                  <a:cubicBezTo>
                    <a:pt x="2371" y="658"/>
                    <a:pt x="1258" y="1"/>
                    <a:pt x="790"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063593" y="1967440"/>
              <a:ext cx="35134" cy="48369"/>
            </a:xfrm>
            <a:custGeom>
              <a:avLst/>
              <a:gdLst/>
              <a:ahLst/>
              <a:cxnLst/>
              <a:rect l="l" t="t" r="r" b="b"/>
              <a:pathLst>
                <a:path w="1253" h="1725" extrusionOk="0">
                  <a:moveTo>
                    <a:pt x="828" y="1"/>
                  </a:moveTo>
                  <a:cubicBezTo>
                    <a:pt x="828" y="1"/>
                    <a:pt x="116" y="713"/>
                    <a:pt x="56" y="1041"/>
                  </a:cubicBezTo>
                  <a:cubicBezTo>
                    <a:pt x="1" y="1350"/>
                    <a:pt x="213" y="1655"/>
                    <a:pt x="541" y="1715"/>
                  </a:cubicBezTo>
                  <a:cubicBezTo>
                    <a:pt x="574" y="1721"/>
                    <a:pt x="607" y="1724"/>
                    <a:pt x="640" y="1724"/>
                  </a:cubicBezTo>
                  <a:cubicBezTo>
                    <a:pt x="910" y="1724"/>
                    <a:pt x="1162" y="1527"/>
                    <a:pt x="1211" y="1235"/>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716196" y="1999293"/>
              <a:ext cx="33592" cy="22208"/>
            </a:xfrm>
            <a:custGeom>
              <a:avLst/>
              <a:gdLst/>
              <a:ahLst/>
              <a:cxnLst/>
              <a:rect l="l" t="t" r="r" b="b"/>
              <a:pathLst>
                <a:path w="1198" h="792" extrusionOk="0">
                  <a:moveTo>
                    <a:pt x="423" y="1"/>
                  </a:moveTo>
                  <a:cubicBezTo>
                    <a:pt x="417" y="1"/>
                    <a:pt x="412" y="1"/>
                    <a:pt x="407" y="2"/>
                  </a:cubicBezTo>
                  <a:cubicBezTo>
                    <a:pt x="176" y="2"/>
                    <a:pt x="0" y="173"/>
                    <a:pt x="24" y="404"/>
                  </a:cubicBezTo>
                  <a:cubicBezTo>
                    <a:pt x="24" y="616"/>
                    <a:pt x="195" y="792"/>
                    <a:pt x="426" y="792"/>
                  </a:cubicBezTo>
                  <a:cubicBezTo>
                    <a:pt x="638" y="773"/>
                    <a:pt x="1197" y="367"/>
                    <a:pt x="1197" y="367"/>
                  </a:cubicBezTo>
                  <a:cubicBezTo>
                    <a:pt x="1197" y="367"/>
                    <a:pt x="646" y="1"/>
                    <a:pt x="42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627701" y="1955018"/>
              <a:ext cx="35667" cy="48369"/>
            </a:xfrm>
            <a:custGeom>
              <a:avLst/>
              <a:gdLst/>
              <a:ahLst/>
              <a:cxnLst/>
              <a:rect l="l" t="t" r="r" b="b"/>
              <a:pathLst>
                <a:path w="1272" h="1725" extrusionOk="0">
                  <a:moveTo>
                    <a:pt x="828" y="0"/>
                  </a:moveTo>
                  <a:cubicBezTo>
                    <a:pt x="828" y="0"/>
                    <a:pt x="116" y="712"/>
                    <a:pt x="61" y="1040"/>
                  </a:cubicBezTo>
                  <a:cubicBezTo>
                    <a:pt x="1" y="1350"/>
                    <a:pt x="213" y="1659"/>
                    <a:pt x="541" y="1715"/>
                  </a:cubicBezTo>
                  <a:cubicBezTo>
                    <a:pt x="576" y="1721"/>
                    <a:pt x="611" y="1725"/>
                    <a:pt x="645" y="1725"/>
                  </a:cubicBezTo>
                  <a:cubicBezTo>
                    <a:pt x="913" y="1725"/>
                    <a:pt x="1163" y="1525"/>
                    <a:pt x="1216" y="1234"/>
                  </a:cubicBezTo>
                  <a:cubicBezTo>
                    <a:pt x="1271" y="924"/>
                    <a:pt x="828" y="0"/>
                    <a:pt x="82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61125" y="1851354"/>
              <a:ext cx="14160" cy="19039"/>
            </a:xfrm>
            <a:custGeom>
              <a:avLst/>
              <a:gdLst/>
              <a:ahLst/>
              <a:cxnLst/>
              <a:rect l="l" t="t" r="r" b="b"/>
              <a:pathLst>
                <a:path w="505" h="679" extrusionOk="0">
                  <a:moveTo>
                    <a:pt x="329" y="1"/>
                  </a:moveTo>
                  <a:cubicBezTo>
                    <a:pt x="329" y="1"/>
                    <a:pt x="61" y="292"/>
                    <a:pt x="24" y="408"/>
                  </a:cubicBezTo>
                  <a:cubicBezTo>
                    <a:pt x="1" y="542"/>
                    <a:pt x="98" y="657"/>
                    <a:pt x="213" y="676"/>
                  </a:cubicBezTo>
                  <a:cubicBezTo>
                    <a:pt x="227" y="677"/>
                    <a:pt x="240" y="678"/>
                    <a:pt x="253" y="678"/>
                  </a:cubicBezTo>
                  <a:cubicBezTo>
                    <a:pt x="370" y="678"/>
                    <a:pt x="465" y="606"/>
                    <a:pt x="486" y="481"/>
                  </a:cubicBezTo>
                  <a:cubicBezTo>
                    <a:pt x="504" y="366"/>
                    <a:pt x="329" y="1"/>
                    <a:pt x="329"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57452" y="1691105"/>
              <a:ext cx="38359" cy="49350"/>
            </a:xfrm>
            <a:custGeom>
              <a:avLst/>
              <a:gdLst/>
              <a:ahLst/>
              <a:cxnLst/>
              <a:rect l="l" t="t" r="r" b="b"/>
              <a:pathLst>
                <a:path w="1368" h="1760" extrusionOk="0">
                  <a:moveTo>
                    <a:pt x="1021" y="0"/>
                  </a:moveTo>
                  <a:cubicBezTo>
                    <a:pt x="1021" y="0"/>
                    <a:pt x="194" y="675"/>
                    <a:pt x="97" y="980"/>
                  </a:cubicBezTo>
                  <a:cubicBezTo>
                    <a:pt x="0" y="1308"/>
                    <a:pt x="194" y="1636"/>
                    <a:pt x="522" y="1733"/>
                  </a:cubicBezTo>
                  <a:cubicBezTo>
                    <a:pt x="580" y="1751"/>
                    <a:pt x="639" y="1760"/>
                    <a:pt x="697" y="1760"/>
                  </a:cubicBezTo>
                  <a:cubicBezTo>
                    <a:pt x="952" y="1760"/>
                    <a:pt x="1196" y="1594"/>
                    <a:pt x="1271" y="1326"/>
                  </a:cubicBezTo>
                  <a:cubicBezTo>
                    <a:pt x="1368" y="1021"/>
                    <a:pt x="1021" y="0"/>
                    <a:pt x="102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286062" y="1893470"/>
              <a:ext cx="28012" cy="34349"/>
            </a:xfrm>
            <a:custGeom>
              <a:avLst/>
              <a:gdLst/>
              <a:ahLst/>
              <a:cxnLst/>
              <a:rect l="l" t="t" r="r" b="b"/>
              <a:pathLst>
                <a:path w="999" h="1225" extrusionOk="0">
                  <a:moveTo>
                    <a:pt x="93" y="1"/>
                  </a:moveTo>
                  <a:cubicBezTo>
                    <a:pt x="93" y="1"/>
                    <a:pt x="0" y="772"/>
                    <a:pt x="93" y="985"/>
                  </a:cubicBezTo>
                  <a:cubicBezTo>
                    <a:pt x="174" y="1134"/>
                    <a:pt x="333" y="1224"/>
                    <a:pt x="494" y="1224"/>
                  </a:cubicBezTo>
                  <a:cubicBezTo>
                    <a:pt x="562" y="1224"/>
                    <a:pt x="630" y="1208"/>
                    <a:pt x="693" y="1174"/>
                  </a:cubicBezTo>
                  <a:cubicBezTo>
                    <a:pt x="924" y="1059"/>
                    <a:pt x="998" y="791"/>
                    <a:pt x="883" y="578"/>
                  </a:cubicBezTo>
                  <a:cubicBezTo>
                    <a:pt x="786" y="366"/>
                    <a:pt x="93" y="1"/>
                    <a:pt x="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05924" y="1834726"/>
              <a:ext cx="100439" cy="66202"/>
            </a:xfrm>
            <a:custGeom>
              <a:avLst/>
              <a:gdLst/>
              <a:ahLst/>
              <a:cxnLst/>
              <a:rect l="l" t="t" r="r" b="b"/>
              <a:pathLst>
                <a:path w="3582" h="2361" extrusionOk="0">
                  <a:moveTo>
                    <a:pt x="1202" y="0"/>
                  </a:moveTo>
                  <a:cubicBezTo>
                    <a:pt x="1134" y="0"/>
                    <a:pt x="1074" y="5"/>
                    <a:pt x="1022" y="16"/>
                  </a:cubicBezTo>
                  <a:cubicBezTo>
                    <a:pt x="389" y="173"/>
                    <a:pt x="0" y="806"/>
                    <a:pt x="158" y="1444"/>
                  </a:cubicBezTo>
                  <a:cubicBezTo>
                    <a:pt x="288" y="1985"/>
                    <a:pt x="769" y="2360"/>
                    <a:pt x="1304" y="2360"/>
                  </a:cubicBezTo>
                  <a:cubicBezTo>
                    <a:pt x="1395" y="2360"/>
                    <a:pt x="1488" y="2350"/>
                    <a:pt x="1581" y="2327"/>
                  </a:cubicBezTo>
                  <a:cubicBezTo>
                    <a:pt x="2214" y="2174"/>
                    <a:pt x="3581" y="636"/>
                    <a:pt x="3581" y="636"/>
                  </a:cubicBezTo>
                  <a:cubicBezTo>
                    <a:pt x="3581" y="636"/>
                    <a:pt x="1960" y="0"/>
                    <a:pt x="12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a:off x="7776872" y="3977774"/>
            <a:ext cx="1131894" cy="852519"/>
            <a:chOff x="174200" y="1152825"/>
            <a:chExt cx="1519525" cy="1144475"/>
          </a:xfrm>
        </p:grpSpPr>
        <p:sp>
          <p:nvSpPr>
            <p:cNvPr id="64" name="Google Shape;64;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2"/>
          <p:cNvGrpSpPr/>
          <p:nvPr/>
        </p:nvGrpSpPr>
        <p:grpSpPr>
          <a:xfrm>
            <a:off x="4741199" y="4562481"/>
            <a:ext cx="463911" cy="349408"/>
            <a:chOff x="174200" y="1152825"/>
            <a:chExt cx="1519525" cy="1144475"/>
          </a:xfrm>
        </p:grpSpPr>
        <p:sp>
          <p:nvSpPr>
            <p:cNvPr id="85" name="Google Shape;85;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2"/>
          <p:cNvGrpSpPr/>
          <p:nvPr/>
        </p:nvGrpSpPr>
        <p:grpSpPr>
          <a:xfrm>
            <a:off x="2549412" y="3769531"/>
            <a:ext cx="463911" cy="349408"/>
            <a:chOff x="174200" y="1152825"/>
            <a:chExt cx="1519525" cy="1144475"/>
          </a:xfrm>
        </p:grpSpPr>
        <p:sp>
          <p:nvSpPr>
            <p:cNvPr id="106" name="Google Shape;106;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2"/>
          <p:cNvGrpSpPr/>
          <p:nvPr/>
        </p:nvGrpSpPr>
        <p:grpSpPr>
          <a:xfrm>
            <a:off x="260857" y="3350589"/>
            <a:ext cx="540748" cy="354626"/>
            <a:chOff x="2998925" y="1123600"/>
            <a:chExt cx="1154950" cy="757425"/>
          </a:xfrm>
        </p:grpSpPr>
        <p:sp>
          <p:nvSpPr>
            <p:cNvPr id="127" name="Google Shape;12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2"/>
          <p:cNvGrpSpPr/>
          <p:nvPr/>
        </p:nvGrpSpPr>
        <p:grpSpPr>
          <a:xfrm>
            <a:off x="125314" y="3991995"/>
            <a:ext cx="1656832" cy="1013032"/>
            <a:chOff x="3472050" y="3119850"/>
            <a:chExt cx="1762025" cy="1077350"/>
          </a:xfrm>
        </p:grpSpPr>
        <p:sp>
          <p:nvSpPr>
            <p:cNvPr id="142" name="Google Shape;142;p2"/>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2"/>
          <p:cNvGrpSpPr/>
          <p:nvPr/>
        </p:nvGrpSpPr>
        <p:grpSpPr>
          <a:xfrm>
            <a:off x="5761456" y="4562475"/>
            <a:ext cx="689274" cy="452031"/>
            <a:chOff x="2998925" y="1123600"/>
            <a:chExt cx="1154950" cy="757425"/>
          </a:xfrm>
        </p:grpSpPr>
        <p:sp>
          <p:nvSpPr>
            <p:cNvPr id="157" name="Google Shape;15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2"/>
          <p:cNvGrpSpPr/>
          <p:nvPr/>
        </p:nvGrpSpPr>
        <p:grpSpPr>
          <a:xfrm flipH="1">
            <a:off x="3289731" y="4462425"/>
            <a:ext cx="689274" cy="452031"/>
            <a:chOff x="2998925" y="1123600"/>
            <a:chExt cx="1154950" cy="757425"/>
          </a:xfrm>
        </p:grpSpPr>
        <p:sp>
          <p:nvSpPr>
            <p:cNvPr id="172" name="Google Shape;172;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2"/>
          <p:cNvGrpSpPr/>
          <p:nvPr/>
        </p:nvGrpSpPr>
        <p:grpSpPr>
          <a:xfrm>
            <a:off x="1692552" y="4244370"/>
            <a:ext cx="476873" cy="390783"/>
            <a:chOff x="6372100" y="3764900"/>
            <a:chExt cx="1018525" cy="834650"/>
          </a:xfrm>
        </p:grpSpPr>
        <p:sp>
          <p:nvSpPr>
            <p:cNvPr id="187" name="Google Shape;187;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2"/>
          <p:cNvGrpSpPr/>
          <p:nvPr/>
        </p:nvGrpSpPr>
        <p:grpSpPr>
          <a:xfrm>
            <a:off x="7236696" y="4171047"/>
            <a:ext cx="850518" cy="781585"/>
            <a:chOff x="5645775" y="1072250"/>
            <a:chExt cx="1623125" cy="1491575"/>
          </a:xfrm>
        </p:grpSpPr>
        <p:sp>
          <p:nvSpPr>
            <p:cNvPr id="195" name="Google Shape;195;p2"/>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2"/>
          <p:cNvGrpSpPr/>
          <p:nvPr/>
        </p:nvGrpSpPr>
        <p:grpSpPr>
          <a:xfrm>
            <a:off x="4379802" y="4303120"/>
            <a:ext cx="476873" cy="390783"/>
            <a:chOff x="6372100" y="3764900"/>
            <a:chExt cx="1018525" cy="834650"/>
          </a:xfrm>
        </p:grpSpPr>
        <p:sp>
          <p:nvSpPr>
            <p:cNvPr id="208" name="Google Shape;208;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2"/>
          <p:cNvGrpSpPr/>
          <p:nvPr/>
        </p:nvGrpSpPr>
        <p:grpSpPr>
          <a:xfrm>
            <a:off x="3289727" y="3748845"/>
            <a:ext cx="476873" cy="390783"/>
            <a:chOff x="6372100" y="3764900"/>
            <a:chExt cx="1018525" cy="834650"/>
          </a:xfrm>
        </p:grpSpPr>
        <p:sp>
          <p:nvSpPr>
            <p:cNvPr id="216" name="Google Shape;216;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5">
    <p:spTree>
      <p:nvGrpSpPr>
        <p:cNvPr id="1" name="Shape 368"/>
        <p:cNvGrpSpPr/>
        <p:nvPr/>
      </p:nvGrpSpPr>
      <p:grpSpPr>
        <a:xfrm>
          <a:off x="0" y="0"/>
          <a:ext cx="0" cy="0"/>
          <a:chOff x="0" y="0"/>
          <a:chExt cx="0" cy="0"/>
        </a:xfrm>
      </p:grpSpPr>
      <p:sp>
        <p:nvSpPr>
          <p:cNvPr id="369" name="Google Shape;369;p18"/>
          <p:cNvSpPr/>
          <p:nvPr/>
        </p:nvSpPr>
        <p:spPr>
          <a:xfrm>
            <a:off x="6613475" y="96078"/>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0" y="2509397"/>
            <a:ext cx="9143994" cy="263794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1537841" y="671175"/>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18"/>
          <p:cNvSpPr/>
          <p:nvPr/>
        </p:nvSpPr>
        <p:spPr>
          <a:xfrm>
            <a:off x="0" y="4740100"/>
            <a:ext cx="9143966" cy="40475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5_2">
    <p:spTree>
      <p:nvGrpSpPr>
        <p:cNvPr id="1" name="Shape 381"/>
        <p:cNvGrpSpPr/>
        <p:nvPr/>
      </p:nvGrpSpPr>
      <p:grpSpPr>
        <a:xfrm>
          <a:off x="0" y="0"/>
          <a:ext cx="0" cy="0"/>
          <a:chOff x="0" y="0"/>
          <a:chExt cx="0" cy="0"/>
        </a:xfrm>
      </p:grpSpPr>
      <p:sp>
        <p:nvSpPr>
          <p:cNvPr id="382" name="Google Shape;382;p20"/>
          <p:cNvSpPr/>
          <p:nvPr/>
        </p:nvSpPr>
        <p:spPr>
          <a:xfrm>
            <a:off x="0" y="2509397"/>
            <a:ext cx="9143994" cy="263794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flipH="1">
            <a:off x="34" y="4667963"/>
            <a:ext cx="9143966" cy="477351"/>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6130825" y="135028"/>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1235291" y="984750"/>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7693011" y="1822550"/>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4">
  <p:cSld name="CUSTOM_5_2_1">
    <p:spTree>
      <p:nvGrpSpPr>
        <p:cNvPr id="1" name="Shape 388"/>
        <p:cNvGrpSpPr/>
        <p:nvPr/>
      </p:nvGrpSpPr>
      <p:grpSpPr>
        <a:xfrm>
          <a:off x="0" y="0"/>
          <a:ext cx="0" cy="0"/>
          <a:chOff x="0" y="0"/>
          <a:chExt cx="0" cy="0"/>
        </a:xfrm>
      </p:grpSpPr>
      <p:sp>
        <p:nvSpPr>
          <p:cNvPr id="389" name="Google Shape;389;p21"/>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0" name="Google Shape;390;p21"/>
          <p:cNvSpPr/>
          <p:nvPr/>
        </p:nvSpPr>
        <p:spPr>
          <a:xfrm>
            <a:off x="0" y="3969076"/>
            <a:ext cx="9143994" cy="1178270"/>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1"/>
          <p:cNvSpPr/>
          <p:nvPr/>
        </p:nvSpPr>
        <p:spPr>
          <a:xfrm>
            <a:off x="6130825" y="135028"/>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1"/>
          <p:cNvSpPr/>
          <p:nvPr/>
        </p:nvSpPr>
        <p:spPr>
          <a:xfrm>
            <a:off x="-1328941" y="703800"/>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1"/>
          <p:cNvSpPr/>
          <p:nvPr/>
        </p:nvSpPr>
        <p:spPr>
          <a:xfrm>
            <a:off x="7693011" y="1822550"/>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1"/>
          <p:cNvSpPr/>
          <p:nvPr/>
        </p:nvSpPr>
        <p:spPr>
          <a:xfrm flipH="1">
            <a:off x="0" y="4372356"/>
            <a:ext cx="9143994" cy="77499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ive columns ">
  <p:cSld name="CUSTOM_5_2_1_2_1_1">
    <p:spTree>
      <p:nvGrpSpPr>
        <p:cNvPr id="1" name="Shape 427"/>
        <p:cNvGrpSpPr/>
        <p:nvPr/>
      </p:nvGrpSpPr>
      <p:grpSpPr>
        <a:xfrm>
          <a:off x="0" y="0"/>
          <a:ext cx="0" cy="0"/>
          <a:chOff x="0" y="0"/>
          <a:chExt cx="0" cy="0"/>
        </a:xfrm>
      </p:grpSpPr>
      <p:sp>
        <p:nvSpPr>
          <p:cNvPr id="428" name="Google Shape;428;p25"/>
          <p:cNvSpPr/>
          <p:nvPr/>
        </p:nvSpPr>
        <p:spPr>
          <a:xfrm>
            <a:off x="0" y="3346548"/>
            <a:ext cx="9143994" cy="1800800"/>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flipH="1">
            <a:off x="6" y="4241373"/>
            <a:ext cx="9143994" cy="90596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0" y="4553501"/>
            <a:ext cx="9143966" cy="59134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7207625" y="620903"/>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1423216" y="871200"/>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253499" y="172950"/>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5" name="Google Shape;435;p25"/>
          <p:cNvSpPr txBox="1">
            <a:spLocks noGrp="1"/>
          </p:cNvSpPr>
          <p:nvPr>
            <p:ph type="subTitle" idx="1"/>
          </p:nvPr>
        </p:nvSpPr>
        <p:spPr>
          <a:xfrm>
            <a:off x="724125" y="2343373"/>
            <a:ext cx="2316000" cy="5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6" name="Google Shape;436;p25"/>
          <p:cNvSpPr txBox="1">
            <a:spLocks noGrp="1"/>
          </p:cNvSpPr>
          <p:nvPr>
            <p:ph type="title" idx="2"/>
          </p:nvPr>
        </p:nvSpPr>
        <p:spPr>
          <a:xfrm>
            <a:off x="724125" y="1969878"/>
            <a:ext cx="23160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7" name="Google Shape;437;p25"/>
          <p:cNvSpPr txBox="1">
            <a:spLocks noGrp="1"/>
          </p:cNvSpPr>
          <p:nvPr>
            <p:ph type="subTitle" idx="3"/>
          </p:nvPr>
        </p:nvSpPr>
        <p:spPr>
          <a:xfrm>
            <a:off x="3413999" y="2343373"/>
            <a:ext cx="2316000" cy="5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8" name="Google Shape;438;p25"/>
          <p:cNvSpPr txBox="1">
            <a:spLocks noGrp="1"/>
          </p:cNvSpPr>
          <p:nvPr>
            <p:ph type="title" idx="4"/>
          </p:nvPr>
        </p:nvSpPr>
        <p:spPr>
          <a:xfrm>
            <a:off x="3414000" y="1969878"/>
            <a:ext cx="23160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9" name="Google Shape;439;p25"/>
          <p:cNvSpPr txBox="1">
            <a:spLocks noGrp="1"/>
          </p:cNvSpPr>
          <p:nvPr>
            <p:ph type="subTitle" idx="5"/>
          </p:nvPr>
        </p:nvSpPr>
        <p:spPr>
          <a:xfrm>
            <a:off x="6103872" y="2343373"/>
            <a:ext cx="2316000" cy="5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40" name="Google Shape;440;p25"/>
          <p:cNvSpPr txBox="1">
            <a:spLocks noGrp="1"/>
          </p:cNvSpPr>
          <p:nvPr>
            <p:ph type="title" idx="6"/>
          </p:nvPr>
        </p:nvSpPr>
        <p:spPr>
          <a:xfrm>
            <a:off x="6103874" y="1969878"/>
            <a:ext cx="23160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1" name="Google Shape;441;p25"/>
          <p:cNvSpPr txBox="1">
            <a:spLocks noGrp="1"/>
          </p:cNvSpPr>
          <p:nvPr>
            <p:ph type="subTitle" idx="7"/>
          </p:nvPr>
        </p:nvSpPr>
        <p:spPr>
          <a:xfrm>
            <a:off x="2069062" y="3897427"/>
            <a:ext cx="2316000" cy="5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42" name="Google Shape;442;p25"/>
          <p:cNvSpPr txBox="1">
            <a:spLocks noGrp="1"/>
          </p:cNvSpPr>
          <p:nvPr>
            <p:ph type="title" idx="8"/>
          </p:nvPr>
        </p:nvSpPr>
        <p:spPr>
          <a:xfrm>
            <a:off x="2069063" y="3531194"/>
            <a:ext cx="23160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3" name="Google Shape;443;p25"/>
          <p:cNvSpPr txBox="1">
            <a:spLocks noGrp="1"/>
          </p:cNvSpPr>
          <p:nvPr>
            <p:ph type="subTitle" idx="9"/>
          </p:nvPr>
        </p:nvSpPr>
        <p:spPr>
          <a:xfrm>
            <a:off x="4758936" y="3897427"/>
            <a:ext cx="2316000" cy="5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44" name="Google Shape;444;p25"/>
          <p:cNvSpPr txBox="1">
            <a:spLocks noGrp="1"/>
          </p:cNvSpPr>
          <p:nvPr>
            <p:ph type="title" idx="13"/>
          </p:nvPr>
        </p:nvSpPr>
        <p:spPr>
          <a:xfrm>
            <a:off x="4758937" y="3531194"/>
            <a:ext cx="23160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5" name="Google Shape;445;p25"/>
          <p:cNvSpPr txBox="1">
            <a:spLocks noGrp="1"/>
          </p:cNvSpPr>
          <p:nvPr>
            <p:ph type="title" idx="14"/>
          </p:nvPr>
        </p:nvSpPr>
        <p:spPr>
          <a:xfrm>
            <a:off x="724125" y="1604340"/>
            <a:ext cx="2316000" cy="3735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6" name="Google Shape;446;p25"/>
          <p:cNvSpPr txBox="1">
            <a:spLocks noGrp="1"/>
          </p:cNvSpPr>
          <p:nvPr>
            <p:ph type="title" idx="15"/>
          </p:nvPr>
        </p:nvSpPr>
        <p:spPr>
          <a:xfrm>
            <a:off x="3414000" y="1604340"/>
            <a:ext cx="2316000" cy="3735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7" name="Google Shape;447;p25"/>
          <p:cNvSpPr txBox="1">
            <a:spLocks noGrp="1"/>
          </p:cNvSpPr>
          <p:nvPr>
            <p:ph type="title" idx="16"/>
          </p:nvPr>
        </p:nvSpPr>
        <p:spPr>
          <a:xfrm>
            <a:off x="6103874" y="1604340"/>
            <a:ext cx="2316000" cy="3735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8" name="Google Shape;448;p25"/>
          <p:cNvSpPr txBox="1">
            <a:spLocks noGrp="1"/>
          </p:cNvSpPr>
          <p:nvPr>
            <p:ph type="title" idx="17"/>
          </p:nvPr>
        </p:nvSpPr>
        <p:spPr>
          <a:xfrm>
            <a:off x="2069063" y="3165657"/>
            <a:ext cx="2316000" cy="3735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9" name="Google Shape;449;p25"/>
          <p:cNvSpPr txBox="1">
            <a:spLocks noGrp="1"/>
          </p:cNvSpPr>
          <p:nvPr>
            <p:ph type="title" idx="18"/>
          </p:nvPr>
        </p:nvSpPr>
        <p:spPr>
          <a:xfrm>
            <a:off x="4758937" y="3165657"/>
            <a:ext cx="2316000" cy="3735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1">
  <p:cSld name="CUSTOM_5_2_1_2_1_1_1">
    <p:spTree>
      <p:nvGrpSpPr>
        <p:cNvPr id="1" name="Shape 450"/>
        <p:cNvGrpSpPr/>
        <p:nvPr/>
      </p:nvGrpSpPr>
      <p:grpSpPr>
        <a:xfrm>
          <a:off x="0" y="0"/>
          <a:ext cx="0" cy="0"/>
          <a:chOff x="0" y="0"/>
          <a:chExt cx="0" cy="0"/>
        </a:xfrm>
      </p:grpSpPr>
      <p:sp>
        <p:nvSpPr>
          <p:cNvPr id="451" name="Google Shape;451;p26"/>
          <p:cNvSpPr/>
          <p:nvPr/>
        </p:nvSpPr>
        <p:spPr>
          <a:xfrm>
            <a:off x="0" y="2509397"/>
            <a:ext cx="9143994" cy="263794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6"/>
          <p:cNvSpPr/>
          <p:nvPr/>
        </p:nvSpPr>
        <p:spPr>
          <a:xfrm>
            <a:off x="0" y="4187050"/>
            <a:ext cx="9143966" cy="956645"/>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a:off x="6872800" y="1060603"/>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a:off x="-1423216" y="685400"/>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p:nvPr/>
        </p:nvSpPr>
        <p:spPr>
          <a:xfrm>
            <a:off x="253499" y="172950"/>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7" name="Google Shape;457;p26"/>
          <p:cNvSpPr txBox="1">
            <a:spLocks noGrp="1"/>
          </p:cNvSpPr>
          <p:nvPr>
            <p:ph type="subTitle" idx="1"/>
          </p:nvPr>
        </p:nvSpPr>
        <p:spPr>
          <a:xfrm>
            <a:off x="1707410" y="1663445"/>
            <a:ext cx="3813900" cy="3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58" name="Google Shape;458;p26"/>
          <p:cNvSpPr txBox="1">
            <a:spLocks noGrp="1"/>
          </p:cNvSpPr>
          <p:nvPr>
            <p:ph type="title" idx="2"/>
          </p:nvPr>
        </p:nvSpPr>
        <p:spPr>
          <a:xfrm>
            <a:off x="1707596" y="1306975"/>
            <a:ext cx="3813900" cy="439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26"/>
          <p:cNvSpPr txBox="1">
            <a:spLocks noGrp="1"/>
          </p:cNvSpPr>
          <p:nvPr>
            <p:ph type="title" idx="3" hasCustomPrompt="1"/>
          </p:nvPr>
        </p:nvSpPr>
        <p:spPr>
          <a:xfrm>
            <a:off x="720012" y="1470812"/>
            <a:ext cx="9039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lt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0" name="Google Shape;460;p26"/>
          <p:cNvSpPr txBox="1">
            <a:spLocks noGrp="1"/>
          </p:cNvSpPr>
          <p:nvPr>
            <p:ph type="subTitle" idx="4"/>
          </p:nvPr>
        </p:nvSpPr>
        <p:spPr>
          <a:xfrm>
            <a:off x="1707393" y="2461297"/>
            <a:ext cx="3813900" cy="3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1" name="Google Shape;461;p26"/>
          <p:cNvSpPr txBox="1">
            <a:spLocks noGrp="1"/>
          </p:cNvSpPr>
          <p:nvPr>
            <p:ph type="title" idx="5"/>
          </p:nvPr>
        </p:nvSpPr>
        <p:spPr>
          <a:xfrm>
            <a:off x="1707852" y="2100189"/>
            <a:ext cx="3813900" cy="439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26"/>
          <p:cNvSpPr txBox="1">
            <a:spLocks noGrp="1"/>
          </p:cNvSpPr>
          <p:nvPr>
            <p:ph type="title" idx="6" hasCustomPrompt="1"/>
          </p:nvPr>
        </p:nvSpPr>
        <p:spPr>
          <a:xfrm>
            <a:off x="720000" y="2269433"/>
            <a:ext cx="9039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lt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3" name="Google Shape;463;p26"/>
          <p:cNvSpPr txBox="1">
            <a:spLocks noGrp="1"/>
          </p:cNvSpPr>
          <p:nvPr>
            <p:ph type="subTitle" idx="7"/>
          </p:nvPr>
        </p:nvSpPr>
        <p:spPr>
          <a:xfrm>
            <a:off x="1707410" y="3259148"/>
            <a:ext cx="3813900" cy="3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4" name="Google Shape;464;p26"/>
          <p:cNvSpPr txBox="1">
            <a:spLocks noGrp="1"/>
          </p:cNvSpPr>
          <p:nvPr>
            <p:ph type="title" idx="8"/>
          </p:nvPr>
        </p:nvSpPr>
        <p:spPr>
          <a:xfrm>
            <a:off x="1707596" y="2893404"/>
            <a:ext cx="3813900" cy="439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5" name="Google Shape;465;p26"/>
          <p:cNvSpPr txBox="1">
            <a:spLocks noGrp="1"/>
          </p:cNvSpPr>
          <p:nvPr>
            <p:ph type="title" idx="9" hasCustomPrompt="1"/>
          </p:nvPr>
        </p:nvSpPr>
        <p:spPr>
          <a:xfrm>
            <a:off x="720002" y="3068054"/>
            <a:ext cx="9039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lt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6" name="Google Shape;466;p26"/>
          <p:cNvSpPr txBox="1">
            <a:spLocks noGrp="1"/>
          </p:cNvSpPr>
          <p:nvPr>
            <p:ph type="subTitle" idx="13"/>
          </p:nvPr>
        </p:nvSpPr>
        <p:spPr>
          <a:xfrm>
            <a:off x="1707348" y="4057000"/>
            <a:ext cx="3813900" cy="3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7" name="Google Shape;467;p26"/>
          <p:cNvSpPr txBox="1">
            <a:spLocks noGrp="1"/>
          </p:cNvSpPr>
          <p:nvPr>
            <p:ph type="title" idx="14"/>
          </p:nvPr>
        </p:nvSpPr>
        <p:spPr>
          <a:xfrm>
            <a:off x="1707806" y="3686618"/>
            <a:ext cx="3813900" cy="439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8" name="Google Shape;468;p26"/>
          <p:cNvSpPr txBox="1">
            <a:spLocks noGrp="1"/>
          </p:cNvSpPr>
          <p:nvPr>
            <p:ph type="title" idx="15" hasCustomPrompt="1"/>
          </p:nvPr>
        </p:nvSpPr>
        <p:spPr>
          <a:xfrm>
            <a:off x="720000" y="3866675"/>
            <a:ext cx="9039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solidFill>
                  <a:schemeClr val="lt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5">
  <p:cSld name="CUSTOM_5_2_1_1">
    <p:spTree>
      <p:nvGrpSpPr>
        <p:cNvPr id="1" name="Shape 469"/>
        <p:cNvGrpSpPr/>
        <p:nvPr/>
      </p:nvGrpSpPr>
      <p:grpSpPr>
        <a:xfrm>
          <a:off x="0" y="0"/>
          <a:ext cx="0" cy="0"/>
          <a:chOff x="0" y="0"/>
          <a:chExt cx="0" cy="0"/>
        </a:xfrm>
      </p:grpSpPr>
      <p:sp>
        <p:nvSpPr>
          <p:cNvPr id="470" name="Google Shape;470;p27"/>
          <p:cNvSpPr/>
          <p:nvPr/>
        </p:nvSpPr>
        <p:spPr>
          <a:xfrm>
            <a:off x="1910009" y="2278800"/>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1" name="Google Shape;471;p27"/>
          <p:cNvGrpSpPr/>
          <p:nvPr/>
        </p:nvGrpSpPr>
        <p:grpSpPr>
          <a:xfrm>
            <a:off x="0" y="3117700"/>
            <a:ext cx="9143991" cy="2025803"/>
            <a:chOff x="0" y="3117700"/>
            <a:chExt cx="9143991" cy="2025803"/>
          </a:xfrm>
        </p:grpSpPr>
        <p:sp>
          <p:nvSpPr>
            <p:cNvPr id="472" name="Google Shape;472;p27"/>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7"/>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7"/>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7"/>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7"/>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7"/>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7"/>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7"/>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7"/>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7"/>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7"/>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7"/>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7"/>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 name="Google Shape;485;p27"/>
          <p:cNvSpPr/>
          <p:nvPr/>
        </p:nvSpPr>
        <p:spPr>
          <a:xfrm>
            <a:off x="364400" y="540003"/>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7"/>
          <p:cNvSpPr/>
          <p:nvPr/>
        </p:nvSpPr>
        <p:spPr>
          <a:xfrm>
            <a:off x="5224574" y="970325"/>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7"/>
          <p:cNvSpPr txBox="1">
            <a:spLocks noGrp="1"/>
          </p:cNvSpPr>
          <p:nvPr>
            <p:ph type="title"/>
          </p:nvPr>
        </p:nvSpPr>
        <p:spPr>
          <a:xfrm>
            <a:off x="5485450" y="1995700"/>
            <a:ext cx="2938500" cy="561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6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88" name="Google Shape;488;p27"/>
          <p:cNvSpPr txBox="1">
            <a:spLocks noGrp="1"/>
          </p:cNvSpPr>
          <p:nvPr>
            <p:ph type="body" idx="1"/>
          </p:nvPr>
        </p:nvSpPr>
        <p:spPr>
          <a:xfrm>
            <a:off x="4517850" y="2534875"/>
            <a:ext cx="3906300" cy="4062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SzPts val="1400"/>
              <a:buChar char="●"/>
              <a:defRPr sz="1600">
                <a:solidFill>
                  <a:schemeClr val="dk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89" name="Google Shape;489;p27"/>
          <p:cNvSpPr txBox="1">
            <a:spLocks noGrp="1"/>
          </p:cNvSpPr>
          <p:nvPr>
            <p:ph type="title" idx="2" hasCustomPrompt="1"/>
          </p:nvPr>
        </p:nvSpPr>
        <p:spPr>
          <a:xfrm>
            <a:off x="5485450" y="1276000"/>
            <a:ext cx="2938500" cy="719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6000">
                <a:solidFill>
                  <a:schemeClr val="l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6">
  <p:cSld name="CUSTOM_5_2_1_1_1">
    <p:spTree>
      <p:nvGrpSpPr>
        <p:cNvPr id="1" name="Shape 490"/>
        <p:cNvGrpSpPr/>
        <p:nvPr/>
      </p:nvGrpSpPr>
      <p:grpSpPr>
        <a:xfrm>
          <a:off x="0" y="0"/>
          <a:ext cx="0" cy="0"/>
          <a:chOff x="0" y="0"/>
          <a:chExt cx="0" cy="0"/>
        </a:xfrm>
      </p:grpSpPr>
      <p:grpSp>
        <p:nvGrpSpPr>
          <p:cNvPr id="491" name="Google Shape;491;p28"/>
          <p:cNvGrpSpPr/>
          <p:nvPr/>
        </p:nvGrpSpPr>
        <p:grpSpPr>
          <a:xfrm>
            <a:off x="0" y="2420410"/>
            <a:ext cx="9144019" cy="2723089"/>
            <a:chOff x="0" y="2420410"/>
            <a:chExt cx="9144019" cy="2723089"/>
          </a:xfrm>
        </p:grpSpPr>
        <p:sp>
          <p:nvSpPr>
            <p:cNvPr id="492" name="Google Shape;492;p28"/>
            <p:cNvSpPr/>
            <p:nvPr/>
          </p:nvSpPr>
          <p:spPr>
            <a:xfrm>
              <a:off x="0" y="2427593"/>
              <a:ext cx="6723895" cy="2321968"/>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8"/>
            <p:cNvSpPr/>
            <p:nvPr/>
          </p:nvSpPr>
          <p:spPr>
            <a:xfrm>
              <a:off x="2573469" y="2807042"/>
              <a:ext cx="2165546" cy="486976"/>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8"/>
            <p:cNvSpPr/>
            <p:nvPr/>
          </p:nvSpPr>
          <p:spPr>
            <a:xfrm>
              <a:off x="550751" y="2420410"/>
              <a:ext cx="1808154" cy="512397"/>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8"/>
            <p:cNvSpPr/>
            <p:nvPr/>
          </p:nvSpPr>
          <p:spPr>
            <a:xfrm>
              <a:off x="2559102" y="3096187"/>
              <a:ext cx="1210086" cy="1322891"/>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8"/>
            <p:cNvSpPr/>
            <p:nvPr/>
          </p:nvSpPr>
          <p:spPr>
            <a:xfrm>
              <a:off x="5612684" y="3279288"/>
              <a:ext cx="3531335" cy="841577"/>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8"/>
            <p:cNvSpPr/>
            <p:nvPr/>
          </p:nvSpPr>
          <p:spPr>
            <a:xfrm>
              <a:off x="5414892" y="3313676"/>
              <a:ext cx="1496091" cy="992923"/>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8"/>
            <p:cNvSpPr/>
            <p:nvPr/>
          </p:nvSpPr>
          <p:spPr>
            <a:xfrm>
              <a:off x="5862775" y="3306492"/>
              <a:ext cx="1048215" cy="465125"/>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7314073" y="3272104"/>
              <a:ext cx="1300975" cy="300186"/>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8"/>
            <p:cNvSpPr/>
            <p:nvPr/>
          </p:nvSpPr>
          <p:spPr>
            <a:xfrm>
              <a:off x="0" y="3563052"/>
              <a:ext cx="9143966" cy="44585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8"/>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8"/>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8"/>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8"/>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8"/>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28"/>
          <p:cNvSpPr/>
          <p:nvPr/>
        </p:nvSpPr>
        <p:spPr>
          <a:xfrm>
            <a:off x="6348400" y="2322453"/>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8"/>
          <p:cNvSpPr/>
          <p:nvPr/>
        </p:nvSpPr>
        <p:spPr>
          <a:xfrm>
            <a:off x="-871516" y="704625"/>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8"/>
          <p:cNvSpPr/>
          <p:nvPr/>
        </p:nvSpPr>
        <p:spPr>
          <a:xfrm>
            <a:off x="6136899" y="717550"/>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txBox="1">
            <a:spLocks noGrp="1"/>
          </p:cNvSpPr>
          <p:nvPr>
            <p:ph type="title"/>
          </p:nvPr>
        </p:nvSpPr>
        <p:spPr>
          <a:xfrm>
            <a:off x="3168000" y="1496750"/>
            <a:ext cx="2808000" cy="561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6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7" name="Google Shape;517;p28"/>
          <p:cNvSpPr txBox="1">
            <a:spLocks noGrp="1"/>
          </p:cNvSpPr>
          <p:nvPr>
            <p:ph type="title" idx="2" hasCustomPrompt="1"/>
          </p:nvPr>
        </p:nvSpPr>
        <p:spPr>
          <a:xfrm>
            <a:off x="3168000" y="777050"/>
            <a:ext cx="2808000" cy="719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000">
                <a:solidFill>
                  <a:schemeClr val="l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518" name="Google Shape;518;p28"/>
          <p:cNvSpPr txBox="1">
            <a:spLocks noGrp="1"/>
          </p:cNvSpPr>
          <p:nvPr>
            <p:ph type="body" idx="1"/>
          </p:nvPr>
        </p:nvSpPr>
        <p:spPr>
          <a:xfrm>
            <a:off x="2552850" y="2065025"/>
            <a:ext cx="4038300" cy="4062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600">
                <a:solidFill>
                  <a:schemeClr val="dk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CUSTOM_5_2_1_1_1_1">
    <p:spTree>
      <p:nvGrpSpPr>
        <p:cNvPr id="1" name="Shape 519"/>
        <p:cNvGrpSpPr/>
        <p:nvPr/>
      </p:nvGrpSpPr>
      <p:grpSpPr>
        <a:xfrm>
          <a:off x="0" y="0"/>
          <a:ext cx="0" cy="0"/>
          <a:chOff x="0" y="0"/>
          <a:chExt cx="0" cy="0"/>
        </a:xfrm>
      </p:grpSpPr>
      <p:sp>
        <p:nvSpPr>
          <p:cNvPr id="520" name="Google Shape;520;p29"/>
          <p:cNvSpPr/>
          <p:nvPr/>
        </p:nvSpPr>
        <p:spPr>
          <a:xfrm>
            <a:off x="-1" y="3037275"/>
            <a:ext cx="9143994" cy="211008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9"/>
          <p:cNvSpPr/>
          <p:nvPr/>
        </p:nvSpPr>
        <p:spPr>
          <a:xfrm flipH="1">
            <a:off x="461684" y="1717703"/>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9"/>
          <p:cNvSpPr/>
          <p:nvPr/>
        </p:nvSpPr>
        <p:spPr>
          <a:xfrm flipH="1">
            <a:off x="3041482" y="609675"/>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9"/>
          <p:cNvSpPr/>
          <p:nvPr/>
        </p:nvSpPr>
        <p:spPr>
          <a:xfrm flipH="1">
            <a:off x="3110043" y="3067550"/>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9"/>
          <p:cNvSpPr txBox="1">
            <a:spLocks noGrp="1"/>
          </p:cNvSpPr>
          <p:nvPr>
            <p:ph type="title"/>
          </p:nvPr>
        </p:nvSpPr>
        <p:spPr>
          <a:xfrm>
            <a:off x="5616000" y="1915275"/>
            <a:ext cx="2808000" cy="561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6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25" name="Google Shape;525;p29"/>
          <p:cNvSpPr txBox="1">
            <a:spLocks noGrp="1"/>
          </p:cNvSpPr>
          <p:nvPr>
            <p:ph type="body" idx="1"/>
          </p:nvPr>
        </p:nvSpPr>
        <p:spPr>
          <a:xfrm>
            <a:off x="4452375" y="2476275"/>
            <a:ext cx="3971700" cy="4062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SzPts val="1400"/>
              <a:buChar char="●"/>
              <a:defRPr sz="1600">
                <a:solidFill>
                  <a:schemeClr val="dk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26" name="Google Shape;526;p29"/>
          <p:cNvSpPr txBox="1">
            <a:spLocks noGrp="1"/>
          </p:cNvSpPr>
          <p:nvPr>
            <p:ph type="title" idx="2" hasCustomPrompt="1"/>
          </p:nvPr>
        </p:nvSpPr>
        <p:spPr>
          <a:xfrm>
            <a:off x="5616000" y="1195575"/>
            <a:ext cx="2808000" cy="719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6000">
                <a:solidFill>
                  <a:schemeClr val="l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10">
    <p:spTree>
      <p:nvGrpSpPr>
        <p:cNvPr id="1" name="Shape 535"/>
        <p:cNvGrpSpPr/>
        <p:nvPr/>
      </p:nvGrpSpPr>
      <p:grpSpPr>
        <a:xfrm>
          <a:off x="0" y="0"/>
          <a:ext cx="0" cy="0"/>
          <a:chOff x="0" y="0"/>
          <a:chExt cx="0" cy="0"/>
        </a:xfrm>
      </p:grpSpPr>
      <p:sp>
        <p:nvSpPr>
          <p:cNvPr id="536" name="Google Shape;536;p31"/>
          <p:cNvSpPr/>
          <p:nvPr/>
        </p:nvSpPr>
        <p:spPr>
          <a:xfrm>
            <a:off x="0" y="3339273"/>
            <a:ext cx="9143994" cy="180807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1"/>
          <p:cNvSpPr/>
          <p:nvPr/>
        </p:nvSpPr>
        <p:spPr>
          <a:xfrm>
            <a:off x="0" y="3761224"/>
            <a:ext cx="9143994" cy="138611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1"/>
          <p:cNvSpPr/>
          <p:nvPr/>
        </p:nvSpPr>
        <p:spPr>
          <a:xfrm flipH="1">
            <a:off x="34" y="4238773"/>
            <a:ext cx="9143966" cy="90473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1"/>
          <p:cNvSpPr/>
          <p:nvPr/>
        </p:nvSpPr>
        <p:spPr>
          <a:xfrm>
            <a:off x="6872800" y="1060603"/>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1"/>
          <p:cNvSpPr/>
          <p:nvPr/>
        </p:nvSpPr>
        <p:spPr>
          <a:xfrm>
            <a:off x="-1423216" y="1441125"/>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1"/>
          <p:cNvSpPr/>
          <p:nvPr/>
        </p:nvSpPr>
        <p:spPr>
          <a:xfrm>
            <a:off x="253499" y="172950"/>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1"/>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3" name="Google Shape;543;p31"/>
          <p:cNvSpPr txBox="1">
            <a:spLocks noGrp="1"/>
          </p:cNvSpPr>
          <p:nvPr>
            <p:ph type="subTitle" idx="1"/>
          </p:nvPr>
        </p:nvSpPr>
        <p:spPr>
          <a:xfrm>
            <a:off x="2005050" y="1962373"/>
            <a:ext cx="2139300" cy="532500"/>
          </a:xfrm>
          <a:prstGeom prst="rect">
            <a:avLst/>
          </a:prstGeom>
        </p:spPr>
        <p:txBody>
          <a:bodyPr spcFirstLastPara="1" wrap="square" lIns="91425" tIns="91425" rIns="91425" bIns="91425" anchor="t" anchorCtr="0">
            <a:noAutofit/>
          </a:bodyPr>
          <a:lstStyle>
            <a:lvl1pPr marR="23369"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44" name="Google Shape;544;p31"/>
          <p:cNvSpPr txBox="1">
            <a:spLocks noGrp="1"/>
          </p:cNvSpPr>
          <p:nvPr>
            <p:ph type="title" idx="2"/>
          </p:nvPr>
        </p:nvSpPr>
        <p:spPr>
          <a:xfrm>
            <a:off x="2004961" y="1602200"/>
            <a:ext cx="2139300" cy="377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5" name="Google Shape;545;p31"/>
          <p:cNvSpPr txBox="1">
            <a:spLocks noGrp="1"/>
          </p:cNvSpPr>
          <p:nvPr>
            <p:ph type="subTitle" idx="3"/>
          </p:nvPr>
        </p:nvSpPr>
        <p:spPr>
          <a:xfrm>
            <a:off x="4999724" y="1962373"/>
            <a:ext cx="2139300" cy="532500"/>
          </a:xfrm>
          <a:prstGeom prst="rect">
            <a:avLst/>
          </a:prstGeom>
        </p:spPr>
        <p:txBody>
          <a:bodyPr spcFirstLastPara="1" wrap="square" lIns="91425" tIns="91425" rIns="91425" bIns="91425" anchor="t" anchorCtr="0">
            <a:noAutofit/>
          </a:bodyPr>
          <a:lstStyle>
            <a:lvl1pPr marR="16427"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46" name="Google Shape;546;p31"/>
          <p:cNvSpPr txBox="1">
            <a:spLocks noGrp="1"/>
          </p:cNvSpPr>
          <p:nvPr>
            <p:ph type="title" idx="4"/>
          </p:nvPr>
        </p:nvSpPr>
        <p:spPr>
          <a:xfrm>
            <a:off x="4999653" y="1602200"/>
            <a:ext cx="2139300" cy="377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7" name="Google Shape;547;p31"/>
          <p:cNvSpPr txBox="1">
            <a:spLocks noGrp="1"/>
          </p:cNvSpPr>
          <p:nvPr>
            <p:ph type="subTitle" idx="5"/>
          </p:nvPr>
        </p:nvSpPr>
        <p:spPr>
          <a:xfrm>
            <a:off x="2004950" y="3442013"/>
            <a:ext cx="2139300" cy="532500"/>
          </a:xfrm>
          <a:prstGeom prst="rect">
            <a:avLst/>
          </a:prstGeom>
        </p:spPr>
        <p:txBody>
          <a:bodyPr spcFirstLastPara="1" wrap="square" lIns="91425" tIns="91425" rIns="91425" bIns="91425" anchor="t" anchorCtr="0">
            <a:noAutofit/>
          </a:bodyPr>
          <a:lstStyle>
            <a:lvl1pPr marR="23369"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48" name="Google Shape;548;p31"/>
          <p:cNvSpPr txBox="1">
            <a:spLocks noGrp="1"/>
          </p:cNvSpPr>
          <p:nvPr>
            <p:ph type="title" idx="6"/>
          </p:nvPr>
        </p:nvSpPr>
        <p:spPr>
          <a:xfrm>
            <a:off x="2004961" y="3081833"/>
            <a:ext cx="2139300" cy="377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9" name="Google Shape;549;p31"/>
          <p:cNvSpPr txBox="1">
            <a:spLocks noGrp="1"/>
          </p:cNvSpPr>
          <p:nvPr>
            <p:ph type="subTitle" idx="7"/>
          </p:nvPr>
        </p:nvSpPr>
        <p:spPr>
          <a:xfrm>
            <a:off x="4999600" y="3442013"/>
            <a:ext cx="2139300" cy="532500"/>
          </a:xfrm>
          <a:prstGeom prst="rect">
            <a:avLst/>
          </a:prstGeom>
        </p:spPr>
        <p:txBody>
          <a:bodyPr spcFirstLastPara="1" wrap="square" lIns="91425" tIns="91425" rIns="91425" bIns="91425" anchor="t" anchorCtr="0">
            <a:noAutofit/>
          </a:bodyPr>
          <a:lstStyle>
            <a:lvl1pPr marR="73577"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50" name="Google Shape;550;p31"/>
          <p:cNvSpPr txBox="1">
            <a:spLocks noGrp="1"/>
          </p:cNvSpPr>
          <p:nvPr>
            <p:ph type="title" idx="8"/>
          </p:nvPr>
        </p:nvSpPr>
        <p:spPr>
          <a:xfrm>
            <a:off x="4999627" y="3081833"/>
            <a:ext cx="2139300" cy="377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577"/>
        <p:cNvGrpSpPr/>
        <p:nvPr/>
      </p:nvGrpSpPr>
      <p:grpSpPr>
        <a:xfrm>
          <a:off x="0" y="0"/>
          <a:ext cx="0" cy="0"/>
          <a:chOff x="0" y="0"/>
          <a:chExt cx="0" cy="0"/>
        </a:xfrm>
      </p:grpSpPr>
      <p:grpSp>
        <p:nvGrpSpPr>
          <p:cNvPr id="578" name="Google Shape;578;p35"/>
          <p:cNvGrpSpPr/>
          <p:nvPr/>
        </p:nvGrpSpPr>
        <p:grpSpPr>
          <a:xfrm>
            <a:off x="-150" y="2955667"/>
            <a:ext cx="9143966" cy="2187785"/>
            <a:chOff x="-150" y="2955667"/>
            <a:chExt cx="9143966" cy="2187785"/>
          </a:xfrm>
        </p:grpSpPr>
        <p:sp>
          <p:nvSpPr>
            <p:cNvPr id="579" name="Google Shape;579;p35"/>
            <p:cNvSpPr/>
            <p:nvPr/>
          </p:nvSpPr>
          <p:spPr>
            <a:xfrm>
              <a:off x="1971650"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5"/>
            <p:cNvSpPr/>
            <p:nvPr/>
          </p:nvSpPr>
          <p:spPr>
            <a:xfrm>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5"/>
            <p:cNvSpPr/>
            <p:nvPr/>
          </p:nvSpPr>
          <p:spPr>
            <a:xfrm>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5"/>
            <p:cNvSpPr/>
            <p:nvPr/>
          </p:nvSpPr>
          <p:spPr>
            <a:xfrm>
              <a:off x="-150" y="3978724"/>
              <a:ext cx="9143966" cy="1164720"/>
            </a:xfrm>
            <a:custGeom>
              <a:avLst/>
              <a:gdLst/>
              <a:ahLst/>
              <a:cxnLst/>
              <a:rect l="l" t="t" r="r" b="b"/>
              <a:pathLst>
                <a:path w="55638" h="7525" extrusionOk="0">
                  <a:moveTo>
                    <a:pt x="14202" y="0"/>
                  </a:moveTo>
                  <a:cubicBezTo>
                    <a:pt x="5843" y="0"/>
                    <a:pt x="1" y="478"/>
                    <a:pt x="1" y="478"/>
                  </a:cubicBezTo>
                  <a:lnTo>
                    <a:pt x="1" y="7524"/>
                  </a:lnTo>
                  <a:lnTo>
                    <a:pt x="55637" y="7524"/>
                  </a:lnTo>
                  <a:lnTo>
                    <a:pt x="55637" y="5676"/>
                  </a:lnTo>
                  <a:cubicBezTo>
                    <a:pt x="43136" y="970"/>
                    <a:pt x="26114" y="0"/>
                    <a:pt x="14202"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5"/>
            <p:cNvSpPr/>
            <p:nvPr/>
          </p:nvSpPr>
          <p:spPr>
            <a:xfrm>
              <a:off x="1205000" y="4656580"/>
              <a:ext cx="7938806" cy="315882"/>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5"/>
            <p:cNvSpPr/>
            <p:nvPr/>
          </p:nvSpPr>
          <p:spPr>
            <a:xfrm>
              <a:off x="-149"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5"/>
            <p:cNvSpPr/>
            <p:nvPr/>
          </p:nvSpPr>
          <p:spPr>
            <a:xfrm>
              <a:off x="5565304" y="4368820"/>
              <a:ext cx="3065903" cy="163592"/>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5"/>
            <p:cNvSpPr/>
            <p:nvPr/>
          </p:nvSpPr>
          <p:spPr>
            <a:xfrm>
              <a:off x="3470202"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5"/>
            <p:cNvSpPr/>
            <p:nvPr/>
          </p:nvSpPr>
          <p:spPr>
            <a:xfrm>
              <a:off x="4312483"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5"/>
            <p:cNvSpPr/>
            <p:nvPr/>
          </p:nvSpPr>
          <p:spPr>
            <a:xfrm>
              <a:off x="5197823" y="3791267"/>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5"/>
            <p:cNvSpPr/>
            <p:nvPr/>
          </p:nvSpPr>
          <p:spPr>
            <a:xfrm>
              <a:off x="1524656" y="3734091"/>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5"/>
            <p:cNvSpPr/>
            <p:nvPr/>
          </p:nvSpPr>
          <p:spPr>
            <a:xfrm>
              <a:off x="7062181"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5"/>
            <p:cNvSpPr/>
            <p:nvPr/>
          </p:nvSpPr>
          <p:spPr>
            <a:xfrm>
              <a:off x="7103103"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5"/>
            <p:cNvSpPr/>
            <p:nvPr/>
          </p:nvSpPr>
          <p:spPr>
            <a:xfrm>
              <a:off x="5258631"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5"/>
            <p:cNvSpPr/>
            <p:nvPr/>
          </p:nvSpPr>
          <p:spPr>
            <a:xfrm>
              <a:off x="5197823"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5"/>
            <p:cNvSpPr/>
            <p:nvPr/>
          </p:nvSpPr>
          <p:spPr>
            <a:xfrm>
              <a:off x="4448398" y="3749562"/>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5"/>
            <p:cNvSpPr/>
            <p:nvPr/>
          </p:nvSpPr>
          <p:spPr>
            <a:xfrm>
              <a:off x="7081081"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35"/>
          <p:cNvSpPr/>
          <p:nvPr/>
        </p:nvSpPr>
        <p:spPr>
          <a:xfrm>
            <a:off x="5414350" y="340728"/>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5"/>
          <p:cNvSpPr/>
          <p:nvPr/>
        </p:nvSpPr>
        <p:spPr>
          <a:xfrm>
            <a:off x="-1329691" y="1423475"/>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5"/>
          <p:cNvSpPr/>
          <p:nvPr/>
        </p:nvSpPr>
        <p:spPr>
          <a:xfrm>
            <a:off x="7542774" y="1530462"/>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5"/>
          <p:cNvSpPr txBox="1">
            <a:spLocks noGrp="1"/>
          </p:cNvSpPr>
          <p:nvPr>
            <p:ph type="title"/>
          </p:nvPr>
        </p:nvSpPr>
        <p:spPr>
          <a:xfrm>
            <a:off x="2549238" y="1189475"/>
            <a:ext cx="4045200" cy="10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7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00" name="Google Shape;600;p35"/>
          <p:cNvSpPr txBox="1">
            <a:spLocks noGrp="1"/>
          </p:cNvSpPr>
          <p:nvPr>
            <p:ph type="subTitle" idx="1"/>
          </p:nvPr>
        </p:nvSpPr>
        <p:spPr>
          <a:xfrm>
            <a:off x="2549238" y="2183950"/>
            <a:ext cx="40452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3"/>
        <p:cNvGrpSpPr/>
        <p:nvPr/>
      </p:nvGrpSpPr>
      <p:grpSpPr>
        <a:xfrm>
          <a:off x="0" y="0"/>
          <a:ext cx="0" cy="0"/>
          <a:chOff x="0" y="0"/>
          <a:chExt cx="0" cy="0"/>
        </a:xfrm>
      </p:grpSpPr>
      <p:grpSp>
        <p:nvGrpSpPr>
          <p:cNvPr id="224" name="Google Shape;224;p3"/>
          <p:cNvGrpSpPr/>
          <p:nvPr/>
        </p:nvGrpSpPr>
        <p:grpSpPr>
          <a:xfrm>
            <a:off x="-150" y="2955667"/>
            <a:ext cx="9143966" cy="2187785"/>
            <a:chOff x="-150" y="2955667"/>
            <a:chExt cx="9143966" cy="2187785"/>
          </a:xfrm>
        </p:grpSpPr>
        <p:sp>
          <p:nvSpPr>
            <p:cNvPr id="225" name="Google Shape;225;p3"/>
            <p:cNvSpPr/>
            <p:nvPr/>
          </p:nvSpPr>
          <p:spPr>
            <a:xfrm flipH="1">
              <a:off x="-139"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flipH="1">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flipH="1">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flipH="1">
              <a:off x="351964" y="4656575"/>
              <a:ext cx="6820062" cy="315900"/>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flipH="1">
              <a:off x="5554334"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flipH="1">
              <a:off x="512439" y="4338925"/>
              <a:ext cx="2526260" cy="193475"/>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flipH="1">
              <a:off x="5527524"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flipH="1">
              <a:off x="4698226"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flipH="1">
              <a:off x="4344759" y="3982942"/>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flipH="1">
              <a:off x="7517772" y="3984216"/>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flipH="1">
              <a:off x="2002434"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flipH="1">
              <a:off x="1939325"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flipH="1">
              <a:off x="3764897"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flipH="1">
              <a:off x="3846906"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flipH="1">
              <a:off x="6136481" y="4144687"/>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flipH="1">
              <a:off x="1961347"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3"/>
          <p:cNvSpPr/>
          <p:nvPr/>
        </p:nvSpPr>
        <p:spPr>
          <a:xfrm>
            <a:off x="5076875" y="794603"/>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1854241" y="2434425"/>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7164149" y="2076625"/>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txBox="1">
            <a:spLocks noGrp="1"/>
          </p:cNvSpPr>
          <p:nvPr>
            <p:ph type="title"/>
          </p:nvPr>
        </p:nvSpPr>
        <p:spPr>
          <a:xfrm>
            <a:off x="912075" y="1410625"/>
            <a:ext cx="3556200" cy="561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6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45" name="Google Shape;245;p3"/>
          <p:cNvSpPr txBox="1">
            <a:spLocks noGrp="1"/>
          </p:cNvSpPr>
          <p:nvPr>
            <p:ph type="body" idx="1"/>
          </p:nvPr>
        </p:nvSpPr>
        <p:spPr>
          <a:xfrm>
            <a:off x="912075" y="1971625"/>
            <a:ext cx="4093200" cy="40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chemeClr val="dk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46" name="Google Shape;246;p3"/>
          <p:cNvSpPr txBox="1">
            <a:spLocks noGrp="1"/>
          </p:cNvSpPr>
          <p:nvPr>
            <p:ph type="title" idx="2" hasCustomPrompt="1"/>
          </p:nvPr>
        </p:nvSpPr>
        <p:spPr>
          <a:xfrm>
            <a:off x="912075" y="540000"/>
            <a:ext cx="2808000" cy="870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6000">
                <a:solidFill>
                  <a:schemeClr val="l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CUSTOM_7_1">
    <p:spTree>
      <p:nvGrpSpPr>
        <p:cNvPr id="1" name="Shape 608"/>
        <p:cNvGrpSpPr/>
        <p:nvPr/>
      </p:nvGrpSpPr>
      <p:grpSpPr>
        <a:xfrm>
          <a:off x="0" y="0"/>
          <a:ext cx="0" cy="0"/>
          <a:chOff x="0" y="0"/>
          <a:chExt cx="0" cy="0"/>
        </a:xfrm>
      </p:grpSpPr>
      <p:sp>
        <p:nvSpPr>
          <p:cNvPr id="609" name="Google Shape;609;p37"/>
          <p:cNvSpPr txBox="1">
            <a:spLocks noGrp="1"/>
          </p:cNvSpPr>
          <p:nvPr>
            <p:ph type="title"/>
          </p:nvPr>
        </p:nvSpPr>
        <p:spPr>
          <a:xfrm>
            <a:off x="720000" y="540000"/>
            <a:ext cx="7704000" cy="578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37"/>
          <p:cNvSpPr txBox="1">
            <a:spLocks noGrp="1"/>
          </p:cNvSpPr>
          <p:nvPr>
            <p:ph type="subTitle" idx="1"/>
          </p:nvPr>
        </p:nvSpPr>
        <p:spPr>
          <a:xfrm>
            <a:off x="986200" y="3491074"/>
            <a:ext cx="1859700" cy="5325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11" name="Google Shape;611;p37"/>
          <p:cNvSpPr txBox="1">
            <a:spLocks noGrp="1"/>
          </p:cNvSpPr>
          <p:nvPr>
            <p:ph type="title" idx="2"/>
          </p:nvPr>
        </p:nvSpPr>
        <p:spPr>
          <a:xfrm>
            <a:off x="986200" y="31262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2" name="Google Shape;612;p37"/>
          <p:cNvSpPr txBox="1">
            <a:spLocks noGrp="1"/>
          </p:cNvSpPr>
          <p:nvPr>
            <p:ph type="subTitle" idx="3"/>
          </p:nvPr>
        </p:nvSpPr>
        <p:spPr>
          <a:xfrm>
            <a:off x="6298101" y="3491074"/>
            <a:ext cx="1859700" cy="5325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13" name="Google Shape;613;p37"/>
          <p:cNvSpPr txBox="1">
            <a:spLocks noGrp="1"/>
          </p:cNvSpPr>
          <p:nvPr>
            <p:ph type="title" idx="4"/>
          </p:nvPr>
        </p:nvSpPr>
        <p:spPr>
          <a:xfrm>
            <a:off x="6298101" y="31262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4" name="Google Shape;614;p37"/>
          <p:cNvSpPr txBox="1">
            <a:spLocks noGrp="1"/>
          </p:cNvSpPr>
          <p:nvPr>
            <p:ph type="subTitle" idx="5"/>
          </p:nvPr>
        </p:nvSpPr>
        <p:spPr>
          <a:xfrm>
            <a:off x="3642151" y="3491074"/>
            <a:ext cx="1859700" cy="5325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15" name="Google Shape;615;p37"/>
          <p:cNvSpPr txBox="1">
            <a:spLocks noGrp="1"/>
          </p:cNvSpPr>
          <p:nvPr>
            <p:ph type="title" idx="6"/>
          </p:nvPr>
        </p:nvSpPr>
        <p:spPr>
          <a:xfrm>
            <a:off x="3642147" y="31262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6" name="Google Shape;616;p37"/>
          <p:cNvSpPr/>
          <p:nvPr/>
        </p:nvSpPr>
        <p:spPr>
          <a:xfrm>
            <a:off x="6260475" y="41403"/>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a:off x="0" y="4032853"/>
            <a:ext cx="9143994" cy="111449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a:off x="-1235291" y="984750"/>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7824136" y="1814950"/>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p:nvPr/>
        </p:nvSpPr>
        <p:spPr>
          <a:xfrm flipH="1">
            <a:off x="9" y="4488751"/>
            <a:ext cx="9143966" cy="654947"/>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
  <p:cSld name="CUSTOM_2">
    <p:bg>
      <p:bgPr>
        <a:gradFill>
          <a:gsLst>
            <a:gs pos="0">
              <a:srgbClr val="B2EBFF"/>
            </a:gs>
            <a:gs pos="100000">
              <a:schemeClr val="lt1"/>
            </a:gs>
          </a:gsLst>
          <a:lin ang="5400700" scaled="0"/>
        </a:gradFill>
        <a:effectLst/>
      </p:bgPr>
    </p:bg>
    <p:spTree>
      <p:nvGrpSpPr>
        <p:cNvPr id="1" name="Shape 658"/>
        <p:cNvGrpSpPr/>
        <p:nvPr/>
      </p:nvGrpSpPr>
      <p:grpSpPr>
        <a:xfrm>
          <a:off x="0" y="0"/>
          <a:ext cx="0" cy="0"/>
          <a:chOff x="0" y="0"/>
          <a:chExt cx="0" cy="0"/>
        </a:xfrm>
      </p:grpSpPr>
      <p:grpSp>
        <p:nvGrpSpPr>
          <p:cNvPr id="659" name="Google Shape;659;p39"/>
          <p:cNvGrpSpPr/>
          <p:nvPr/>
        </p:nvGrpSpPr>
        <p:grpSpPr>
          <a:xfrm>
            <a:off x="3057" y="-25"/>
            <a:ext cx="9141347" cy="5143541"/>
            <a:chOff x="3057" y="-25"/>
            <a:chExt cx="9141347" cy="5143541"/>
          </a:xfrm>
        </p:grpSpPr>
        <p:sp>
          <p:nvSpPr>
            <p:cNvPr id="660" name="Google Shape;660;p39"/>
            <p:cNvSpPr/>
            <p:nvPr/>
          </p:nvSpPr>
          <p:spPr>
            <a:xfrm>
              <a:off x="3057" y="-25"/>
              <a:ext cx="9141312" cy="3590096"/>
            </a:xfrm>
            <a:custGeom>
              <a:avLst/>
              <a:gdLst/>
              <a:ahLst/>
              <a:cxnLst/>
              <a:rect l="l" t="t" r="r" b="b"/>
              <a:pathLst>
                <a:path w="55217" h="21486" extrusionOk="0">
                  <a:moveTo>
                    <a:pt x="0" y="0"/>
                  </a:moveTo>
                  <a:lnTo>
                    <a:pt x="0" y="21486"/>
                  </a:lnTo>
                  <a:lnTo>
                    <a:pt x="55216" y="21486"/>
                  </a:lnTo>
                  <a:lnTo>
                    <a:pt x="5521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a:off x="3057" y="2113000"/>
              <a:ext cx="9141312" cy="624750"/>
            </a:xfrm>
            <a:custGeom>
              <a:avLst/>
              <a:gdLst/>
              <a:ahLst/>
              <a:cxnLst/>
              <a:rect l="l" t="t" r="r" b="b"/>
              <a:pathLst>
                <a:path w="55217" h="3739" extrusionOk="0">
                  <a:moveTo>
                    <a:pt x="8955" y="158"/>
                  </a:moveTo>
                  <a:lnTo>
                    <a:pt x="45130" y="657"/>
                  </a:lnTo>
                  <a:lnTo>
                    <a:pt x="45203" y="3623"/>
                  </a:lnTo>
                  <a:lnTo>
                    <a:pt x="9011" y="3623"/>
                  </a:lnTo>
                  <a:lnTo>
                    <a:pt x="8955" y="158"/>
                  </a:lnTo>
                  <a:close/>
                  <a:moveTo>
                    <a:pt x="0" y="1"/>
                  </a:moveTo>
                  <a:lnTo>
                    <a:pt x="0" y="24"/>
                  </a:lnTo>
                  <a:lnTo>
                    <a:pt x="8798" y="158"/>
                  </a:lnTo>
                  <a:lnTo>
                    <a:pt x="8974" y="3623"/>
                  </a:lnTo>
                  <a:lnTo>
                    <a:pt x="0" y="3623"/>
                  </a:lnTo>
                  <a:lnTo>
                    <a:pt x="0" y="3739"/>
                  </a:lnTo>
                  <a:lnTo>
                    <a:pt x="55216" y="3679"/>
                  </a:lnTo>
                  <a:lnTo>
                    <a:pt x="55216" y="3623"/>
                  </a:lnTo>
                  <a:lnTo>
                    <a:pt x="45264" y="3623"/>
                  </a:lnTo>
                  <a:lnTo>
                    <a:pt x="45300" y="657"/>
                  </a:lnTo>
                  <a:lnTo>
                    <a:pt x="55216" y="809"/>
                  </a:lnTo>
                  <a:lnTo>
                    <a:pt x="55216" y="735"/>
                  </a:lnTo>
                  <a:lnTo>
                    <a:pt x="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a:off x="3057" y="3200925"/>
              <a:ext cx="9141312" cy="102760"/>
            </a:xfrm>
            <a:custGeom>
              <a:avLst/>
              <a:gdLst/>
              <a:ahLst/>
              <a:cxnLst/>
              <a:rect l="l" t="t" r="r" b="b"/>
              <a:pathLst>
                <a:path w="55217" h="615" extrusionOk="0">
                  <a:moveTo>
                    <a:pt x="0" y="0"/>
                  </a:moveTo>
                  <a:lnTo>
                    <a:pt x="0" y="97"/>
                  </a:lnTo>
                  <a:lnTo>
                    <a:pt x="55216" y="615"/>
                  </a:lnTo>
                  <a:lnTo>
                    <a:pt x="55216" y="559"/>
                  </a:lnTo>
                  <a:lnTo>
                    <a:pt x="0"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a:off x="2817295" y="807523"/>
              <a:ext cx="26157" cy="472698"/>
            </a:xfrm>
            <a:custGeom>
              <a:avLst/>
              <a:gdLst/>
              <a:ahLst/>
              <a:cxnLst/>
              <a:rect l="l" t="t" r="r" b="b"/>
              <a:pathLst>
                <a:path w="158" h="2829" extrusionOk="0">
                  <a:moveTo>
                    <a:pt x="0" y="0"/>
                  </a:moveTo>
                  <a:lnTo>
                    <a:pt x="0" y="2828"/>
                  </a:lnTo>
                  <a:lnTo>
                    <a:pt x="98" y="2828"/>
                  </a:lnTo>
                  <a:lnTo>
                    <a:pt x="158"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a:off x="3521889" y="2734576"/>
              <a:ext cx="38408" cy="501938"/>
            </a:xfrm>
            <a:custGeom>
              <a:avLst/>
              <a:gdLst/>
              <a:ahLst/>
              <a:cxnLst/>
              <a:rect l="l" t="t" r="r" b="b"/>
              <a:pathLst>
                <a:path w="232" h="3004" extrusionOk="0">
                  <a:moveTo>
                    <a:pt x="0" y="0"/>
                  </a:moveTo>
                  <a:lnTo>
                    <a:pt x="194" y="3004"/>
                  </a:lnTo>
                  <a:lnTo>
                    <a:pt x="231" y="3004"/>
                  </a:lnTo>
                  <a:lnTo>
                    <a:pt x="13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a:off x="6546379" y="2730733"/>
              <a:ext cx="35428" cy="537529"/>
            </a:xfrm>
            <a:custGeom>
              <a:avLst/>
              <a:gdLst/>
              <a:ahLst/>
              <a:cxnLst/>
              <a:rect l="l" t="t" r="r" b="b"/>
              <a:pathLst>
                <a:path w="214" h="3217" extrusionOk="0">
                  <a:moveTo>
                    <a:pt x="1" y="0"/>
                  </a:moveTo>
                  <a:lnTo>
                    <a:pt x="135" y="3216"/>
                  </a:lnTo>
                  <a:lnTo>
                    <a:pt x="213" y="3216"/>
                  </a:lnTo>
                  <a:lnTo>
                    <a:pt x="176"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a:off x="9122055" y="2727558"/>
              <a:ext cx="22350" cy="566936"/>
            </a:xfrm>
            <a:custGeom>
              <a:avLst/>
              <a:gdLst/>
              <a:ahLst/>
              <a:cxnLst/>
              <a:rect l="l" t="t" r="r" b="b"/>
              <a:pathLst>
                <a:path w="135" h="3393" extrusionOk="0">
                  <a:moveTo>
                    <a:pt x="0" y="1"/>
                  </a:moveTo>
                  <a:lnTo>
                    <a:pt x="37" y="3392"/>
                  </a:lnTo>
                  <a:lnTo>
                    <a:pt x="134" y="3392"/>
                  </a:lnTo>
                  <a:lnTo>
                    <a:pt x="13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a:off x="3057" y="-25"/>
              <a:ext cx="9141312" cy="1772825"/>
            </a:xfrm>
            <a:custGeom>
              <a:avLst/>
              <a:gdLst/>
              <a:ahLst/>
              <a:cxnLst/>
              <a:rect l="l" t="t" r="r" b="b"/>
              <a:pathLst>
                <a:path w="55217" h="10610" extrusionOk="0">
                  <a:moveTo>
                    <a:pt x="47307" y="1995"/>
                  </a:moveTo>
                  <a:lnTo>
                    <a:pt x="47514" y="4736"/>
                  </a:lnTo>
                  <a:lnTo>
                    <a:pt x="27165" y="4736"/>
                  </a:lnTo>
                  <a:lnTo>
                    <a:pt x="27206" y="2177"/>
                  </a:lnTo>
                  <a:lnTo>
                    <a:pt x="27031" y="2177"/>
                  </a:lnTo>
                  <a:lnTo>
                    <a:pt x="27109" y="4736"/>
                  </a:lnTo>
                  <a:lnTo>
                    <a:pt x="6506" y="4736"/>
                  </a:lnTo>
                  <a:lnTo>
                    <a:pt x="6548" y="2348"/>
                  </a:lnTo>
                  <a:lnTo>
                    <a:pt x="47307" y="1995"/>
                  </a:lnTo>
                  <a:close/>
                  <a:moveTo>
                    <a:pt x="25663" y="7874"/>
                  </a:moveTo>
                  <a:lnTo>
                    <a:pt x="47033" y="8142"/>
                  </a:lnTo>
                  <a:lnTo>
                    <a:pt x="47111" y="10363"/>
                  </a:lnTo>
                  <a:lnTo>
                    <a:pt x="47111" y="10363"/>
                  </a:lnTo>
                  <a:lnTo>
                    <a:pt x="25705" y="10434"/>
                  </a:lnTo>
                  <a:lnTo>
                    <a:pt x="25663" y="7874"/>
                  </a:lnTo>
                  <a:close/>
                  <a:moveTo>
                    <a:pt x="13479" y="0"/>
                  </a:moveTo>
                  <a:lnTo>
                    <a:pt x="13497" y="2195"/>
                  </a:lnTo>
                  <a:lnTo>
                    <a:pt x="13576" y="2195"/>
                  </a:lnTo>
                  <a:lnTo>
                    <a:pt x="0" y="2292"/>
                  </a:lnTo>
                  <a:lnTo>
                    <a:pt x="0" y="2408"/>
                  </a:lnTo>
                  <a:lnTo>
                    <a:pt x="6354" y="2348"/>
                  </a:lnTo>
                  <a:lnTo>
                    <a:pt x="6414" y="4736"/>
                  </a:lnTo>
                  <a:lnTo>
                    <a:pt x="0" y="4736"/>
                  </a:lnTo>
                  <a:lnTo>
                    <a:pt x="0" y="4852"/>
                  </a:lnTo>
                  <a:lnTo>
                    <a:pt x="36771" y="4815"/>
                  </a:lnTo>
                  <a:lnTo>
                    <a:pt x="36771" y="4815"/>
                  </a:lnTo>
                  <a:lnTo>
                    <a:pt x="36849" y="7934"/>
                  </a:lnTo>
                  <a:lnTo>
                    <a:pt x="36849" y="7934"/>
                  </a:lnTo>
                  <a:lnTo>
                    <a:pt x="0" y="7430"/>
                  </a:lnTo>
                  <a:lnTo>
                    <a:pt x="0" y="7546"/>
                  </a:lnTo>
                  <a:lnTo>
                    <a:pt x="25566" y="7874"/>
                  </a:lnTo>
                  <a:lnTo>
                    <a:pt x="25492" y="7874"/>
                  </a:lnTo>
                  <a:lnTo>
                    <a:pt x="25608" y="10434"/>
                  </a:lnTo>
                  <a:lnTo>
                    <a:pt x="0" y="10512"/>
                  </a:lnTo>
                  <a:lnTo>
                    <a:pt x="0" y="10609"/>
                  </a:lnTo>
                  <a:lnTo>
                    <a:pt x="55216" y="10378"/>
                  </a:lnTo>
                  <a:lnTo>
                    <a:pt x="55216" y="10337"/>
                  </a:lnTo>
                  <a:lnTo>
                    <a:pt x="47149" y="10363"/>
                  </a:lnTo>
                  <a:lnTo>
                    <a:pt x="47149" y="10363"/>
                  </a:lnTo>
                  <a:lnTo>
                    <a:pt x="47149" y="8142"/>
                  </a:lnTo>
                  <a:lnTo>
                    <a:pt x="47149" y="8142"/>
                  </a:lnTo>
                  <a:lnTo>
                    <a:pt x="55216" y="8239"/>
                  </a:lnTo>
                  <a:lnTo>
                    <a:pt x="55216" y="8183"/>
                  </a:lnTo>
                  <a:lnTo>
                    <a:pt x="36946" y="7934"/>
                  </a:lnTo>
                  <a:lnTo>
                    <a:pt x="36983" y="4815"/>
                  </a:lnTo>
                  <a:lnTo>
                    <a:pt x="55216" y="4815"/>
                  </a:lnTo>
                  <a:lnTo>
                    <a:pt x="55216" y="4736"/>
                  </a:lnTo>
                  <a:lnTo>
                    <a:pt x="47574" y="4736"/>
                  </a:lnTo>
                  <a:lnTo>
                    <a:pt x="47514" y="1994"/>
                  </a:lnTo>
                  <a:lnTo>
                    <a:pt x="47514" y="1994"/>
                  </a:lnTo>
                  <a:lnTo>
                    <a:pt x="55216" y="1927"/>
                  </a:lnTo>
                  <a:lnTo>
                    <a:pt x="55216" y="1849"/>
                  </a:lnTo>
                  <a:lnTo>
                    <a:pt x="13594" y="2195"/>
                  </a:lnTo>
                  <a:lnTo>
                    <a:pt x="1359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a:off x="6221398" y="-25"/>
              <a:ext cx="26157" cy="334347"/>
            </a:xfrm>
            <a:custGeom>
              <a:avLst/>
              <a:gdLst/>
              <a:ahLst/>
              <a:cxnLst/>
              <a:rect l="l" t="t" r="r" b="b"/>
              <a:pathLst>
                <a:path w="158" h="2001" extrusionOk="0">
                  <a:moveTo>
                    <a:pt x="0" y="0"/>
                  </a:moveTo>
                  <a:lnTo>
                    <a:pt x="60" y="2001"/>
                  </a:lnTo>
                  <a:lnTo>
                    <a:pt x="157" y="2001"/>
                  </a:lnTo>
                  <a:lnTo>
                    <a:pt x="157"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a:off x="4605765" y="1753254"/>
              <a:ext cx="35263" cy="421735"/>
            </a:xfrm>
            <a:custGeom>
              <a:avLst/>
              <a:gdLst/>
              <a:ahLst/>
              <a:cxnLst/>
              <a:rect l="l" t="t" r="r" b="b"/>
              <a:pathLst>
                <a:path w="213" h="2524" extrusionOk="0">
                  <a:moveTo>
                    <a:pt x="0" y="1"/>
                  </a:moveTo>
                  <a:lnTo>
                    <a:pt x="153" y="2523"/>
                  </a:lnTo>
                  <a:lnTo>
                    <a:pt x="213" y="2523"/>
                  </a:lnTo>
                  <a:lnTo>
                    <a:pt x="153"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a:off x="3057" y="3490326"/>
              <a:ext cx="9141312" cy="99753"/>
            </a:xfrm>
            <a:custGeom>
              <a:avLst/>
              <a:gdLst/>
              <a:ahLst/>
              <a:cxnLst/>
              <a:rect l="l" t="t" r="r" b="b"/>
              <a:pathLst>
                <a:path w="55217" h="597" extrusionOk="0">
                  <a:moveTo>
                    <a:pt x="0" y="1"/>
                  </a:moveTo>
                  <a:lnTo>
                    <a:pt x="0" y="597"/>
                  </a:lnTo>
                  <a:lnTo>
                    <a:pt x="55216" y="597"/>
                  </a:lnTo>
                  <a:lnTo>
                    <a:pt x="55216" y="1"/>
                  </a:lnTo>
                  <a:close/>
                </a:path>
              </a:pathLst>
            </a:custGeom>
            <a:solidFill>
              <a:srgbClr val="FA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a:off x="3057" y="3589911"/>
              <a:ext cx="9141312" cy="1553603"/>
            </a:xfrm>
            <a:custGeom>
              <a:avLst/>
              <a:gdLst/>
              <a:ahLst/>
              <a:cxnLst/>
              <a:rect l="l" t="t" r="r" b="b"/>
              <a:pathLst>
                <a:path w="55217" h="9298" extrusionOk="0">
                  <a:moveTo>
                    <a:pt x="0" y="1"/>
                  </a:moveTo>
                  <a:lnTo>
                    <a:pt x="0" y="9298"/>
                  </a:lnTo>
                  <a:lnTo>
                    <a:pt x="55216" y="9298"/>
                  </a:lnTo>
                  <a:lnTo>
                    <a:pt x="55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1619352" y="4654611"/>
              <a:ext cx="1784822" cy="488905"/>
            </a:xfrm>
            <a:custGeom>
              <a:avLst/>
              <a:gdLst/>
              <a:ahLst/>
              <a:cxnLst/>
              <a:rect l="l" t="t" r="r" b="b"/>
              <a:pathLst>
                <a:path w="10781" h="2926" extrusionOk="0">
                  <a:moveTo>
                    <a:pt x="1387" y="1"/>
                  </a:moveTo>
                  <a:lnTo>
                    <a:pt x="1" y="2926"/>
                  </a:lnTo>
                  <a:lnTo>
                    <a:pt x="9819" y="2926"/>
                  </a:lnTo>
                  <a:lnTo>
                    <a:pt x="1078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7420003" y="3786075"/>
              <a:ext cx="1584337" cy="840129"/>
            </a:xfrm>
            <a:custGeom>
              <a:avLst/>
              <a:gdLst/>
              <a:ahLst/>
              <a:cxnLst/>
              <a:rect l="l" t="t" r="r" b="b"/>
              <a:pathLst>
                <a:path w="9570" h="5028" extrusionOk="0">
                  <a:moveTo>
                    <a:pt x="0" y="1"/>
                  </a:moveTo>
                  <a:lnTo>
                    <a:pt x="195" y="5028"/>
                  </a:lnTo>
                  <a:lnTo>
                    <a:pt x="9570" y="5028"/>
                  </a:lnTo>
                  <a:lnTo>
                    <a:pt x="866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3073" y="3589911"/>
              <a:ext cx="9141312" cy="1553603"/>
            </a:xfrm>
            <a:custGeom>
              <a:avLst/>
              <a:gdLst/>
              <a:ahLst/>
              <a:cxnLst/>
              <a:rect l="l" t="t" r="r" b="b"/>
              <a:pathLst>
                <a:path w="55217" h="9298" extrusionOk="0">
                  <a:moveTo>
                    <a:pt x="0" y="1"/>
                  </a:moveTo>
                  <a:lnTo>
                    <a:pt x="0" y="1004"/>
                  </a:lnTo>
                  <a:lnTo>
                    <a:pt x="4427" y="1004"/>
                  </a:lnTo>
                  <a:lnTo>
                    <a:pt x="4834" y="366"/>
                  </a:lnTo>
                  <a:lnTo>
                    <a:pt x="5065" y="1"/>
                  </a:lnTo>
                  <a:close/>
                  <a:moveTo>
                    <a:pt x="5351" y="1"/>
                  </a:moveTo>
                  <a:lnTo>
                    <a:pt x="5120" y="366"/>
                  </a:lnTo>
                  <a:lnTo>
                    <a:pt x="4718" y="1004"/>
                  </a:lnTo>
                  <a:lnTo>
                    <a:pt x="13382" y="1004"/>
                  </a:lnTo>
                  <a:lnTo>
                    <a:pt x="13668" y="366"/>
                  </a:lnTo>
                  <a:lnTo>
                    <a:pt x="13844" y="1"/>
                  </a:lnTo>
                  <a:close/>
                  <a:moveTo>
                    <a:pt x="14130" y="1"/>
                  </a:moveTo>
                  <a:lnTo>
                    <a:pt x="13959" y="366"/>
                  </a:lnTo>
                  <a:lnTo>
                    <a:pt x="13668" y="1004"/>
                  </a:lnTo>
                  <a:lnTo>
                    <a:pt x="22313" y="1004"/>
                  </a:lnTo>
                  <a:lnTo>
                    <a:pt x="22526" y="366"/>
                  </a:lnTo>
                  <a:lnTo>
                    <a:pt x="22641" y="1"/>
                  </a:lnTo>
                  <a:close/>
                  <a:moveTo>
                    <a:pt x="22932" y="1"/>
                  </a:moveTo>
                  <a:lnTo>
                    <a:pt x="22817" y="366"/>
                  </a:lnTo>
                  <a:lnTo>
                    <a:pt x="22604" y="1004"/>
                  </a:lnTo>
                  <a:lnTo>
                    <a:pt x="31249" y="1004"/>
                  </a:lnTo>
                  <a:lnTo>
                    <a:pt x="31365" y="366"/>
                  </a:lnTo>
                  <a:lnTo>
                    <a:pt x="31439" y="1"/>
                  </a:lnTo>
                  <a:close/>
                  <a:moveTo>
                    <a:pt x="31711" y="1"/>
                  </a:moveTo>
                  <a:lnTo>
                    <a:pt x="31651" y="366"/>
                  </a:lnTo>
                  <a:lnTo>
                    <a:pt x="31536" y="1004"/>
                  </a:lnTo>
                  <a:lnTo>
                    <a:pt x="40181" y="1004"/>
                  </a:lnTo>
                  <a:lnTo>
                    <a:pt x="40199" y="366"/>
                  </a:lnTo>
                  <a:lnTo>
                    <a:pt x="40218" y="1"/>
                  </a:lnTo>
                  <a:close/>
                  <a:moveTo>
                    <a:pt x="40509" y="1"/>
                  </a:moveTo>
                  <a:lnTo>
                    <a:pt x="40490" y="366"/>
                  </a:lnTo>
                  <a:lnTo>
                    <a:pt x="40467" y="1004"/>
                  </a:lnTo>
                  <a:lnTo>
                    <a:pt x="49112" y="1004"/>
                  </a:lnTo>
                  <a:lnTo>
                    <a:pt x="49057" y="366"/>
                  </a:lnTo>
                  <a:lnTo>
                    <a:pt x="49015" y="1"/>
                  </a:lnTo>
                  <a:close/>
                  <a:moveTo>
                    <a:pt x="49288" y="1"/>
                  </a:moveTo>
                  <a:lnTo>
                    <a:pt x="49325" y="366"/>
                  </a:lnTo>
                  <a:lnTo>
                    <a:pt x="49404" y="1004"/>
                  </a:lnTo>
                  <a:lnTo>
                    <a:pt x="55216" y="1004"/>
                  </a:lnTo>
                  <a:lnTo>
                    <a:pt x="55216" y="1"/>
                  </a:lnTo>
                  <a:close/>
                  <a:moveTo>
                    <a:pt x="0" y="1175"/>
                  </a:moveTo>
                  <a:lnTo>
                    <a:pt x="0" y="6202"/>
                  </a:lnTo>
                  <a:lnTo>
                    <a:pt x="5910" y="6202"/>
                  </a:lnTo>
                  <a:lnTo>
                    <a:pt x="8664" y="1175"/>
                  </a:lnTo>
                  <a:close/>
                  <a:moveTo>
                    <a:pt x="8955" y="1175"/>
                  </a:moveTo>
                  <a:lnTo>
                    <a:pt x="6220" y="6202"/>
                  </a:lnTo>
                  <a:lnTo>
                    <a:pt x="15613" y="6202"/>
                  </a:lnTo>
                  <a:lnTo>
                    <a:pt x="17637" y="1175"/>
                  </a:lnTo>
                  <a:close/>
                  <a:moveTo>
                    <a:pt x="17924" y="1175"/>
                  </a:moveTo>
                  <a:lnTo>
                    <a:pt x="15923" y="6202"/>
                  </a:lnTo>
                  <a:lnTo>
                    <a:pt x="25298" y="6202"/>
                  </a:lnTo>
                  <a:lnTo>
                    <a:pt x="26587" y="1175"/>
                  </a:lnTo>
                  <a:close/>
                  <a:moveTo>
                    <a:pt x="26878" y="1175"/>
                  </a:moveTo>
                  <a:lnTo>
                    <a:pt x="25608" y="6202"/>
                  </a:lnTo>
                  <a:lnTo>
                    <a:pt x="34983" y="6202"/>
                  </a:lnTo>
                  <a:lnTo>
                    <a:pt x="35560" y="1175"/>
                  </a:lnTo>
                  <a:close/>
                  <a:moveTo>
                    <a:pt x="35847" y="1175"/>
                  </a:moveTo>
                  <a:lnTo>
                    <a:pt x="35292" y="6202"/>
                  </a:lnTo>
                  <a:lnTo>
                    <a:pt x="44686" y="6202"/>
                  </a:lnTo>
                  <a:lnTo>
                    <a:pt x="44510" y="1175"/>
                  </a:lnTo>
                  <a:close/>
                  <a:moveTo>
                    <a:pt x="53775" y="1175"/>
                  </a:moveTo>
                  <a:lnTo>
                    <a:pt x="54676" y="6202"/>
                  </a:lnTo>
                  <a:lnTo>
                    <a:pt x="55216" y="6202"/>
                  </a:lnTo>
                  <a:lnTo>
                    <a:pt x="55216" y="1175"/>
                  </a:lnTo>
                  <a:close/>
                  <a:moveTo>
                    <a:pt x="0" y="6373"/>
                  </a:moveTo>
                  <a:lnTo>
                    <a:pt x="0" y="8166"/>
                  </a:lnTo>
                  <a:lnTo>
                    <a:pt x="1119" y="6373"/>
                  </a:lnTo>
                  <a:close/>
                  <a:moveTo>
                    <a:pt x="1424" y="6373"/>
                  </a:moveTo>
                  <a:lnTo>
                    <a:pt x="0" y="8683"/>
                  </a:lnTo>
                  <a:lnTo>
                    <a:pt x="0" y="9298"/>
                  </a:lnTo>
                  <a:lnTo>
                    <a:pt x="9436" y="9298"/>
                  </a:lnTo>
                  <a:lnTo>
                    <a:pt x="10840" y="6373"/>
                  </a:lnTo>
                  <a:close/>
                  <a:moveTo>
                    <a:pt x="20853" y="6373"/>
                  </a:moveTo>
                  <a:lnTo>
                    <a:pt x="19906" y="9298"/>
                  </a:lnTo>
                  <a:lnTo>
                    <a:pt x="29725" y="9298"/>
                  </a:lnTo>
                  <a:lnTo>
                    <a:pt x="30265" y="6373"/>
                  </a:lnTo>
                  <a:close/>
                  <a:moveTo>
                    <a:pt x="30575" y="6373"/>
                  </a:moveTo>
                  <a:lnTo>
                    <a:pt x="30053" y="9298"/>
                  </a:lnTo>
                  <a:lnTo>
                    <a:pt x="39871" y="9298"/>
                  </a:lnTo>
                  <a:lnTo>
                    <a:pt x="39987" y="6373"/>
                  </a:lnTo>
                  <a:close/>
                  <a:moveTo>
                    <a:pt x="40296" y="6373"/>
                  </a:moveTo>
                  <a:lnTo>
                    <a:pt x="40199" y="9298"/>
                  </a:lnTo>
                  <a:lnTo>
                    <a:pt x="50018" y="9298"/>
                  </a:lnTo>
                  <a:lnTo>
                    <a:pt x="49690" y="6373"/>
                  </a:lnTo>
                  <a:close/>
                  <a:moveTo>
                    <a:pt x="50018" y="6373"/>
                  </a:moveTo>
                  <a:lnTo>
                    <a:pt x="50346" y="9298"/>
                  </a:lnTo>
                  <a:lnTo>
                    <a:pt x="55216" y="9298"/>
                  </a:lnTo>
                  <a:lnTo>
                    <a:pt x="55216" y="6373"/>
                  </a:lnTo>
                  <a:close/>
                </a:path>
              </a:pathLst>
            </a:custGeom>
            <a:solidFill>
              <a:srgbClr val="FFF76A">
                <a:alpha val="651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3057" y="3490326"/>
              <a:ext cx="9135187" cy="99753"/>
            </a:xfrm>
            <a:custGeom>
              <a:avLst/>
              <a:gdLst/>
              <a:ahLst/>
              <a:cxnLst/>
              <a:rect l="l" t="t" r="r" b="b"/>
              <a:pathLst>
                <a:path w="55180" h="597" extrusionOk="0">
                  <a:moveTo>
                    <a:pt x="0" y="1"/>
                  </a:moveTo>
                  <a:lnTo>
                    <a:pt x="0" y="597"/>
                  </a:lnTo>
                  <a:lnTo>
                    <a:pt x="55179" y="597"/>
                  </a:lnTo>
                  <a:lnTo>
                    <a:pt x="551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39"/>
          <p:cNvGrpSpPr/>
          <p:nvPr/>
        </p:nvGrpSpPr>
        <p:grpSpPr>
          <a:xfrm flipH="1">
            <a:off x="479852" y="539989"/>
            <a:ext cx="2257649" cy="3898023"/>
            <a:chOff x="741245" y="4005303"/>
            <a:chExt cx="399598" cy="689952"/>
          </a:xfrm>
        </p:grpSpPr>
        <p:sp>
          <p:nvSpPr>
            <p:cNvPr id="677" name="Google Shape;677;p39"/>
            <p:cNvSpPr/>
            <p:nvPr/>
          </p:nvSpPr>
          <p:spPr>
            <a:xfrm>
              <a:off x="775846" y="4005303"/>
              <a:ext cx="364997" cy="689952"/>
            </a:xfrm>
            <a:custGeom>
              <a:avLst/>
              <a:gdLst/>
              <a:ahLst/>
              <a:cxnLst/>
              <a:rect l="l" t="t" r="r" b="b"/>
              <a:pathLst>
                <a:path w="13017" h="24606" extrusionOk="0">
                  <a:moveTo>
                    <a:pt x="8816" y="23644"/>
                  </a:moveTo>
                  <a:lnTo>
                    <a:pt x="9916" y="23663"/>
                  </a:lnTo>
                  <a:lnTo>
                    <a:pt x="7472" y="23663"/>
                  </a:lnTo>
                  <a:lnTo>
                    <a:pt x="8761" y="23644"/>
                  </a:lnTo>
                  <a:close/>
                  <a:moveTo>
                    <a:pt x="4815" y="1"/>
                  </a:moveTo>
                  <a:cubicBezTo>
                    <a:pt x="4797" y="1"/>
                    <a:pt x="4773" y="19"/>
                    <a:pt x="4773" y="43"/>
                  </a:cubicBezTo>
                  <a:lnTo>
                    <a:pt x="4773" y="79"/>
                  </a:lnTo>
                  <a:lnTo>
                    <a:pt x="4736" y="79"/>
                  </a:lnTo>
                  <a:cubicBezTo>
                    <a:pt x="4718" y="79"/>
                    <a:pt x="4681" y="116"/>
                    <a:pt x="4681" y="158"/>
                  </a:cubicBezTo>
                  <a:cubicBezTo>
                    <a:pt x="4658" y="213"/>
                    <a:pt x="4658" y="274"/>
                    <a:pt x="4639" y="329"/>
                  </a:cubicBezTo>
                  <a:lnTo>
                    <a:pt x="4602" y="329"/>
                  </a:lnTo>
                  <a:cubicBezTo>
                    <a:pt x="4584" y="366"/>
                    <a:pt x="4584" y="408"/>
                    <a:pt x="4565" y="444"/>
                  </a:cubicBezTo>
                  <a:lnTo>
                    <a:pt x="4565" y="505"/>
                  </a:lnTo>
                  <a:cubicBezTo>
                    <a:pt x="4565" y="523"/>
                    <a:pt x="4542" y="542"/>
                    <a:pt x="4542" y="560"/>
                  </a:cubicBezTo>
                  <a:lnTo>
                    <a:pt x="4256" y="560"/>
                  </a:lnTo>
                  <a:lnTo>
                    <a:pt x="2389" y="523"/>
                  </a:lnTo>
                  <a:lnTo>
                    <a:pt x="2255" y="523"/>
                  </a:lnTo>
                  <a:lnTo>
                    <a:pt x="0" y="481"/>
                  </a:lnTo>
                  <a:lnTo>
                    <a:pt x="0" y="481"/>
                  </a:lnTo>
                  <a:lnTo>
                    <a:pt x="97" y="4104"/>
                  </a:lnTo>
                  <a:lnTo>
                    <a:pt x="116" y="4603"/>
                  </a:lnTo>
                  <a:lnTo>
                    <a:pt x="153" y="6123"/>
                  </a:lnTo>
                  <a:lnTo>
                    <a:pt x="231" y="8762"/>
                  </a:lnTo>
                  <a:lnTo>
                    <a:pt x="231" y="9242"/>
                  </a:lnTo>
                  <a:lnTo>
                    <a:pt x="268" y="10360"/>
                  </a:lnTo>
                  <a:lnTo>
                    <a:pt x="347" y="13248"/>
                  </a:lnTo>
                  <a:lnTo>
                    <a:pt x="347" y="13364"/>
                  </a:lnTo>
                  <a:lnTo>
                    <a:pt x="384" y="14459"/>
                  </a:lnTo>
                  <a:lnTo>
                    <a:pt x="384" y="14482"/>
                  </a:lnTo>
                  <a:lnTo>
                    <a:pt x="481" y="17984"/>
                  </a:lnTo>
                  <a:lnTo>
                    <a:pt x="481" y="18908"/>
                  </a:lnTo>
                  <a:lnTo>
                    <a:pt x="499" y="18908"/>
                  </a:lnTo>
                  <a:lnTo>
                    <a:pt x="578" y="21681"/>
                  </a:lnTo>
                  <a:lnTo>
                    <a:pt x="578" y="21759"/>
                  </a:lnTo>
                  <a:lnTo>
                    <a:pt x="638" y="23644"/>
                  </a:lnTo>
                  <a:lnTo>
                    <a:pt x="754" y="23644"/>
                  </a:lnTo>
                  <a:lnTo>
                    <a:pt x="772" y="23912"/>
                  </a:lnTo>
                  <a:lnTo>
                    <a:pt x="11265" y="23912"/>
                  </a:lnTo>
                  <a:lnTo>
                    <a:pt x="11418" y="24605"/>
                  </a:lnTo>
                  <a:lnTo>
                    <a:pt x="11746" y="24605"/>
                  </a:lnTo>
                  <a:lnTo>
                    <a:pt x="11764" y="23912"/>
                  </a:lnTo>
                  <a:lnTo>
                    <a:pt x="12245" y="23912"/>
                  </a:lnTo>
                  <a:lnTo>
                    <a:pt x="12263" y="23663"/>
                  </a:lnTo>
                  <a:lnTo>
                    <a:pt x="12379" y="23663"/>
                  </a:lnTo>
                  <a:lnTo>
                    <a:pt x="12397" y="22817"/>
                  </a:lnTo>
                  <a:lnTo>
                    <a:pt x="12420" y="22124"/>
                  </a:lnTo>
                  <a:lnTo>
                    <a:pt x="12439" y="21833"/>
                  </a:lnTo>
                  <a:lnTo>
                    <a:pt x="12439" y="21718"/>
                  </a:lnTo>
                  <a:lnTo>
                    <a:pt x="12494" y="19370"/>
                  </a:lnTo>
                  <a:lnTo>
                    <a:pt x="12536" y="18040"/>
                  </a:lnTo>
                  <a:lnTo>
                    <a:pt x="12536" y="17716"/>
                  </a:lnTo>
                  <a:lnTo>
                    <a:pt x="12554" y="17619"/>
                  </a:lnTo>
                  <a:lnTo>
                    <a:pt x="12651" y="13613"/>
                  </a:lnTo>
                  <a:lnTo>
                    <a:pt x="12670" y="13613"/>
                  </a:lnTo>
                  <a:lnTo>
                    <a:pt x="12670" y="13345"/>
                  </a:lnTo>
                  <a:lnTo>
                    <a:pt x="12785" y="9205"/>
                  </a:lnTo>
                  <a:lnTo>
                    <a:pt x="12785" y="8914"/>
                  </a:lnTo>
                  <a:lnTo>
                    <a:pt x="12901" y="4548"/>
                  </a:lnTo>
                  <a:lnTo>
                    <a:pt x="12901" y="4335"/>
                  </a:lnTo>
                  <a:lnTo>
                    <a:pt x="13017" y="736"/>
                  </a:lnTo>
                  <a:lnTo>
                    <a:pt x="11127" y="694"/>
                  </a:lnTo>
                  <a:lnTo>
                    <a:pt x="10956" y="694"/>
                  </a:lnTo>
                  <a:lnTo>
                    <a:pt x="8932" y="657"/>
                  </a:lnTo>
                  <a:lnTo>
                    <a:pt x="8761" y="657"/>
                  </a:lnTo>
                  <a:lnTo>
                    <a:pt x="7892" y="639"/>
                  </a:lnTo>
                  <a:lnTo>
                    <a:pt x="7892" y="597"/>
                  </a:lnTo>
                  <a:lnTo>
                    <a:pt x="7892" y="560"/>
                  </a:lnTo>
                  <a:lnTo>
                    <a:pt x="7892" y="523"/>
                  </a:lnTo>
                  <a:cubicBezTo>
                    <a:pt x="7892" y="523"/>
                    <a:pt x="7892" y="505"/>
                    <a:pt x="7874" y="505"/>
                  </a:cubicBezTo>
                  <a:lnTo>
                    <a:pt x="7874" y="481"/>
                  </a:lnTo>
                  <a:lnTo>
                    <a:pt x="7874" y="463"/>
                  </a:lnTo>
                  <a:lnTo>
                    <a:pt x="7874" y="426"/>
                  </a:lnTo>
                  <a:cubicBezTo>
                    <a:pt x="7874" y="426"/>
                    <a:pt x="7874" y="408"/>
                    <a:pt x="7855" y="408"/>
                  </a:cubicBezTo>
                  <a:lnTo>
                    <a:pt x="7855" y="389"/>
                  </a:lnTo>
                  <a:lnTo>
                    <a:pt x="7855" y="347"/>
                  </a:lnTo>
                  <a:lnTo>
                    <a:pt x="7837" y="329"/>
                  </a:lnTo>
                  <a:lnTo>
                    <a:pt x="7800" y="329"/>
                  </a:lnTo>
                  <a:cubicBezTo>
                    <a:pt x="7777" y="274"/>
                    <a:pt x="7777" y="213"/>
                    <a:pt x="7758" y="158"/>
                  </a:cubicBezTo>
                  <a:cubicBezTo>
                    <a:pt x="7758" y="116"/>
                    <a:pt x="7740" y="79"/>
                    <a:pt x="7703" y="79"/>
                  </a:cubicBezTo>
                  <a:lnTo>
                    <a:pt x="7661" y="79"/>
                  </a:lnTo>
                  <a:lnTo>
                    <a:pt x="7661" y="43"/>
                  </a:lnTo>
                  <a:cubicBezTo>
                    <a:pt x="7661" y="19"/>
                    <a:pt x="7643" y="1"/>
                    <a:pt x="76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986903" y="4023725"/>
              <a:ext cx="61576" cy="645088"/>
            </a:xfrm>
            <a:custGeom>
              <a:avLst/>
              <a:gdLst/>
              <a:ahLst/>
              <a:cxnLst/>
              <a:rect l="l" t="t" r="r" b="b"/>
              <a:pathLst>
                <a:path w="2196" h="23006" extrusionOk="0">
                  <a:moveTo>
                    <a:pt x="0" y="0"/>
                  </a:moveTo>
                  <a:lnTo>
                    <a:pt x="0" y="22987"/>
                  </a:lnTo>
                  <a:lnTo>
                    <a:pt x="60" y="22987"/>
                  </a:lnTo>
                  <a:lnTo>
                    <a:pt x="1483" y="23006"/>
                  </a:lnTo>
                  <a:lnTo>
                    <a:pt x="2195" y="37"/>
                  </a:lnTo>
                  <a:lnTo>
                    <a:pt x="17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a:off x="923813" y="4022014"/>
              <a:ext cx="63118" cy="646799"/>
            </a:xfrm>
            <a:custGeom>
              <a:avLst/>
              <a:gdLst/>
              <a:ahLst/>
              <a:cxnLst/>
              <a:rect l="l" t="t" r="r" b="b"/>
              <a:pathLst>
                <a:path w="2251" h="23067" extrusionOk="0">
                  <a:moveTo>
                    <a:pt x="0" y="1"/>
                  </a:moveTo>
                  <a:lnTo>
                    <a:pt x="0" y="23067"/>
                  </a:lnTo>
                  <a:lnTo>
                    <a:pt x="153" y="23067"/>
                  </a:lnTo>
                  <a:lnTo>
                    <a:pt x="2250" y="23048"/>
                  </a:lnTo>
                  <a:lnTo>
                    <a:pt x="2250" y="61"/>
                  </a:lnTo>
                  <a:lnTo>
                    <a:pt x="171" y="24"/>
                  </a:lnTo>
                  <a:lnTo>
                    <a:pt x="0"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a:off x="852031" y="4021005"/>
              <a:ext cx="71810" cy="647808"/>
            </a:xfrm>
            <a:custGeom>
              <a:avLst/>
              <a:gdLst/>
              <a:ahLst/>
              <a:cxnLst/>
              <a:rect l="l" t="t" r="r" b="b"/>
              <a:pathLst>
                <a:path w="2561" h="23103" extrusionOk="0">
                  <a:moveTo>
                    <a:pt x="324" y="0"/>
                  </a:moveTo>
                  <a:lnTo>
                    <a:pt x="0" y="23084"/>
                  </a:lnTo>
                  <a:lnTo>
                    <a:pt x="2560" y="23103"/>
                  </a:lnTo>
                  <a:lnTo>
                    <a:pt x="2560" y="37"/>
                  </a:lnTo>
                  <a:lnTo>
                    <a:pt x="462"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741245" y="4018790"/>
              <a:ext cx="64800" cy="649519"/>
            </a:xfrm>
            <a:custGeom>
              <a:avLst/>
              <a:gdLst/>
              <a:ahLst/>
              <a:cxnLst/>
              <a:rect l="l" t="t" r="r" b="b"/>
              <a:pathLst>
                <a:path w="2311" h="23164" extrusionOk="0">
                  <a:moveTo>
                    <a:pt x="1" y="0"/>
                  </a:moveTo>
                  <a:lnTo>
                    <a:pt x="638" y="23163"/>
                  </a:lnTo>
                  <a:lnTo>
                    <a:pt x="2311" y="23163"/>
                  </a:lnTo>
                  <a:lnTo>
                    <a:pt x="2256" y="42"/>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804475" y="4019968"/>
              <a:ext cx="56641" cy="648341"/>
            </a:xfrm>
            <a:custGeom>
              <a:avLst/>
              <a:gdLst/>
              <a:ahLst/>
              <a:cxnLst/>
              <a:rect l="l" t="t" r="r" b="b"/>
              <a:pathLst>
                <a:path w="2020" h="23122" extrusionOk="0">
                  <a:moveTo>
                    <a:pt x="1" y="0"/>
                  </a:moveTo>
                  <a:lnTo>
                    <a:pt x="56" y="23121"/>
                  </a:lnTo>
                  <a:lnTo>
                    <a:pt x="1696" y="23121"/>
                  </a:lnTo>
                  <a:lnTo>
                    <a:pt x="2020" y="37"/>
                  </a:lnTo>
                  <a:lnTo>
                    <a:pt x="135"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1028487" y="4024762"/>
              <a:ext cx="77755" cy="644051"/>
            </a:xfrm>
            <a:custGeom>
              <a:avLst/>
              <a:gdLst/>
              <a:ahLst/>
              <a:cxnLst/>
              <a:rect l="l" t="t" r="r" b="b"/>
              <a:pathLst>
                <a:path w="2773" h="22969" extrusionOk="0">
                  <a:moveTo>
                    <a:pt x="712" y="0"/>
                  </a:moveTo>
                  <a:lnTo>
                    <a:pt x="0" y="22969"/>
                  </a:lnTo>
                  <a:lnTo>
                    <a:pt x="2140" y="22969"/>
                  </a:lnTo>
                  <a:lnTo>
                    <a:pt x="2773" y="42"/>
                  </a:lnTo>
                  <a:lnTo>
                    <a:pt x="888"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762892" y="4668280"/>
              <a:ext cx="322376" cy="7543"/>
            </a:xfrm>
            <a:custGeom>
              <a:avLst/>
              <a:gdLst/>
              <a:ahLst/>
              <a:cxnLst/>
              <a:rect l="l" t="t" r="r" b="b"/>
              <a:pathLst>
                <a:path w="11497" h="269" extrusionOk="0">
                  <a:moveTo>
                    <a:pt x="0" y="0"/>
                  </a:moveTo>
                  <a:lnTo>
                    <a:pt x="0" y="268"/>
                  </a:lnTo>
                  <a:lnTo>
                    <a:pt x="11473" y="268"/>
                  </a:lnTo>
                  <a:lnTo>
                    <a:pt x="11496" y="19"/>
                  </a:lnTo>
                  <a:lnTo>
                    <a:pt x="0"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776884" y="4675795"/>
              <a:ext cx="14132" cy="19460"/>
            </a:xfrm>
            <a:custGeom>
              <a:avLst/>
              <a:gdLst/>
              <a:ahLst/>
              <a:cxnLst/>
              <a:rect l="l" t="t" r="r" b="b"/>
              <a:pathLst>
                <a:path w="504" h="694" extrusionOk="0">
                  <a:moveTo>
                    <a:pt x="0" y="0"/>
                  </a:moveTo>
                  <a:lnTo>
                    <a:pt x="0" y="693"/>
                  </a:lnTo>
                  <a:lnTo>
                    <a:pt x="347" y="693"/>
                  </a:lnTo>
                  <a:lnTo>
                    <a:pt x="50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a:off x="1057115" y="4675795"/>
              <a:ext cx="14020" cy="19460"/>
            </a:xfrm>
            <a:custGeom>
              <a:avLst/>
              <a:gdLst/>
              <a:ahLst/>
              <a:cxnLst/>
              <a:rect l="l" t="t" r="r" b="b"/>
              <a:pathLst>
                <a:path w="500" h="694" extrusionOk="0">
                  <a:moveTo>
                    <a:pt x="1" y="0"/>
                  </a:moveTo>
                  <a:lnTo>
                    <a:pt x="153" y="693"/>
                  </a:lnTo>
                  <a:lnTo>
                    <a:pt x="481" y="693"/>
                  </a:lnTo>
                  <a:lnTo>
                    <a:pt x="50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744497" y="4134371"/>
              <a:ext cx="358519" cy="54033"/>
            </a:xfrm>
            <a:custGeom>
              <a:avLst/>
              <a:gdLst/>
              <a:ahLst/>
              <a:cxnLst/>
              <a:rect l="l" t="t" r="r" b="b"/>
              <a:pathLst>
                <a:path w="12786" h="1927" extrusionOk="0">
                  <a:moveTo>
                    <a:pt x="0" y="0"/>
                  </a:moveTo>
                  <a:lnTo>
                    <a:pt x="42" y="1562"/>
                  </a:lnTo>
                  <a:lnTo>
                    <a:pt x="12748" y="1927"/>
                  </a:lnTo>
                  <a:lnTo>
                    <a:pt x="12785" y="194"/>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747722" y="4264448"/>
              <a:ext cx="351537" cy="43294"/>
            </a:xfrm>
            <a:custGeom>
              <a:avLst/>
              <a:gdLst/>
              <a:ahLst/>
              <a:cxnLst/>
              <a:rect l="l" t="t" r="r" b="b"/>
              <a:pathLst>
                <a:path w="12537" h="1544" extrusionOk="0">
                  <a:moveTo>
                    <a:pt x="1" y="0"/>
                  </a:moveTo>
                  <a:lnTo>
                    <a:pt x="42" y="1118"/>
                  </a:lnTo>
                  <a:lnTo>
                    <a:pt x="12499" y="1543"/>
                  </a:lnTo>
                  <a:lnTo>
                    <a:pt x="12536" y="157"/>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751620" y="4389198"/>
              <a:ext cx="344387" cy="34489"/>
            </a:xfrm>
            <a:custGeom>
              <a:avLst/>
              <a:gdLst/>
              <a:ahLst/>
              <a:cxnLst/>
              <a:rect l="l" t="t" r="r" b="b"/>
              <a:pathLst>
                <a:path w="12282" h="1230" extrusionOk="0">
                  <a:moveTo>
                    <a:pt x="0" y="1"/>
                  </a:moveTo>
                  <a:lnTo>
                    <a:pt x="19" y="791"/>
                  </a:lnTo>
                  <a:lnTo>
                    <a:pt x="12263" y="1230"/>
                  </a:lnTo>
                  <a:lnTo>
                    <a:pt x="12282" y="116"/>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754844" y="4509574"/>
              <a:ext cx="337938" cy="41079"/>
            </a:xfrm>
            <a:custGeom>
              <a:avLst/>
              <a:gdLst/>
              <a:ahLst/>
              <a:cxnLst/>
              <a:rect l="l" t="t" r="r" b="b"/>
              <a:pathLst>
                <a:path w="12052" h="1465" extrusionOk="0">
                  <a:moveTo>
                    <a:pt x="1" y="0"/>
                  </a:moveTo>
                  <a:lnTo>
                    <a:pt x="1" y="924"/>
                  </a:lnTo>
                  <a:lnTo>
                    <a:pt x="12014" y="1465"/>
                  </a:lnTo>
                  <a:lnTo>
                    <a:pt x="12051" y="56"/>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758097" y="4625127"/>
              <a:ext cx="331433" cy="20497"/>
            </a:xfrm>
            <a:custGeom>
              <a:avLst/>
              <a:gdLst/>
              <a:ahLst/>
              <a:cxnLst/>
              <a:rect l="l" t="t" r="r" b="b"/>
              <a:pathLst>
                <a:path w="11820" h="731" extrusionOk="0">
                  <a:moveTo>
                    <a:pt x="0" y="1"/>
                  </a:moveTo>
                  <a:lnTo>
                    <a:pt x="0" y="440"/>
                  </a:lnTo>
                  <a:lnTo>
                    <a:pt x="11801" y="731"/>
                  </a:lnTo>
                  <a:lnTo>
                    <a:pt x="11820" y="19"/>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852031" y="4021005"/>
              <a:ext cx="76605" cy="647808"/>
            </a:xfrm>
            <a:custGeom>
              <a:avLst/>
              <a:gdLst/>
              <a:ahLst/>
              <a:cxnLst/>
              <a:rect l="l" t="t" r="r" b="b"/>
              <a:pathLst>
                <a:path w="2732" h="23103" extrusionOk="0">
                  <a:moveTo>
                    <a:pt x="324" y="0"/>
                  </a:moveTo>
                  <a:lnTo>
                    <a:pt x="93" y="15807"/>
                  </a:lnTo>
                  <a:lnTo>
                    <a:pt x="93" y="15923"/>
                  </a:lnTo>
                  <a:lnTo>
                    <a:pt x="0" y="23084"/>
                  </a:lnTo>
                  <a:lnTo>
                    <a:pt x="134" y="23084"/>
                  </a:lnTo>
                  <a:lnTo>
                    <a:pt x="231" y="15959"/>
                  </a:lnTo>
                  <a:lnTo>
                    <a:pt x="2560" y="16075"/>
                  </a:lnTo>
                  <a:lnTo>
                    <a:pt x="2560" y="23103"/>
                  </a:lnTo>
                  <a:lnTo>
                    <a:pt x="2657" y="23103"/>
                  </a:lnTo>
                  <a:lnTo>
                    <a:pt x="2676" y="16075"/>
                  </a:lnTo>
                  <a:lnTo>
                    <a:pt x="2676" y="15959"/>
                  </a:lnTo>
                  <a:lnTo>
                    <a:pt x="2731" y="60"/>
                  </a:lnTo>
                  <a:lnTo>
                    <a:pt x="2560" y="37"/>
                  </a:lnTo>
                  <a:lnTo>
                    <a:pt x="2560" y="15941"/>
                  </a:lnTo>
                  <a:lnTo>
                    <a:pt x="250" y="15825"/>
                  </a:lnTo>
                  <a:lnTo>
                    <a:pt x="46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746180" y="4019968"/>
              <a:ext cx="62081" cy="648341"/>
            </a:xfrm>
            <a:custGeom>
              <a:avLst/>
              <a:gdLst/>
              <a:ahLst/>
              <a:cxnLst/>
              <a:rect l="l" t="t" r="r" b="b"/>
              <a:pathLst>
                <a:path w="2214" h="23122" extrusionOk="0">
                  <a:moveTo>
                    <a:pt x="2080" y="0"/>
                  </a:moveTo>
                  <a:lnTo>
                    <a:pt x="2098" y="6681"/>
                  </a:lnTo>
                  <a:lnTo>
                    <a:pt x="0" y="6681"/>
                  </a:lnTo>
                  <a:lnTo>
                    <a:pt x="19" y="6889"/>
                  </a:lnTo>
                  <a:lnTo>
                    <a:pt x="2098" y="6815"/>
                  </a:lnTo>
                  <a:lnTo>
                    <a:pt x="2135" y="23121"/>
                  </a:lnTo>
                  <a:lnTo>
                    <a:pt x="2158" y="23121"/>
                  </a:lnTo>
                  <a:lnTo>
                    <a:pt x="221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986903" y="4023725"/>
              <a:ext cx="66483" cy="645088"/>
            </a:xfrm>
            <a:custGeom>
              <a:avLst/>
              <a:gdLst/>
              <a:ahLst/>
              <a:cxnLst/>
              <a:rect l="l" t="t" r="r" b="b"/>
              <a:pathLst>
                <a:path w="2371" h="23006" extrusionOk="0">
                  <a:moveTo>
                    <a:pt x="134" y="6700"/>
                  </a:moveTo>
                  <a:lnTo>
                    <a:pt x="1983" y="6834"/>
                  </a:lnTo>
                  <a:lnTo>
                    <a:pt x="1599" y="19388"/>
                  </a:lnTo>
                  <a:lnTo>
                    <a:pt x="97" y="19328"/>
                  </a:lnTo>
                  <a:lnTo>
                    <a:pt x="134" y="6700"/>
                  </a:lnTo>
                  <a:close/>
                  <a:moveTo>
                    <a:pt x="0" y="0"/>
                  </a:moveTo>
                  <a:lnTo>
                    <a:pt x="0" y="22987"/>
                  </a:lnTo>
                  <a:lnTo>
                    <a:pt x="79" y="22987"/>
                  </a:lnTo>
                  <a:lnTo>
                    <a:pt x="97" y="19443"/>
                  </a:lnTo>
                  <a:lnTo>
                    <a:pt x="1599" y="19559"/>
                  </a:lnTo>
                  <a:lnTo>
                    <a:pt x="1483" y="23006"/>
                  </a:lnTo>
                  <a:lnTo>
                    <a:pt x="1562" y="23006"/>
                  </a:lnTo>
                  <a:lnTo>
                    <a:pt x="2371" y="37"/>
                  </a:lnTo>
                  <a:lnTo>
                    <a:pt x="2195" y="37"/>
                  </a:lnTo>
                  <a:lnTo>
                    <a:pt x="2006" y="6584"/>
                  </a:lnTo>
                  <a:lnTo>
                    <a:pt x="134" y="6547"/>
                  </a:lnTo>
                  <a:lnTo>
                    <a:pt x="17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743965" y="4120351"/>
              <a:ext cx="359557" cy="19488"/>
            </a:xfrm>
            <a:custGeom>
              <a:avLst/>
              <a:gdLst/>
              <a:ahLst/>
              <a:cxnLst/>
              <a:rect l="l" t="t" r="r" b="b"/>
              <a:pathLst>
                <a:path w="12823" h="695" extrusionOk="0">
                  <a:moveTo>
                    <a:pt x="1" y="1"/>
                  </a:moveTo>
                  <a:lnTo>
                    <a:pt x="19" y="500"/>
                  </a:lnTo>
                  <a:lnTo>
                    <a:pt x="12804" y="694"/>
                  </a:lnTo>
                  <a:lnTo>
                    <a:pt x="12823" y="214"/>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747722" y="4250961"/>
              <a:ext cx="352042" cy="17918"/>
            </a:xfrm>
            <a:custGeom>
              <a:avLst/>
              <a:gdLst/>
              <a:ahLst/>
              <a:cxnLst/>
              <a:rect l="l" t="t" r="r" b="b"/>
              <a:pathLst>
                <a:path w="12555" h="639" extrusionOk="0">
                  <a:moveTo>
                    <a:pt x="1" y="1"/>
                  </a:moveTo>
                  <a:lnTo>
                    <a:pt x="1" y="481"/>
                  </a:lnTo>
                  <a:lnTo>
                    <a:pt x="12536" y="638"/>
                  </a:lnTo>
                  <a:lnTo>
                    <a:pt x="12555" y="153"/>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750975" y="4376777"/>
              <a:ext cx="345565" cy="15702"/>
            </a:xfrm>
            <a:custGeom>
              <a:avLst/>
              <a:gdLst/>
              <a:ahLst/>
              <a:cxnLst/>
              <a:rect l="l" t="t" r="r" b="b"/>
              <a:pathLst>
                <a:path w="12324" h="560" extrusionOk="0">
                  <a:moveTo>
                    <a:pt x="0" y="0"/>
                  </a:moveTo>
                  <a:lnTo>
                    <a:pt x="23" y="444"/>
                  </a:lnTo>
                  <a:lnTo>
                    <a:pt x="12305" y="559"/>
                  </a:lnTo>
                  <a:lnTo>
                    <a:pt x="12323" y="97"/>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754199" y="4497124"/>
              <a:ext cx="339088" cy="14020"/>
            </a:xfrm>
            <a:custGeom>
              <a:avLst/>
              <a:gdLst/>
              <a:ahLst/>
              <a:cxnLst/>
              <a:rect l="l" t="t" r="r" b="b"/>
              <a:pathLst>
                <a:path w="12093" h="500" extrusionOk="0">
                  <a:moveTo>
                    <a:pt x="1" y="1"/>
                  </a:moveTo>
                  <a:lnTo>
                    <a:pt x="24" y="444"/>
                  </a:lnTo>
                  <a:lnTo>
                    <a:pt x="12074" y="500"/>
                  </a:lnTo>
                  <a:lnTo>
                    <a:pt x="12093" y="7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743965" y="4120351"/>
              <a:ext cx="359557" cy="12478"/>
            </a:xfrm>
            <a:custGeom>
              <a:avLst/>
              <a:gdLst/>
              <a:ahLst/>
              <a:cxnLst/>
              <a:rect l="l" t="t" r="r" b="b"/>
              <a:pathLst>
                <a:path w="12823" h="445" extrusionOk="0">
                  <a:moveTo>
                    <a:pt x="1" y="1"/>
                  </a:moveTo>
                  <a:lnTo>
                    <a:pt x="1" y="56"/>
                  </a:lnTo>
                  <a:lnTo>
                    <a:pt x="12804" y="445"/>
                  </a:lnTo>
                  <a:lnTo>
                    <a:pt x="12823" y="214"/>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747722" y="4250961"/>
              <a:ext cx="352042" cy="12478"/>
            </a:xfrm>
            <a:custGeom>
              <a:avLst/>
              <a:gdLst/>
              <a:ahLst/>
              <a:cxnLst/>
              <a:rect l="l" t="t" r="r" b="b"/>
              <a:pathLst>
                <a:path w="12555" h="445" extrusionOk="0">
                  <a:moveTo>
                    <a:pt x="1" y="1"/>
                  </a:moveTo>
                  <a:lnTo>
                    <a:pt x="1" y="79"/>
                  </a:lnTo>
                  <a:lnTo>
                    <a:pt x="12555" y="444"/>
                  </a:lnTo>
                  <a:lnTo>
                    <a:pt x="12555" y="153"/>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750975" y="4376777"/>
              <a:ext cx="345565" cy="10263"/>
            </a:xfrm>
            <a:custGeom>
              <a:avLst/>
              <a:gdLst/>
              <a:ahLst/>
              <a:cxnLst/>
              <a:rect l="l" t="t" r="r" b="b"/>
              <a:pathLst>
                <a:path w="12324" h="366" extrusionOk="0">
                  <a:moveTo>
                    <a:pt x="0" y="0"/>
                  </a:moveTo>
                  <a:lnTo>
                    <a:pt x="0" y="116"/>
                  </a:lnTo>
                  <a:lnTo>
                    <a:pt x="12323" y="365"/>
                  </a:lnTo>
                  <a:lnTo>
                    <a:pt x="12323" y="97"/>
                  </a:lnTo>
                  <a:lnTo>
                    <a:pt x="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754199" y="4497124"/>
              <a:ext cx="339088" cy="5468"/>
            </a:xfrm>
            <a:custGeom>
              <a:avLst/>
              <a:gdLst/>
              <a:ahLst/>
              <a:cxnLst/>
              <a:rect l="l" t="t" r="r" b="b"/>
              <a:pathLst>
                <a:path w="12093" h="195" extrusionOk="0">
                  <a:moveTo>
                    <a:pt x="1" y="1"/>
                  </a:moveTo>
                  <a:lnTo>
                    <a:pt x="24" y="195"/>
                  </a:lnTo>
                  <a:lnTo>
                    <a:pt x="12093" y="176"/>
                  </a:lnTo>
                  <a:lnTo>
                    <a:pt x="12093" y="79"/>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757452" y="4613210"/>
              <a:ext cx="332610" cy="12478"/>
            </a:xfrm>
            <a:custGeom>
              <a:avLst/>
              <a:gdLst/>
              <a:ahLst/>
              <a:cxnLst/>
              <a:rect l="l" t="t" r="r" b="b"/>
              <a:pathLst>
                <a:path w="11862" h="445" extrusionOk="0">
                  <a:moveTo>
                    <a:pt x="0" y="1"/>
                  </a:moveTo>
                  <a:lnTo>
                    <a:pt x="23" y="426"/>
                  </a:lnTo>
                  <a:lnTo>
                    <a:pt x="11843" y="444"/>
                  </a:lnTo>
                  <a:lnTo>
                    <a:pt x="11861" y="38"/>
                  </a:lnTo>
                  <a:lnTo>
                    <a:pt x="0"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757452" y="4613210"/>
              <a:ext cx="332610" cy="4318"/>
            </a:xfrm>
            <a:custGeom>
              <a:avLst/>
              <a:gdLst/>
              <a:ahLst/>
              <a:cxnLst/>
              <a:rect l="l" t="t" r="r" b="b"/>
              <a:pathLst>
                <a:path w="11862" h="154" extrusionOk="0">
                  <a:moveTo>
                    <a:pt x="0" y="1"/>
                  </a:moveTo>
                  <a:lnTo>
                    <a:pt x="0" y="79"/>
                  </a:lnTo>
                  <a:lnTo>
                    <a:pt x="11861" y="153"/>
                  </a:lnTo>
                  <a:lnTo>
                    <a:pt x="11861" y="38"/>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769874" y="4409163"/>
              <a:ext cx="76745" cy="88522"/>
            </a:xfrm>
            <a:custGeom>
              <a:avLst/>
              <a:gdLst/>
              <a:ahLst/>
              <a:cxnLst/>
              <a:rect l="l" t="t" r="r" b="b"/>
              <a:pathLst>
                <a:path w="2737" h="3157" extrusionOk="0">
                  <a:moveTo>
                    <a:pt x="135" y="0"/>
                  </a:moveTo>
                  <a:cubicBezTo>
                    <a:pt x="135" y="0"/>
                    <a:pt x="1" y="310"/>
                    <a:pt x="1" y="499"/>
                  </a:cubicBezTo>
                  <a:lnTo>
                    <a:pt x="1" y="2944"/>
                  </a:lnTo>
                  <a:cubicBezTo>
                    <a:pt x="1" y="3082"/>
                    <a:pt x="116" y="3156"/>
                    <a:pt x="116" y="3156"/>
                  </a:cubicBezTo>
                  <a:lnTo>
                    <a:pt x="2639" y="3156"/>
                  </a:lnTo>
                  <a:cubicBezTo>
                    <a:pt x="2639" y="3156"/>
                    <a:pt x="2736" y="3082"/>
                    <a:pt x="2736" y="2944"/>
                  </a:cubicBezTo>
                  <a:lnTo>
                    <a:pt x="2736" y="499"/>
                  </a:lnTo>
                  <a:cubicBezTo>
                    <a:pt x="2736" y="402"/>
                    <a:pt x="2699" y="250"/>
                    <a:pt x="2676" y="153"/>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772594" y="4411883"/>
              <a:ext cx="71810" cy="83083"/>
            </a:xfrm>
            <a:custGeom>
              <a:avLst/>
              <a:gdLst/>
              <a:ahLst/>
              <a:cxnLst/>
              <a:rect l="l" t="t" r="r" b="b"/>
              <a:pathLst>
                <a:path w="2561" h="2963" extrusionOk="0">
                  <a:moveTo>
                    <a:pt x="98" y="0"/>
                  </a:moveTo>
                  <a:cubicBezTo>
                    <a:pt x="61" y="97"/>
                    <a:pt x="1" y="287"/>
                    <a:pt x="1" y="402"/>
                  </a:cubicBezTo>
                  <a:lnTo>
                    <a:pt x="1" y="2847"/>
                  </a:lnTo>
                  <a:cubicBezTo>
                    <a:pt x="1" y="2907"/>
                    <a:pt x="19" y="2944"/>
                    <a:pt x="38" y="2962"/>
                  </a:cubicBezTo>
                  <a:lnTo>
                    <a:pt x="2505" y="2962"/>
                  </a:lnTo>
                  <a:cubicBezTo>
                    <a:pt x="2524" y="2944"/>
                    <a:pt x="2561" y="2907"/>
                    <a:pt x="2561" y="2847"/>
                  </a:cubicBezTo>
                  <a:lnTo>
                    <a:pt x="2561" y="402"/>
                  </a:lnTo>
                  <a:cubicBezTo>
                    <a:pt x="2561" y="287"/>
                    <a:pt x="2487"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771051" y="4401648"/>
              <a:ext cx="74530" cy="7543"/>
            </a:xfrm>
            <a:custGeom>
              <a:avLst/>
              <a:gdLst/>
              <a:ahLst/>
              <a:cxnLst/>
              <a:rect l="l" t="t" r="r" b="b"/>
              <a:pathLst>
                <a:path w="2658" h="269" extrusionOk="0">
                  <a:moveTo>
                    <a:pt x="56" y="0"/>
                  </a:moveTo>
                  <a:cubicBezTo>
                    <a:pt x="19" y="0"/>
                    <a:pt x="0" y="19"/>
                    <a:pt x="0" y="37"/>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775313" y="4439867"/>
              <a:ext cx="43182" cy="29162"/>
            </a:xfrm>
            <a:custGeom>
              <a:avLst/>
              <a:gdLst/>
              <a:ahLst/>
              <a:cxnLst/>
              <a:rect l="l" t="t" r="r" b="b"/>
              <a:pathLst>
                <a:path w="1540" h="1040" extrusionOk="0">
                  <a:moveTo>
                    <a:pt x="1406" y="0"/>
                  </a:moveTo>
                  <a:lnTo>
                    <a:pt x="1" y="231"/>
                  </a:lnTo>
                  <a:lnTo>
                    <a:pt x="135" y="1040"/>
                  </a:lnTo>
                  <a:lnTo>
                    <a:pt x="1540" y="832"/>
                  </a:lnTo>
                  <a:lnTo>
                    <a:pt x="14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771051" y="4401648"/>
              <a:ext cx="7543" cy="7543"/>
            </a:xfrm>
            <a:custGeom>
              <a:avLst/>
              <a:gdLst/>
              <a:ahLst/>
              <a:cxnLst/>
              <a:rect l="l" t="t" r="r" b="b"/>
              <a:pathLst>
                <a:path w="269" h="269" extrusionOk="0">
                  <a:moveTo>
                    <a:pt x="56" y="0"/>
                  </a:moveTo>
                  <a:cubicBezTo>
                    <a:pt x="19" y="0"/>
                    <a:pt x="0" y="19"/>
                    <a:pt x="0" y="37"/>
                  </a:cubicBezTo>
                  <a:lnTo>
                    <a:pt x="0" y="231"/>
                  </a:lnTo>
                  <a:cubicBezTo>
                    <a:pt x="0" y="250"/>
                    <a:pt x="19" y="268"/>
                    <a:pt x="56" y="268"/>
                  </a:cubicBezTo>
                  <a:lnTo>
                    <a:pt x="268" y="268"/>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771051" y="4401648"/>
              <a:ext cx="74530" cy="7543"/>
            </a:xfrm>
            <a:custGeom>
              <a:avLst/>
              <a:gdLst/>
              <a:ahLst/>
              <a:cxnLst/>
              <a:rect l="l" t="t" r="r" b="b"/>
              <a:pathLst>
                <a:path w="2658" h="269" extrusionOk="0">
                  <a:moveTo>
                    <a:pt x="2500" y="0"/>
                  </a:moveTo>
                  <a:lnTo>
                    <a:pt x="2172" y="171"/>
                  </a:lnTo>
                  <a:cubicBezTo>
                    <a:pt x="2172" y="171"/>
                    <a:pt x="287" y="208"/>
                    <a:pt x="0" y="208"/>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807728" y="4401648"/>
              <a:ext cx="11300" cy="7543"/>
            </a:xfrm>
            <a:custGeom>
              <a:avLst/>
              <a:gdLst/>
              <a:ahLst/>
              <a:cxnLst/>
              <a:rect l="l" t="t" r="r" b="b"/>
              <a:pathLst>
                <a:path w="403" h="269" extrusionOk="0">
                  <a:moveTo>
                    <a:pt x="97" y="0"/>
                  </a:moveTo>
                  <a:lnTo>
                    <a:pt x="0" y="268"/>
                  </a:lnTo>
                  <a:lnTo>
                    <a:pt x="310" y="268"/>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888174" y="4409163"/>
              <a:ext cx="76605" cy="88522"/>
            </a:xfrm>
            <a:custGeom>
              <a:avLst/>
              <a:gdLst/>
              <a:ahLst/>
              <a:cxnLst/>
              <a:rect l="l" t="t" r="r" b="b"/>
              <a:pathLst>
                <a:path w="2732" h="3157" extrusionOk="0">
                  <a:moveTo>
                    <a:pt x="116" y="0"/>
                  </a:moveTo>
                  <a:cubicBezTo>
                    <a:pt x="116" y="0"/>
                    <a:pt x="0" y="310"/>
                    <a:pt x="0" y="499"/>
                  </a:cubicBezTo>
                  <a:lnTo>
                    <a:pt x="0" y="2944"/>
                  </a:lnTo>
                  <a:cubicBezTo>
                    <a:pt x="0" y="3082"/>
                    <a:pt x="97" y="3156"/>
                    <a:pt x="97" y="3156"/>
                  </a:cubicBezTo>
                  <a:lnTo>
                    <a:pt x="2616" y="3156"/>
                  </a:lnTo>
                  <a:cubicBezTo>
                    <a:pt x="2616" y="3156"/>
                    <a:pt x="2731" y="3082"/>
                    <a:pt x="2731" y="2944"/>
                  </a:cubicBezTo>
                  <a:lnTo>
                    <a:pt x="2731" y="499"/>
                  </a:lnTo>
                  <a:cubicBezTo>
                    <a:pt x="2731" y="402"/>
                    <a:pt x="2694" y="250"/>
                    <a:pt x="2657" y="153"/>
                  </a:cubicBezTo>
                  <a:cubicBezTo>
                    <a:pt x="2639" y="56"/>
                    <a:pt x="2597" y="0"/>
                    <a:pt x="2597"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890894" y="4411883"/>
              <a:ext cx="71278" cy="83083"/>
            </a:xfrm>
            <a:custGeom>
              <a:avLst/>
              <a:gdLst/>
              <a:ahLst/>
              <a:cxnLst/>
              <a:rect l="l" t="t" r="r" b="b"/>
              <a:pathLst>
                <a:path w="2542" h="2963" extrusionOk="0">
                  <a:moveTo>
                    <a:pt x="93" y="0"/>
                  </a:moveTo>
                  <a:cubicBezTo>
                    <a:pt x="56" y="97"/>
                    <a:pt x="0" y="287"/>
                    <a:pt x="0" y="402"/>
                  </a:cubicBezTo>
                  <a:lnTo>
                    <a:pt x="0" y="2847"/>
                  </a:lnTo>
                  <a:cubicBezTo>
                    <a:pt x="0" y="2907"/>
                    <a:pt x="19" y="2944"/>
                    <a:pt x="37" y="2962"/>
                  </a:cubicBezTo>
                  <a:lnTo>
                    <a:pt x="2500" y="2962"/>
                  </a:lnTo>
                  <a:cubicBezTo>
                    <a:pt x="2519" y="2944"/>
                    <a:pt x="2542" y="2907"/>
                    <a:pt x="2542" y="2847"/>
                  </a:cubicBezTo>
                  <a:lnTo>
                    <a:pt x="2542" y="402"/>
                  </a:lnTo>
                  <a:cubicBezTo>
                    <a:pt x="2542" y="287"/>
                    <a:pt x="2482" y="97"/>
                    <a:pt x="244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889212" y="4401648"/>
              <a:ext cx="74530" cy="7543"/>
            </a:xfrm>
            <a:custGeom>
              <a:avLst/>
              <a:gdLst/>
              <a:ahLst/>
              <a:cxnLst/>
              <a:rect l="l" t="t" r="r" b="b"/>
              <a:pathLst>
                <a:path w="2658" h="269" extrusionOk="0">
                  <a:moveTo>
                    <a:pt x="37" y="0"/>
                  </a:moveTo>
                  <a:cubicBezTo>
                    <a:pt x="19" y="0"/>
                    <a:pt x="0" y="19"/>
                    <a:pt x="0" y="37"/>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908644" y="4436614"/>
              <a:ext cx="45369" cy="35667"/>
            </a:xfrm>
            <a:custGeom>
              <a:avLst/>
              <a:gdLst/>
              <a:ahLst/>
              <a:cxnLst/>
              <a:rect l="l" t="t" r="r" b="b"/>
              <a:pathLst>
                <a:path w="1618" h="1272" extrusionOk="0">
                  <a:moveTo>
                    <a:pt x="292" y="1"/>
                  </a:moveTo>
                  <a:lnTo>
                    <a:pt x="0" y="772"/>
                  </a:lnTo>
                  <a:lnTo>
                    <a:pt x="1331" y="1271"/>
                  </a:lnTo>
                  <a:lnTo>
                    <a:pt x="1618" y="504"/>
                  </a:lnTo>
                  <a:lnTo>
                    <a:pt x="292"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889212" y="4401648"/>
              <a:ext cx="7543" cy="7543"/>
            </a:xfrm>
            <a:custGeom>
              <a:avLst/>
              <a:gdLst/>
              <a:ahLst/>
              <a:cxnLst/>
              <a:rect l="l" t="t" r="r" b="b"/>
              <a:pathLst>
                <a:path w="269" h="269" extrusionOk="0">
                  <a:moveTo>
                    <a:pt x="37" y="0"/>
                  </a:moveTo>
                  <a:cubicBezTo>
                    <a:pt x="19" y="0"/>
                    <a:pt x="0" y="19"/>
                    <a:pt x="0" y="37"/>
                  </a:cubicBezTo>
                  <a:lnTo>
                    <a:pt x="0" y="231"/>
                  </a:lnTo>
                  <a:cubicBezTo>
                    <a:pt x="0" y="250"/>
                    <a:pt x="19" y="268"/>
                    <a:pt x="37" y="268"/>
                  </a:cubicBezTo>
                  <a:lnTo>
                    <a:pt x="250" y="268"/>
                  </a:lnTo>
                  <a:cubicBezTo>
                    <a:pt x="268" y="190"/>
                    <a:pt x="268" y="74"/>
                    <a:pt x="26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889212" y="4401648"/>
              <a:ext cx="74530" cy="7543"/>
            </a:xfrm>
            <a:custGeom>
              <a:avLst/>
              <a:gdLst/>
              <a:ahLst/>
              <a:cxnLst/>
              <a:rect l="l" t="t" r="r" b="b"/>
              <a:pathLst>
                <a:path w="2658" h="269" extrusionOk="0">
                  <a:moveTo>
                    <a:pt x="2486" y="0"/>
                  </a:moveTo>
                  <a:lnTo>
                    <a:pt x="2177" y="171"/>
                  </a:lnTo>
                  <a:cubicBezTo>
                    <a:pt x="2177" y="171"/>
                    <a:pt x="291" y="208"/>
                    <a:pt x="0" y="208"/>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925860" y="4401648"/>
              <a:ext cx="10936" cy="7543"/>
            </a:xfrm>
            <a:custGeom>
              <a:avLst/>
              <a:gdLst/>
              <a:ahLst/>
              <a:cxnLst/>
              <a:rect l="l" t="t" r="r" b="b"/>
              <a:pathLst>
                <a:path w="390" h="269" extrusionOk="0">
                  <a:moveTo>
                    <a:pt x="98" y="0"/>
                  </a:moveTo>
                  <a:lnTo>
                    <a:pt x="1" y="268"/>
                  </a:lnTo>
                  <a:lnTo>
                    <a:pt x="292" y="268"/>
                  </a:lnTo>
                  <a:lnTo>
                    <a:pt x="38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1012279" y="4409163"/>
              <a:ext cx="77250" cy="88522"/>
            </a:xfrm>
            <a:custGeom>
              <a:avLst/>
              <a:gdLst/>
              <a:ahLst/>
              <a:cxnLst/>
              <a:rect l="l" t="t" r="r" b="b"/>
              <a:pathLst>
                <a:path w="2755" h="3157" extrusionOk="0">
                  <a:moveTo>
                    <a:pt x="135" y="0"/>
                  </a:moveTo>
                  <a:cubicBezTo>
                    <a:pt x="135" y="0"/>
                    <a:pt x="1" y="310"/>
                    <a:pt x="1" y="499"/>
                  </a:cubicBezTo>
                  <a:lnTo>
                    <a:pt x="1" y="2944"/>
                  </a:lnTo>
                  <a:cubicBezTo>
                    <a:pt x="1" y="3082"/>
                    <a:pt x="116" y="3156"/>
                    <a:pt x="116" y="3156"/>
                  </a:cubicBezTo>
                  <a:lnTo>
                    <a:pt x="2639" y="3156"/>
                  </a:lnTo>
                  <a:cubicBezTo>
                    <a:pt x="2639" y="3156"/>
                    <a:pt x="2755" y="3082"/>
                    <a:pt x="2755" y="2944"/>
                  </a:cubicBezTo>
                  <a:lnTo>
                    <a:pt x="2755" y="499"/>
                  </a:lnTo>
                  <a:cubicBezTo>
                    <a:pt x="2755" y="402"/>
                    <a:pt x="2718" y="250"/>
                    <a:pt x="2676" y="153"/>
                  </a:cubicBezTo>
                  <a:cubicBezTo>
                    <a:pt x="2658"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1014999" y="4411883"/>
              <a:ext cx="71810" cy="83083"/>
            </a:xfrm>
            <a:custGeom>
              <a:avLst/>
              <a:gdLst/>
              <a:ahLst/>
              <a:cxnLst/>
              <a:rect l="l" t="t" r="r" b="b"/>
              <a:pathLst>
                <a:path w="2561" h="2963" extrusionOk="0">
                  <a:moveTo>
                    <a:pt x="98" y="0"/>
                  </a:moveTo>
                  <a:cubicBezTo>
                    <a:pt x="79" y="97"/>
                    <a:pt x="1" y="287"/>
                    <a:pt x="1" y="402"/>
                  </a:cubicBezTo>
                  <a:lnTo>
                    <a:pt x="1" y="2847"/>
                  </a:lnTo>
                  <a:cubicBezTo>
                    <a:pt x="1" y="2907"/>
                    <a:pt x="38" y="2944"/>
                    <a:pt x="56" y="2962"/>
                  </a:cubicBezTo>
                  <a:lnTo>
                    <a:pt x="2505" y="2962"/>
                  </a:lnTo>
                  <a:cubicBezTo>
                    <a:pt x="2524" y="2944"/>
                    <a:pt x="2561" y="2907"/>
                    <a:pt x="2561" y="2847"/>
                  </a:cubicBezTo>
                  <a:lnTo>
                    <a:pt x="2561" y="402"/>
                  </a:lnTo>
                  <a:cubicBezTo>
                    <a:pt x="2561" y="287"/>
                    <a:pt x="2505"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1013962" y="4401648"/>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1012279" y="4439867"/>
              <a:ext cx="30227" cy="31881"/>
            </a:xfrm>
            <a:custGeom>
              <a:avLst/>
              <a:gdLst/>
              <a:ahLst/>
              <a:cxnLst/>
              <a:rect l="l" t="t" r="r" b="b"/>
              <a:pathLst>
                <a:path w="1078" h="1137" extrusionOk="0">
                  <a:moveTo>
                    <a:pt x="1" y="0"/>
                  </a:moveTo>
                  <a:lnTo>
                    <a:pt x="1" y="869"/>
                  </a:lnTo>
                  <a:lnTo>
                    <a:pt x="828" y="1137"/>
                  </a:lnTo>
                  <a:lnTo>
                    <a:pt x="1078" y="347"/>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1013962" y="4401648"/>
              <a:ext cx="7543" cy="7543"/>
            </a:xfrm>
            <a:custGeom>
              <a:avLst/>
              <a:gdLst/>
              <a:ahLst/>
              <a:cxnLst/>
              <a:rect l="l" t="t" r="r" b="b"/>
              <a:pathLst>
                <a:path w="269" h="269" extrusionOk="0">
                  <a:moveTo>
                    <a:pt x="38" y="0"/>
                  </a:moveTo>
                  <a:cubicBezTo>
                    <a:pt x="19" y="0"/>
                    <a:pt x="1" y="19"/>
                    <a:pt x="1" y="37"/>
                  </a:cubicBezTo>
                  <a:lnTo>
                    <a:pt x="1" y="231"/>
                  </a:lnTo>
                  <a:cubicBezTo>
                    <a:pt x="1" y="250"/>
                    <a:pt x="19" y="268"/>
                    <a:pt x="38" y="268"/>
                  </a:cubicBezTo>
                  <a:lnTo>
                    <a:pt x="250" y="268"/>
                  </a:lnTo>
                  <a:cubicBezTo>
                    <a:pt x="250" y="190"/>
                    <a:pt x="269" y="74"/>
                    <a:pt x="26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1013962" y="4401648"/>
              <a:ext cx="73885" cy="7543"/>
            </a:xfrm>
            <a:custGeom>
              <a:avLst/>
              <a:gdLst/>
              <a:ahLst/>
              <a:cxnLst/>
              <a:rect l="l" t="t" r="r" b="b"/>
              <a:pathLst>
                <a:path w="2635" h="269" extrusionOk="0">
                  <a:moveTo>
                    <a:pt x="2482" y="0"/>
                  </a:moveTo>
                  <a:lnTo>
                    <a:pt x="2154" y="171"/>
                  </a:lnTo>
                  <a:cubicBezTo>
                    <a:pt x="2154" y="171"/>
                    <a:pt x="287" y="208"/>
                    <a:pt x="1" y="208"/>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1050638" y="4401648"/>
              <a:ext cx="10795" cy="7543"/>
            </a:xfrm>
            <a:custGeom>
              <a:avLst/>
              <a:gdLst/>
              <a:ahLst/>
              <a:cxnLst/>
              <a:rect l="l" t="t" r="r" b="b"/>
              <a:pathLst>
                <a:path w="385" h="269" extrusionOk="0">
                  <a:moveTo>
                    <a:pt x="98" y="0"/>
                  </a:moveTo>
                  <a:lnTo>
                    <a:pt x="1" y="268"/>
                  </a:lnTo>
                  <a:lnTo>
                    <a:pt x="287" y="268"/>
                  </a:lnTo>
                  <a:lnTo>
                    <a:pt x="38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769874" y="4525248"/>
              <a:ext cx="76745" cy="87990"/>
            </a:xfrm>
            <a:custGeom>
              <a:avLst/>
              <a:gdLst/>
              <a:ahLst/>
              <a:cxnLst/>
              <a:rect l="l" t="t" r="r" b="b"/>
              <a:pathLst>
                <a:path w="2737" h="3138" extrusionOk="0">
                  <a:moveTo>
                    <a:pt x="135" y="0"/>
                  </a:moveTo>
                  <a:cubicBezTo>
                    <a:pt x="135" y="0"/>
                    <a:pt x="1" y="287"/>
                    <a:pt x="1" y="499"/>
                  </a:cubicBezTo>
                  <a:lnTo>
                    <a:pt x="1" y="2944"/>
                  </a:lnTo>
                  <a:cubicBezTo>
                    <a:pt x="1" y="3078"/>
                    <a:pt x="116" y="3138"/>
                    <a:pt x="116" y="3138"/>
                  </a:cubicBezTo>
                  <a:lnTo>
                    <a:pt x="2639" y="3138"/>
                  </a:lnTo>
                  <a:cubicBezTo>
                    <a:pt x="2639" y="3138"/>
                    <a:pt x="2736" y="3059"/>
                    <a:pt x="2736" y="2944"/>
                  </a:cubicBezTo>
                  <a:lnTo>
                    <a:pt x="2736" y="499"/>
                  </a:lnTo>
                  <a:cubicBezTo>
                    <a:pt x="2736" y="384"/>
                    <a:pt x="2699" y="231"/>
                    <a:pt x="2676" y="134"/>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772594" y="4528473"/>
              <a:ext cx="71810" cy="83083"/>
            </a:xfrm>
            <a:custGeom>
              <a:avLst/>
              <a:gdLst/>
              <a:ahLst/>
              <a:cxnLst/>
              <a:rect l="l" t="t" r="r" b="b"/>
              <a:pathLst>
                <a:path w="2561" h="2963" extrusionOk="0">
                  <a:moveTo>
                    <a:pt x="98" y="1"/>
                  </a:moveTo>
                  <a:cubicBezTo>
                    <a:pt x="61" y="98"/>
                    <a:pt x="1" y="269"/>
                    <a:pt x="1" y="403"/>
                  </a:cubicBezTo>
                  <a:lnTo>
                    <a:pt x="1" y="2847"/>
                  </a:lnTo>
                  <a:cubicBezTo>
                    <a:pt x="1" y="2907"/>
                    <a:pt x="19" y="2944"/>
                    <a:pt x="38" y="2963"/>
                  </a:cubicBezTo>
                  <a:lnTo>
                    <a:pt x="2505" y="2963"/>
                  </a:lnTo>
                  <a:cubicBezTo>
                    <a:pt x="2524" y="2926"/>
                    <a:pt x="2561" y="2889"/>
                    <a:pt x="2561" y="2847"/>
                  </a:cubicBezTo>
                  <a:lnTo>
                    <a:pt x="2561" y="403"/>
                  </a:lnTo>
                  <a:cubicBezTo>
                    <a:pt x="2561" y="269"/>
                    <a:pt x="2487" y="98"/>
                    <a:pt x="246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771051" y="4517089"/>
              <a:ext cx="74530" cy="8188"/>
            </a:xfrm>
            <a:custGeom>
              <a:avLst/>
              <a:gdLst/>
              <a:ahLst/>
              <a:cxnLst/>
              <a:rect l="l" t="t" r="r" b="b"/>
              <a:pathLst>
                <a:path w="2658" h="292" extrusionOk="0">
                  <a:moveTo>
                    <a:pt x="56" y="0"/>
                  </a:moveTo>
                  <a:cubicBezTo>
                    <a:pt x="19" y="0"/>
                    <a:pt x="0" y="19"/>
                    <a:pt x="0" y="60"/>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785043" y="4568374"/>
              <a:ext cx="41611" cy="26470"/>
            </a:xfrm>
            <a:custGeom>
              <a:avLst/>
              <a:gdLst/>
              <a:ahLst/>
              <a:cxnLst/>
              <a:rect l="l" t="t" r="r" b="b"/>
              <a:pathLst>
                <a:path w="1484" h="944" extrusionOk="0">
                  <a:moveTo>
                    <a:pt x="79" y="1"/>
                  </a:moveTo>
                  <a:lnTo>
                    <a:pt x="0" y="828"/>
                  </a:lnTo>
                  <a:lnTo>
                    <a:pt x="1424" y="944"/>
                  </a:lnTo>
                  <a:lnTo>
                    <a:pt x="1484" y="11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771051" y="4517089"/>
              <a:ext cx="7543" cy="8188"/>
            </a:xfrm>
            <a:custGeom>
              <a:avLst/>
              <a:gdLst/>
              <a:ahLst/>
              <a:cxnLst/>
              <a:rect l="l" t="t" r="r" b="b"/>
              <a:pathLst>
                <a:path w="269" h="292" extrusionOk="0">
                  <a:moveTo>
                    <a:pt x="56" y="0"/>
                  </a:moveTo>
                  <a:cubicBezTo>
                    <a:pt x="19" y="0"/>
                    <a:pt x="0" y="19"/>
                    <a:pt x="0" y="60"/>
                  </a:cubicBezTo>
                  <a:lnTo>
                    <a:pt x="0" y="231"/>
                  </a:lnTo>
                  <a:cubicBezTo>
                    <a:pt x="0" y="273"/>
                    <a:pt x="19" y="291"/>
                    <a:pt x="56" y="291"/>
                  </a:cubicBezTo>
                  <a:lnTo>
                    <a:pt x="268" y="291"/>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771051" y="4517089"/>
              <a:ext cx="74530" cy="8188"/>
            </a:xfrm>
            <a:custGeom>
              <a:avLst/>
              <a:gdLst/>
              <a:ahLst/>
              <a:cxnLst/>
              <a:rect l="l" t="t" r="r" b="b"/>
              <a:pathLst>
                <a:path w="2658" h="292" extrusionOk="0">
                  <a:moveTo>
                    <a:pt x="2500" y="0"/>
                  </a:moveTo>
                  <a:lnTo>
                    <a:pt x="2172" y="176"/>
                  </a:lnTo>
                  <a:cubicBezTo>
                    <a:pt x="2172" y="176"/>
                    <a:pt x="287" y="213"/>
                    <a:pt x="0" y="213"/>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p:nvPr/>
          </p:nvSpPr>
          <p:spPr>
            <a:xfrm>
              <a:off x="807728" y="4517089"/>
              <a:ext cx="11300" cy="8188"/>
            </a:xfrm>
            <a:custGeom>
              <a:avLst/>
              <a:gdLst/>
              <a:ahLst/>
              <a:cxnLst/>
              <a:rect l="l" t="t" r="r" b="b"/>
              <a:pathLst>
                <a:path w="403" h="292" extrusionOk="0">
                  <a:moveTo>
                    <a:pt x="97" y="0"/>
                  </a:moveTo>
                  <a:lnTo>
                    <a:pt x="0" y="291"/>
                  </a:lnTo>
                  <a:lnTo>
                    <a:pt x="310" y="291"/>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a:off x="888174" y="4525753"/>
              <a:ext cx="76605" cy="88522"/>
            </a:xfrm>
            <a:custGeom>
              <a:avLst/>
              <a:gdLst/>
              <a:ahLst/>
              <a:cxnLst/>
              <a:rect l="l" t="t" r="r" b="b"/>
              <a:pathLst>
                <a:path w="2732" h="3157" extrusionOk="0">
                  <a:moveTo>
                    <a:pt x="116" y="1"/>
                  </a:moveTo>
                  <a:cubicBezTo>
                    <a:pt x="116" y="1"/>
                    <a:pt x="0" y="287"/>
                    <a:pt x="0" y="500"/>
                  </a:cubicBezTo>
                  <a:lnTo>
                    <a:pt x="0" y="2944"/>
                  </a:lnTo>
                  <a:cubicBezTo>
                    <a:pt x="0" y="3083"/>
                    <a:pt x="97" y="3157"/>
                    <a:pt x="97" y="3157"/>
                  </a:cubicBezTo>
                  <a:lnTo>
                    <a:pt x="2616" y="3157"/>
                  </a:lnTo>
                  <a:cubicBezTo>
                    <a:pt x="2616" y="3157"/>
                    <a:pt x="2731" y="3060"/>
                    <a:pt x="2731" y="2944"/>
                  </a:cubicBezTo>
                  <a:lnTo>
                    <a:pt x="2731" y="500"/>
                  </a:lnTo>
                  <a:cubicBezTo>
                    <a:pt x="2731" y="384"/>
                    <a:pt x="2694" y="250"/>
                    <a:pt x="2657" y="135"/>
                  </a:cubicBezTo>
                  <a:cubicBezTo>
                    <a:pt x="2639" y="56"/>
                    <a:pt x="2597" y="1"/>
                    <a:pt x="259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890894" y="4528473"/>
              <a:ext cx="71278" cy="83083"/>
            </a:xfrm>
            <a:custGeom>
              <a:avLst/>
              <a:gdLst/>
              <a:ahLst/>
              <a:cxnLst/>
              <a:rect l="l" t="t" r="r" b="b"/>
              <a:pathLst>
                <a:path w="2542" h="2963" extrusionOk="0">
                  <a:moveTo>
                    <a:pt x="93" y="1"/>
                  </a:moveTo>
                  <a:cubicBezTo>
                    <a:pt x="56" y="98"/>
                    <a:pt x="0" y="269"/>
                    <a:pt x="0" y="403"/>
                  </a:cubicBezTo>
                  <a:lnTo>
                    <a:pt x="0" y="2847"/>
                  </a:lnTo>
                  <a:cubicBezTo>
                    <a:pt x="0" y="2907"/>
                    <a:pt x="19" y="2944"/>
                    <a:pt x="37" y="2963"/>
                  </a:cubicBezTo>
                  <a:lnTo>
                    <a:pt x="2500" y="2963"/>
                  </a:lnTo>
                  <a:cubicBezTo>
                    <a:pt x="2519" y="2926"/>
                    <a:pt x="2542" y="2889"/>
                    <a:pt x="2542" y="2847"/>
                  </a:cubicBezTo>
                  <a:lnTo>
                    <a:pt x="2542" y="403"/>
                  </a:lnTo>
                  <a:cubicBezTo>
                    <a:pt x="2542" y="269"/>
                    <a:pt x="2482" y="98"/>
                    <a:pt x="244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a:off x="889212" y="4518238"/>
              <a:ext cx="74530" cy="7543"/>
            </a:xfrm>
            <a:custGeom>
              <a:avLst/>
              <a:gdLst/>
              <a:ahLst/>
              <a:cxnLst/>
              <a:rect l="l" t="t" r="r" b="b"/>
              <a:pathLst>
                <a:path w="2658" h="269" extrusionOk="0">
                  <a:moveTo>
                    <a:pt x="37" y="1"/>
                  </a:moveTo>
                  <a:cubicBezTo>
                    <a:pt x="19" y="1"/>
                    <a:pt x="0" y="19"/>
                    <a:pt x="0" y="38"/>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a:off x="902671" y="4545185"/>
              <a:ext cx="45397" cy="35162"/>
            </a:xfrm>
            <a:custGeom>
              <a:avLst/>
              <a:gdLst/>
              <a:ahLst/>
              <a:cxnLst/>
              <a:rect l="l" t="t" r="r" b="b"/>
              <a:pathLst>
                <a:path w="1619" h="1254" extrusionOk="0">
                  <a:moveTo>
                    <a:pt x="1350" y="1"/>
                  </a:moveTo>
                  <a:lnTo>
                    <a:pt x="1" y="463"/>
                  </a:lnTo>
                  <a:lnTo>
                    <a:pt x="274" y="1253"/>
                  </a:lnTo>
                  <a:lnTo>
                    <a:pt x="1618" y="791"/>
                  </a:lnTo>
                  <a:lnTo>
                    <a:pt x="13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a:off x="889212" y="4518238"/>
              <a:ext cx="7543" cy="7543"/>
            </a:xfrm>
            <a:custGeom>
              <a:avLst/>
              <a:gdLst/>
              <a:ahLst/>
              <a:cxnLst/>
              <a:rect l="l" t="t" r="r" b="b"/>
              <a:pathLst>
                <a:path w="269" h="269" extrusionOk="0">
                  <a:moveTo>
                    <a:pt x="37" y="1"/>
                  </a:moveTo>
                  <a:cubicBezTo>
                    <a:pt x="19" y="1"/>
                    <a:pt x="0" y="19"/>
                    <a:pt x="0" y="38"/>
                  </a:cubicBezTo>
                  <a:lnTo>
                    <a:pt x="0" y="232"/>
                  </a:lnTo>
                  <a:cubicBezTo>
                    <a:pt x="0" y="250"/>
                    <a:pt x="19" y="269"/>
                    <a:pt x="37" y="269"/>
                  </a:cubicBezTo>
                  <a:lnTo>
                    <a:pt x="250" y="269"/>
                  </a:lnTo>
                  <a:cubicBezTo>
                    <a:pt x="268" y="172"/>
                    <a:pt x="268" y="75"/>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a:off x="889212" y="4518238"/>
              <a:ext cx="74530" cy="7543"/>
            </a:xfrm>
            <a:custGeom>
              <a:avLst/>
              <a:gdLst/>
              <a:ahLst/>
              <a:cxnLst/>
              <a:rect l="l" t="t" r="r" b="b"/>
              <a:pathLst>
                <a:path w="2658" h="269" extrusionOk="0">
                  <a:moveTo>
                    <a:pt x="2486" y="1"/>
                  </a:moveTo>
                  <a:lnTo>
                    <a:pt x="2177" y="172"/>
                  </a:lnTo>
                  <a:cubicBezTo>
                    <a:pt x="2177" y="172"/>
                    <a:pt x="291" y="190"/>
                    <a:pt x="0" y="209"/>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a:off x="925860" y="4518238"/>
              <a:ext cx="10936" cy="7543"/>
            </a:xfrm>
            <a:custGeom>
              <a:avLst/>
              <a:gdLst/>
              <a:ahLst/>
              <a:cxnLst/>
              <a:rect l="l" t="t" r="r" b="b"/>
              <a:pathLst>
                <a:path w="390" h="269" extrusionOk="0">
                  <a:moveTo>
                    <a:pt x="98" y="1"/>
                  </a:moveTo>
                  <a:lnTo>
                    <a:pt x="1" y="269"/>
                  </a:lnTo>
                  <a:lnTo>
                    <a:pt x="292" y="269"/>
                  </a:lnTo>
                  <a:lnTo>
                    <a:pt x="38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9"/>
            <p:cNvSpPr/>
            <p:nvPr/>
          </p:nvSpPr>
          <p:spPr>
            <a:xfrm>
              <a:off x="1012279" y="4526286"/>
              <a:ext cx="77250" cy="88522"/>
            </a:xfrm>
            <a:custGeom>
              <a:avLst/>
              <a:gdLst/>
              <a:ahLst/>
              <a:cxnLst/>
              <a:rect l="l" t="t" r="r" b="b"/>
              <a:pathLst>
                <a:path w="2755" h="3157" extrusionOk="0">
                  <a:moveTo>
                    <a:pt x="135" y="0"/>
                  </a:moveTo>
                  <a:cubicBezTo>
                    <a:pt x="135" y="0"/>
                    <a:pt x="116" y="60"/>
                    <a:pt x="79" y="153"/>
                  </a:cubicBezTo>
                  <a:cubicBezTo>
                    <a:pt x="38" y="250"/>
                    <a:pt x="1" y="384"/>
                    <a:pt x="1" y="499"/>
                  </a:cubicBezTo>
                  <a:lnTo>
                    <a:pt x="1" y="2948"/>
                  </a:lnTo>
                  <a:cubicBezTo>
                    <a:pt x="1" y="3064"/>
                    <a:pt x="116" y="3156"/>
                    <a:pt x="116" y="3156"/>
                  </a:cubicBezTo>
                  <a:lnTo>
                    <a:pt x="2639" y="3156"/>
                  </a:lnTo>
                  <a:cubicBezTo>
                    <a:pt x="2639" y="3156"/>
                    <a:pt x="2755" y="3082"/>
                    <a:pt x="2755" y="2948"/>
                  </a:cubicBezTo>
                  <a:lnTo>
                    <a:pt x="2755" y="499"/>
                  </a:lnTo>
                  <a:cubicBezTo>
                    <a:pt x="2755" y="291"/>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9"/>
            <p:cNvSpPr/>
            <p:nvPr/>
          </p:nvSpPr>
          <p:spPr>
            <a:xfrm>
              <a:off x="1014999" y="4529006"/>
              <a:ext cx="71810" cy="83195"/>
            </a:xfrm>
            <a:custGeom>
              <a:avLst/>
              <a:gdLst/>
              <a:ahLst/>
              <a:cxnLst/>
              <a:rect l="l" t="t" r="r" b="b"/>
              <a:pathLst>
                <a:path w="2561" h="2967" extrusionOk="0">
                  <a:moveTo>
                    <a:pt x="98" y="0"/>
                  </a:moveTo>
                  <a:cubicBezTo>
                    <a:pt x="79" y="97"/>
                    <a:pt x="1" y="268"/>
                    <a:pt x="1" y="402"/>
                  </a:cubicBezTo>
                  <a:lnTo>
                    <a:pt x="1" y="2851"/>
                  </a:lnTo>
                  <a:cubicBezTo>
                    <a:pt x="1" y="2907"/>
                    <a:pt x="38" y="2944"/>
                    <a:pt x="56" y="2967"/>
                  </a:cubicBezTo>
                  <a:lnTo>
                    <a:pt x="2524" y="2967"/>
                  </a:lnTo>
                  <a:cubicBezTo>
                    <a:pt x="2542" y="2944"/>
                    <a:pt x="2561" y="2907"/>
                    <a:pt x="2561" y="2851"/>
                  </a:cubicBezTo>
                  <a:lnTo>
                    <a:pt x="2561" y="402"/>
                  </a:lnTo>
                  <a:cubicBezTo>
                    <a:pt x="2561" y="268"/>
                    <a:pt x="2505" y="97"/>
                    <a:pt x="246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9"/>
            <p:cNvSpPr/>
            <p:nvPr/>
          </p:nvSpPr>
          <p:spPr>
            <a:xfrm>
              <a:off x="1059331" y="4557102"/>
              <a:ext cx="30199" cy="31265"/>
            </a:xfrm>
            <a:custGeom>
              <a:avLst/>
              <a:gdLst/>
              <a:ahLst/>
              <a:cxnLst/>
              <a:rect l="l" t="t" r="r" b="b"/>
              <a:pathLst>
                <a:path w="1077" h="1115" extrusionOk="0">
                  <a:moveTo>
                    <a:pt x="1077" y="1"/>
                  </a:moveTo>
                  <a:lnTo>
                    <a:pt x="0" y="324"/>
                  </a:lnTo>
                  <a:lnTo>
                    <a:pt x="250" y="1114"/>
                  </a:lnTo>
                  <a:lnTo>
                    <a:pt x="1077" y="865"/>
                  </a:lnTo>
                  <a:lnTo>
                    <a:pt x="107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9"/>
            <p:cNvSpPr/>
            <p:nvPr/>
          </p:nvSpPr>
          <p:spPr>
            <a:xfrm>
              <a:off x="1080837" y="4518771"/>
              <a:ext cx="7010" cy="7543"/>
            </a:xfrm>
            <a:custGeom>
              <a:avLst/>
              <a:gdLst/>
              <a:ahLst/>
              <a:cxnLst/>
              <a:rect l="l" t="t" r="r" b="b"/>
              <a:pathLst>
                <a:path w="250" h="269" extrusionOk="0">
                  <a:moveTo>
                    <a:pt x="0" y="0"/>
                  </a:moveTo>
                  <a:lnTo>
                    <a:pt x="0" y="268"/>
                  </a:lnTo>
                  <a:lnTo>
                    <a:pt x="213" y="268"/>
                  </a:lnTo>
                  <a:cubicBezTo>
                    <a:pt x="231" y="268"/>
                    <a:pt x="250" y="250"/>
                    <a:pt x="250" y="231"/>
                  </a:cubicBezTo>
                  <a:lnTo>
                    <a:pt x="250" y="37"/>
                  </a:lnTo>
                  <a:cubicBezTo>
                    <a:pt x="250" y="19"/>
                    <a:pt x="231" y="0"/>
                    <a:pt x="21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213"/>
                  </a:lnTo>
                  <a:cubicBezTo>
                    <a:pt x="2367" y="190"/>
                    <a:pt x="482" y="171"/>
                    <a:pt x="482" y="171"/>
                  </a:cubicBezTo>
                  <a:lnTo>
                    <a:pt x="15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9"/>
            <p:cNvSpPr/>
            <p:nvPr/>
          </p:nvSpPr>
          <p:spPr>
            <a:xfrm>
              <a:off x="1040404" y="4518771"/>
              <a:ext cx="11300" cy="7543"/>
            </a:xfrm>
            <a:custGeom>
              <a:avLst/>
              <a:gdLst/>
              <a:ahLst/>
              <a:cxnLst/>
              <a:rect l="l" t="t" r="r" b="b"/>
              <a:pathLst>
                <a:path w="403" h="269" extrusionOk="0">
                  <a:moveTo>
                    <a:pt x="1" y="0"/>
                  </a:moveTo>
                  <a:lnTo>
                    <a:pt x="98" y="268"/>
                  </a:lnTo>
                  <a:lnTo>
                    <a:pt x="403" y="268"/>
                  </a:lnTo>
                  <a:lnTo>
                    <a:pt x="30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9"/>
            <p:cNvSpPr/>
            <p:nvPr/>
          </p:nvSpPr>
          <p:spPr>
            <a:xfrm>
              <a:off x="762892" y="4189413"/>
              <a:ext cx="41107" cy="62613"/>
            </a:xfrm>
            <a:custGeom>
              <a:avLst/>
              <a:gdLst/>
              <a:ahLst/>
              <a:cxnLst/>
              <a:rect l="l" t="t" r="r" b="b"/>
              <a:pathLst>
                <a:path w="1466" h="2233" extrusionOk="0">
                  <a:moveTo>
                    <a:pt x="79" y="1"/>
                  </a:moveTo>
                  <a:cubicBezTo>
                    <a:pt x="79" y="1"/>
                    <a:pt x="0" y="213"/>
                    <a:pt x="0" y="347"/>
                  </a:cubicBezTo>
                  <a:lnTo>
                    <a:pt x="0" y="2098"/>
                  </a:lnTo>
                  <a:cubicBezTo>
                    <a:pt x="0" y="2196"/>
                    <a:pt x="60" y="2232"/>
                    <a:pt x="60" y="2232"/>
                  </a:cubicBezTo>
                  <a:lnTo>
                    <a:pt x="1405" y="2232"/>
                  </a:lnTo>
                  <a:cubicBezTo>
                    <a:pt x="1405" y="2232"/>
                    <a:pt x="1465" y="2177"/>
                    <a:pt x="1465" y="2098"/>
                  </a:cubicBezTo>
                  <a:lnTo>
                    <a:pt x="1465" y="347"/>
                  </a:lnTo>
                  <a:cubicBezTo>
                    <a:pt x="1465" y="269"/>
                    <a:pt x="1447"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9"/>
            <p:cNvSpPr/>
            <p:nvPr/>
          </p:nvSpPr>
          <p:spPr>
            <a:xfrm>
              <a:off x="764574" y="4191096"/>
              <a:ext cx="37714" cy="59389"/>
            </a:xfrm>
            <a:custGeom>
              <a:avLst/>
              <a:gdLst/>
              <a:ahLst/>
              <a:cxnLst/>
              <a:rect l="l" t="t" r="r" b="b"/>
              <a:pathLst>
                <a:path w="1345" h="2118" extrusionOk="0">
                  <a:moveTo>
                    <a:pt x="74" y="1"/>
                  </a:moveTo>
                  <a:cubicBezTo>
                    <a:pt x="37" y="56"/>
                    <a:pt x="0" y="190"/>
                    <a:pt x="0" y="287"/>
                  </a:cubicBezTo>
                  <a:lnTo>
                    <a:pt x="0" y="2038"/>
                  </a:lnTo>
                  <a:cubicBezTo>
                    <a:pt x="0" y="2080"/>
                    <a:pt x="19" y="2099"/>
                    <a:pt x="37" y="2117"/>
                  </a:cubicBezTo>
                  <a:lnTo>
                    <a:pt x="1308" y="2117"/>
                  </a:lnTo>
                  <a:cubicBezTo>
                    <a:pt x="1326" y="2099"/>
                    <a:pt x="1345" y="2080"/>
                    <a:pt x="1345" y="2038"/>
                  </a:cubicBezTo>
                  <a:lnTo>
                    <a:pt x="1345" y="287"/>
                  </a:lnTo>
                  <a:cubicBezTo>
                    <a:pt x="1345" y="190"/>
                    <a:pt x="1308"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9"/>
            <p:cNvSpPr/>
            <p:nvPr/>
          </p:nvSpPr>
          <p:spPr>
            <a:xfrm>
              <a:off x="763396" y="4183469"/>
              <a:ext cx="40069" cy="5973"/>
            </a:xfrm>
            <a:custGeom>
              <a:avLst/>
              <a:gdLst/>
              <a:ahLst/>
              <a:cxnLst/>
              <a:rect l="l" t="t" r="r" b="b"/>
              <a:pathLst>
                <a:path w="1429" h="213" extrusionOk="0">
                  <a:moveTo>
                    <a:pt x="42" y="0"/>
                  </a:moveTo>
                  <a:cubicBezTo>
                    <a:pt x="19" y="0"/>
                    <a:pt x="1" y="19"/>
                    <a:pt x="1" y="42"/>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9"/>
            <p:cNvSpPr/>
            <p:nvPr/>
          </p:nvSpPr>
          <p:spPr>
            <a:xfrm>
              <a:off x="766649" y="4211060"/>
              <a:ext cx="30872" cy="21002"/>
            </a:xfrm>
            <a:custGeom>
              <a:avLst/>
              <a:gdLst/>
              <a:ahLst/>
              <a:cxnLst/>
              <a:rect l="l" t="t" r="r" b="b"/>
              <a:pathLst>
                <a:path w="1101" h="749" extrusionOk="0">
                  <a:moveTo>
                    <a:pt x="1003" y="0"/>
                  </a:moveTo>
                  <a:lnTo>
                    <a:pt x="0" y="153"/>
                  </a:lnTo>
                  <a:lnTo>
                    <a:pt x="97" y="749"/>
                  </a:lnTo>
                  <a:lnTo>
                    <a:pt x="1100" y="578"/>
                  </a:lnTo>
                  <a:lnTo>
                    <a:pt x="100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9"/>
            <p:cNvSpPr/>
            <p:nvPr/>
          </p:nvSpPr>
          <p:spPr>
            <a:xfrm>
              <a:off x="782323" y="4183469"/>
              <a:ext cx="9225" cy="5973"/>
            </a:xfrm>
            <a:custGeom>
              <a:avLst/>
              <a:gdLst/>
              <a:ahLst/>
              <a:cxnLst/>
              <a:rect l="l" t="t" r="r" b="b"/>
              <a:pathLst>
                <a:path w="329" h="213" extrusionOk="0">
                  <a:moveTo>
                    <a:pt x="60" y="0"/>
                  </a:moveTo>
                  <a:lnTo>
                    <a:pt x="0" y="213"/>
                  </a:lnTo>
                  <a:lnTo>
                    <a:pt x="310" y="213"/>
                  </a:lnTo>
                  <a:cubicBezTo>
                    <a:pt x="310" y="134"/>
                    <a:pt x="310"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9"/>
            <p:cNvSpPr/>
            <p:nvPr/>
          </p:nvSpPr>
          <p:spPr>
            <a:xfrm>
              <a:off x="763396" y="4183469"/>
              <a:ext cx="40069" cy="5973"/>
            </a:xfrm>
            <a:custGeom>
              <a:avLst/>
              <a:gdLst/>
              <a:ahLst/>
              <a:cxnLst/>
              <a:rect l="l" t="t" r="r" b="b"/>
              <a:pathLst>
                <a:path w="1429" h="213" extrusionOk="0">
                  <a:moveTo>
                    <a:pt x="1313" y="0"/>
                  </a:moveTo>
                  <a:lnTo>
                    <a:pt x="1234" y="134"/>
                  </a:lnTo>
                  <a:cubicBezTo>
                    <a:pt x="1234" y="134"/>
                    <a:pt x="213" y="157"/>
                    <a:pt x="1" y="157"/>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9"/>
            <p:cNvSpPr/>
            <p:nvPr/>
          </p:nvSpPr>
          <p:spPr>
            <a:xfrm>
              <a:off x="846591" y="4189413"/>
              <a:ext cx="41611" cy="62613"/>
            </a:xfrm>
            <a:custGeom>
              <a:avLst/>
              <a:gdLst/>
              <a:ahLst/>
              <a:cxnLst/>
              <a:rect l="l" t="t" r="r" b="b"/>
              <a:pathLst>
                <a:path w="1484" h="2233" extrusionOk="0">
                  <a:moveTo>
                    <a:pt x="79" y="1"/>
                  </a:moveTo>
                  <a:cubicBezTo>
                    <a:pt x="79" y="1"/>
                    <a:pt x="0" y="213"/>
                    <a:pt x="0" y="347"/>
                  </a:cubicBezTo>
                  <a:lnTo>
                    <a:pt x="0" y="2098"/>
                  </a:lnTo>
                  <a:cubicBezTo>
                    <a:pt x="0" y="2196"/>
                    <a:pt x="79" y="2232"/>
                    <a:pt x="79"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9"/>
            <p:cNvSpPr/>
            <p:nvPr/>
          </p:nvSpPr>
          <p:spPr>
            <a:xfrm>
              <a:off x="848133" y="4191096"/>
              <a:ext cx="37854" cy="59389"/>
            </a:xfrm>
            <a:custGeom>
              <a:avLst/>
              <a:gdLst/>
              <a:ahLst/>
              <a:cxnLst/>
              <a:rect l="l" t="t" r="r" b="b"/>
              <a:pathLst>
                <a:path w="1350" h="2118" extrusionOk="0">
                  <a:moveTo>
                    <a:pt x="79" y="1"/>
                  </a:moveTo>
                  <a:cubicBezTo>
                    <a:pt x="42" y="56"/>
                    <a:pt x="1" y="190"/>
                    <a:pt x="1" y="287"/>
                  </a:cubicBezTo>
                  <a:lnTo>
                    <a:pt x="1" y="2038"/>
                  </a:lnTo>
                  <a:cubicBezTo>
                    <a:pt x="1" y="2080"/>
                    <a:pt x="24" y="2099"/>
                    <a:pt x="42" y="2117"/>
                  </a:cubicBezTo>
                  <a:lnTo>
                    <a:pt x="1313" y="2117"/>
                  </a:lnTo>
                  <a:cubicBezTo>
                    <a:pt x="1331" y="2099"/>
                    <a:pt x="1350" y="2080"/>
                    <a:pt x="1350" y="2038"/>
                  </a:cubicBezTo>
                  <a:lnTo>
                    <a:pt x="1350" y="287"/>
                  </a:lnTo>
                  <a:cubicBezTo>
                    <a:pt x="1350" y="190"/>
                    <a:pt x="1313"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9"/>
            <p:cNvSpPr/>
            <p:nvPr/>
          </p:nvSpPr>
          <p:spPr>
            <a:xfrm>
              <a:off x="847096"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9"/>
            <p:cNvSpPr/>
            <p:nvPr/>
          </p:nvSpPr>
          <p:spPr>
            <a:xfrm>
              <a:off x="852536" y="4207807"/>
              <a:ext cx="32947" cy="26974"/>
            </a:xfrm>
            <a:custGeom>
              <a:avLst/>
              <a:gdLst/>
              <a:ahLst/>
              <a:cxnLst/>
              <a:rect l="l" t="t" r="r" b="b"/>
              <a:pathLst>
                <a:path w="1175" h="962" extrusionOk="0">
                  <a:moveTo>
                    <a:pt x="250" y="1"/>
                  </a:moveTo>
                  <a:lnTo>
                    <a:pt x="1" y="560"/>
                  </a:lnTo>
                  <a:lnTo>
                    <a:pt x="943" y="962"/>
                  </a:lnTo>
                  <a:lnTo>
                    <a:pt x="1174" y="421"/>
                  </a:lnTo>
                  <a:lnTo>
                    <a:pt x="2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9"/>
            <p:cNvSpPr/>
            <p:nvPr/>
          </p:nvSpPr>
          <p:spPr>
            <a:xfrm>
              <a:off x="866023" y="4183469"/>
              <a:ext cx="9225" cy="5973"/>
            </a:xfrm>
            <a:custGeom>
              <a:avLst/>
              <a:gdLst/>
              <a:ahLst/>
              <a:cxnLst/>
              <a:rect l="l" t="t" r="r" b="b"/>
              <a:pathLst>
                <a:path w="329" h="213" extrusionOk="0">
                  <a:moveTo>
                    <a:pt x="56" y="0"/>
                  </a:moveTo>
                  <a:lnTo>
                    <a:pt x="0" y="213"/>
                  </a:lnTo>
                  <a:lnTo>
                    <a:pt x="310" y="213"/>
                  </a:lnTo>
                  <a:cubicBezTo>
                    <a:pt x="310" y="134"/>
                    <a:pt x="328"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9"/>
            <p:cNvSpPr/>
            <p:nvPr/>
          </p:nvSpPr>
          <p:spPr>
            <a:xfrm>
              <a:off x="847096"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9"/>
            <p:cNvSpPr/>
            <p:nvPr/>
          </p:nvSpPr>
          <p:spPr>
            <a:xfrm>
              <a:off x="930291" y="4189413"/>
              <a:ext cx="41611" cy="62613"/>
            </a:xfrm>
            <a:custGeom>
              <a:avLst/>
              <a:gdLst/>
              <a:ahLst/>
              <a:cxnLst/>
              <a:rect l="l" t="t" r="r" b="b"/>
              <a:pathLst>
                <a:path w="1484" h="2233" extrusionOk="0">
                  <a:moveTo>
                    <a:pt x="74" y="1"/>
                  </a:moveTo>
                  <a:cubicBezTo>
                    <a:pt x="74" y="1"/>
                    <a:pt x="0" y="213"/>
                    <a:pt x="0" y="347"/>
                  </a:cubicBezTo>
                  <a:lnTo>
                    <a:pt x="0" y="2098"/>
                  </a:lnTo>
                  <a:cubicBezTo>
                    <a:pt x="0" y="2196"/>
                    <a:pt x="74" y="2232"/>
                    <a:pt x="74"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9"/>
            <p:cNvSpPr/>
            <p:nvPr/>
          </p:nvSpPr>
          <p:spPr>
            <a:xfrm>
              <a:off x="931833" y="4191096"/>
              <a:ext cx="37854" cy="59389"/>
            </a:xfrm>
            <a:custGeom>
              <a:avLst/>
              <a:gdLst/>
              <a:ahLst/>
              <a:cxnLst/>
              <a:rect l="l" t="t" r="r" b="b"/>
              <a:pathLst>
                <a:path w="1350" h="2118" extrusionOk="0">
                  <a:moveTo>
                    <a:pt x="79" y="1"/>
                  </a:moveTo>
                  <a:cubicBezTo>
                    <a:pt x="61" y="56"/>
                    <a:pt x="1" y="190"/>
                    <a:pt x="1" y="287"/>
                  </a:cubicBezTo>
                  <a:lnTo>
                    <a:pt x="1" y="2038"/>
                  </a:lnTo>
                  <a:cubicBezTo>
                    <a:pt x="1" y="2080"/>
                    <a:pt x="19" y="2099"/>
                    <a:pt x="42" y="2117"/>
                  </a:cubicBezTo>
                  <a:lnTo>
                    <a:pt x="1313" y="2117"/>
                  </a:lnTo>
                  <a:cubicBezTo>
                    <a:pt x="1331" y="2099"/>
                    <a:pt x="1350" y="2080"/>
                    <a:pt x="1350" y="2038"/>
                  </a:cubicBezTo>
                  <a:lnTo>
                    <a:pt x="1350" y="287"/>
                  </a:lnTo>
                  <a:cubicBezTo>
                    <a:pt x="1350" y="190"/>
                    <a:pt x="1313"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9"/>
            <p:cNvSpPr/>
            <p:nvPr/>
          </p:nvSpPr>
          <p:spPr>
            <a:xfrm>
              <a:off x="930795"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9"/>
            <p:cNvSpPr/>
            <p:nvPr/>
          </p:nvSpPr>
          <p:spPr>
            <a:xfrm>
              <a:off x="935085" y="4205620"/>
              <a:ext cx="32919" cy="26974"/>
            </a:xfrm>
            <a:custGeom>
              <a:avLst/>
              <a:gdLst/>
              <a:ahLst/>
              <a:cxnLst/>
              <a:rect l="l" t="t" r="r" b="b"/>
              <a:pathLst>
                <a:path w="1174" h="962" extrusionOk="0">
                  <a:moveTo>
                    <a:pt x="250" y="0"/>
                  </a:moveTo>
                  <a:lnTo>
                    <a:pt x="0" y="559"/>
                  </a:lnTo>
                  <a:lnTo>
                    <a:pt x="943" y="961"/>
                  </a:lnTo>
                  <a:lnTo>
                    <a:pt x="1174" y="425"/>
                  </a:lnTo>
                  <a:lnTo>
                    <a:pt x="25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9"/>
            <p:cNvSpPr/>
            <p:nvPr/>
          </p:nvSpPr>
          <p:spPr>
            <a:xfrm>
              <a:off x="950227" y="4183469"/>
              <a:ext cx="8720" cy="5973"/>
            </a:xfrm>
            <a:custGeom>
              <a:avLst/>
              <a:gdLst/>
              <a:ahLst/>
              <a:cxnLst/>
              <a:rect l="l" t="t" r="r" b="b"/>
              <a:pathLst>
                <a:path w="311" h="213" extrusionOk="0">
                  <a:moveTo>
                    <a:pt x="38" y="0"/>
                  </a:moveTo>
                  <a:lnTo>
                    <a:pt x="1" y="213"/>
                  </a:lnTo>
                  <a:lnTo>
                    <a:pt x="287" y="213"/>
                  </a:lnTo>
                  <a:cubicBezTo>
                    <a:pt x="310" y="134"/>
                    <a:pt x="310" y="60"/>
                    <a:pt x="31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9"/>
            <p:cNvSpPr/>
            <p:nvPr/>
          </p:nvSpPr>
          <p:spPr>
            <a:xfrm>
              <a:off x="930795"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9"/>
            <p:cNvSpPr/>
            <p:nvPr/>
          </p:nvSpPr>
          <p:spPr>
            <a:xfrm>
              <a:off x="1013962" y="4189413"/>
              <a:ext cx="41499" cy="62613"/>
            </a:xfrm>
            <a:custGeom>
              <a:avLst/>
              <a:gdLst/>
              <a:ahLst/>
              <a:cxnLst/>
              <a:rect l="l" t="t" r="r" b="b"/>
              <a:pathLst>
                <a:path w="1480" h="2233" extrusionOk="0">
                  <a:moveTo>
                    <a:pt x="75" y="1"/>
                  </a:moveTo>
                  <a:cubicBezTo>
                    <a:pt x="75" y="1"/>
                    <a:pt x="1" y="213"/>
                    <a:pt x="1" y="347"/>
                  </a:cubicBezTo>
                  <a:lnTo>
                    <a:pt x="1" y="2098"/>
                  </a:lnTo>
                  <a:cubicBezTo>
                    <a:pt x="1" y="2196"/>
                    <a:pt x="75" y="2232"/>
                    <a:pt x="75" y="2232"/>
                  </a:cubicBezTo>
                  <a:lnTo>
                    <a:pt x="1406" y="2232"/>
                  </a:lnTo>
                  <a:cubicBezTo>
                    <a:pt x="1406" y="2232"/>
                    <a:pt x="1480" y="2177"/>
                    <a:pt x="1480" y="2098"/>
                  </a:cubicBezTo>
                  <a:lnTo>
                    <a:pt x="1480" y="347"/>
                  </a:lnTo>
                  <a:cubicBezTo>
                    <a:pt x="1480" y="269"/>
                    <a:pt x="1443" y="176"/>
                    <a:pt x="1424" y="98"/>
                  </a:cubicBezTo>
                  <a:cubicBezTo>
                    <a:pt x="1406" y="38"/>
                    <a:pt x="1387" y="1"/>
                    <a:pt x="138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9"/>
            <p:cNvSpPr/>
            <p:nvPr/>
          </p:nvSpPr>
          <p:spPr>
            <a:xfrm>
              <a:off x="1015532" y="4191096"/>
              <a:ext cx="37854" cy="59389"/>
            </a:xfrm>
            <a:custGeom>
              <a:avLst/>
              <a:gdLst/>
              <a:ahLst/>
              <a:cxnLst/>
              <a:rect l="l" t="t" r="r" b="b"/>
              <a:pathLst>
                <a:path w="1350" h="2118" extrusionOk="0">
                  <a:moveTo>
                    <a:pt x="79" y="1"/>
                  </a:moveTo>
                  <a:cubicBezTo>
                    <a:pt x="60" y="56"/>
                    <a:pt x="0" y="190"/>
                    <a:pt x="0" y="287"/>
                  </a:cubicBezTo>
                  <a:lnTo>
                    <a:pt x="0" y="2038"/>
                  </a:lnTo>
                  <a:cubicBezTo>
                    <a:pt x="0" y="2080"/>
                    <a:pt x="19" y="2099"/>
                    <a:pt x="37" y="2117"/>
                  </a:cubicBezTo>
                  <a:lnTo>
                    <a:pt x="1308" y="2117"/>
                  </a:lnTo>
                  <a:cubicBezTo>
                    <a:pt x="1331" y="2099"/>
                    <a:pt x="1350" y="2080"/>
                    <a:pt x="1350" y="2038"/>
                  </a:cubicBezTo>
                  <a:lnTo>
                    <a:pt x="1350" y="287"/>
                  </a:lnTo>
                  <a:cubicBezTo>
                    <a:pt x="1350" y="190"/>
                    <a:pt x="1308"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9"/>
            <p:cNvSpPr/>
            <p:nvPr/>
          </p:nvSpPr>
          <p:spPr>
            <a:xfrm>
              <a:off x="1014999" y="4183469"/>
              <a:ext cx="39424" cy="5973"/>
            </a:xfrm>
            <a:custGeom>
              <a:avLst/>
              <a:gdLst/>
              <a:ahLst/>
              <a:cxnLst/>
              <a:rect l="l" t="t" r="r" b="b"/>
              <a:pathLst>
                <a:path w="1406" h="213" extrusionOk="0">
                  <a:moveTo>
                    <a:pt x="19" y="0"/>
                  </a:moveTo>
                  <a:cubicBezTo>
                    <a:pt x="1" y="0"/>
                    <a:pt x="1" y="19"/>
                    <a:pt x="1" y="42"/>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9"/>
            <p:cNvSpPr/>
            <p:nvPr/>
          </p:nvSpPr>
          <p:spPr>
            <a:xfrm>
              <a:off x="1018252" y="4209882"/>
              <a:ext cx="33452" cy="28657"/>
            </a:xfrm>
            <a:custGeom>
              <a:avLst/>
              <a:gdLst/>
              <a:ahLst/>
              <a:cxnLst/>
              <a:rect l="l" t="t" r="r" b="b"/>
              <a:pathLst>
                <a:path w="1193" h="1022" extrusionOk="0">
                  <a:moveTo>
                    <a:pt x="310" y="1"/>
                  </a:moveTo>
                  <a:lnTo>
                    <a:pt x="0" y="523"/>
                  </a:lnTo>
                  <a:lnTo>
                    <a:pt x="888" y="1022"/>
                  </a:lnTo>
                  <a:lnTo>
                    <a:pt x="1193" y="523"/>
                  </a:lnTo>
                  <a:lnTo>
                    <a:pt x="31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9"/>
            <p:cNvSpPr/>
            <p:nvPr/>
          </p:nvSpPr>
          <p:spPr>
            <a:xfrm>
              <a:off x="1033926" y="4183469"/>
              <a:ext cx="8580" cy="5973"/>
            </a:xfrm>
            <a:custGeom>
              <a:avLst/>
              <a:gdLst/>
              <a:ahLst/>
              <a:cxnLst/>
              <a:rect l="l" t="t" r="r" b="b"/>
              <a:pathLst>
                <a:path w="306" h="213" extrusionOk="0">
                  <a:moveTo>
                    <a:pt x="38" y="0"/>
                  </a:moveTo>
                  <a:lnTo>
                    <a:pt x="1" y="213"/>
                  </a:lnTo>
                  <a:lnTo>
                    <a:pt x="287" y="213"/>
                  </a:lnTo>
                  <a:cubicBezTo>
                    <a:pt x="306" y="134"/>
                    <a:pt x="306" y="60"/>
                    <a:pt x="30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9"/>
            <p:cNvSpPr/>
            <p:nvPr/>
          </p:nvSpPr>
          <p:spPr>
            <a:xfrm>
              <a:off x="1014999" y="4183469"/>
              <a:ext cx="39424" cy="5973"/>
            </a:xfrm>
            <a:custGeom>
              <a:avLst/>
              <a:gdLst/>
              <a:ahLst/>
              <a:cxnLst/>
              <a:rect l="l" t="t" r="r" b="b"/>
              <a:pathLst>
                <a:path w="1406" h="213" extrusionOk="0">
                  <a:moveTo>
                    <a:pt x="1290" y="0"/>
                  </a:moveTo>
                  <a:lnTo>
                    <a:pt x="1235" y="134"/>
                  </a:lnTo>
                  <a:cubicBezTo>
                    <a:pt x="1235" y="134"/>
                    <a:pt x="195" y="157"/>
                    <a:pt x="1" y="157"/>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9"/>
            <p:cNvSpPr/>
            <p:nvPr/>
          </p:nvSpPr>
          <p:spPr>
            <a:xfrm>
              <a:off x="762359" y="4293582"/>
              <a:ext cx="57818" cy="83223"/>
            </a:xfrm>
            <a:custGeom>
              <a:avLst/>
              <a:gdLst/>
              <a:ahLst/>
              <a:cxnLst/>
              <a:rect l="l" t="t" r="r" b="b"/>
              <a:pathLst>
                <a:path w="2062" h="2968" extrusionOk="0">
                  <a:moveTo>
                    <a:pt x="384" y="1"/>
                  </a:moveTo>
                  <a:lnTo>
                    <a:pt x="38" y="620"/>
                  </a:lnTo>
                  <a:cubicBezTo>
                    <a:pt x="19" y="657"/>
                    <a:pt x="1" y="712"/>
                    <a:pt x="19" y="754"/>
                  </a:cubicBezTo>
                  <a:lnTo>
                    <a:pt x="135" y="2852"/>
                  </a:lnTo>
                  <a:lnTo>
                    <a:pt x="135" y="2967"/>
                  </a:lnTo>
                  <a:lnTo>
                    <a:pt x="1928" y="2967"/>
                  </a:lnTo>
                  <a:lnTo>
                    <a:pt x="1965" y="2353"/>
                  </a:lnTo>
                  <a:lnTo>
                    <a:pt x="2062" y="754"/>
                  </a:lnTo>
                  <a:cubicBezTo>
                    <a:pt x="2062" y="712"/>
                    <a:pt x="2043" y="657"/>
                    <a:pt x="2020" y="620"/>
                  </a:cubicBezTo>
                  <a:lnTo>
                    <a:pt x="169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9"/>
            <p:cNvSpPr/>
            <p:nvPr/>
          </p:nvSpPr>
          <p:spPr>
            <a:xfrm>
              <a:off x="765079" y="4295797"/>
              <a:ext cx="52379" cy="78288"/>
            </a:xfrm>
            <a:custGeom>
              <a:avLst/>
              <a:gdLst/>
              <a:ahLst/>
              <a:cxnLst/>
              <a:rect l="l" t="t" r="r" b="b"/>
              <a:pathLst>
                <a:path w="1868" h="2792" extrusionOk="0">
                  <a:moveTo>
                    <a:pt x="347" y="0"/>
                  </a:moveTo>
                  <a:lnTo>
                    <a:pt x="19" y="578"/>
                  </a:lnTo>
                  <a:cubicBezTo>
                    <a:pt x="1" y="596"/>
                    <a:pt x="1" y="633"/>
                    <a:pt x="1" y="675"/>
                  </a:cubicBezTo>
                  <a:lnTo>
                    <a:pt x="135" y="2791"/>
                  </a:lnTo>
                  <a:lnTo>
                    <a:pt x="1752" y="2791"/>
                  </a:lnTo>
                  <a:lnTo>
                    <a:pt x="1868" y="675"/>
                  </a:lnTo>
                  <a:cubicBezTo>
                    <a:pt x="1868" y="633"/>
                    <a:pt x="1868" y="596"/>
                    <a:pt x="1849" y="578"/>
                  </a:cubicBezTo>
                  <a:lnTo>
                    <a:pt x="154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9"/>
            <p:cNvSpPr/>
            <p:nvPr/>
          </p:nvSpPr>
          <p:spPr>
            <a:xfrm>
              <a:off x="771556" y="4289320"/>
              <a:ext cx="39957" cy="4290"/>
            </a:xfrm>
            <a:custGeom>
              <a:avLst/>
              <a:gdLst/>
              <a:ahLst/>
              <a:cxnLst/>
              <a:rect l="l" t="t" r="r" b="b"/>
              <a:pathLst>
                <a:path w="1425" h="153" extrusionOk="0">
                  <a:moveTo>
                    <a:pt x="19" y="0"/>
                  </a:moveTo>
                  <a:cubicBezTo>
                    <a:pt x="19" y="0"/>
                    <a:pt x="1" y="0"/>
                    <a:pt x="1" y="19"/>
                  </a:cubicBezTo>
                  <a:lnTo>
                    <a:pt x="1" y="37"/>
                  </a:lnTo>
                  <a:lnTo>
                    <a:pt x="1" y="116"/>
                  </a:lnTo>
                  <a:cubicBezTo>
                    <a:pt x="1" y="134"/>
                    <a:pt x="1" y="134"/>
                    <a:pt x="19" y="153"/>
                  </a:cubicBezTo>
                  <a:lnTo>
                    <a:pt x="1387" y="153"/>
                  </a:lnTo>
                  <a:cubicBezTo>
                    <a:pt x="1406" y="153"/>
                    <a:pt x="1424" y="134"/>
                    <a:pt x="1424" y="116"/>
                  </a:cubicBezTo>
                  <a:lnTo>
                    <a:pt x="1424" y="37"/>
                  </a:lnTo>
                  <a:cubicBezTo>
                    <a:pt x="1424" y="19"/>
                    <a:pt x="1406"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9"/>
            <p:cNvSpPr/>
            <p:nvPr/>
          </p:nvSpPr>
          <p:spPr>
            <a:xfrm>
              <a:off x="772089" y="4289320"/>
              <a:ext cx="39424" cy="4290"/>
            </a:xfrm>
            <a:custGeom>
              <a:avLst/>
              <a:gdLst/>
              <a:ahLst/>
              <a:cxnLst/>
              <a:rect l="l" t="t" r="r" b="b"/>
              <a:pathLst>
                <a:path w="1406" h="153" extrusionOk="0">
                  <a:moveTo>
                    <a:pt x="1211" y="0"/>
                  </a:moveTo>
                  <a:lnTo>
                    <a:pt x="1211" y="97"/>
                  </a:lnTo>
                  <a:cubicBezTo>
                    <a:pt x="1211" y="97"/>
                    <a:pt x="213" y="134"/>
                    <a:pt x="0" y="153"/>
                  </a:cubicBezTo>
                  <a:lnTo>
                    <a:pt x="1368" y="153"/>
                  </a:lnTo>
                  <a:cubicBezTo>
                    <a:pt x="1387" y="153"/>
                    <a:pt x="1405" y="134"/>
                    <a:pt x="1405" y="116"/>
                  </a:cubicBezTo>
                  <a:lnTo>
                    <a:pt x="1405" y="37"/>
                  </a:lnTo>
                  <a:cubicBezTo>
                    <a:pt x="1405" y="19"/>
                    <a:pt x="1387"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9"/>
            <p:cNvSpPr/>
            <p:nvPr/>
          </p:nvSpPr>
          <p:spPr>
            <a:xfrm>
              <a:off x="771556" y="4289320"/>
              <a:ext cx="39957" cy="1570"/>
            </a:xfrm>
            <a:custGeom>
              <a:avLst/>
              <a:gdLst/>
              <a:ahLst/>
              <a:cxnLst/>
              <a:rect l="l" t="t" r="r" b="b"/>
              <a:pathLst>
                <a:path w="1425" h="56" extrusionOk="0">
                  <a:moveTo>
                    <a:pt x="19" y="0"/>
                  </a:moveTo>
                  <a:cubicBezTo>
                    <a:pt x="19" y="0"/>
                    <a:pt x="1" y="0"/>
                    <a:pt x="1" y="19"/>
                  </a:cubicBezTo>
                  <a:lnTo>
                    <a:pt x="1424" y="56"/>
                  </a:lnTo>
                  <a:lnTo>
                    <a:pt x="1424" y="37"/>
                  </a:lnTo>
                  <a:cubicBezTo>
                    <a:pt x="1424" y="19"/>
                    <a:pt x="1406"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9"/>
            <p:cNvSpPr/>
            <p:nvPr/>
          </p:nvSpPr>
          <p:spPr>
            <a:xfrm>
              <a:off x="771051" y="4331941"/>
              <a:ext cx="37209" cy="28657"/>
            </a:xfrm>
            <a:custGeom>
              <a:avLst/>
              <a:gdLst/>
              <a:ahLst/>
              <a:cxnLst/>
              <a:rect l="l" t="t" r="r" b="b"/>
              <a:pathLst>
                <a:path w="1327" h="1022" extrusionOk="0">
                  <a:moveTo>
                    <a:pt x="134" y="0"/>
                  </a:moveTo>
                  <a:lnTo>
                    <a:pt x="0" y="596"/>
                  </a:lnTo>
                  <a:lnTo>
                    <a:pt x="1017" y="1022"/>
                  </a:lnTo>
                  <a:lnTo>
                    <a:pt x="1327" y="444"/>
                  </a:lnTo>
                  <a:lnTo>
                    <a:pt x="13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9"/>
            <p:cNvSpPr/>
            <p:nvPr/>
          </p:nvSpPr>
          <p:spPr>
            <a:xfrm>
              <a:off x="829879" y="4293582"/>
              <a:ext cx="57790" cy="83223"/>
            </a:xfrm>
            <a:custGeom>
              <a:avLst/>
              <a:gdLst/>
              <a:ahLst/>
              <a:cxnLst/>
              <a:rect l="l" t="t" r="r" b="b"/>
              <a:pathLst>
                <a:path w="2061" h="2968" extrusionOk="0">
                  <a:moveTo>
                    <a:pt x="365" y="1"/>
                  </a:moveTo>
                  <a:lnTo>
                    <a:pt x="37" y="620"/>
                  </a:lnTo>
                  <a:cubicBezTo>
                    <a:pt x="19" y="657"/>
                    <a:pt x="0" y="712"/>
                    <a:pt x="0" y="754"/>
                  </a:cubicBezTo>
                  <a:lnTo>
                    <a:pt x="116" y="2852"/>
                  </a:lnTo>
                  <a:lnTo>
                    <a:pt x="134" y="2967"/>
                  </a:lnTo>
                  <a:lnTo>
                    <a:pt x="1922" y="2967"/>
                  </a:lnTo>
                  <a:lnTo>
                    <a:pt x="1964" y="2353"/>
                  </a:lnTo>
                  <a:lnTo>
                    <a:pt x="2061" y="754"/>
                  </a:lnTo>
                  <a:cubicBezTo>
                    <a:pt x="2061" y="712"/>
                    <a:pt x="2038" y="657"/>
                    <a:pt x="2019"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9"/>
            <p:cNvSpPr/>
            <p:nvPr/>
          </p:nvSpPr>
          <p:spPr>
            <a:xfrm>
              <a:off x="832599" y="4295797"/>
              <a:ext cx="52351" cy="78288"/>
            </a:xfrm>
            <a:custGeom>
              <a:avLst/>
              <a:gdLst/>
              <a:ahLst/>
              <a:cxnLst/>
              <a:rect l="l" t="t" r="r" b="b"/>
              <a:pathLst>
                <a:path w="1867" h="2792" extrusionOk="0">
                  <a:moveTo>
                    <a:pt x="324" y="0"/>
                  </a:moveTo>
                  <a:lnTo>
                    <a:pt x="19" y="578"/>
                  </a:lnTo>
                  <a:cubicBezTo>
                    <a:pt x="0" y="596"/>
                    <a:pt x="0" y="633"/>
                    <a:pt x="0" y="675"/>
                  </a:cubicBezTo>
                  <a:lnTo>
                    <a:pt x="116" y="2791"/>
                  </a:lnTo>
                  <a:lnTo>
                    <a:pt x="1751" y="2791"/>
                  </a:lnTo>
                  <a:lnTo>
                    <a:pt x="1867" y="675"/>
                  </a:lnTo>
                  <a:cubicBezTo>
                    <a:pt x="1867" y="633"/>
                    <a:pt x="1867" y="596"/>
                    <a:pt x="1848"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9"/>
            <p:cNvSpPr/>
            <p:nvPr/>
          </p:nvSpPr>
          <p:spPr>
            <a:xfrm>
              <a:off x="838431" y="4289320"/>
              <a:ext cx="40041" cy="4290"/>
            </a:xfrm>
            <a:custGeom>
              <a:avLst/>
              <a:gdLst/>
              <a:ahLst/>
              <a:cxnLst/>
              <a:rect l="l" t="t" r="r" b="b"/>
              <a:pathLst>
                <a:path w="1428" h="153" extrusionOk="0">
                  <a:moveTo>
                    <a:pt x="42" y="0"/>
                  </a:moveTo>
                  <a:cubicBezTo>
                    <a:pt x="23" y="0"/>
                    <a:pt x="23" y="0"/>
                    <a:pt x="0" y="19"/>
                  </a:cubicBezTo>
                  <a:lnTo>
                    <a:pt x="0" y="37"/>
                  </a:lnTo>
                  <a:lnTo>
                    <a:pt x="0" y="116"/>
                  </a:lnTo>
                  <a:cubicBezTo>
                    <a:pt x="0" y="134"/>
                    <a:pt x="23" y="134"/>
                    <a:pt x="23" y="153"/>
                  </a:cubicBezTo>
                  <a:lnTo>
                    <a:pt x="1409" y="153"/>
                  </a:lnTo>
                  <a:cubicBezTo>
                    <a:pt x="1428" y="153"/>
                    <a:pt x="1428" y="134"/>
                    <a:pt x="1428" y="116"/>
                  </a:cubicBezTo>
                  <a:lnTo>
                    <a:pt x="1428" y="37"/>
                  </a:lnTo>
                  <a:cubicBezTo>
                    <a:pt x="1428" y="19"/>
                    <a:pt x="1428" y="0"/>
                    <a:pt x="140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9"/>
            <p:cNvSpPr/>
            <p:nvPr/>
          </p:nvSpPr>
          <p:spPr>
            <a:xfrm>
              <a:off x="839076" y="4289320"/>
              <a:ext cx="39396" cy="4290"/>
            </a:xfrm>
            <a:custGeom>
              <a:avLst/>
              <a:gdLst/>
              <a:ahLst/>
              <a:cxnLst/>
              <a:rect l="l" t="t" r="r" b="b"/>
              <a:pathLst>
                <a:path w="1405" h="153" extrusionOk="0">
                  <a:moveTo>
                    <a:pt x="1211" y="0"/>
                  </a:moveTo>
                  <a:cubicBezTo>
                    <a:pt x="1211" y="56"/>
                    <a:pt x="1229" y="97"/>
                    <a:pt x="1211" y="97"/>
                  </a:cubicBezTo>
                  <a:cubicBezTo>
                    <a:pt x="1211" y="97"/>
                    <a:pt x="208" y="134"/>
                    <a:pt x="0" y="153"/>
                  </a:cubicBezTo>
                  <a:lnTo>
                    <a:pt x="1386" y="153"/>
                  </a:lnTo>
                  <a:cubicBezTo>
                    <a:pt x="1405" y="153"/>
                    <a:pt x="1405" y="134"/>
                    <a:pt x="1405" y="116"/>
                  </a:cubicBezTo>
                  <a:lnTo>
                    <a:pt x="1405" y="37"/>
                  </a:lnTo>
                  <a:cubicBezTo>
                    <a:pt x="1405" y="19"/>
                    <a:pt x="1405" y="0"/>
                    <a:pt x="138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9"/>
            <p:cNvSpPr/>
            <p:nvPr/>
          </p:nvSpPr>
          <p:spPr>
            <a:xfrm>
              <a:off x="838431" y="4289320"/>
              <a:ext cx="40041" cy="1570"/>
            </a:xfrm>
            <a:custGeom>
              <a:avLst/>
              <a:gdLst/>
              <a:ahLst/>
              <a:cxnLst/>
              <a:rect l="l" t="t" r="r" b="b"/>
              <a:pathLst>
                <a:path w="1428" h="56" extrusionOk="0">
                  <a:moveTo>
                    <a:pt x="42" y="0"/>
                  </a:moveTo>
                  <a:cubicBezTo>
                    <a:pt x="23" y="0"/>
                    <a:pt x="23" y="0"/>
                    <a:pt x="0" y="19"/>
                  </a:cubicBezTo>
                  <a:lnTo>
                    <a:pt x="1428" y="56"/>
                  </a:lnTo>
                  <a:lnTo>
                    <a:pt x="1428" y="37"/>
                  </a:lnTo>
                  <a:cubicBezTo>
                    <a:pt x="1428" y="19"/>
                    <a:pt x="1428" y="0"/>
                    <a:pt x="140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9"/>
            <p:cNvSpPr/>
            <p:nvPr/>
          </p:nvSpPr>
          <p:spPr>
            <a:xfrm>
              <a:off x="838431" y="4328688"/>
              <a:ext cx="35639" cy="22180"/>
            </a:xfrm>
            <a:custGeom>
              <a:avLst/>
              <a:gdLst/>
              <a:ahLst/>
              <a:cxnLst/>
              <a:rect l="l" t="t" r="r" b="b"/>
              <a:pathLst>
                <a:path w="1271" h="791" extrusionOk="0">
                  <a:moveTo>
                    <a:pt x="1271" y="1"/>
                  </a:moveTo>
                  <a:lnTo>
                    <a:pt x="0" y="195"/>
                  </a:lnTo>
                  <a:lnTo>
                    <a:pt x="176" y="791"/>
                  </a:lnTo>
                  <a:lnTo>
                    <a:pt x="1271" y="675"/>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9"/>
            <p:cNvSpPr/>
            <p:nvPr/>
          </p:nvSpPr>
          <p:spPr>
            <a:xfrm>
              <a:off x="897372" y="4293582"/>
              <a:ext cx="57174" cy="83223"/>
            </a:xfrm>
            <a:custGeom>
              <a:avLst/>
              <a:gdLst/>
              <a:ahLst/>
              <a:cxnLst/>
              <a:rect l="l" t="t" r="r" b="b"/>
              <a:pathLst>
                <a:path w="2039" h="2968" extrusionOk="0">
                  <a:moveTo>
                    <a:pt x="365" y="1"/>
                  </a:moveTo>
                  <a:lnTo>
                    <a:pt x="19" y="620"/>
                  </a:lnTo>
                  <a:cubicBezTo>
                    <a:pt x="0" y="657"/>
                    <a:pt x="0" y="712"/>
                    <a:pt x="0" y="754"/>
                  </a:cubicBezTo>
                  <a:lnTo>
                    <a:pt x="116" y="2852"/>
                  </a:lnTo>
                  <a:lnTo>
                    <a:pt x="116" y="2967"/>
                  </a:lnTo>
                  <a:lnTo>
                    <a:pt x="1904" y="2967"/>
                  </a:lnTo>
                  <a:lnTo>
                    <a:pt x="1941" y="2353"/>
                  </a:lnTo>
                  <a:lnTo>
                    <a:pt x="2038" y="754"/>
                  </a:lnTo>
                  <a:cubicBezTo>
                    <a:pt x="2038" y="712"/>
                    <a:pt x="2038" y="657"/>
                    <a:pt x="2001"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9"/>
            <p:cNvSpPr/>
            <p:nvPr/>
          </p:nvSpPr>
          <p:spPr>
            <a:xfrm>
              <a:off x="899447" y="4295797"/>
              <a:ext cx="53024" cy="78288"/>
            </a:xfrm>
            <a:custGeom>
              <a:avLst/>
              <a:gdLst/>
              <a:ahLst/>
              <a:cxnLst/>
              <a:rect l="l" t="t" r="r" b="b"/>
              <a:pathLst>
                <a:path w="1891" h="2792" extrusionOk="0">
                  <a:moveTo>
                    <a:pt x="347" y="0"/>
                  </a:moveTo>
                  <a:lnTo>
                    <a:pt x="19" y="578"/>
                  </a:lnTo>
                  <a:cubicBezTo>
                    <a:pt x="19" y="596"/>
                    <a:pt x="0" y="633"/>
                    <a:pt x="0" y="675"/>
                  </a:cubicBezTo>
                  <a:lnTo>
                    <a:pt x="134" y="2791"/>
                  </a:lnTo>
                  <a:lnTo>
                    <a:pt x="1752" y="2791"/>
                  </a:lnTo>
                  <a:lnTo>
                    <a:pt x="1867" y="675"/>
                  </a:lnTo>
                  <a:cubicBezTo>
                    <a:pt x="1890" y="633"/>
                    <a:pt x="1867" y="596"/>
                    <a:pt x="1849" y="578"/>
                  </a:cubicBezTo>
                  <a:lnTo>
                    <a:pt x="154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9"/>
            <p:cNvSpPr/>
            <p:nvPr/>
          </p:nvSpPr>
          <p:spPr>
            <a:xfrm>
              <a:off x="905924" y="4289320"/>
              <a:ext cx="40069" cy="4290"/>
            </a:xfrm>
            <a:custGeom>
              <a:avLst/>
              <a:gdLst/>
              <a:ahLst/>
              <a:cxnLst/>
              <a:rect l="l" t="t" r="r" b="b"/>
              <a:pathLst>
                <a:path w="1429" h="153" extrusionOk="0">
                  <a:moveTo>
                    <a:pt x="19" y="0"/>
                  </a:moveTo>
                  <a:cubicBezTo>
                    <a:pt x="19" y="0"/>
                    <a:pt x="0" y="0"/>
                    <a:pt x="0" y="19"/>
                  </a:cubicBezTo>
                  <a:lnTo>
                    <a:pt x="0" y="37"/>
                  </a:lnTo>
                  <a:lnTo>
                    <a:pt x="0" y="116"/>
                  </a:lnTo>
                  <a:cubicBezTo>
                    <a:pt x="0" y="134"/>
                    <a:pt x="0" y="134"/>
                    <a:pt x="19" y="153"/>
                  </a:cubicBezTo>
                  <a:lnTo>
                    <a:pt x="1387" y="153"/>
                  </a:lnTo>
                  <a:cubicBezTo>
                    <a:pt x="1405" y="153"/>
                    <a:pt x="1428" y="134"/>
                    <a:pt x="1428" y="116"/>
                  </a:cubicBezTo>
                  <a:lnTo>
                    <a:pt x="1428" y="37"/>
                  </a:lnTo>
                  <a:cubicBezTo>
                    <a:pt x="1428"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9"/>
            <p:cNvSpPr/>
            <p:nvPr/>
          </p:nvSpPr>
          <p:spPr>
            <a:xfrm>
              <a:off x="906428" y="4289320"/>
              <a:ext cx="39564" cy="4290"/>
            </a:xfrm>
            <a:custGeom>
              <a:avLst/>
              <a:gdLst/>
              <a:ahLst/>
              <a:cxnLst/>
              <a:rect l="l" t="t" r="r" b="b"/>
              <a:pathLst>
                <a:path w="1411" h="153" extrusionOk="0">
                  <a:moveTo>
                    <a:pt x="1216" y="0"/>
                  </a:moveTo>
                  <a:lnTo>
                    <a:pt x="1216" y="97"/>
                  </a:lnTo>
                  <a:cubicBezTo>
                    <a:pt x="1216" y="97"/>
                    <a:pt x="213" y="134"/>
                    <a:pt x="1" y="153"/>
                  </a:cubicBezTo>
                  <a:lnTo>
                    <a:pt x="1369" y="153"/>
                  </a:lnTo>
                  <a:cubicBezTo>
                    <a:pt x="1387" y="153"/>
                    <a:pt x="1410" y="134"/>
                    <a:pt x="1410" y="116"/>
                  </a:cubicBezTo>
                  <a:lnTo>
                    <a:pt x="1410" y="37"/>
                  </a:lnTo>
                  <a:cubicBezTo>
                    <a:pt x="1410"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9"/>
            <p:cNvSpPr/>
            <p:nvPr/>
          </p:nvSpPr>
          <p:spPr>
            <a:xfrm>
              <a:off x="905924" y="4289320"/>
              <a:ext cx="40069" cy="1570"/>
            </a:xfrm>
            <a:custGeom>
              <a:avLst/>
              <a:gdLst/>
              <a:ahLst/>
              <a:cxnLst/>
              <a:rect l="l" t="t" r="r" b="b"/>
              <a:pathLst>
                <a:path w="1429" h="56" extrusionOk="0">
                  <a:moveTo>
                    <a:pt x="19" y="0"/>
                  </a:moveTo>
                  <a:cubicBezTo>
                    <a:pt x="19" y="0"/>
                    <a:pt x="0" y="0"/>
                    <a:pt x="0" y="19"/>
                  </a:cubicBezTo>
                  <a:lnTo>
                    <a:pt x="1428" y="56"/>
                  </a:lnTo>
                  <a:lnTo>
                    <a:pt x="1428" y="37"/>
                  </a:lnTo>
                  <a:cubicBezTo>
                    <a:pt x="1428"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9"/>
            <p:cNvSpPr/>
            <p:nvPr/>
          </p:nvSpPr>
          <p:spPr>
            <a:xfrm>
              <a:off x="906428" y="4327650"/>
              <a:ext cx="36845" cy="25965"/>
            </a:xfrm>
            <a:custGeom>
              <a:avLst/>
              <a:gdLst/>
              <a:ahLst/>
              <a:cxnLst/>
              <a:rect l="l" t="t" r="r" b="b"/>
              <a:pathLst>
                <a:path w="1314" h="926" extrusionOk="0">
                  <a:moveTo>
                    <a:pt x="79" y="1"/>
                  </a:moveTo>
                  <a:lnTo>
                    <a:pt x="1" y="615"/>
                  </a:lnTo>
                  <a:lnTo>
                    <a:pt x="1064" y="925"/>
                  </a:lnTo>
                  <a:lnTo>
                    <a:pt x="1313" y="30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9"/>
            <p:cNvSpPr/>
            <p:nvPr/>
          </p:nvSpPr>
          <p:spPr>
            <a:xfrm>
              <a:off x="964219" y="4293582"/>
              <a:ext cx="57818" cy="83223"/>
            </a:xfrm>
            <a:custGeom>
              <a:avLst/>
              <a:gdLst/>
              <a:ahLst/>
              <a:cxnLst/>
              <a:rect l="l" t="t" r="r" b="b"/>
              <a:pathLst>
                <a:path w="2062" h="2968" extrusionOk="0">
                  <a:moveTo>
                    <a:pt x="366" y="1"/>
                  </a:moveTo>
                  <a:lnTo>
                    <a:pt x="42" y="620"/>
                  </a:lnTo>
                  <a:cubicBezTo>
                    <a:pt x="19" y="657"/>
                    <a:pt x="1" y="712"/>
                    <a:pt x="1" y="754"/>
                  </a:cubicBezTo>
                  <a:lnTo>
                    <a:pt x="135" y="2852"/>
                  </a:lnTo>
                  <a:lnTo>
                    <a:pt x="135" y="2967"/>
                  </a:lnTo>
                  <a:lnTo>
                    <a:pt x="1927" y="2967"/>
                  </a:lnTo>
                  <a:lnTo>
                    <a:pt x="1964" y="2353"/>
                  </a:lnTo>
                  <a:lnTo>
                    <a:pt x="2061" y="754"/>
                  </a:lnTo>
                  <a:cubicBezTo>
                    <a:pt x="2061" y="712"/>
                    <a:pt x="2043" y="657"/>
                    <a:pt x="2024" y="620"/>
                  </a:cubicBezTo>
                  <a:lnTo>
                    <a:pt x="1678"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9"/>
            <p:cNvSpPr/>
            <p:nvPr/>
          </p:nvSpPr>
          <p:spPr>
            <a:xfrm>
              <a:off x="966939" y="4295797"/>
              <a:ext cx="52379" cy="78288"/>
            </a:xfrm>
            <a:custGeom>
              <a:avLst/>
              <a:gdLst/>
              <a:ahLst/>
              <a:cxnLst/>
              <a:rect l="l" t="t" r="r" b="b"/>
              <a:pathLst>
                <a:path w="1868" h="2792" extrusionOk="0">
                  <a:moveTo>
                    <a:pt x="329" y="0"/>
                  </a:moveTo>
                  <a:lnTo>
                    <a:pt x="19" y="578"/>
                  </a:lnTo>
                  <a:cubicBezTo>
                    <a:pt x="1" y="596"/>
                    <a:pt x="1" y="633"/>
                    <a:pt x="1" y="675"/>
                  </a:cubicBezTo>
                  <a:lnTo>
                    <a:pt x="116" y="2791"/>
                  </a:lnTo>
                  <a:lnTo>
                    <a:pt x="1752" y="2791"/>
                  </a:lnTo>
                  <a:lnTo>
                    <a:pt x="1867" y="675"/>
                  </a:lnTo>
                  <a:cubicBezTo>
                    <a:pt x="1867"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9"/>
            <p:cNvSpPr/>
            <p:nvPr/>
          </p:nvSpPr>
          <p:spPr>
            <a:xfrm>
              <a:off x="972911" y="4289320"/>
              <a:ext cx="40434" cy="4290"/>
            </a:xfrm>
            <a:custGeom>
              <a:avLst/>
              <a:gdLst/>
              <a:ahLst/>
              <a:cxnLst/>
              <a:rect l="l" t="t" r="r" b="b"/>
              <a:pathLst>
                <a:path w="1442" h="153" extrusionOk="0">
                  <a:moveTo>
                    <a:pt x="37" y="0"/>
                  </a:moveTo>
                  <a:cubicBezTo>
                    <a:pt x="19" y="0"/>
                    <a:pt x="19" y="0"/>
                    <a:pt x="0" y="19"/>
                  </a:cubicBezTo>
                  <a:lnTo>
                    <a:pt x="0" y="37"/>
                  </a:lnTo>
                  <a:lnTo>
                    <a:pt x="0" y="116"/>
                  </a:lnTo>
                  <a:cubicBezTo>
                    <a:pt x="0" y="134"/>
                    <a:pt x="19" y="134"/>
                    <a:pt x="37" y="153"/>
                  </a:cubicBezTo>
                  <a:lnTo>
                    <a:pt x="1405" y="153"/>
                  </a:lnTo>
                  <a:cubicBezTo>
                    <a:pt x="1423" y="153"/>
                    <a:pt x="1442" y="134"/>
                    <a:pt x="1442" y="116"/>
                  </a:cubicBezTo>
                  <a:lnTo>
                    <a:pt x="1442" y="37"/>
                  </a:lnTo>
                  <a:cubicBezTo>
                    <a:pt x="1442" y="19"/>
                    <a:pt x="1423" y="0"/>
                    <a:pt x="1405"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9"/>
            <p:cNvSpPr/>
            <p:nvPr/>
          </p:nvSpPr>
          <p:spPr>
            <a:xfrm>
              <a:off x="973949" y="4289320"/>
              <a:ext cx="39396" cy="4290"/>
            </a:xfrm>
            <a:custGeom>
              <a:avLst/>
              <a:gdLst/>
              <a:ahLst/>
              <a:cxnLst/>
              <a:rect l="l" t="t" r="r" b="b"/>
              <a:pathLst>
                <a:path w="1405" h="153" extrusionOk="0">
                  <a:moveTo>
                    <a:pt x="1197" y="0"/>
                  </a:moveTo>
                  <a:cubicBezTo>
                    <a:pt x="1197" y="56"/>
                    <a:pt x="1215" y="97"/>
                    <a:pt x="1215" y="97"/>
                  </a:cubicBezTo>
                  <a:cubicBezTo>
                    <a:pt x="1197" y="97"/>
                    <a:pt x="194"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9"/>
            <p:cNvSpPr/>
            <p:nvPr/>
          </p:nvSpPr>
          <p:spPr>
            <a:xfrm>
              <a:off x="972911" y="4289320"/>
              <a:ext cx="40434" cy="1570"/>
            </a:xfrm>
            <a:custGeom>
              <a:avLst/>
              <a:gdLst/>
              <a:ahLst/>
              <a:cxnLst/>
              <a:rect l="l" t="t" r="r" b="b"/>
              <a:pathLst>
                <a:path w="1442" h="56" extrusionOk="0">
                  <a:moveTo>
                    <a:pt x="37" y="0"/>
                  </a:moveTo>
                  <a:cubicBezTo>
                    <a:pt x="19" y="0"/>
                    <a:pt x="19" y="0"/>
                    <a:pt x="0" y="19"/>
                  </a:cubicBezTo>
                  <a:lnTo>
                    <a:pt x="1442" y="56"/>
                  </a:lnTo>
                  <a:lnTo>
                    <a:pt x="1442" y="37"/>
                  </a:lnTo>
                  <a:cubicBezTo>
                    <a:pt x="1442" y="19"/>
                    <a:pt x="1423" y="0"/>
                    <a:pt x="1405"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9"/>
            <p:cNvSpPr/>
            <p:nvPr/>
          </p:nvSpPr>
          <p:spPr>
            <a:xfrm>
              <a:off x="975631" y="4323893"/>
              <a:ext cx="35639" cy="18815"/>
            </a:xfrm>
            <a:custGeom>
              <a:avLst/>
              <a:gdLst/>
              <a:ahLst/>
              <a:cxnLst/>
              <a:rect l="l" t="t" r="r" b="b"/>
              <a:pathLst>
                <a:path w="1271" h="671" extrusionOk="0">
                  <a:moveTo>
                    <a:pt x="0" y="1"/>
                  </a:moveTo>
                  <a:lnTo>
                    <a:pt x="74" y="615"/>
                  </a:lnTo>
                  <a:lnTo>
                    <a:pt x="1174" y="671"/>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9"/>
            <p:cNvSpPr/>
            <p:nvPr/>
          </p:nvSpPr>
          <p:spPr>
            <a:xfrm>
              <a:off x="1031739" y="4293582"/>
              <a:ext cx="57286" cy="83223"/>
            </a:xfrm>
            <a:custGeom>
              <a:avLst/>
              <a:gdLst/>
              <a:ahLst/>
              <a:cxnLst/>
              <a:rect l="l" t="t" r="r" b="b"/>
              <a:pathLst>
                <a:path w="2043" h="2968" extrusionOk="0">
                  <a:moveTo>
                    <a:pt x="365" y="1"/>
                  </a:moveTo>
                  <a:lnTo>
                    <a:pt x="37" y="620"/>
                  </a:lnTo>
                  <a:cubicBezTo>
                    <a:pt x="0" y="657"/>
                    <a:pt x="0" y="712"/>
                    <a:pt x="0" y="754"/>
                  </a:cubicBezTo>
                  <a:lnTo>
                    <a:pt x="116" y="2852"/>
                  </a:lnTo>
                  <a:lnTo>
                    <a:pt x="116" y="2967"/>
                  </a:lnTo>
                  <a:lnTo>
                    <a:pt x="1927" y="2967"/>
                  </a:lnTo>
                  <a:lnTo>
                    <a:pt x="1945" y="2353"/>
                  </a:lnTo>
                  <a:lnTo>
                    <a:pt x="2042" y="754"/>
                  </a:lnTo>
                  <a:cubicBezTo>
                    <a:pt x="2042" y="712"/>
                    <a:pt x="2042" y="657"/>
                    <a:pt x="2001" y="620"/>
                  </a:cubicBezTo>
                  <a:lnTo>
                    <a:pt x="167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9"/>
            <p:cNvSpPr/>
            <p:nvPr/>
          </p:nvSpPr>
          <p:spPr>
            <a:xfrm>
              <a:off x="1033926" y="4295797"/>
              <a:ext cx="52883" cy="78288"/>
            </a:xfrm>
            <a:custGeom>
              <a:avLst/>
              <a:gdLst/>
              <a:ahLst/>
              <a:cxnLst/>
              <a:rect l="l" t="t" r="r" b="b"/>
              <a:pathLst>
                <a:path w="1886" h="2792" extrusionOk="0">
                  <a:moveTo>
                    <a:pt x="347" y="0"/>
                  </a:moveTo>
                  <a:lnTo>
                    <a:pt x="38" y="578"/>
                  </a:lnTo>
                  <a:cubicBezTo>
                    <a:pt x="19" y="596"/>
                    <a:pt x="1" y="633"/>
                    <a:pt x="1" y="675"/>
                  </a:cubicBezTo>
                  <a:lnTo>
                    <a:pt x="135" y="2791"/>
                  </a:lnTo>
                  <a:lnTo>
                    <a:pt x="1752" y="2791"/>
                  </a:lnTo>
                  <a:lnTo>
                    <a:pt x="1886" y="675"/>
                  </a:lnTo>
                  <a:cubicBezTo>
                    <a:pt x="1886"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9"/>
            <p:cNvSpPr/>
            <p:nvPr/>
          </p:nvSpPr>
          <p:spPr>
            <a:xfrm>
              <a:off x="1040404" y="4289320"/>
              <a:ext cx="39929" cy="4290"/>
            </a:xfrm>
            <a:custGeom>
              <a:avLst/>
              <a:gdLst/>
              <a:ahLst/>
              <a:cxnLst/>
              <a:rect l="l" t="t" r="r" b="b"/>
              <a:pathLst>
                <a:path w="1424" h="153" extrusionOk="0">
                  <a:moveTo>
                    <a:pt x="38" y="0"/>
                  </a:moveTo>
                  <a:cubicBezTo>
                    <a:pt x="19" y="0"/>
                    <a:pt x="1" y="0"/>
                    <a:pt x="1" y="19"/>
                  </a:cubicBezTo>
                  <a:lnTo>
                    <a:pt x="1" y="37"/>
                  </a:lnTo>
                  <a:lnTo>
                    <a:pt x="1" y="116"/>
                  </a:lnTo>
                  <a:cubicBezTo>
                    <a:pt x="1" y="134"/>
                    <a:pt x="1" y="134"/>
                    <a:pt x="19" y="153"/>
                  </a:cubicBezTo>
                  <a:lnTo>
                    <a:pt x="1387" y="153"/>
                  </a:lnTo>
                  <a:cubicBezTo>
                    <a:pt x="1405" y="153"/>
                    <a:pt x="1424" y="134"/>
                    <a:pt x="1424" y="116"/>
                  </a:cubicBezTo>
                  <a:lnTo>
                    <a:pt x="1424" y="37"/>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9"/>
            <p:cNvSpPr/>
            <p:nvPr/>
          </p:nvSpPr>
          <p:spPr>
            <a:xfrm>
              <a:off x="1040936" y="4289320"/>
              <a:ext cx="39396" cy="4290"/>
            </a:xfrm>
            <a:custGeom>
              <a:avLst/>
              <a:gdLst/>
              <a:ahLst/>
              <a:cxnLst/>
              <a:rect l="l" t="t" r="r" b="b"/>
              <a:pathLst>
                <a:path w="1405" h="153" extrusionOk="0">
                  <a:moveTo>
                    <a:pt x="1211" y="0"/>
                  </a:moveTo>
                  <a:lnTo>
                    <a:pt x="1211" y="97"/>
                  </a:lnTo>
                  <a:cubicBezTo>
                    <a:pt x="1211" y="97"/>
                    <a:pt x="213"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9"/>
            <p:cNvSpPr/>
            <p:nvPr/>
          </p:nvSpPr>
          <p:spPr>
            <a:xfrm>
              <a:off x="1040404" y="4289320"/>
              <a:ext cx="39929" cy="1570"/>
            </a:xfrm>
            <a:custGeom>
              <a:avLst/>
              <a:gdLst/>
              <a:ahLst/>
              <a:cxnLst/>
              <a:rect l="l" t="t" r="r" b="b"/>
              <a:pathLst>
                <a:path w="1424" h="56" extrusionOk="0">
                  <a:moveTo>
                    <a:pt x="38" y="0"/>
                  </a:moveTo>
                  <a:cubicBezTo>
                    <a:pt x="19" y="0"/>
                    <a:pt x="1" y="0"/>
                    <a:pt x="1" y="19"/>
                  </a:cubicBezTo>
                  <a:lnTo>
                    <a:pt x="1424" y="56"/>
                  </a:lnTo>
                  <a:lnTo>
                    <a:pt x="1424" y="37"/>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9"/>
            <p:cNvSpPr/>
            <p:nvPr/>
          </p:nvSpPr>
          <p:spPr>
            <a:xfrm>
              <a:off x="1038721" y="4333623"/>
              <a:ext cx="36817" cy="25937"/>
            </a:xfrm>
            <a:custGeom>
              <a:avLst/>
              <a:gdLst/>
              <a:ahLst/>
              <a:cxnLst/>
              <a:rect l="l" t="t" r="r" b="b"/>
              <a:pathLst>
                <a:path w="1313" h="925" extrusionOk="0">
                  <a:moveTo>
                    <a:pt x="79" y="0"/>
                  </a:moveTo>
                  <a:lnTo>
                    <a:pt x="1" y="615"/>
                  </a:lnTo>
                  <a:lnTo>
                    <a:pt x="1059" y="925"/>
                  </a:lnTo>
                  <a:lnTo>
                    <a:pt x="1313" y="287"/>
                  </a:lnTo>
                  <a:lnTo>
                    <a:pt x="7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39"/>
          <p:cNvGrpSpPr/>
          <p:nvPr/>
        </p:nvGrpSpPr>
        <p:grpSpPr>
          <a:xfrm flipH="1">
            <a:off x="803329" y="472039"/>
            <a:ext cx="1765754" cy="680245"/>
            <a:chOff x="237646" y="4005303"/>
            <a:chExt cx="312534" cy="120404"/>
          </a:xfrm>
        </p:grpSpPr>
        <p:sp>
          <p:nvSpPr>
            <p:cNvPr id="802" name="Google Shape;802;p39"/>
            <p:cNvSpPr/>
            <p:nvPr/>
          </p:nvSpPr>
          <p:spPr>
            <a:xfrm>
              <a:off x="272753" y="4047951"/>
              <a:ext cx="12983" cy="73465"/>
            </a:xfrm>
            <a:custGeom>
              <a:avLst/>
              <a:gdLst/>
              <a:ahLst/>
              <a:cxnLst/>
              <a:rect l="l" t="t" r="r" b="b"/>
              <a:pathLst>
                <a:path w="463"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47" y="2620"/>
                  </a:lnTo>
                  <a:lnTo>
                    <a:pt x="347" y="2541"/>
                  </a:lnTo>
                  <a:lnTo>
                    <a:pt x="366" y="2523"/>
                  </a:lnTo>
                  <a:lnTo>
                    <a:pt x="366" y="2504"/>
                  </a:lnTo>
                  <a:lnTo>
                    <a:pt x="366" y="2449"/>
                  </a:lnTo>
                  <a:cubicBezTo>
                    <a:pt x="366" y="2407"/>
                    <a:pt x="384" y="2389"/>
                    <a:pt x="384" y="2352"/>
                  </a:cubicBezTo>
                  <a:lnTo>
                    <a:pt x="384" y="2333"/>
                  </a:lnTo>
                  <a:lnTo>
                    <a:pt x="384" y="2310"/>
                  </a:lnTo>
                  <a:cubicBezTo>
                    <a:pt x="403" y="2255"/>
                    <a:pt x="403" y="2176"/>
                    <a:pt x="403" y="2102"/>
                  </a:cubicBezTo>
                  <a:cubicBezTo>
                    <a:pt x="421" y="2079"/>
                    <a:pt x="421" y="2061"/>
                    <a:pt x="421" y="2042"/>
                  </a:cubicBezTo>
                  <a:lnTo>
                    <a:pt x="421" y="2005"/>
                  </a:lnTo>
                  <a:lnTo>
                    <a:pt x="421" y="1964"/>
                  </a:lnTo>
                  <a:lnTo>
                    <a:pt x="421" y="1927"/>
                  </a:lnTo>
                  <a:cubicBezTo>
                    <a:pt x="421" y="1908"/>
                    <a:pt x="421" y="1890"/>
                    <a:pt x="444" y="1871"/>
                  </a:cubicBezTo>
                  <a:lnTo>
                    <a:pt x="444" y="1793"/>
                  </a:lnTo>
                  <a:lnTo>
                    <a:pt x="444" y="1733"/>
                  </a:lnTo>
                  <a:lnTo>
                    <a:pt x="444" y="1714"/>
                  </a:lnTo>
                  <a:lnTo>
                    <a:pt x="444" y="1659"/>
                  </a:lnTo>
                  <a:lnTo>
                    <a:pt x="444" y="1617"/>
                  </a:lnTo>
                  <a:cubicBezTo>
                    <a:pt x="444" y="1599"/>
                    <a:pt x="444" y="1599"/>
                    <a:pt x="463" y="1580"/>
                  </a:cubicBezTo>
                  <a:lnTo>
                    <a:pt x="463" y="1562"/>
                  </a:lnTo>
                  <a:lnTo>
                    <a:pt x="463" y="1428"/>
                  </a:lnTo>
                  <a:lnTo>
                    <a:pt x="463" y="1409"/>
                  </a:lnTo>
                  <a:lnTo>
                    <a:pt x="463" y="1349"/>
                  </a:lnTo>
                  <a:lnTo>
                    <a:pt x="463" y="1331"/>
                  </a:lnTo>
                  <a:lnTo>
                    <a:pt x="463" y="1252"/>
                  </a:lnTo>
                  <a:lnTo>
                    <a:pt x="463" y="1178"/>
                  </a:lnTo>
                  <a:lnTo>
                    <a:pt x="463" y="1155"/>
                  </a:lnTo>
                  <a:cubicBezTo>
                    <a:pt x="463" y="966"/>
                    <a:pt x="463" y="753"/>
                    <a:pt x="444" y="559"/>
                  </a:cubicBezTo>
                  <a:lnTo>
                    <a:pt x="444" y="504"/>
                  </a:lnTo>
                  <a:lnTo>
                    <a:pt x="444" y="462"/>
                  </a:lnTo>
                  <a:lnTo>
                    <a:pt x="444" y="425"/>
                  </a:lnTo>
                  <a:lnTo>
                    <a:pt x="444" y="370"/>
                  </a:lnTo>
                  <a:lnTo>
                    <a:pt x="444" y="347"/>
                  </a:lnTo>
                  <a:lnTo>
                    <a:pt x="444" y="310"/>
                  </a:lnTo>
                  <a:cubicBezTo>
                    <a:pt x="421" y="273"/>
                    <a:pt x="421" y="231"/>
                    <a:pt x="421" y="194"/>
                  </a:cubicBezTo>
                  <a:lnTo>
                    <a:pt x="421" y="157"/>
                  </a:lnTo>
                  <a:lnTo>
                    <a:pt x="421" y="139"/>
                  </a:lnTo>
                  <a:lnTo>
                    <a:pt x="421" y="97"/>
                  </a:lnTo>
                  <a:cubicBezTo>
                    <a:pt x="421" y="60"/>
                    <a:pt x="403" y="42"/>
                    <a:pt x="403"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9"/>
            <p:cNvSpPr/>
            <p:nvPr/>
          </p:nvSpPr>
          <p:spPr>
            <a:xfrm>
              <a:off x="237646" y="4047951"/>
              <a:ext cx="16235" cy="73465"/>
            </a:xfrm>
            <a:custGeom>
              <a:avLst/>
              <a:gdLst/>
              <a:ahLst/>
              <a:cxnLst/>
              <a:rect l="l" t="t" r="r" b="b"/>
              <a:pathLst>
                <a:path w="579" h="2620" extrusionOk="0">
                  <a:moveTo>
                    <a:pt x="171" y="0"/>
                  </a:moveTo>
                  <a:cubicBezTo>
                    <a:pt x="153" y="0"/>
                    <a:pt x="135" y="23"/>
                    <a:pt x="135" y="42"/>
                  </a:cubicBezTo>
                  <a:cubicBezTo>
                    <a:pt x="116" y="157"/>
                    <a:pt x="98" y="273"/>
                    <a:pt x="79" y="370"/>
                  </a:cubicBezTo>
                  <a:lnTo>
                    <a:pt x="79" y="462"/>
                  </a:lnTo>
                  <a:cubicBezTo>
                    <a:pt x="1" y="1118"/>
                    <a:pt x="37" y="1733"/>
                    <a:pt x="171" y="2310"/>
                  </a:cubicBezTo>
                  <a:cubicBezTo>
                    <a:pt x="195" y="2389"/>
                    <a:pt x="195" y="2449"/>
                    <a:pt x="213" y="2504"/>
                  </a:cubicBezTo>
                  <a:cubicBezTo>
                    <a:pt x="213" y="2523"/>
                    <a:pt x="213" y="2523"/>
                    <a:pt x="232" y="2523"/>
                  </a:cubicBezTo>
                  <a:lnTo>
                    <a:pt x="232" y="2583"/>
                  </a:lnTo>
                  <a:cubicBezTo>
                    <a:pt x="250" y="2601"/>
                    <a:pt x="269" y="2620"/>
                    <a:pt x="287" y="2620"/>
                  </a:cubicBezTo>
                  <a:lnTo>
                    <a:pt x="578" y="2620"/>
                  </a:lnTo>
                  <a:lnTo>
                    <a:pt x="578" y="2541"/>
                  </a:lnTo>
                  <a:cubicBezTo>
                    <a:pt x="560" y="2523"/>
                    <a:pt x="560" y="2523"/>
                    <a:pt x="560" y="2504"/>
                  </a:cubicBezTo>
                  <a:cubicBezTo>
                    <a:pt x="560" y="2449"/>
                    <a:pt x="541" y="2389"/>
                    <a:pt x="541" y="2310"/>
                  </a:cubicBezTo>
                  <a:cubicBezTo>
                    <a:pt x="463" y="1756"/>
                    <a:pt x="444" y="1137"/>
                    <a:pt x="481" y="485"/>
                  </a:cubicBezTo>
                  <a:lnTo>
                    <a:pt x="481" y="370"/>
                  </a:lnTo>
                  <a:cubicBezTo>
                    <a:pt x="500" y="254"/>
                    <a:pt x="500" y="139"/>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9"/>
            <p:cNvSpPr/>
            <p:nvPr/>
          </p:nvSpPr>
          <p:spPr>
            <a:xfrm>
              <a:off x="249563" y="4047951"/>
              <a:ext cx="14020" cy="73465"/>
            </a:xfrm>
            <a:custGeom>
              <a:avLst/>
              <a:gdLst/>
              <a:ahLst/>
              <a:cxnLst/>
              <a:rect l="l" t="t" r="r" b="b"/>
              <a:pathLst>
                <a:path w="500" h="2620" extrusionOk="0">
                  <a:moveTo>
                    <a:pt x="93" y="0"/>
                  </a:moveTo>
                  <a:cubicBezTo>
                    <a:pt x="1" y="947"/>
                    <a:pt x="19" y="1830"/>
                    <a:pt x="153" y="2620"/>
                  </a:cubicBezTo>
                  <a:lnTo>
                    <a:pt x="500" y="2620"/>
                  </a:lnTo>
                  <a:cubicBezTo>
                    <a:pt x="440" y="1830"/>
                    <a:pt x="440" y="947"/>
                    <a:pt x="481"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9"/>
            <p:cNvSpPr/>
            <p:nvPr/>
          </p:nvSpPr>
          <p:spPr>
            <a:xfrm>
              <a:off x="262518" y="4047951"/>
              <a:ext cx="11300" cy="73465"/>
            </a:xfrm>
            <a:custGeom>
              <a:avLst/>
              <a:gdLst/>
              <a:ahLst/>
              <a:cxnLst/>
              <a:rect l="l" t="t" r="r" b="b"/>
              <a:pathLst>
                <a:path w="403" h="2620" extrusionOk="0">
                  <a:moveTo>
                    <a:pt x="19" y="0"/>
                  </a:moveTo>
                  <a:cubicBezTo>
                    <a:pt x="19" y="60"/>
                    <a:pt x="1" y="97"/>
                    <a:pt x="1" y="157"/>
                  </a:cubicBezTo>
                  <a:lnTo>
                    <a:pt x="1" y="291"/>
                  </a:lnTo>
                  <a:lnTo>
                    <a:pt x="1" y="370"/>
                  </a:lnTo>
                  <a:lnTo>
                    <a:pt x="1" y="504"/>
                  </a:lnTo>
                  <a:lnTo>
                    <a:pt x="1" y="1021"/>
                  </a:lnTo>
                  <a:lnTo>
                    <a:pt x="1" y="1617"/>
                  </a:lnTo>
                  <a:cubicBezTo>
                    <a:pt x="1" y="1871"/>
                    <a:pt x="1" y="2102"/>
                    <a:pt x="19" y="2333"/>
                  </a:cubicBezTo>
                  <a:lnTo>
                    <a:pt x="19" y="2504"/>
                  </a:lnTo>
                  <a:cubicBezTo>
                    <a:pt x="38" y="2541"/>
                    <a:pt x="38" y="2583"/>
                    <a:pt x="38" y="2620"/>
                  </a:cubicBezTo>
                  <a:lnTo>
                    <a:pt x="366" y="2620"/>
                  </a:lnTo>
                  <a:lnTo>
                    <a:pt x="366" y="2541"/>
                  </a:lnTo>
                  <a:cubicBezTo>
                    <a:pt x="384" y="2523"/>
                    <a:pt x="384" y="2523"/>
                    <a:pt x="384" y="2504"/>
                  </a:cubicBezTo>
                  <a:lnTo>
                    <a:pt x="384" y="2333"/>
                  </a:lnTo>
                  <a:cubicBezTo>
                    <a:pt x="403" y="2079"/>
                    <a:pt x="403" y="1830"/>
                    <a:pt x="403" y="1562"/>
                  </a:cubicBezTo>
                  <a:lnTo>
                    <a:pt x="403" y="966"/>
                  </a:lnTo>
                  <a:lnTo>
                    <a:pt x="403" y="541"/>
                  </a:lnTo>
                  <a:lnTo>
                    <a:pt x="403" y="370"/>
                  </a:lnTo>
                  <a:lnTo>
                    <a:pt x="403" y="291"/>
                  </a:lnTo>
                  <a:lnTo>
                    <a:pt x="403" y="157"/>
                  </a:lnTo>
                  <a:cubicBezTo>
                    <a:pt x="403" y="97"/>
                    <a:pt x="403" y="6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9"/>
            <p:cNvSpPr/>
            <p:nvPr/>
          </p:nvSpPr>
          <p:spPr>
            <a:xfrm>
              <a:off x="272753" y="4047951"/>
              <a:ext cx="2103" cy="73465"/>
            </a:xfrm>
            <a:custGeom>
              <a:avLst/>
              <a:gdLst/>
              <a:ahLst/>
              <a:cxnLst/>
              <a:rect l="l" t="t" r="r" b="b"/>
              <a:pathLst>
                <a:path w="75"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8" y="2620"/>
                  </a:lnTo>
                  <a:lnTo>
                    <a:pt x="38" y="2504"/>
                  </a:lnTo>
                  <a:cubicBezTo>
                    <a:pt x="38" y="2449"/>
                    <a:pt x="38" y="2389"/>
                    <a:pt x="56" y="2333"/>
                  </a:cubicBezTo>
                  <a:lnTo>
                    <a:pt x="56" y="2158"/>
                  </a:lnTo>
                  <a:cubicBezTo>
                    <a:pt x="56" y="1964"/>
                    <a:pt x="75" y="1774"/>
                    <a:pt x="75" y="1562"/>
                  </a:cubicBezTo>
                  <a:lnTo>
                    <a:pt x="75" y="966"/>
                  </a:lnTo>
                  <a:lnTo>
                    <a:pt x="75" y="541"/>
                  </a:lnTo>
                  <a:cubicBezTo>
                    <a:pt x="75" y="485"/>
                    <a:pt x="75" y="425"/>
                    <a:pt x="56" y="370"/>
                  </a:cubicBezTo>
                  <a:lnTo>
                    <a:pt x="56" y="291"/>
                  </a:lnTo>
                  <a:lnTo>
                    <a:pt x="56" y="157"/>
                  </a:lnTo>
                  <a:lnTo>
                    <a:pt x="5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9"/>
            <p:cNvSpPr/>
            <p:nvPr/>
          </p:nvSpPr>
          <p:spPr>
            <a:xfrm>
              <a:off x="282482" y="4047951"/>
              <a:ext cx="15702" cy="73465"/>
            </a:xfrm>
            <a:custGeom>
              <a:avLst/>
              <a:gdLst/>
              <a:ahLst/>
              <a:cxnLst/>
              <a:rect l="l" t="t" r="r" b="b"/>
              <a:pathLst>
                <a:path w="560" h="2620" extrusionOk="0">
                  <a:moveTo>
                    <a:pt x="56" y="0"/>
                  </a:moveTo>
                  <a:cubicBezTo>
                    <a:pt x="56" y="42"/>
                    <a:pt x="74" y="60"/>
                    <a:pt x="74" y="97"/>
                  </a:cubicBezTo>
                  <a:lnTo>
                    <a:pt x="74" y="157"/>
                  </a:lnTo>
                  <a:lnTo>
                    <a:pt x="74" y="194"/>
                  </a:lnTo>
                  <a:lnTo>
                    <a:pt x="74" y="254"/>
                  </a:lnTo>
                  <a:cubicBezTo>
                    <a:pt x="74" y="273"/>
                    <a:pt x="97" y="291"/>
                    <a:pt x="97" y="310"/>
                  </a:cubicBezTo>
                  <a:lnTo>
                    <a:pt x="97" y="370"/>
                  </a:lnTo>
                  <a:lnTo>
                    <a:pt x="97" y="425"/>
                  </a:lnTo>
                  <a:lnTo>
                    <a:pt x="97" y="462"/>
                  </a:lnTo>
                  <a:lnTo>
                    <a:pt x="97" y="485"/>
                  </a:lnTo>
                  <a:lnTo>
                    <a:pt x="97" y="504"/>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617"/>
                    <a:pt x="97" y="1617"/>
                  </a:cubicBezTo>
                  <a:lnTo>
                    <a:pt x="97" y="1659"/>
                  </a:lnTo>
                  <a:lnTo>
                    <a:pt x="97" y="1714"/>
                  </a:lnTo>
                  <a:lnTo>
                    <a:pt x="97" y="1733"/>
                  </a:lnTo>
                  <a:lnTo>
                    <a:pt x="97" y="1793"/>
                  </a:lnTo>
                  <a:lnTo>
                    <a:pt x="97" y="1811"/>
                  </a:lnTo>
                  <a:cubicBezTo>
                    <a:pt x="97" y="1848"/>
                    <a:pt x="74" y="1890"/>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287" y="2620"/>
                  </a:lnTo>
                  <a:cubicBezTo>
                    <a:pt x="305" y="2620"/>
                    <a:pt x="328" y="2601"/>
                    <a:pt x="347" y="2583"/>
                  </a:cubicBezTo>
                  <a:cubicBezTo>
                    <a:pt x="347" y="2541"/>
                    <a:pt x="365" y="2523"/>
                    <a:pt x="365" y="2504"/>
                  </a:cubicBezTo>
                  <a:cubicBezTo>
                    <a:pt x="384" y="2449"/>
                    <a:pt x="384" y="2389"/>
                    <a:pt x="402" y="2333"/>
                  </a:cubicBezTo>
                  <a:lnTo>
                    <a:pt x="402" y="2310"/>
                  </a:lnTo>
                  <a:cubicBezTo>
                    <a:pt x="518" y="1774"/>
                    <a:pt x="559" y="1197"/>
                    <a:pt x="518" y="578"/>
                  </a:cubicBezTo>
                  <a:cubicBezTo>
                    <a:pt x="499" y="504"/>
                    <a:pt x="499" y="444"/>
                    <a:pt x="499" y="370"/>
                  </a:cubicBezTo>
                  <a:cubicBezTo>
                    <a:pt x="481" y="291"/>
                    <a:pt x="481" y="231"/>
                    <a:pt x="462" y="157"/>
                  </a:cubicBezTo>
                  <a:cubicBezTo>
                    <a:pt x="462" y="116"/>
                    <a:pt x="462" y="79"/>
                    <a:pt x="444" y="42"/>
                  </a:cubicBezTo>
                  <a:cubicBezTo>
                    <a:pt x="444" y="23"/>
                    <a:pt x="421"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9"/>
            <p:cNvSpPr/>
            <p:nvPr/>
          </p:nvSpPr>
          <p:spPr>
            <a:xfrm>
              <a:off x="249563" y="4047951"/>
              <a:ext cx="5356" cy="73465"/>
            </a:xfrm>
            <a:custGeom>
              <a:avLst/>
              <a:gdLst/>
              <a:ahLst/>
              <a:cxnLst/>
              <a:rect l="l" t="t" r="r" b="b"/>
              <a:pathLst>
                <a:path w="191" h="2620" extrusionOk="0">
                  <a:moveTo>
                    <a:pt x="93" y="0"/>
                  </a:moveTo>
                  <a:cubicBezTo>
                    <a:pt x="1" y="947"/>
                    <a:pt x="19" y="1830"/>
                    <a:pt x="153" y="2620"/>
                  </a:cubicBezTo>
                  <a:lnTo>
                    <a:pt x="190" y="2620"/>
                  </a:lnTo>
                  <a:cubicBezTo>
                    <a:pt x="172" y="2583"/>
                    <a:pt x="172" y="2541"/>
                    <a:pt x="172" y="2504"/>
                  </a:cubicBezTo>
                  <a:cubicBezTo>
                    <a:pt x="153" y="2449"/>
                    <a:pt x="153" y="2389"/>
                    <a:pt x="135" y="2310"/>
                  </a:cubicBezTo>
                  <a:cubicBezTo>
                    <a:pt x="56" y="1617"/>
                    <a:pt x="38" y="832"/>
                    <a:pt x="11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9"/>
            <p:cNvSpPr/>
            <p:nvPr/>
          </p:nvSpPr>
          <p:spPr>
            <a:xfrm>
              <a:off x="261873" y="4047951"/>
              <a:ext cx="2243" cy="73465"/>
            </a:xfrm>
            <a:custGeom>
              <a:avLst/>
              <a:gdLst/>
              <a:ahLst/>
              <a:cxnLst/>
              <a:rect l="l" t="t" r="r" b="b"/>
              <a:pathLst>
                <a:path w="80" h="2620" extrusionOk="0">
                  <a:moveTo>
                    <a:pt x="42" y="0"/>
                  </a:moveTo>
                  <a:cubicBezTo>
                    <a:pt x="1" y="947"/>
                    <a:pt x="1" y="1830"/>
                    <a:pt x="61" y="2620"/>
                  </a:cubicBezTo>
                  <a:lnTo>
                    <a:pt x="79" y="2620"/>
                  </a:lnTo>
                  <a:cubicBezTo>
                    <a:pt x="24" y="1830"/>
                    <a:pt x="24" y="947"/>
                    <a:pt x="4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9"/>
            <p:cNvSpPr/>
            <p:nvPr/>
          </p:nvSpPr>
          <p:spPr>
            <a:xfrm>
              <a:off x="243086" y="4046914"/>
              <a:ext cx="50164" cy="1066"/>
            </a:xfrm>
            <a:custGeom>
              <a:avLst/>
              <a:gdLst/>
              <a:ahLst/>
              <a:cxnLst/>
              <a:rect l="l" t="t" r="r" b="b"/>
              <a:pathLst>
                <a:path w="1789" h="38" extrusionOk="0">
                  <a:moveTo>
                    <a:pt x="19" y="0"/>
                  </a:moveTo>
                  <a:cubicBezTo>
                    <a:pt x="1" y="0"/>
                    <a:pt x="1" y="0"/>
                    <a:pt x="1" y="19"/>
                  </a:cubicBezTo>
                  <a:lnTo>
                    <a:pt x="1" y="37"/>
                  </a:lnTo>
                  <a:lnTo>
                    <a:pt x="1789" y="37"/>
                  </a:lnTo>
                  <a:lnTo>
                    <a:pt x="1789" y="19"/>
                  </a:lnTo>
                  <a:cubicBezTo>
                    <a:pt x="1789" y="0"/>
                    <a:pt x="1789" y="0"/>
                    <a:pt x="177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9"/>
            <p:cNvSpPr/>
            <p:nvPr/>
          </p:nvSpPr>
          <p:spPr>
            <a:xfrm>
              <a:off x="252171" y="4076048"/>
              <a:ext cx="30844" cy="18422"/>
            </a:xfrm>
            <a:custGeom>
              <a:avLst/>
              <a:gdLst/>
              <a:ahLst/>
              <a:cxnLst/>
              <a:rect l="l" t="t" r="r" b="b"/>
              <a:pathLst>
                <a:path w="1100" h="657" extrusionOk="0">
                  <a:moveTo>
                    <a:pt x="984" y="1"/>
                  </a:moveTo>
                  <a:lnTo>
                    <a:pt x="0" y="98"/>
                  </a:lnTo>
                  <a:lnTo>
                    <a:pt x="79" y="657"/>
                  </a:lnTo>
                  <a:lnTo>
                    <a:pt x="1100" y="523"/>
                  </a:lnTo>
                  <a:lnTo>
                    <a:pt x="984"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9"/>
            <p:cNvSpPr/>
            <p:nvPr/>
          </p:nvSpPr>
          <p:spPr>
            <a:xfrm>
              <a:off x="282482" y="4047951"/>
              <a:ext cx="4823" cy="73465"/>
            </a:xfrm>
            <a:custGeom>
              <a:avLst/>
              <a:gdLst/>
              <a:ahLst/>
              <a:cxnLst/>
              <a:rect l="l" t="t" r="r" b="b"/>
              <a:pathLst>
                <a:path w="172" h="2620" extrusionOk="0">
                  <a:moveTo>
                    <a:pt x="56" y="0"/>
                  </a:moveTo>
                  <a:cubicBezTo>
                    <a:pt x="56" y="42"/>
                    <a:pt x="74" y="60"/>
                    <a:pt x="74" y="97"/>
                  </a:cubicBezTo>
                  <a:lnTo>
                    <a:pt x="74" y="139"/>
                  </a:lnTo>
                  <a:lnTo>
                    <a:pt x="74" y="157"/>
                  </a:lnTo>
                  <a:lnTo>
                    <a:pt x="74" y="194"/>
                  </a:lnTo>
                  <a:lnTo>
                    <a:pt x="74" y="254"/>
                  </a:lnTo>
                  <a:cubicBezTo>
                    <a:pt x="74" y="273"/>
                    <a:pt x="97" y="291"/>
                    <a:pt x="97" y="310"/>
                  </a:cubicBezTo>
                  <a:lnTo>
                    <a:pt x="97" y="347"/>
                  </a:lnTo>
                  <a:lnTo>
                    <a:pt x="97" y="370"/>
                  </a:lnTo>
                  <a:lnTo>
                    <a:pt x="97" y="425"/>
                  </a:lnTo>
                  <a:lnTo>
                    <a:pt x="97" y="485"/>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599"/>
                    <a:pt x="97" y="1617"/>
                  </a:cubicBezTo>
                  <a:lnTo>
                    <a:pt x="97" y="1659"/>
                  </a:lnTo>
                  <a:lnTo>
                    <a:pt x="97" y="1714"/>
                  </a:lnTo>
                  <a:lnTo>
                    <a:pt x="97" y="1733"/>
                  </a:lnTo>
                  <a:lnTo>
                    <a:pt x="97" y="1793"/>
                  </a:lnTo>
                  <a:lnTo>
                    <a:pt x="97" y="1811"/>
                  </a:lnTo>
                  <a:lnTo>
                    <a:pt x="97" y="1871"/>
                  </a:lnTo>
                  <a:cubicBezTo>
                    <a:pt x="74" y="1890"/>
                    <a:pt x="74" y="1908"/>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37" y="2620"/>
                  </a:lnTo>
                  <a:cubicBezTo>
                    <a:pt x="37" y="2583"/>
                    <a:pt x="37" y="2541"/>
                    <a:pt x="56" y="2504"/>
                  </a:cubicBezTo>
                  <a:cubicBezTo>
                    <a:pt x="56" y="2449"/>
                    <a:pt x="56" y="2389"/>
                    <a:pt x="74" y="2333"/>
                  </a:cubicBezTo>
                  <a:cubicBezTo>
                    <a:pt x="153" y="1774"/>
                    <a:pt x="171" y="1178"/>
                    <a:pt x="134" y="559"/>
                  </a:cubicBezTo>
                  <a:lnTo>
                    <a:pt x="134" y="370"/>
                  </a:lnTo>
                  <a:cubicBezTo>
                    <a:pt x="134" y="347"/>
                    <a:pt x="116" y="328"/>
                    <a:pt x="116" y="310"/>
                  </a:cubicBezTo>
                  <a:lnTo>
                    <a:pt x="116" y="157"/>
                  </a:lnTo>
                  <a:cubicBezTo>
                    <a:pt x="116" y="97"/>
                    <a:pt x="97" y="60"/>
                    <a:pt x="9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9"/>
            <p:cNvSpPr/>
            <p:nvPr/>
          </p:nvSpPr>
          <p:spPr>
            <a:xfrm>
              <a:off x="239189" y="4052354"/>
              <a:ext cx="57818" cy="5973"/>
            </a:xfrm>
            <a:custGeom>
              <a:avLst/>
              <a:gdLst/>
              <a:ahLst/>
              <a:cxnLst/>
              <a:rect l="l" t="t" r="r" b="b"/>
              <a:pathLst>
                <a:path w="2062" h="213" extrusionOk="0">
                  <a:moveTo>
                    <a:pt x="24" y="0"/>
                  </a:moveTo>
                  <a:cubicBezTo>
                    <a:pt x="24" y="19"/>
                    <a:pt x="1" y="56"/>
                    <a:pt x="1" y="74"/>
                  </a:cubicBez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p:nvPr/>
          </p:nvSpPr>
          <p:spPr>
            <a:xfrm>
              <a:off x="241909" y="4113369"/>
              <a:ext cx="52379" cy="4823"/>
            </a:xfrm>
            <a:custGeom>
              <a:avLst/>
              <a:gdLst/>
              <a:ahLst/>
              <a:cxnLst/>
              <a:rect l="l" t="t" r="r" b="b"/>
              <a:pathLst>
                <a:path w="1868" h="172" extrusionOk="0">
                  <a:moveTo>
                    <a:pt x="1" y="0"/>
                  </a:moveTo>
                  <a:lnTo>
                    <a:pt x="1" y="37"/>
                  </a:lnTo>
                  <a:lnTo>
                    <a:pt x="1" y="93"/>
                  </a:lnTo>
                  <a:cubicBezTo>
                    <a:pt x="19" y="116"/>
                    <a:pt x="19" y="153"/>
                    <a:pt x="43" y="171"/>
                  </a:cubicBezTo>
                  <a:lnTo>
                    <a:pt x="1831" y="171"/>
                  </a:lnTo>
                  <a:cubicBezTo>
                    <a:pt x="1849" y="134"/>
                    <a:pt x="1868" y="74"/>
                    <a:pt x="1868" y="19"/>
                  </a:cubicBezTo>
                  <a:lnTo>
                    <a:pt x="1868"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9"/>
            <p:cNvSpPr/>
            <p:nvPr/>
          </p:nvSpPr>
          <p:spPr>
            <a:xfrm>
              <a:off x="239189" y="4052354"/>
              <a:ext cx="57818" cy="5973"/>
            </a:xfrm>
            <a:custGeom>
              <a:avLst/>
              <a:gdLst/>
              <a:ahLst/>
              <a:cxnLst/>
              <a:rect l="l" t="t" r="r" b="b"/>
              <a:pathLst>
                <a:path w="2062" h="213" extrusionOk="0">
                  <a:moveTo>
                    <a:pt x="1946" y="0"/>
                  </a:moveTo>
                  <a:lnTo>
                    <a:pt x="1965" y="153"/>
                  </a:lnTo>
                  <a:lnTo>
                    <a:pt x="1641" y="153"/>
                  </a:lnTo>
                  <a:lnTo>
                    <a:pt x="1484" y="134"/>
                  </a:lnTo>
                  <a:lnTo>
                    <a:pt x="833" y="134"/>
                  </a:ln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9"/>
            <p:cNvSpPr/>
            <p:nvPr/>
          </p:nvSpPr>
          <p:spPr>
            <a:xfrm>
              <a:off x="241909" y="4113369"/>
              <a:ext cx="52379" cy="4823"/>
            </a:xfrm>
            <a:custGeom>
              <a:avLst/>
              <a:gdLst/>
              <a:ahLst/>
              <a:cxnLst/>
              <a:rect l="l" t="t" r="r" b="b"/>
              <a:pathLst>
                <a:path w="1868" h="172" extrusionOk="0">
                  <a:moveTo>
                    <a:pt x="1775" y="0"/>
                  </a:moveTo>
                  <a:lnTo>
                    <a:pt x="1734" y="116"/>
                  </a:lnTo>
                  <a:lnTo>
                    <a:pt x="1" y="93"/>
                  </a:lnTo>
                  <a:lnTo>
                    <a:pt x="1" y="93"/>
                  </a:lnTo>
                  <a:cubicBezTo>
                    <a:pt x="19" y="116"/>
                    <a:pt x="19" y="153"/>
                    <a:pt x="43" y="171"/>
                  </a:cubicBezTo>
                  <a:lnTo>
                    <a:pt x="1831" y="171"/>
                  </a:lnTo>
                  <a:cubicBezTo>
                    <a:pt x="1868" y="116"/>
                    <a:pt x="1868" y="56"/>
                    <a:pt x="186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9"/>
            <p:cNvSpPr/>
            <p:nvPr/>
          </p:nvSpPr>
          <p:spPr>
            <a:xfrm>
              <a:off x="239862" y="4058298"/>
              <a:ext cx="57146" cy="5860"/>
            </a:xfrm>
            <a:custGeom>
              <a:avLst/>
              <a:gdLst/>
              <a:ahLst/>
              <a:cxnLst/>
              <a:rect l="l" t="t" r="r" b="b"/>
              <a:pathLst>
                <a:path w="2038" h="209" extrusionOk="0">
                  <a:moveTo>
                    <a:pt x="0" y="1"/>
                  </a:moveTo>
                  <a:lnTo>
                    <a:pt x="0" y="93"/>
                  </a:lnTo>
                  <a:lnTo>
                    <a:pt x="402" y="116"/>
                  </a:lnTo>
                  <a:lnTo>
                    <a:pt x="809" y="135"/>
                  </a:lnTo>
                  <a:lnTo>
                    <a:pt x="1211" y="172"/>
                  </a:lnTo>
                  <a:lnTo>
                    <a:pt x="1423" y="172"/>
                  </a:lnTo>
                  <a:lnTo>
                    <a:pt x="1617" y="190"/>
                  </a:lnTo>
                  <a:lnTo>
                    <a:pt x="1654" y="190"/>
                  </a:lnTo>
                  <a:lnTo>
                    <a:pt x="2038" y="209"/>
                  </a:lnTo>
                  <a:cubicBezTo>
                    <a:pt x="2019" y="135"/>
                    <a:pt x="2019" y="75"/>
                    <a:pt x="20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9"/>
            <p:cNvSpPr/>
            <p:nvPr/>
          </p:nvSpPr>
          <p:spPr>
            <a:xfrm>
              <a:off x="243619" y="4118164"/>
              <a:ext cx="49126" cy="2215"/>
            </a:xfrm>
            <a:custGeom>
              <a:avLst/>
              <a:gdLst/>
              <a:ahLst/>
              <a:cxnLst/>
              <a:rect l="l" t="t" r="r" b="b"/>
              <a:pathLst>
                <a:path w="1752" h="79" extrusionOk="0">
                  <a:moveTo>
                    <a:pt x="0" y="0"/>
                  </a:moveTo>
                  <a:cubicBezTo>
                    <a:pt x="0" y="19"/>
                    <a:pt x="0" y="19"/>
                    <a:pt x="19" y="19"/>
                  </a:cubicBezTo>
                  <a:lnTo>
                    <a:pt x="365" y="37"/>
                  </a:lnTo>
                  <a:lnTo>
                    <a:pt x="1386" y="61"/>
                  </a:lnTo>
                  <a:lnTo>
                    <a:pt x="1733" y="79"/>
                  </a:lnTo>
                  <a:cubicBezTo>
                    <a:pt x="1733" y="37"/>
                    <a:pt x="1751" y="19"/>
                    <a:pt x="175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9"/>
            <p:cNvSpPr/>
            <p:nvPr/>
          </p:nvSpPr>
          <p:spPr>
            <a:xfrm>
              <a:off x="518916" y="4035642"/>
              <a:ext cx="16235" cy="90064"/>
            </a:xfrm>
            <a:custGeom>
              <a:avLst/>
              <a:gdLst/>
              <a:ahLst/>
              <a:cxnLst/>
              <a:rect l="l" t="t" r="r" b="b"/>
              <a:pathLst>
                <a:path w="579"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421" y="3211"/>
                  </a:lnTo>
                  <a:cubicBezTo>
                    <a:pt x="421" y="3174"/>
                    <a:pt x="444" y="3156"/>
                    <a:pt x="444" y="3119"/>
                  </a:cubicBezTo>
                  <a:lnTo>
                    <a:pt x="444" y="3096"/>
                  </a:lnTo>
                  <a:lnTo>
                    <a:pt x="444" y="3077"/>
                  </a:lnTo>
                  <a:lnTo>
                    <a:pt x="444" y="3059"/>
                  </a:lnTo>
                  <a:cubicBezTo>
                    <a:pt x="444" y="3040"/>
                    <a:pt x="463" y="3022"/>
                    <a:pt x="463" y="3004"/>
                  </a:cubicBezTo>
                  <a:lnTo>
                    <a:pt x="463" y="2980"/>
                  </a:lnTo>
                  <a:cubicBezTo>
                    <a:pt x="463" y="2943"/>
                    <a:pt x="463" y="2925"/>
                    <a:pt x="481" y="2888"/>
                  </a:cubicBezTo>
                  <a:lnTo>
                    <a:pt x="481" y="2846"/>
                  </a:lnTo>
                  <a:cubicBezTo>
                    <a:pt x="500" y="2749"/>
                    <a:pt x="500" y="2675"/>
                    <a:pt x="518" y="2578"/>
                  </a:cubicBezTo>
                  <a:lnTo>
                    <a:pt x="518" y="2560"/>
                  </a:lnTo>
                  <a:lnTo>
                    <a:pt x="518" y="2481"/>
                  </a:lnTo>
                  <a:lnTo>
                    <a:pt x="518" y="2463"/>
                  </a:lnTo>
                  <a:lnTo>
                    <a:pt x="518" y="2384"/>
                  </a:lnTo>
                  <a:cubicBezTo>
                    <a:pt x="537" y="2384"/>
                    <a:pt x="537" y="2366"/>
                    <a:pt x="537" y="2366"/>
                  </a:cubicBezTo>
                  <a:lnTo>
                    <a:pt x="537" y="2287"/>
                  </a:lnTo>
                  <a:lnTo>
                    <a:pt x="537" y="2195"/>
                  </a:lnTo>
                  <a:cubicBezTo>
                    <a:pt x="537" y="2172"/>
                    <a:pt x="537" y="2135"/>
                    <a:pt x="560" y="2116"/>
                  </a:cubicBezTo>
                  <a:lnTo>
                    <a:pt x="560" y="2098"/>
                  </a:lnTo>
                  <a:lnTo>
                    <a:pt x="560" y="2019"/>
                  </a:lnTo>
                  <a:lnTo>
                    <a:pt x="560" y="1982"/>
                  </a:lnTo>
                  <a:lnTo>
                    <a:pt x="560" y="1922"/>
                  </a:lnTo>
                  <a:lnTo>
                    <a:pt x="560" y="1904"/>
                  </a:lnTo>
                  <a:cubicBezTo>
                    <a:pt x="560" y="1848"/>
                    <a:pt x="560" y="1788"/>
                    <a:pt x="578" y="1733"/>
                  </a:cubicBezTo>
                  <a:lnTo>
                    <a:pt x="578" y="1710"/>
                  </a:lnTo>
                  <a:lnTo>
                    <a:pt x="578" y="1636"/>
                  </a:lnTo>
                  <a:lnTo>
                    <a:pt x="578" y="1617"/>
                  </a:lnTo>
                  <a:lnTo>
                    <a:pt x="578" y="1520"/>
                  </a:lnTo>
                  <a:lnTo>
                    <a:pt x="578" y="1423"/>
                  </a:lnTo>
                  <a:lnTo>
                    <a:pt x="578" y="1405"/>
                  </a:lnTo>
                  <a:cubicBezTo>
                    <a:pt x="578" y="1174"/>
                    <a:pt x="578" y="924"/>
                    <a:pt x="560" y="670"/>
                  </a:cubicBezTo>
                  <a:lnTo>
                    <a:pt x="560" y="615"/>
                  </a:lnTo>
                  <a:lnTo>
                    <a:pt x="560" y="555"/>
                  </a:lnTo>
                  <a:lnTo>
                    <a:pt x="560" y="518"/>
                  </a:lnTo>
                  <a:cubicBezTo>
                    <a:pt x="537" y="481"/>
                    <a:pt x="537" y="462"/>
                    <a:pt x="537" y="439"/>
                  </a:cubicBezTo>
                  <a:lnTo>
                    <a:pt x="537" y="421"/>
                  </a:lnTo>
                  <a:lnTo>
                    <a:pt x="537" y="347"/>
                  </a:lnTo>
                  <a:cubicBezTo>
                    <a:pt x="537" y="305"/>
                    <a:pt x="537" y="268"/>
                    <a:pt x="518" y="208"/>
                  </a:cubicBezTo>
                  <a:lnTo>
                    <a:pt x="518" y="171"/>
                  </a:lnTo>
                  <a:lnTo>
                    <a:pt x="518" y="153"/>
                  </a:lnTo>
                  <a:lnTo>
                    <a:pt x="518" y="116"/>
                  </a:lnTo>
                  <a:lnTo>
                    <a:pt x="518" y="93"/>
                  </a:lnTo>
                  <a:cubicBezTo>
                    <a:pt x="518" y="56"/>
                    <a:pt x="518" y="19"/>
                    <a:pt x="50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9"/>
            <p:cNvSpPr/>
            <p:nvPr/>
          </p:nvSpPr>
          <p:spPr>
            <a:xfrm>
              <a:off x="476295" y="4035642"/>
              <a:ext cx="19460" cy="90064"/>
            </a:xfrm>
            <a:custGeom>
              <a:avLst/>
              <a:gdLst/>
              <a:ahLst/>
              <a:cxnLst/>
              <a:rect l="l" t="t" r="r" b="b"/>
              <a:pathLst>
                <a:path w="694" h="3212" extrusionOk="0">
                  <a:moveTo>
                    <a:pt x="190" y="0"/>
                  </a:moveTo>
                  <a:cubicBezTo>
                    <a:pt x="172" y="0"/>
                    <a:pt x="135" y="19"/>
                    <a:pt x="135" y="37"/>
                  </a:cubicBezTo>
                  <a:cubicBezTo>
                    <a:pt x="116" y="171"/>
                    <a:pt x="93" y="305"/>
                    <a:pt x="75" y="439"/>
                  </a:cubicBezTo>
                  <a:lnTo>
                    <a:pt x="75" y="536"/>
                  </a:lnTo>
                  <a:cubicBezTo>
                    <a:pt x="1" y="1345"/>
                    <a:pt x="38" y="2116"/>
                    <a:pt x="190" y="2846"/>
                  </a:cubicBezTo>
                  <a:cubicBezTo>
                    <a:pt x="209" y="2906"/>
                    <a:pt x="232" y="2980"/>
                    <a:pt x="250" y="3059"/>
                  </a:cubicBezTo>
                  <a:lnTo>
                    <a:pt x="250" y="3096"/>
                  </a:lnTo>
                  <a:cubicBezTo>
                    <a:pt x="269" y="3119"/>
                    <a:pt x="269" y="3138"/>
                    <a:pt x="269" y="3174"/>
                  </a:cubicBezTo>
                  <a:cubicBezTo>
                    <a:pt x="287" y="3193"/>
                    <a:pt x="306" y="3211"/>
                    <a:pt x="324" y="3211"/>
                  </a:cubicBezTo>
                  <a:lnTo>
                    <a:pt x="694" y="3211"/>
                  </a:lnTo>
                  <a:lnTo>
                    <a:pt x="694" y="3119"/>
                  </a:lnTo>
                  <a:cubicBezTo>
                    <a:pt x="671" y="3096"/>
                    <a:pt x="671" y="3077"/>
                    <a:pt x="671" y="3059"/>
                  </a:cubicBezTo>
                  <a:cubicBezTo>
                    <a:pt x="671" y="2980"/>
                    <a:pt x="652" y="2906"/>
                    <a:pt x="652" y="2846"/>
                  </a:cubicBezTo>
                  <a:cubicBezTo>
                    <a:pt x="555" y="2135"/>
                    <a:pt x="518" y="1363"/>
                    <a:pt x="578" y="578"/>
                  </a:cubicBezTo>
                  <a:lnTo>
                    <a:pt x="578" y="439"/>
                  </a:lnTo>
                  <a:cubicBezTo>
                    <a:pt x="597" y="287"/>
                    <a:pt x="597" y="134"/>
                    <a:pt x="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9"/>
            <p:cNvSpPr/>
            <p:nvPr/>
          </p:nvSpPr>
          <p:spPr>
            <a:xfrm>
              <a:off x="490287" y="4035642"/>
              <a:ext cx="17273" cy="90064"/>
            </a:xfrm>
            <a:custGeom>
              <a:avLst/>
              <a:gdLst/>
              <a:ahLst/>
              <a:cxnLst/>
              <a:rect l="l" t="t" r="r" b="b"/>
              <a:pathLst>
                <a:path w="616" h="3212" extrusionOk="0">
                  <a:moveTo>
                    <a:pt x="116" y="0"/>
                  </a:moveTo>
                  <a:cubicBezTo>
                    <a:pt x="1" y="1132"/>
                    <a:pt x="38" y="2232"/>
                    <a:pt x="195" y="3211"/>
                  </a:cubicBezTo>
                  <a:lnTo>
                    <a:pt x="615" y="3211"/>
                  </a:lnTo>
                  <a:cubicBezTo>
                    <a:pt x="560" y="2232"/>
                    <a:pt x="560" y="1132"/>
                    <a:pt x="597"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505961" y="4035642"/>
              <a:ext cx="14553" cy="90064"/>
            </a:xfrm>
            <a:custGeom>
              <a:avLst/>
              <a:gdLst/>
              <a:ahLst/>
              <a:cxnLst/>
              <a:rect l="l" t="t" r="r" b="b"/>
              <a:pathLst>
                <a:path w="519" h="3212" extrusionOk="0">
                  <a:moveTo>
                    <a:pt x="38" y="0"/>
                  </a:moveTo>
                  <a:cubicBezTo>
                    <a:pt x="19" y="56"/>
                    <a:pt x="19" y="116"/>
                    <a:pt x="19" y="171"/>
                  </a:cubicBezTo>
                  <a:lnTo>
                    <a:pt x="19" y="324"/>
                  </a:lnTo>
                  <a:lnTo>
                    <a:pt x="19" y="439"/>
                  </a:lnTo>
                  <a:lnTo>
                    <a:pt x="19" y="596"/>
                  </a:lnTo>
                  <a:cubicBezTo>
                    <a:pt x="1" y="827"/>
                    <a:pt x="1" y="1040"/>
                    <a:pt x="1" y="1248"/>
                  </a:cubicBezTo>
                  <a:cubicBezTo>
                    <a:pt x="1" y="1502"/>
                    <a:pt x="1" y="1733"/>
                    <a:pt x="19" y="1982"/>
                  </a:cubicBezTo>
                  <a:cubicBezTo>
                    <a:pt x="19" y="2269"/>
                    <a:pt x="19" y="2578"/>
                    <a:pt x="38" y="2846"/>
                  </a:cubicBezTo>
                  <a:cubicBezTo>
                    <a:pt x="38" y="2925"/>
                    <a:pt x="38" y="3004"/>
                    <a:pt x="56" y="3059"/>
                  </a:cubicBezTo>
                  <a:lnTo>
                    <a:pt x="56" y="3211"/>
                  </a:lnTo>
                  <a:lnTo>
                    <a:pt x="463" y="3211"/>
                  </a:lnTo>
                  <a:cubicBezTo>
                    <a:pt x="481" y="3174"/>
                    <a:pt x="481" y="3138"/>
                    <a:pt x="481" y="3119"/>
                  </a:cubicBezTo>
                  <a:lnTo>
                    <a:pt x="481" y="3059"/>
                  </a:lnTo>
                  <a:lnTo>
                    <a:pt x="481" y="2846"/>
                  </a:lnTo>
                  <a:cubicBezTo>
                    <a:pt x="500" y="2541"/>
                    <a:pt x="518" y="2232"/>
                    <a:pt x="518" y="1904"/>
                  </a:cubicBezTo>
                  <a:lnTo>
                    <a:pt x="518" y="1174"/>
                  </a:lnTo>
                  <a:lnTo>
                    <a:pt x="518" y="633"/>
                  </a:lnTo>
                  <a:lnTo>
                    <a:pt x="518" y="439"/>
                  </a:lnTo>
                  <a:cubicBezTo>
                    <a:pt x="518" y="402"/>
                    <a:pt x="518" y="365"/>
                    <a:pt x="500" y="347"/>
                  </a:cubicBezTo>
                  <a:lnTo>
                    <a:pt x="500" y="171"/>
                  </a:lnTo>
                  <a:lnTo>
                    <a:pt x="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9"/>
            <p:cNvSpPr/>
            <p:nvPr/>
          </p:nvSpPr>
          <p:spPr>
            <a:xfrm>
              <a:off x="518916" y="4035642"/>
              <a:ext cx="2748" cy="90064"/>
            </a:xfrm>
            <a:custGeom>
              <a:avLst/>
              <a:gdLst/>
              <a:ahLst/>
              <a:cxnLst/>
              <a:rect l="l" t="t" r="r" b="b"/>
              <a:pathLst>
                <a:path w="98"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38" y="3211"/>
                  </a:lnTo>
                  <a:cubicBezTo>
                    <a:pt x="38" y="3156"/>
                    <a:pt x="56" y="3119"/>
                    <a:pt x="56" y="3059"/>
                  </a:cubicBezTo>
                  <a:lnTo>
                    <a:pt x="56" y="2846"/>
                  </a:lnTo>
                  <a:cubicBezTo>
                    <a:pt x="56" y="2791"/>
                    <a:pt x="75" y="2712"/>
                    <a:pt x="75" y="2657"/>
                  </a:cubicBezTo>
                  <a:cubicBezTo>
                    <a:pt x="75" y="2403"/>
                    <a:pt x="98" y="2153"/>
                    <a:pt x="98" y="1904"/>
                  </a:cubicBezTo>
                  <a:lnTo>
                    <a:pt x="98" y="1174"/>
                  </a:lnTo>
                  <a:lnTo>
                    <a:pt x="98" y="633"/>
                  </a:lnTo>
                  <a:cubicBezTo>
                    <a:pt x="98" y="578"/>
                    <a:pt x="98" y="499"/>
                    <a:pt x="75" y="439"/>
                  </a:cubicBezTo>
                  <a:lnTo>
                    <a:pt x="75" y="347"/>
                  </a:lnTo>
                  <a:lnTo>
                    <a:pt x="75" y="171"/>
                  </a:lnTo>
                  <a:lnTo>
                    <a:pt x="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9"/>
            <p:cNvSpPr/>
            <p:nvPr/>
          </p:nvSpPr>
          <p:spPr>
            <a:xfrm>
              <a:off x="530721" y="4035642"/>
              <a:ext cx="19460" cy="90064"/>
            </a:xfrm>
            <a:custGeom>
              <a:avLst/>
              <a:gdLst/>
              <a:ahLst/>
              <a:cxnLst/>
              <a:rect l="l" t="t" r="r" b="b"/>
              <a:pathLst>
                <a:path w="694" h="3212" extrusionOk="0">
                  <a:moveTo>
                    <a:pt x="79" y="0"/>
                  </a:moveTo>
                  <a:cubicBezTo>
                    <a:pt x="97" y="19"/>
                    <a:pt x="97" y="56"/>
                    <a:pt x="97" y="93"/>
                  </a:cubicBezTo>
                  <a:lnTo>
                    <a:pt x="97" y="116"/>
                  </a:lnTo>
                  <a:lnTo>
                    <a:pt x="97" y="171"/>
                  </a:lnTo>
                  <a:lnTo>
                    <a:pt x="97" y="208"/>
                  </a:lnTo>
                  <a:cubicBezTo>
                    <a:pt x="116" y="250"/>
                    <a:pt x="116" y="268"/>
                    <a:pt x="116" y="287"/>
                  </a:cubicBezTo>
                  <a:lnTo>
                    <a:pt x="116" y="347"/>
                  </a:lnTo>
                  <a:lnTo>
                    <a:pt x="116" y="439"/>
                  </a:lnTo>
                  <a:cubicBezTo>
                    <a:pt x="116" y="462"/>
                    <a:pt x="116" y="481"/>
                    <a:pt x="139" y="518"/>
                  </a:cubicBezTo>
                  <a:lnTo>
                    <a:pt x="139" y="555"/>
                  </a:lnTo>
                  <a:lnTo>
                    <a:pt x="139" y="578"/>
                  </a:lnTo>
                  <a:lnTo>
                    <a:pt x="139" y="615"/>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370" y="3211"/>
                  </a:lnTo>
                  <a:cubicBezTo>
                    <a:pt x="407" y="3211"/>
                    <a:pt x="425" y="3193"/>
                    <a:pt x="425" y="3174"/>
                  </a:cubicBezTo>
                  <a:lnTo>
                    <a:pt x="425" y="3156"/>
                  </a:lnTo>
                  <a:cubicBezTo>
                    <a:pt x="444" y="3119"/>
                    <a:pt x="444" y="3096"/>
                    <a:pt x="462" y="3059"/>
                  </a:cubicBezTo>
                  <a:cubicBezTo>
                    <a:pt x="485" y="2980"/>
                    <a:pt x="485" y="2925"/>
                    <a:pt x="504" y="2846"/>
                  </a:cubicBezTo>
                  <a:cubicBezTo>
                    <a:pt x="656" y="2172"/>
                    <a:pt x="693" y="1442"/>
                    <a:pt x="638" y="693"/>
                  </a:cubicBezTo>
                  <a:cubicBezTo>
                    <a:pt x="638" y="615"/>
                    <a:pt x="638" y="518"/>
                    <a:pt x="619" y="439"/>
                  </a:cubicBezTo>
                  <a:cubicBezTo>
                    <a:pt x="619" y="347"/>
                    <a:pt x="601" y="268"/>
                    <a:pt x="578" y="171"/>
                  </a:cubicBezTo>
                  <a:cubicBezTo>
                    <a:pt x="578" y="134"/>
                    <a:pt x="578" y="74"/>
                    <a:pt x="559" y="37"/>
                  </a:cubicBezTo>
                  <a:cubicBezTo>
                    <a:pt x="559" y="19"/>
                    <a:pt x="541"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9"/>
            <p:cNvSpPr/>
            <p:nvPr/>
          </p:nvSpPr>
          <p:spPr>
            <a:xfrm>
              <a:off x="490287" y="4035642"/>
              <a:ext cx="6505" cy="90064"/>
            </a:xfrm>
            <a:custGeom>
              <a:avLst/>
              <a:gdLst/>
              <a:ahLst/>
              <a:cxnLst/>
              <a:rect l="l" t="t" r="r" b="b"/>
              <a:pathLst>
                <a:path w="232" h="3212" extrusionOk="0">
                  <a:moveTo>
                    <a:pt x="116" y="0"/>
                  </a:moveTo>
                  <a:cubicBezTo>
                    <a:pt x="1" y="1132"/>
                    <a:pt x="38" y="2232"/>
                    <a:pt x="195" y="3211"/>
                  </a:cubicBezTo>
                  <a:lnTo>
                    <a:pt x="232" y="3211"/>
                  </a:lnTo>
                  <a:cubicBezTo>
                    <a:pt x="232" y="3156"/>
                    <a:pt x="213" y="3096"/>
                    <a:pt x="213" y="3059"/>
                  </a:cubicBezTo>
                  <a:cubicBezTo>
                    <a:pt x="195" y="2980"/>
                    <a:pt x="195" y="2906"/>
                    <a:pt x="172" y="2846"/>
                  </a:cubicBezTo>
                  <a:cubicBezTo>
                    <a:pt x="56" y="1964"/>
                    <a:pt x="56" y="998"/>
                    <a:pt x="15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9"/>
            <p:cNvSpPr/>
            <p:nvPr/>
          </p:nvSpPr>
          <p:spPr>
            <a:xfrm>
              <a:off x="505961" y="4035642"/>
              <a:ext cx="2103" cy="90064"/>
            </a:xfrm>
            <a:custGeom>
              <a:avLst/>
              <a:gdLst/>
              <a:ahLst/>
              <a:cxnLst/>
              <a:rect l="l" t="t" r="r" b="b"/>
              <a:pathLst>
                <a:path w="75" h="3212" extrusionOk="0">
                  <a:moveTo>
                    <a:pt x="38" y="0"/>
                  </a:moveTo>
                  <a:cubicBezTo>
                    <a:pt x="1" y="1132"/>
                    <a:pt x="1" y="2232"/>
                    <a:pt x="56" y="3211"/>
                  </a:cubicBezTo>
                  <a:lnTo>
                    <a:pt x="75" y="3211"/>
                  </a:lnTo>
                  <a:cubicBezTo>
                    <a:pt x="19" y="2232"/>
                    <a:pt x="19" y="1132"/>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9"/>
            <p:cNvSpPr/>
            <p:nvPr/>
          </p:nvSpPr>
          <p:spPr>
            <a:xfrm>
              <a:off x="482127" y="4033427"/>
              <a:ext cx="62221" cy="2243"/>
            </a:xfrm>
            <a:custGeom>
              <a:avLst/>
              <a:gdLst/>
              <a:ahLst/>
              <a:cxnLst/>
              <a:rect l="l" t="t" r="r" b="b"/>
              <a:pathLst>
                <a:path w="2219" h="80" extrusionOk="0">
                  <a:moveTo>
                    <a:pt x="42" y="1"/>
                  </a:moveTo>
                  <a:cubicBezTo>
                    <a:pt x="24" y="1"/>
                    <a:pt x="1" y="19"/>
                    <a:pt x="1" y="38"/>
                  </a:cubicBezTo>
                  <a:lnTo>
                    <a:pt x="1" y="79"/>
                  </a:lnTo>
                  <a:lnTo>
                    <a:pt x="2218" y="79"/>
                  </a:lnTo>
                  <a:lnTo>
                    <a:pt x="2218" y="38"/>
                  </a:lnTo>
                  <a:cubicBezTo>
                    <a:pt x="2218" y="19"/>
                    <a:pt x="2218" y="1"/>
                    <a:pt x="219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9"/>
            <p:cNvSpPr/>
            <p:nvPr/>
          </p:nvSpPr>
          <p:spPr>
            <a:xfrm>
              <a:off x="494044" y="4070608"/>
              <a:ext cx="41107" cy="30872"/>
            </a:xfrm>
            <a:custGeom>
              <a:avLst/>
              <a:gdLst/>
              <a:ahLst/>
              <a:cxnLst/>
              <a:rect l="l" t="t" r="r" b="b"/>
              <a:pathLst>
                <a:path w="1466" h="1101" extrusionOk="0">
                  <a:moveTo>
                    <a:pt x="1137" y="1"/>
                  </a:moveTo>
                  <a:lnTo>
                    <a:pt x="1" y="486"/>
                  </a:lnTo>
                  <a:lnTo>
                    <a:pt x="310" y="1100"/>
                  </a:lnTo>
                  <a:lnTo>
                    <a:pt x="1465" y="560"/>
                  </a:lnTo>
                  <a:lnTo>
                    <a:pt x="113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9"/>
            <p:cNvSpPr/>
            <p:nvPr/>
          </p:nvSpPr>
          <p:spPr>
            <a:xfrm>
              <a:off x="530721" y="4035642"/>
              <a:ext cx="5973" cy="90064"/>
            </a:xfrm>
            <a:custGeom>
              <a:avLst/>
              <a:gdLst/>
              <a:ahLst/>
              <a:cxnLst/>
              <a:rect l="l" t="t" r="r" b="b"/>
              <a:pathLst>
                <a:path w="213" h="3212" extrusionOk="0">
                  <a:moveTo>
                    <a:pt x="79" y="0"/>
                  </a:moveTo>
                  <a:cubicBezTo>
                    <a:pt x="97" y="19"/>
                    <a:pt x="97" y="56"/>
                    <a:pt x="97" y="93"/>
                  </a:cubicBezTo>
                  <a:lnTo>
                    <a:pt x="97" y="116"/>
                  </a:lnTo>
                  <a:lnTo>
                    <a:pt x="97" y="153"/>
                  </a:lnTo>
                  <a:lnTo>
                    <a:pt x="97" y="171"/>
                  </a:lnTo>
                  <a:lnTo>
                    <a:pt x="97" y="208"/>
                  </a:lnTo>
                  <a:cubicBezTo>
                    <a:pt x="116" y="250"/>
                    <a:pt x="116" y="268"/>
                    <a:pt x="116" y="287"/>
                  </a:cubicBezTo>
                  <a:lnTo>
                    <a:pt x="116" y="347"/>
                  </a:lnTo>
                  <a:lnTo>
                    <a:pt x="116" y="421"/>
                  </a:lnTo>
                  <a:lnTo>
                    <a:pt x="116" y="439"/>
                  </a:lnTo>
                  <a:cubicBezTo>
                    <a:pt x="116" y="462"/>
                    <a:pt x="116" y="481"/>
                    <a:pt x="139" y="518"/>
                  </a:cubicBezTo>
                  <a:lnTo>
                    <a:pt x="139" y="578"/>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287"/>
                  </a:ln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42" y="3211"/>
                  </a:lnTo>
                  <a:cubicBezTo>
                    <a:pt x="60" y="3156"/>
                    <a:pt x="60" y="3119"/>
                    <a:pt x="60" y="3059"/>
                  </a:cubicBezTo>
                  <a:cubicBezTo>
                    <a:pt x="79" y="3004"/>
                    <a:pt x="97" y="2925"/>
                    <a:pt x="97" y="2846"/>
                  </a:cubicBezTo>
                  <a:cubicBezTo>
                    <a:pt x="194" y="2172"/>
                    <a:pt x="213" y="1442"/>
                    <a:pt x="176" y="670"/>
                  </a:cubicBezTo>
                  <a:lnTo>
                    <a:pt x="176" y="439"/>
                  </a:lnTo>
                  <a:cubicBezTo>
                    <a:pt x="157" y="402"/>
                    <a:pt x="157" y="384"/>
                    <a:pt x="157" y="365"/>
                  </a:cubicBezTo>
                  <a:cubicBezTo>
                    <a:pt x="157" y="287"/>
                    <a:pt x="157" y="231"/>
                    <a:pt x="139" y="171"/>
                  </a:cubicBezTo>
                  <a:lnTo>
                    <a:pt x="13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9"/>
            <p:cNvSpPr/>
            <p:nvPr/>
          </p:nvSpPr>
          <p:spPr>
            <a:xfrm>
              <a:off x="477332" y="4040437"/>
              <a:ext cx="71810" cy="7543"/>
            </a:xfrm>
            <a:custGeom>
              <a:avLst/>
              <a:gdLst/>
              <a:ahLst/>
              <a:cxnLst/>
              <a:rect l="l" t="t" r="r" b="b"/>
              <a:pathLst>
                <a:path w="2561" h="269" extrusionOk="0">
                  <a:moveTo>
                    <a:pt x="38" y="0"/>
                  </a:moveTo>
                  <a:cubicBezTo>
                    <a:pt x="38" y="37"/>
                    <a:pt x="19" y="60"/>
                    <a:pt x="19" y="97"/>
                  </a:cubicBez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9"/>
            <p:cNvSpPr/>
            <p:nvPr/>
          </p:nvSpPr>
          <p:spPr>
            <a:xfrm>
              <a:off x="480585" y="4115444"/>
              <a:ext cx="65305" cy="5973"/>
            </a:xfrm>
            <a:custGeom>
              <a:avLst/>
              <a:gdLst/>
              <a:ahLst/>
              <a:cxnLst/>
              <a:rect l="l" t="t" r="r" b="b"/>
              <a:pathLst>
                <a:path w="2329" h="213" extrusionOk="0">
                  <a:moveTo>
                    <a:pt x="0" y="0"/>
                  </a:moveTo>
                  <a:cubicBezTo>
                    <a:pt x="0" y="19"/>
                    <a:pt x="19" y="42"/>
                    <a:pt x="19" y="60"/>
                  </a:cubicBezTo>
                  <a:lnTo>
                    <a:pt x="19" y="116"/>
                  </a:lnTo>
                  <a:cubicBezTo>
                    <a:pt x="37" y="158"/>
                    <a:pt x="37" y="194"/>
                    <a:pt x="56" y="213"/>
                  </a:cubicBezTo>
                  <a:lnTo>
                    <a:pt x="2273" y="213"/>
                  </a:lnTo>
                  <a:cubicBezTo>
                    <a:pt x="2310" y="158"/>
                    <a:pt x="2329" y="97"/>
                    <a:pt x="2329" y="42"/>
                  </a:cubicBezTo>
                  <a:lnTo>
                    <a:pt x="2329"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9"/>
            <p:cNvSpPr/>
            <p:nvPr/>
          </p:nvSpPr>
          <p:spPr>
            <a:xfrm>
              <a:off x="477332" y="4040437"/>
              <a:ext cx="71810" cy="7543"/>
            </a:xfrm>
            <a:custGeom>
              <a:avLst/>
              <a:gdLst/>
              <a:ahLst/>
              <a:cxnLst/>
              <a:rect l="l" t="t" r="r" b="b"/>
              <a:pathLst>
                <a:path w="2561" h="269" extrusionOk="0">
                  <a:moveTo>
                    <a:pt x="2408" y="0"/>
                  </a:moveTo>
                  <a:lnTo>
                    <a:pt x="2445" y="194"/>
                  </a:lnTo>
                  <a:lnTo>
                    <a:pt x="2061" y="194"/>
                  </a:lnTo>
                  <a:lnTo>
                    <a:pt x="2020" y="176"/>
                  </a:lnTo>
                  <a:lnTo>
                    <a:pt x="1521" y="176"/>
                  </a:lnTo>
                  <a:lnTo>
                    <a:pt x="1040" y="153"/>
                  </a:ln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9"/>
            <p:cNvSpPr/>
            <p:nvPr/>
          </p:nvSpPr>
          <p:spPr>
            <a:xfrm>
              <a:off x="481090" y="4115444"/>
              <a:ext cx="64800" cy="5973"/>
            </a:xfrm>
            <a:custGeom>
              <a:avLst/>
              <a:gdLst/>
              <a:ahLst/>
              <a:cxnLst/>
              <a:rect l="l" t="t" r="r" b="b"/>
              <a:pathLst>
                <a:path w="2311" h="213" extrusionOk="0">
                  <a:moveTo>
                    <a:pt x="2177" y="0"/>
                  </a:moveTo>
                  <a:lnTo>
                    <a:pt x="2140" y="158"/>
                  </a:lnTo>
                  <a:lnTo>
                    <a:pt x="1" y="116"/>
                  </a:lnTo>
                  <a:lnTo>
                    <a:pt x="1" y="116"/>
                  </a:lnTo>
                  <a:cubicBezTo>
                    <a:pt x="19" y="158"/>
                    <a:pt x="19" y="194"/>
                    <a:pt x="38" y="213"/>
                  </a:cubicBezTo>
                  <a:lnTo>
                    <a:pt x="2255" y="213"/>
                  </a:lnTo>
                  <a:cubicBezTo>
                    <a:pt x="2292" y="158"/>
                    <a:pt x="2311" y="79"/>
                    <a:pt x="231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9"/>
            <p:cNvSpPr/>
            <p:nvPr/>
          </p:nvSpPr>
          <p:spPr>
            <a:xfrm>
              <a:off x="478370" y="4047951"/>
              <a:ext cx="70240" cy="7150"/>
            </a:xfrm>
            <a:custGeom>
              <a:avLst/>
              <a:gdLst/>
              <a:ahLst/>
              <a:cxnLst/>
              <a:rect l="l" t="t" r="r" b="b"/>
              <a:pathLst>
                <a:path w="2505" h="255" extrusionOk="0">
                  <a:moveTo>
                    <a:pt x="1" y="0"/>
                  </a:moveTo>
                  <a:lnTo>
                    <a:pt x="1" y="97"/>
                  </a:lnTo>
                  <a:lnTo>
                    <a:pt x="504" y="139"/>
                  </a:lnTo>
                  <a:lnTo>
                    <a:pt x="1003" y="157"/>
                  </a:lnTo>
                  <a:lnTo>
                    <a:pt x="1502" y="194"/>
                  </a:lnTo>
                  <a:lnTo>
                    <a:pt x="1544" y="194"/>
                  </a:lnTo>
                  <a:lnTo>
                    <a:pt x="1752" y="213"/>
                  </a:lnTo>
                  <a:lnTo>
                    <a:pt x="2006" y="231"/>
                  </a:lnTo>
                  <a:lnTo>
                    <a:pt x="2043" y="231"/>
                  </a:lnTo>
                  <a:lnTo>
                    <a:pt x="2505" y="254"/>
                  </a:lnTo>
                  <a:cubicBezTo>
                    <a:pt x="2505" y="176"/>
                    <a:pt x="2505" y="79"/>
                    <a:pt x="248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9"/>
            <p:cNvSpPr/>
            <p:nvPr/>
          </p:nvSpPr>
          <p:spPr>
            <a:xfrm>
              <a:off x="398568" y="4007518"/>
              <a:ext cx="21002" cy="118189"/>
            </a:xfrm>
            <a:custGeom>
              <a:avLst/>
              <a:gdLst/>
              <a:ahLst/>
              <a:cxnLst/>
              <a:rect l="l" t="t" r="r" b="b"/>
              <a:pathLst>
                <a:path w="749"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36" y="4214"/>
                  </a:lnTo>
                  <a:cubicBezTo>
                    <a:pt x="555" y="4177"/>
                    <a:pt x="555" y="4141"/>
                    <a:pt x="555" y="4099"/>
                  </a:cubicBezTo>
                  <a:lnTo>
                    <a:pt x="578" y="4080"/>
                  </a:lnTo>
                  <a:lnTo>
                    <a:pt x="578" y="4062"/>
                  </a:lnTo>
                  <a:lnTo>
                    <a:pt x="578" y="4043"/>
                  </a:lnTo>
                  <a:lnTo>
                    <a:pt x="578" y="4025"/>
                  </a:lnTo>
                  <a:cubicBezTo>
                    <a:pt x="578" y="4007"/>
                    <a:pt x="578" y="3965"/>
                    <a:pt x="596" y="3946"/>
                  </a:cubicBezTo>
                  <a:lnTo>
                    <a:pt x="596" y="3928"/>
                  </a:lnTo>
                  <a:cubicBezTo>
                    <a:pt x="596" y="3868"/>
                    <a:pt x="615" y="3831"/>
                    <a:pt x="615" y="3794"/>
                  </a:cubicBezTo>
                  <a:lnTo>
                    <a:pt x="615" y="3752"/>
                  </a:lnTo>
                  <a:lnTo>
                    <a:pt x="615" y="3734"/>
                  </a:lnTo>
                  <a:cubicBezTo>
                    <a:pt x="633" y="3618"/>
                    <a:pt x="652" y="3503"/>
                    <a:pt x="652" y="3387"/>
                  </a:cubicBezTo>
                  <a:lnTo>
                    <a:pt x="652" y="3369"/>
                  </a:lnTo>
                  <a:cubicBezTo>
                    <a:pt x="670" y="3332"/>
                    <a:pt x="670" y="3290"/>
                    <a:pt x="670" y="3272"/>
                  </a:cubicBezTo>
                  <a:lnTo>
                    <a:pt x="670" y="3235"/>
                  </a:lnTo>
                  <a:cubicBezTo>
                    <a:pt x="670" y="3198"/>
                    <a:pt x="670" y="3175"/>
                    <a:pt x="693" y="3138"/>
                  </a:cubicBezTo>
                  <a:lnTo>
                    <a:pt x="693" y="3101"/>
                  </a:lnTo>
                  <a:lnTo>
                    <a:pt x="693" y="3004"/>
                  </a:lnTo>
                  <a:cubicBezTo>
                    <a:pt x="693" y="2967"/>
                    <a:pt x="693" y="2925"/>
                    <a:pt x="712" y="2888"/>
                  </a:cubicBezTo>
                  <a:lnTo>
                    <a:pt x="712" y="2773"/>
                  </a:lnTo>
                  <a:lnTo>
                    <a:pt x="712" y="2754"/>
                  </a:lnTo>
                  <a:lnTo>
                    <a:pt x="712" y="2657"/>
                  </a:lnTo>
                  <a:cubicBezTo>
                    <a:pt x="712" y="2639"/>
                    <a:pt x="712" y="2620"/>
                    <a:pt x="730" y="2620"/>
                  </a:cubicBezTo>
                  <a:lnTo>
                    <a:pt x="730" y="2597"/>
                  </a:lnTo>
                  <a:lnTo>
                    <a:pt x="730" y="2523"/>
                  </a:lnTo>
                  <a:lnTo>
                    <a:pt x="730" y="2274"/>
                  </a:lnTo>
                  <a:lnTo>
                    <a:pt x="730" y="2251"/>
                  </a:lnTo>
                  <a:lnTo>
                    <a:pt x="730" y="2158"/>
                  </a:lnTo>
                  <a:lnTo>
                    <a:pt x="730" y="2117"/>
                  </a:lnTo>
                  <a:cubicBezTo>
                    <a:pt x="749" y="2080"/>
                    <a:pt x="749" y="2043"/>
                    <a:pt x="749" y="2020"/>
                  </a:cubicBezTo>
                  <a:lnTo>
                    <a:pt x="749" y="2001"/>
                  </a:lnTo>
                  <a:lnTo>
                    <a:pt x="749" y="1886"/>
                  </a:lnTo>
                  <a:lnTo>
                    <a:pt x="749" y="1867"/>
                  </a:lnTo>
                  <a:cubicBezTo>
                    <a:pt x="749" y="1539"/>
                    <a:pt x="730" y="1211"/>
                    <a:pt x="730" y="888"/>
                  </a:cubicBezTo>
                  <a:cubicBezTo>
                    <a:pt x="730" y="865"/>
                    <a:pt x="712" y="846"/>
                    <a:pt x="712" y="809"/>
                  </a:cubicBezTo>
                  <a:lnTo>
                    <a:pt x="712" y="749"/>
                  </a:lnTo>
                  <a:lnTo>
                    <a:pt x="712" y="694"/>
                  </a:lnTo>
                  <a:lnTo>
                    <a:pt x="712" y="597"/>
                  </a:lnTo>
                  <a:lnTo>
                    <a:pt x="712" y="560"/>
                  </a:lnTo>
                  <a:cubicBezTo>
                    <a:pt x="693" y="541"/>
                    <a:pt x="693" y="499"/>
                    <a:pt x="693" y="481"/>
                  </a:cubicBezTo>
                  <a:lnTo>
                    <a:pt x="693" y="310"/>
                  </a:lnTo>
                  <a:cubicBezTo>
                    <a:pt x="670" y="287"/>
                    <a:pt x="670" y="268"/>
                    <a:pt x="670" y="250"/>
                  </a:cubicBezTo>
                  <a:lnTo>
                    <a:pt x="670" y="231"/>
                  </a:lnTo>
                  <a:lnTo>
                    <a:pt x="670" y="171"/>
                  </a:lnTo>
                  <a:lnTo>
                    <a:pt x="670" y="134"/>
                  </a:lnTo>
                  <a:cubicBezTo>
                    <a:pt x="670" y="98"/>
                    <a:pt x="652" y="56"/>
                    <a:pt x="652"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9"/>
            <p:cNvSpPr/>
            <p:nvPr/>
          </p:nvSpPr>
          <p:spPr>
            <a:xfrm>
              <a:off x="342320" y="4007518"/>
              <a:ext cx="25965" cy="118189"/>
            </a:xfrm>
            <a:custGeom>
              <a:avLst/>
              <a:gdLst/>
              <a:ahLst/>
              <a:cxnLst/>
              <a:rect l="l" t="t" r="r" b="b"/>
              <a:pathLst>
                <a:path w="926" h="4215" extrusionOk="0">
                  <a:moveTo>
                    <a:pt x="274" y="0"/>
                  </a:moveTo>
                  <a:cubicBezTo>
                    <a:pt x="232" y="0"/>
                    <a:pt x="195" y="37"/>
                    <a:pt x="195" y="79"/>
                  </a:cubicBezTo>
                  <a:cubicBezTo>
                    <a:pt x="158" y="250"/>
                    <a:pt x="135" y="426"/>
                    <a:pt x="116" y="597"/>
                  </a:cubicBezTo>
                  <a:lnTo>
                    <a:pt x="116" y="731"/>
                  </a:lnTo>
                  <a:cubicBezTo>
                    <a:pt x="1" y="1789"/>
                    <a:pt x="61" y="2791"/>
                    <a:pt x="274" y="3734"/>
                  </a:cubicBezTo>
                  <a:cubicBezTo>
                    <a:pt x="292" y="3812"/>
                    <a:pt x="311" y="3909"/>
                    <a:pt x="329" y="4007"/>
                  </a:cubicBezTo>
                  <a:lnTo>
                    <a:pt x="329" y="4025"/>
                  </a:lnTo>
                  <a:cubicBezTo>
                    <a:pt x="347" y="4043"/>
                    <a:pt x="347" y="4062"/>
                    <a:pt x="347" y="4062"/>
                  </a:cubicBezTo>
                  <a:cubicBezTo>
                    <a:pt x="347" y="4099"/>
                    <a:pt x="366" y="4122"/>
                    <a:pt x="366" y="4159"/>
                  </a:cubicBezTo>
                  <a:cubicBezTo>
                    <a:pt x="389" y="4196"/>
                    <a:pt x="408" y="4214"/>
                    <a:pt x="445" y="4214"/>
                  </a:cubicBezTo>
                  <a:lnTo>
                    <a:pt x="925" y="4214"/>
                  </a:lnTo>
                  <a:cubicBezTo>
                    <a:pt x="925" y="4177"/>
                    <a:pt x="907" y="4122"/>
                    <a:pt x="907" y="4080"/>
                  </a:cubicBezTo>
                  <a:cubicBezTo>
                    <a:pt x="907" y="4062"/>
                    <a:pt x="907" y="4043"/>
                    <a:pt x="888" y="4025"/>
                  </a:cubicBezTo>
                  <a:lnTo>
                    <a:pt x="888" y="4007"/>
                  </a:lnTo>
                  <a:cubicBezTo>
                    <a:pt x="888" y="3909"/>
                    <a:pt x="870" y="3812"/>
                    <a:pt x="851" y="3734"/>
                  </a:cubicBezTo>
                  <a:cubicBezTo>
                    <a:pt x="736" y="2810"/>
                    <a:pt x="694" y="1812"/>
                    <a:pt x="754" y="772"/>
                  </a:cubicBezTo>
                  <a:cubicBezTo>
                    <a:pt x="754" y="712"/>
                    <a:pt x="773" y="657"/>
                    <a:pt x="773" y="597"/>
                  </a:cubicBezTo>
                  <a:cubicBezTo>
                    <a:pt x="791" y="402"/>
                    <a:pt x="791" y="195"/>
                    <a:pt x="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9"/>
            <p:cNvSpPr/>
            <p:nvPr/>
          </p:nvSpPr>
          <p:spPr>
            <a:xfrm>
              <a:off x="361247" y="4007518"/>
              <a:ext cx="22180" cy="118189"/>
            </a:xfrm>
            <a:custGeom>
              <a:avLst/>
              <a:gdLst/>
              <a:ahLst/>
              <a:cxnLst/>
              <a:rect l="l" t="t" r="r" b="b"/>
              <a:pathLst>
                <a:path w="791" h="4215" extrusionOk="0">
                  <a:moveTo>
                    <a:pt x="135" y="0"/>
                  </a:moveTo>
                  <a:cubicBezTo>
                    <a:pt x="1" y="1502"/>
                    <a:pt x="38" y="2944"/>
                    <a:pt x="250" y="4214"/>
                  </a:cubicBezTo>
                  <a:lnTo>
                    <a:pt x="791" y="4214"/>
                  </a:lnTo>
                  <a:cubicBezTo>
                    <a:pt x="712" y="2944"/>
                    <a:pt x="712" y="1502"/>
                    <a:pt x="75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9"/>
            <p:cNvSpPr/>
            <p:nvPr/>
          </p:nvSpPr>
          <p:spPr>
            <a:xfrm>
              <a:off x="381716" y="4007518"/>
              <a:ext cx="18955" cy="118189"/>
            </a:xfrm>
            <a:custGeom>
              <a:avLst/>
              <a:gdLst/>
              <a:ahLst/>
              <a:cxnLst/>
              <a:rect l="l" t="t" r="r" b="b"/>
              <a:pathLst>
                <a:path w="676" h="4215" extrusionOk="0">
                  <a:moveTo>
                    <a:pt x="24" y="0"/>
                  </a:moveTo>
                  <a:lnTo>
                    <a:pt x="24" y="250"/>
                  </a:lnTo>
                  <a:lnTo>
                    <a:pt x="24" y="444"/>
                  </a:lnTo>
                  <a:cubicBezTo>
                    <a:pt x="24" y="499"/>
                    <a:pt x="24" y="541"/>
                    <a:pt x="1" y="597"/>
                  </a:cubicBezTo>
                  <a:lnTo>
                    <a:pt x="1" y="809"/>
                  </a:lnTo>
                  <a:lnTo>
                    <a:pt x="1" y="1636"/>
                  </a:lnTo>
                  <a:lnTo>
                    <a:pt x="1" y="2597"/>
                  </a:lnTo>
                  <a:cubicBezTo>
                    <a:pt x="24" y="3004"/>
                    <a:pt x="24" y="3369"/>
                    <a:pt x="42" y="3752"/>
                  </a:cubicBezTo>
                  <a:cubicBezTo>
                    <a:pt x="42" y="3831"/>
                    <a:pt x="42" y="3928"/>
                    <a:pt x="61" y="4025"/>
                  </a:cubicBezTo>
                  <a:lnTo>
                    <a:pt x="61" y="4214"/>
                  </a:lnTo>
                  <a:lnTo>
                    <a:pt x="601" y="4214"/>
                  </a:lnTo>
                  <a:cubicBezTo>
                    <a:pt x="601" y="4177"/>
                    <a:pt x="620" y="4122"/>
                    <a:pt x="620" y="4080"/>
                  </a:cubicBezTo>
                  <a:lnTo>
                    <a:pt x="620" y="4025"/>
                  </a:lnTo>
                  <a:cubicBezTo>
                    <a:pt x="620" y="3928"/>
                    <a:pt x="620" y="3831"/>
                    <a:pt x="638" y="3752"/>
                  </a:cubicBezTo>
                  <a:cubicBezTo>
                    <a:pt x="638" y="3350"/>
                    <a:pt x="657" y="2944"/>
                    <a:pt x="657" y="2523"/>
                  </a:cubicBezTo>
                  <a:cubicBezTo>
                    <a:pt x="675" y="2195"/>
                    <a:pt x="675" y="1886"/>
                    <a:pt x="675" y="1558"/>
                  </a:cubicBezTo>
                  <a:cubicBezTo>
                    <a:pt x="675" y="1327"/>
                    <a:pt x="675" y="1077"/>
                    <a:pt x="657" y="846"/>
                  </a:cubicBezTo>
                  <a:lnTo>
                    <a:pt x="657" y="597"/>
                  </a:lnTo>
                  <a:lnTo>
                    <a:pt x="657" y="463"/>
                  </a:lnTo>
                  <a:lnTo>
                    <a:pt x="657" y="250"/>
                  </a:lnTo>
                  <a:cubicBezTo>
                    <a:pt x="638" y="171"/>
                    <a:pt x="638" y="79"/>
                    <a:pt x="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9"/>
            <p:cNvSpPr/>
            <p:nvPr/>
          </p:nvSpPr>
          <p:spPr>
            <a:xfrm>
              <a:off x="398568" y="4007518"/>
              <a:ext cx="3253" cy="118189"/>
            </a:xfrm>
            <a:custGeom>
              <a:avLst/>
              <a:gdLst/>
              <a:ahLst/>
              <a:cxnLst/>
              <a:rect l="l" t="t" r="r" b="b"/>
              <a:pathLst>
                <a:path w="116"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6" y="4214"/>
                  </a:lnTo>
                  <a:lnTo>
                    <a:pt x="56" y="4025"/>
                  </a:lnTo>
                  <a:cubicBezTo>
                    <a:pt x="74" y="3928"/>
                    <a:pt x="74" y="3831"/>
                    <a:pt x="74" y="3752"/>
                  </a:cubicBezTo>
                  <a:cubicBezTo>
                    <a:pt x="74" y="3660"/>
                    <a:pt x="74" y="3563"/>
                    <a:pt x="93" y="3484"/>
                  </a:cubicBezTo>
                  <a:cubicBezTo>
                    <a:pt x="93" y="3156"/>
                    <a:pt x="116" y="2828"/>
                    <a:pt x="116" y="2505"/>
                  </a:cubicBezTo>
                  <a:lnTo>
                    <a:pt x="116" y="1539"/>
                  </a:lnTo>
                  <a:lnTo>
                    <a:pt x="116" y="846"/>
                  </a:lnTo>
                  <a:cubicBezTo>
                    <a:pt x="116" y="772"/>
                    <a:pt x="116" y="675"/>
                    <a:pt x="93" y="597"/>
                  </a:cubicBezTo>
                  <a:lnTo>
                    <a:pt x="93" y="463"/>
                  </a:lnTo>
                  <a:lnTo>
                    <a:pt x="93" y="250"/>
                  </a:lnTo>
                  <a:lnTo>
                    <a:pt x="93"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9"/>
            <p:cNvSpPr/>
            <p:nvPr/>
          </p:nvSpPr>
          <p:spPr>
            <a:xfrm>
              <a:off x="413597" y="4007518"/>
              <a:ext cx="25937" cy="118189"/>
            </a:xfrm>
            <a:custGeom>
              <a:avLst/>
              <a:gdLst/>
              <a:ahLst/>
              <a:cxnLst/>
              <a:rect l="l" t="t" r="r" b="b"/>
              <a:pathLst>
                <a:path w="925" h="4215" extrusionOk="0">
                  <a:moveTo>
                    <a:pt x="116" y="0"/>
                  </a:moveTo>
                  <a:cubicBezTo>
                    <a:pt x="116" y="56"/>
                    <a:pt x="134" y="98"/>
                    <a:pt x="134" y="134"/>
                  </a:cubicBezTo>
                  <a:lnTo>
                    <a:pt x="134" y="171"/>
                  </a:lnTo>
                  <a:lnTo>
                    <a:pt x="134" y="250"/>
                  </a:lnTo>
                  <a:lnTo>
                    <a:pt x="134" y="287"/>
                  </a:lnTo>
                  <a:lnTo>
                    <a:pt x="157" y="310"/>
                  </a:lnTo>
                  <a:lnTo>
                    <a:pt x="157" y="402"/>
                  </a:lnTo>
                  <a:lnTo>
                    <a:pt x="157" y="481"/>
                  </a:lnTo>
                  <a:cubicBezTo>
                    <a:pt x="157" y="518"/>
                    <a:pt x="176" y="560"/>
                    <a:pt x="176" y="597"/>
                  </a:cubicBezTo>
                  <a:lnTo>
                    <a:pt x="176" y="694"/>
                  </a:lnTo>
                  <a:lnTo>
                    <a:pt x="176" y="749"/>
                  </a:lnTo>
                  <a:lnTo>
                    <a:pt x="176" y="772"/>
                  </a:lnTo>
                  <a:lnTo>
                    <a:pt x="176" y="809"/>
                  </a:lnTo>
                  <a:cubicBezTo>
                    <a:pt x="176" y="828"/>
                    <a:pt x="176" y="865"/>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620"/>
                  </a:lnTo>
                  <a:cubicBezTo>
                    <a:pt x="176" y="2620"/>
                    <a:pt x="176" y="2639"/>
                    <a:pt x="176" y="2657"/>
                  </a:cubicBezTo>
                  <a:lnTo>
                    <a:pt x="176" y="2754"/>
                  </a:lnTo>
                  <a:lnTo>
                    <a:pt x="176" y="2773"/>
                  </a:lnTo>
                  <a:lnTo>
                    <a:pt x="176" y="2888"/>
                  </a:lnTo>
                  <a:cubicBezTo>
                    <a:pt x="157" y="2967"/>
                    <a:pt x="157" y="3022"/>
                    <a:pt x="157" y="3101"/>
                  </a:cubicBez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481" y="4214"/>
                  </a:lnTo>
                  <a:cubicBezTo>
                    <a:pt x="522" y="4214"/>
                    <a:pt x="559" y="4196"/>
                    <a:pt x="559" y="4159"/>
                  </a:cubicBezTo>
                  <a:lnTo>
                    <a:pt x="578" y="4141"/>
                  </a:lnTo>
                  <a:cubicBezTo>
                    <a:pt x="578" y="4099"/>
                    <a:pt x="596" y="4062"/>
                    <a:pt x="596" y="4025"/>
                  </a:cubicBezTo>
                  <a:lnTo>
                    <a:pt x="596" y="4007"/>
                  </a:lnTo>
                  <a:cubicBezTo>
                    <a:pt x="638" y="3928"/>
                    <a:pt x="656" y="3831"/>
                    <a:pt x="675" y="3752"/>
                  </a:cubicBezTo>
                  <a:lnTo>
                    <a:pt x="675" y="3734"/>
                  </a:lnTo>
                  <a:cubicBezTo>
                    <a:pt x="869" y="2851"/>
                    <a:pt x="924" y="1904"/>
                    <a:pt x="850" y="925"/>
                  </a:cubicBezTo>
                  <a:cubicBezTo>
                    <a:pt x="827" y="809"/>
                    <a:pt x="827" y="694"/>
                    <a:pt x="809" y="597"/>
                  </a:cubicBezTo>
                  <a:cubicBezTo>
                    <a:pt x="809" y="481"/>
                    <a:pt x="790" y="365"/>
                    <a:pt x="772" y="250"/>
                  </a:cubicBezTo>
                  <a:cubicBezTo>
                    <a:pt x="772" y="195"/>
                    <a:pt x="753" y="134"/>
                    <a:pt x="753" y="79"/>
                  </a:cubicBezTo>
                  <a:cubicBezTo>
                    <a:pt x="735" y="37"/>
                    <a:pt x="712"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9"/>
            <p:cNvSpPr/>
            <p:nvPr/>
          </p:nvSpPr>
          <p:spPr>
            <a:xfrm>
              <a:off x="361247" y="4007518"/>
              <a:ext cx="8188" cy="118189"/>
            </a:xfrm>
            <a:custGeom>
              <a:avLst/>
              <a:gdLst/>
              <a:ahLst/>
              <a:cxnLst/>
              <a:rect l="l" t="t" r="r" b="b"/>
              <a:pathLst>
                <a:path w="292" h="4215" extrusionOk="0">
                  <a:moveTo>
                    <a:pt x="135" y="0"/>
                  </a:moveTo>
                  <a:cubicBezTo>
                    <a:pt x="1" y="1502"/>
                    <a:pt x="38" y="2944"/>
                    <a:pt x="250" y="4214"/>
                  </a:cubicBezTo>
                  <a:lnTo>
                    <a:pt x="292" y="4214"/>
                  </a:lnTo>
                  <a:cubicBezTo>
                    <a:pt x="292" y="4141"/>
                    <a:pt x="269" y="4080"/>
                    <a:pt x="269" y="4007"/>
                  </a:cubicBezTo>
                  <a:cubicBezTo>
                    <a:pt x="250" y="3909"/>
                    <a:pt x="232" y="3812"/>
                    <a:pt x="232" y="3734"/>
                  </a:cubicBezTo>
                  <a:cubicBezTo>
                    <a:pt x="79" y="2579"/>
                    <a:pt x="61" y="1327"/>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9"/>
            <p:cNvSpPr/>
            <p:nvPr/>
          </p:nvSpPr>
          <p:spPr>
            <a:xfrm>
              <a:off x="381211" y="4007518"/>
              <a:ext cx="3253" cy="118189"/>
            </a:xfrm>
            <a:custGeom>
              <a:avLst/>
              <a:gdLst/>
              <a:ahLst/>
              <a:cxnLst/>
              <a:rect l="l" t="t" r="r" b="b"/>
              <a:pathLst>
                <a:path w="116" h="4215" extrusionOk="0">
                  <a:moveTo>
                    <a:pt x="42" y="0"/>
                  </a:moveTo>
                  <a:cubicBezTo>
                    <a:pt x="0" y="1502"/>
                    <a:pt x="0" y="2944"/>
                    <a:pt x="79" y="4214"/>
                  </a:cubicBezTo>
                  <a:lnTo>
                    <a:pt x="116" y="4214"/>
                  </a:lnTo>
                  <a:cubicBezTo>
                    <a:pt x="42" y="2944"/>
                    <a:pt x="19" y="1502"/>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9"/>
            <p:cNvSpPr/>
            <p:nvPr/>
          </p:nvSpPr>
          <p:spPr>
            <a:xfrm>
              <a:off x="350507" y="4005303"/>
              <a:ext cx="80980" cy="2243"/>
            </a:xfrm>
            <a:custGeom>
              <a:avLst/>
              <a:gdLst/>
              <a:ahLst/>
              <a:cxnLst/>
              <a:rect l="l" t="t" r="r" b="b"/>
              <a:pathLst>
                <a:path w="2888" h="80" extrusionOk="0">
                  <a:moveTo>
                    <a:pt x="37" y="1"/>
                  </a:moveTo>
                  <a:cubicBezTo>
                    <a:pt x="19" y="1"/>
                    <a:pt x="0" y="19"/>
                    <a:pt x="0" y="43"/>
                  </a:cubicBezTo>
                  <a:lnTo>
                    <a:pt x="0" y="79"/>
                  </a:lnTo>
                  <a:lnTo>
                    <a:pt x="2888" y="79"/>
                  </a:lnTo>
                  <a:lnTo>
                    <a:pt x="2888" y="43"/>
                  </a:lnTo>
                  <a:cubicBezTo>
                    <a:pt x="2888" y="19"/>
                    <a:pt x="2888" y="1"/>
                    <a:pt x="284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9"/>
            <p:cNvSpPr/>
            <p:nvPr/>
          </p:nvSpPr>
          <p:spPr>
            <a:xfrm>
              <a:off x="366182" y="4038866"/>
              <a:ext cx="50164" cy="42144"/>
            </a:xfrm>
            <a:custGeom>
              <a:avLst/>
              <a:gdLst/>
              <a:ahLst/>
              <a:cxnLst/>
              <a:rect l="l" t="t" r="r" b="b"/>
              <a:pathLst>
                <a:path w="1789" h="1503" extrusionOk="0">
                  <a:moveTo>
                    <a:pt x="365" y="1"/>
                  </a:moveTo>
                  <a:lnTo>
                    <a:pt x="0" y="828"/>
                  </a:lnTo>
                  <a:lnTo>
                    <a:pt x="1502" y="1502"/>
                  </a:lnTo>
                  <a:lnTo>
                    <a:pt x="1788" y="712"/>
                  </a:lnTo>
                  <a:lnTo>
                    <a:pt x="365"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9"/>
            <p:cNvSpPr/>
            <p:nvPr/>
          </p:nvSpPr>
          <p:spPr>
            <a:xfrm>
              <a:off x="413597" y="4007518"/>
              <a:ext cx="8188" cy="118189"/>
            </a:xfrm>
            <a:custGeom>
              <a:avLst/>
              <a:gdLst/>
              <a:ahLst/>
              <a:cxnLst/>
              <a:rect l="l" t="t" r="r" b="b"/>
              <a:pathLst>
                <a:path w="292" h="4215" extrusionOk="0">
                  <a:moveTo>
                    <a:pt x="116" y="0"/>
                  </a:moveTo>
                  <a:cubicBezTo>
                    <a:pt x="116" y="56"/>
                    <a:pt x="134" y="98"/>
                    <a:pt x="134" y="134"/>
                  </a:cubicBezTo>
                  <a:lnTo>
                    <a:pt x="134" y="171"/>
                  </a:lnTo>
                  <a:lnTo>
                    <a:pt x="134" y="231"/>
                  </a:lnTo>
                  <a:lnTo>
                    <a:pt x="134" y="250"/>
                  </a:lnTo>
                  <a:lnTo>
                    <a:pt x="134" y="287"/>
                  </a:lnTo>
                  <a:lnTo>
                    <a:pt x="157" y="310"/>
                  </a:lnTo>
                  <a:lnTo>
                    <a:pt x="157" y="402"/>
                  </a:lnTo>
                  <a:lnTo>
                    <a:pt x="157" y="481"/>
                  </a:lnTo>
                  <a:cubicBezTo>
                    <a:pt x="157" y="499"/>
                    <a:pt x="157" y="541"/>
                    <a:pt x="176" y="560"/>
                  </a:cubicBezTo>
                  <a:lnTo>
                    <a:pt x="176" y="597"/>
                  </a:lnTo>
                  <a:lnTo>
                    <a:pt x="176" y="694"/>
                  </a:lnTo>
                  <a:lnTo>
                    <a:pt x="176" y="772"/>
                  </a:lnTo>
                  <a:cubicBezTo>
                    <a:pt x="176" y="809"/>
                    <a:pt x="176" y="846"/>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597"/>
                  </a:lnTo>
                  <a:lnTo>
                    <a:pt x="194" y="2620"/>
                  </a:lnTo>
                  <a:cubicBezTo>
                    <a:pt x="176" y="2620"/>
                    <a:pt x="176" y="2639"/>
                    <a:pt x="176" y="2657"/>
                  </a:cubicBezTo>
                  <a:lnTo>
                    <a:pt x="176" y="2754"/>
                  </a:lnTo>
                  <a:lnTo>
                    <a:pt x="176" y="2773"/>
                  </a:lnTo>
                  <a:lnTo>
                    <a:pt x="176" y="2888"/>
                  </a:lnTo>
                  <a:cubicBezTo>
                    <a:pt x="157" y="2925"/>
                    <a:pt x="157" y="2967"/>
                    <a:pt x="157" y="3004"/>
                  </a:cubicBezTo>
                  <a:lnTo>
                    <a:pt x="157" y="3101"/>
                  </a:ln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60" y="4214"/>
                  </a:lnTo>
                  <a:cubicBezTo>
                    <a:pt x="79" y="4159"/>
                    <a:pt x="79" y="4080"/>
                    <a:pt x="97" y="4025"/>
                  </a:cubicBezTo>
                  <a:cubicBezTo>
                    <a:pt x="116" y="3928"/>
                    <a:pt x="116" y="3831"/>
                    <a:pt x="134" y="3752"/>
                  </a:cubicBezTo>
                  <a:cubicBezTo>
                    <a:pt x="250" y="2851"/>
                    <a:pt x="291" y="1886"/>
                    <a:pt x="231" y="888"/>
                  </a:cubicBezTo>
                  <a:lnTo>
                    <a:pt x="231" y="597"/>
                  </a:lnTo>
                  <a:cubicBezTo>
                    <a:pt x="213" y="560"/>
                    <a:pt x="213" y="518"/>
                    <a:pt x="213" y="481"/>
                  </a:cubicBezTo>
                  <a:cubicBezTo>
                    <a:pt x="213" y="402"/>
                    <a:pt x="213" y="329"/>
                    <a:pt x="194" y="250"/>
                  </a:cubicBezTo>
                  <a:cubicBezTo>
                    <a:pt x="194" y="171"/>
                    <a:pt x="176" y="79"/>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9"/>
            <p:cNvSpPr/>
            <p:nvPr/>
          </p:nvSpPr>
          <p:spPr>
            <a:xfrm>
              <a:off x="344030" y="4014500"/>
              <a:ext cx="93934" cy="9758"/>
            </a:xfrm>
            <a:custGeom>
              <a:avLst/>
              <a:gdLst/>
              <a:ahLst/>
              <a:cxnLst/>
              <a:rect l="l" t="t" r="r" b="b"/>
              <a:pathLst>
                <a:path w="3350" h="348" extrusionOk="0">
                  <a:moveTo>
                    <a:pt x="55" y="1"/>
                  </a:moveTo>
                  <a:cubicBezTo>
                    <a:pt x="37" y="38"/>
                    <a:pt x="37" y="80"/>
                    <a:pt x="18" y="116"/>
                  </a:cubicBez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80"/>
                  </a:lnTo>
                  <a:lnTo>
                    <a:pt x="3331" y="61"/>
                  </a:lnTo>
                  <a:cubicBezTo>
                    <a:pt x="3308" y="61"/>
                    <a:pt x="3308" y="38"/>
                    <a:pt x="3308" y="19"/>
                  </a:cubicBezTo>
                  <a:cubicBezTo>
                    <a:pt x="3308" y="19"/>
                    <a:pt x="3308" y="1"/>
                    <a:pt x="329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9"/>
            <p:cNvSpPr/>
            <p:nvPr/>
          </p:nvSpPr>
          <p:spPr>
            <a:xfrm>
              <a:off x="348797" y="4112724"/>
              <a:ext cx="84765" cy="7655"/>
            </a:xfrm>
            <a:custGeom>
              <a:avLst/>
              <a:gdLst/>
              <a:ahLst/>
              <a:cxnLst/>
              <a:rect l="l" t="t" r="r" b="b"/>
              <a:pathLst>
                <a:path w="3023" h="273" extrusionOk="0">
                  <a:moveTo>
                    <a:pt x="1" y="0"/>
                  </a:moveTo>
                  <a:lnTo>
                    <a:pt x="1" y="60"/>
                  </a:lnTo>
                  <a:lnTo>
                    <a:pt x="1" y="139"/>
                  </a:lnTo>
                  <a:cubicBezTo>
                    <a:pt x="19" y="176"/>
                    <a:pt x="43" y="231"/>
                    <a:pt x="61" y="273"/>
                  </a:cubicBezTo>
                  <a:lnTo>
                    <a:pt x="2949" y="273"/>
                  </a:lnTo>
                  <a:cubicBezTo>
                    <a:pt x="2986" y="194"/>
                    <a:pt x="3023" y="116"/>
                    <a:pt x="3023" y="42"/>
                  </a:cubicBezTo>
                  <a:lnTo>
                    <a:pt x="302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9"/>
            <p:cNvSpPr/>
            <p:nvPr/>
          </p:nvSpPr>
          <p:spPr>
            <a:xfrm>
              <a:off x="344030" y="4014500"/>
              <a:ext cx="93934" cy="9758"/>
            </a:xfrm>
            <a:custGeom>
              <a:avLst/>
              <a:gdLst/>
              <a:ahLst/>
              <a:cxnLst/>
              <a:rect l="l" t="t" r="r" b="b"/>
              <a:pathLst>
                <a:path w="3350" h="348" extrusionOk="0">
                  <a:moveTo>
                    <a:pt x="3137" y="1"/>
                  </a:moveTo>
                  <a:lnTo>
                    <a:pt x="3193" y="250"/>
                  </a:lnTo>
                  <a:lnTo>
                    <a:pt x="2694" y="232"/>
                  </a:lnTo>
                  <a:lnTo>
                    <a:pt x="2407" y="232"/>
                  </a:lnTo>
                  <a:lnTo>
                    <a:pt x="2038" y="214"/>
                  </a:lnTo>
                  <a:lnTo>
                    <a:pt x="2001" y="214"/>
                  </a:lnTo>
                  <a:lnTo>
                    <a:pt x="1368" y="195"/>
                  </a:ln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61"/>
                  </a:lnTo>
                  <a:cubicBezTo>
                    <a:pt x="3308" y="61"/>
                    <a:pt x="3308" y="38"/>
                    <a:pt x="3308" y="19"/>
                  </a:cubicBezTo>
                  <a:cubicBezTo>
                    <a:pt x="3308" y="19"/>
                    <a:pt x="3308" y="1"/>
                    <a:pt x="3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9"/>
            <p:cNvSpPr/>
            <p:nvPr/>
          </p:nvSpPr>
          <p:spPr>
            <a:xfrm>
              <a:off x="348797" y="4112724"/>
              <a:ext cx="84765" cy="7655"/>
            </a:xfrm>
            <a:custGeom>
              <a:avLst/>
              <a:gdLst/>
              <a:ahLst/>
              <a:cxnLst/>
              <a:rect l="l" t="t" r="r" b="b"/>
              <a:pathLst>
                <a:path w="3023" h="273" extrusionOk="0">
                  <a:moveTo>
                    <a:pt x="2852" y="0"/>
                  </a:moveTo>
                  <a:lnTo>
                    <a:pt x="2792" y="176"/>
                  </a:lnTo>
                  <a:lnTo>
                    <a:pt x="1" y="139"/>
                  </a:lnTo>
                  <a:lnTo>
                    <a:pt x="1" y="139"/>
                  </a:lnTo>
                  <a:cubicBezTo>
                    <a:pt x="19" y="176"/>
                    <a:pt x="43" y="231"/>
                    <a:pt x="61" y="273"/>
                  </a:cubicBezTo>
                  <a:lnTo>
                    <a:pt x="2949" y="273"/>
                  </a:lnTo>
                  <a:cubicBezTo>
                    <a:pt x="3004" y="176"/>
                    <a:pt x="3023" y="79"/>
                    <a:pt x="30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9"/>
            <p:cNvSpPr/>
            <p:nvPr/>
          </p:nvSpPr>
          <p:spPr>
            <a:xfrm>
              <a:off x="345572" y="4024230"/>
              <a:ext cx="91887" cy="9225"/>
            </a:xfrm>
            <a:custGeom>
              <a:avLst/>
              <a:gdLst/>
              <a:ahLst/>
              <a:cxnLst/>
              <a:rect l="l" t="t" r="r" b="b"/>
              <a:pathLst>
                <a:path w="3277" h="329" extrusionOk="0">
                  <a:moveTo>
                    <a:pt x="0" y="1"/>
                  </a:moveTo>
                  <a:lnTo>
                    <a:pt x="0" y="135"/>
                  </a:lnTo>
                  <a:lnTo>
                    <a:pt x="638" y="176"/>
                  </a:lnTo>
                  <a:lnTo>
                    <a:pt x="1290" y="213"/>
                  </a:lnTo>
                  <a:lnTo>
                    <a:pt x="1946" y="250"/>
                  </a:lnTo>
                  <a:lnTo>
                    <a:pt x="2006" y="250"/>
                  </a:lnTo>
                  <a:lnTo>
                    <a:pt x="2292" y="269"/>
                  </a:lnTo>
                  <a:lnTo>
                    <a:pt x="2620" y="292"/>
                  </a:lnTo>
                  <a:lnTo>
                    <a:pt x="2657" y="292"/>
                  </a:lnTo>
                  <a:lnTo>
                    <a:pt x="3276" y="329"/>
                  </a:lnTo>
                  <a:cubicBezTo>
                    <a:pt x="3253" y="213"/>
                    <a:pt x="3253" y="98"/>
                    <a:pt x="32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39"/>
          <p:cNvGrpSpPr/>
          <p:nvPr/>
        </p:nvGrpSpPr>
        <p:grpSpPr>
          <a:xfrm>
            <a:off x="3407081" y="1359771"/>
            <a:ext cx="1408846" cy="3056847"/>
            <a:chOff x="6718924" y="3669636"/>
            <a:chExt cx="317974" cy="689924"/>
          </a:xfrm>
        </p:grpSpPr>
        <p:sp>
          <p:nvSpPr>
            <p:cNvPr id="852" name="Google Shape;852;p39"/>
            <p:cNvSpPr/>
            <p:nvPr/>
          </p:nvSpPr>
          <p:spPr>
            <a:xfrm>
              <a:off x="6986734" y="4330903"/>
              <a:ext cx="50164" cy="28657"/>
            </a:xfrm>
            <a:custGeom>
              <a:avLst/>
              <a:gdLst/>
              <a:ahLst/>
              <a:cxnLst/>
              <a:rect l="l" t="t" r="r" b="b"/>
              <a:pathLst>
                <a:path w="1789" h="1022" extrusionOk="0">
                  <a:moveTo>
                    <a:pt x="134" y="0"/>
                  </a:moveTo>
                  <a:cubicBezTo>
                    <a:pt x="134" y="0"/>
                    <a:pt x="0" y="384"/>
                    <a:pt x="0" y="596"/>
                  </a:cubicBezTo>
                  <a:cubicBezTo>
                    <a:pt x="0" y="809"/>
                    <a:pt x="190" y="1022"/>
                    <a:pt x="190" y="1022"/>
                  </a:cubicBezTo>
                  <a:lnTo>
                    <a:pt x="1618" y="1022"/>
                  </a:lnTo>
                  <a:cubicBezTo>
                    <a:pt x="1618" y="1022"/>
                    <a:pt x="1788" y="883"/>
                    <a:pt x="1710" y="615"/>
                  </a:cubicBezTo>
                  <a:cubicBezTo>
                    <a:pt x="1636" y="347"/>
                    <a:pt x="1058" y="0"/>
                    <a:pt x="105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9"/>
            <p:cNvSpPr/>
            <p:nvPr/>
          </p:nvSpPr>
          <p:spPr>
            <a:xfrm>
              <a:off x="6804699" y="4330903"/>
              <a:ext cx="47051" cy="28657"/>
            </a:xfrm>
            <a:custGeom>
              <a:avLst/>
              <a:gdLst/>
              <a:ahLst/>
              <a:cxnLst/>
              <a:rect l="l" t="t" r="r" b="b"/>
              <a:pathLst>
                <a:path w="1678" h="1022" extrusionOk="0">
                  <a:moveTo>
                    <a:pt x="486" y="0"/>
                  </a:moveTo>
                  <a:cubicBezTo>
                    <a:pt x="213" y="347"/>
                    <a:pt x="0" y="578"/>
                    <a:pt x="24" y="791"/>
                  </a:cubicBezTo>
                  <a:cubicBezTo>
                    <a:pt x="42" y="943"/>
                    <a:pt x="255" y="1022"/>
                    <a:pt x="255" y="1022"/>
                  </a:cubicBezTo>
                  <a:lnTo>
                    <a:pt x="1544" y="1022"/>
                  </a:lnTo>
                  <a:cubicBezTo>
                    <a:pt x="1544" y="1022"/>
                    <a:pt x="1678" y="906"/>
                    <a:pt x="1678" y="767"/>
                  </a:cubicBezTo>
                  <a:cubicBezTo>
                    <a:pt x="1678" y="462"/>
                    <a:pt x="1368" y="0"/>
                    <a:pt x="136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9"/>
            <p:cNvSpPr/>
            <p:nvPr/>
          </p:nvSpPr>
          <p:spPr>
            <a:xfrm>
              <a:off x="6819335" y="3771589"/>
              <a:ext cx="48621" cy="13487"/>
            </a:xfrm>
            <a:custGeom>
              <a:avLst/>
              <a:gdLst/>
              <a:ahLst/>
              <a:cxnLst/>
              <a:rect l="l" t="t" r="r" b="b"/>
              <a:pathLst>
                <a:path w="1734" h="481" extrusionOk="0">
                  <a:moveTo>
                    <a:pt x="791" y="1"/>
                  </a:moveTo>
                  <a:cubicBezTo>
                    <a:pt x="362" y="1"/>
                    <a:pt x="19" y="79"/>
                    <a:pt x="19" y="79"/>
                  </a:cubicBezTo>
                  <a:cubicBezTo>
                    <a:pt x="19" y="79"/>
                    <a:pt x="1" y="292"/>
                    <a:pt x="19" y="328"/>
                  </a:cubicBezTo>
                  <a:cubicBezTo>
                    <a:pt x="19" y="365"/>
                    <a:pt x="135" y="407"/>
                    <a:pt x="153" y="426"/>
                  </a:cubicBezTo>
                  <a:cubicBezTo>
                    <a:pt x="172" y="444"/>
                    <a:pt x="597" y="481"/>
                    <a:pt x="634" y="481"/>
                  </a:cubicBezTo>
                  <a:cubicBezTo>
                    <a:pt x="675" y="481"/>
                    <a:pt x="1387" y="462"/>
                    <a:pt x="1387" y="462"/>
                  </a:cubicBezTo>
                  <a:cubicBezTo>
                    <a:pt x="1387" y="462"/>
                    <a:pt x="1733" y="310"/>
                    <a:pt x="1465" y="79"/>
                  </a:cubicBezTo>
                  <a:cubicBezTo>
                    <a:pt x="1240" y="20"/>
                    <a:pt x="1005" y="1"/>
                    <a:pt x="791" y="1"/>
                  </a:cubicBezTo>
                  <a:close/>
                </a:path>
              </a:pathLst>
            </a:custGeom>
            <a:solidFill>
              <a:srgbClr val="898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9"/>
            <p:cNvSpPr/>
            <p:nvPr/>
          </p:nvSpPr>
          <p:spPr>
            <a:xfrm>
              <a:off x="6793426" y="4168439"/>
              <a:ext cx="58856" cy="164791"/>
            </a:xfrm>
            <a:custGeom>
              <a:avLst/>
              <a:gdLst/>
              <a:ahLst/>
              <a:cxnLst/>
              <a:rect l="l" t="t" r="r" b="b"/>
              <a:pathLst>
                <a:path w="2099" h="5877" extrusionOk="0">
                  <a:moveTo>
                    <a:pt x="0" y="0"/>
                  </a:moveTo>
                  <a:lnTo>
                    <a:pt x="0" y="712"/>
                  </a:lnTo>
                  <a:lnTo>
                    <a:pt x="0" y="1114"/>
                  </a:lnTo>
                  <a:cubicBezTo>
                    <a:pt x="0" y="1691"/>
                    <a:pt x="633" y="5522"/>
                    <a:pt x="888" y="5794"/>
                  </a:cubicBezTo>
                  <a:cubicBezTo>
                    <a:pt x="1013" y="5853"/>
                    <a:pt x="1156" y="5876"/>
                    <a:pt x="1287" y="5876"/>
                  </a:cubicBezTo>
                  <a:cubicBezTo>
                    <a:pt x="1372" y="5876"/>
                    <a:pt x="1453" y="5866"/>
                    <a:pt x="1521" y="5850"/>
                  </a:cubicBezTo>
                  <a:cubicBezTo>
                    <a:pt x="1673" y="5831"/>
                    <a:pt x="1770" y="5794"/>
                    <a:pt x="1770" y="5794"/>
                  </a:cubicBezTo>
                  <a:cubicBezTo>
                    <a:pt x="1770" y="4561"/>
                    <a:pt x="2098" y="3193"/>
                    <a:pt x="2098" y="2269"/>
                  </a:cubicBezTo>
                  <a:cubicBezTo>
                    <a:pt x="2098" y="1345"/>
                    <a:pt x="2043" y="0"/>
                    <a:pt x="204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9"/>
            <p:cNvSpPr/>
            <p:nvPr/>
          </p:nvSpPr>
          <p:spPr>
            <a:xfrm>
              <a:off x="6892155" y="3783506"/>
              <a:ext cx="68053" cy="103159"/>
            </a:xfrm>
            <a:custGeom>
              <a:avLst/>
              <a:gdLst/>
              <a:ahLst/>
              <a:cxnLst/>
              <a:rect l="l" t="t" r="r" b="b"/>
              <a:pathLst>
                <a:path w="2427" h="3679" extrusionOk="0">
                  <a:moveTo>
                    <a:pt x="157" y="1"/>
                  </a:moveTo>
                  <a:lnTo>
                    <a:pt x="0" y="1964"/>
                  </a:lnTo>
                  <a:cubicBezTo>
                    <a:pt x="273" y="2463"/>
                    <a:pt x="809" y="3041"/>
                    <a:pt x="1137" y="3387"/>
                  </a:cubicBezTo>
                  <a:cubicBezTo>
                    <a:pt x="1155" y="3406"/>
                    <a:pt x="1155" y="3406"/>
                    <a:pt x="1179" y="3424"/>
                  </a:cubicBezTo>
                  <a:cubicBezTo>
                    <a:pt x="1234" y="3484"/>
                    <a:pt x="1294" y="3540"/>
                    <a:pt x="1331" y="3581"/>
                  </a:cubicBezTo>
                  <a:cubicBezTo>
                    <a:pt x="1386" y="3637"/>
                    <a:pt x="1428" y="3678"/>
                    <a:pt x="1428" y="3678"/>
                  </a:cubicBezTo>
                  <a:lnTo>
                    <a:pt x="2426" y="3272"/>
                  </a:lnTo>
                  <a:cubicBezTo>
                    <a:pt x="2426" y="3272"/>
                    <a:pt x="1350" y="999"/>
                    <a:pt x="869" y="421"/>
                  </a:cubicBezTo>
                  <a:cubicBezTo>
                    <a:pt x="578" y="190"/>
                    <a:pt x="370" y="98"/>
                    <a:pt x="254" y="37"/>
                  </a:cubicBezTo>
                  <a:cubicBezTo>
                    <a:pt x="194" y="19"/>
                    <a:pt x="157"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9"/>
            <p:cNvSpPr/>
            <p:nvPr/>
          </p:nvSpPr>
          <p:spPr>
            <a:xfrm>
              <a:off x="6718924" y="3783506"/>
              <a:ext cx="70240" cy="95000"/>
            </a:xfrm>
            <a:custGeom>
              <a:avLst/>
              <a:gdLst/>
              <a:ahLst/>
              <a:cxnLst/>
              <a:rect l="l" t="t" r="r" b="b"/>
              <a:pathLst>
                <a:path w="2505" h="3388" extrusionOk="0">
                  <a:moveTo>
                    <a:pt x="2329" y="1"/>
                  </a:moveTo>
                  <a:cubicBezTo>
                    <a:pt x="2329" y="1"/>
                    <a:pt x="1946" y="74"/>
                    <a:pt x="1442" y="384"/>
                  </a:cubicBezTo>
                  <a:cubicBezTo>
                    <a:pt x="888" y="1096"/>
                    <a:pt x="1" y="2311"/>
                    <a:pt x="56" y="2773"/>
                  </a:cubicBezTo>
                  <a:cubicBezTo>
                    <a:pt x="79" y="2985"/>
                    <a:pt x="731" y="3387"/>
                    <a:pt x="731" y="3387"/>
                  </a:cubicBezTo>
                  <a:lnTo>
                    <a:pt x="2505" y="1964"/>
                  </a:lnTo>
                  <a:lnTo>
                    <a:pt x="232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9"/>
            <p:cNvSpPr/>
            <p:nvPr/>
          </p:nvSpPr>
          <p:spPr>
            <a:xfrm>
              <a:off x="6822588" y="3966439"/>
              <a:ext cx="145247" cy="202028"/>
            </a:xfrm>
            <a:custGeom>
              <a:avLst/>
              <a:gdLst/>
              <a:ahLst/>
              <a:cxnLst/>
              <a:rect l="l" t="t" r="r" b="b"/>
              <a:pathLst>
                <a:path w="5180" h="7205" extrusionOk="0">
                  <a:moveTo>
                    <a:pt x="0" y="1"/>
                  </a:moveTo>
                  <a:cubicBezTo>
                    <a:pt x="924" y="3776"/>
                    <a:pt x="3271" y="7204"/>
                    <a:pt x="3271" y="7204"/>
                  </a:cubicBezTo>
                  <a:lnTo>
                    <a:pt x="5180" y="7204"/>
                  </a:lnTo>
                  <a:cubicBezTo>
                    <a:pt x="3965" y="2140"/>
                    <a:pt x="3100" y="1"/>
                    <a:pt x="3100"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9"/>
            <p:cNvSpPr/>
            <p:nvPr/>
          </p:nvSpPr>
          <p:spPr>
            <a:xfrm>
              <a:off x="6914307" y="4168439"/>
              <a:ext cx="102122" cy="165716"/>
            </a:xfrm>
            <a:custGeom>
              <a:avLst/>
              <a:gdLst/>
              <a:ahLst/>
              <a:cxnLst/>
              <a:rect l="l" t="t" r="r" b="b"/>
              <a:pathLst>
                <a:path w="3642" h="5910" extrusionOk="0">
                  <a:moveTo>
                    <a:pt x="0" y="0"/>
                  </a:moveTo>
                  <a:cubicBezTo>
                    <a:pt x="0" y="0"/>
                    <a:pt x="61" y="980"/>
                    <a:pt x="310" y="1691"/>
                  </a:cubicBezTo>
                  <a:cubicBezTo>
                    <a:pt x="735" y="2925"/>
                    <a:pt x="1003" y="3156"/>
                    <a:pt x="2717" y="5794"/>
                  </a:cubicBezTo>
                  <a:cubicBezTo>
                    <a:pt x="2717" y="5794"/>
                    <a:pt x="2791" y="5831"/>
                    <a:pt x="2930" y="5868"/>
                  </a:cubicBezTo>
                  <a:cubicBezTo>
                    <a:pt x="3022" y="5891"/>
                    <a:pt x="3119" y="5910"/>
                    <a:pt x="3235" y="5910"/>
                  </a:cubicBezTo>
                  <a:cubicBezTo>
                    <a:pt x="3526" y="5910"/>
                    <a:pt x="3641" y="5794"/>
                    <a:pt x="3641" y="5794"/>
                  </a:cubicBezTo>
                  <a:lnTo>
                    <a:pt x="2930" y="3387"/>
                  </a:lnTo>
                  <a:lnTo>
                    <a:pt x="2080" y="555"/>
                  </a:lnTo>
                  <a:lnTo>
                    <a:pt x="190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9"/>
            <p:cNvSpPr/>
            <p:nvPr/>
          </p:nvSpPr>
          <p:spPr>
            <a:xfrm>
              <a:off x="6768022" y="3966439"/>
              <a:ext cx="88522" cy="202028"/>
            </a:xfrm>
            <a:custGeom>
              <a:avLst/>
              <a:gdLst/>
              <a:ahLst/>
              <a:cxnLst/>
              <a:rect l="l" t="t" r="r" b="b"/>
              <a:pathLst>
                <a:path w="3157" h="7205" extrusionOk="0">
                  <a:moveTo>
                    <a:pt x="269" y="1"/>
                  </a:moveTo>
                  <a:cubicBezTo>
                    <a:pt x="269" y="1"/>
                    <a:pt x="116" y="560"/>
                    <a:pt x="1" y="1502"/>
                  </a:cubicBezTo>
                  <a:cubicBezTo>
                    <a:pt x="1" y="2870"/>
                    <a:pt x="1003" y="7204"/>
                    <a:pt x="1003" y="7204"/>
                  </a:cubicBezTo>
                  <a:lnTo>
                    <a:pt x="2792" y="7204"/>
                  </a:lnTo>
                  <a:cubicBezTo>
                    <a:pt x="3157" y="3873"/>
                    <a:pt x="2949" y="1"/>
                    <a:pt x="2949"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9"/>
            <p:cNvSpPr/>
            <p:nvPr/>
          </p:nvSpPr>
          <p:spPr>
            <a:xfrm>
              <a:off x="6819868" y="3733763"/>
              <a:ext cx="39929" cy="48593"/>
            </a:xfrm>
            <a:custGeom>
              <a:avLst/>
              <a:gdLst/>
              <a:ahLst/>
              <a:cxnLst/>
              <a:rect l="l" t="t" r="r" b="b"/>
              <a:pathLst>
                <a:path w="1424" h="1733" extrusionOk="0">
                  <a:moveTo>
                    <a:pt x="268" y="0"/>
                  </a:moveTo>
                  <a:cubicBezTo>
                    <a:pt x="268" y="0"/>
                    <a:pt x="231" y="716"/>
                    <a:pt x="97" y="1409"/>
                  </a:cubicBezTo>
                  <a:cubicBezTo>
                    <a:pt x="97" y="1446"/>
                    <a:pt x="79" y="1465"/>
                    <a:pt x="37" y="1465"/>
                  </a:cubicBezTo>
                  <a:lnTo>
                    <a:pt x="0" y="1465"/>
                  </a:lnTo>
                  <a:cubicBezTo>
                    <a:pt x="60" y="1562"/>
                    <a:pt x="194" y="1733"/>
                    <a:pt x="730" y="1733"/>
                  </a:cubicBezTo>
                  <a:cubicBezTo>
                    <a:pt x="1271" y="1733"/>
                    <a:pt x="1405" y="1562"/>
                    <a:pt x="1423" y="1465"/>
                  </a:cubicBezTo>
                  <a:cubicBezTo>
                    <a:pt x="1405" y="1465"/>
                    <a:pt x="1368" y="1446"/>
                    <a:pt x="1368" y="1409"/>
                  </a:cubicBezTo>
                  <a:lnTo>
                    <a:pt x="1192" y="0"/>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9"/>
            <p:cNvSpPr/>
            <p:nvPr/>
          </p:nvSpPr>
          <p:spPr>
            <a:xfrm>
              <a:off x="6775537" y="3773776"/>
              <a:ext cx="134003" cy="209403"/>
            </a:xfrm>
            <a:custGeom>
              <a:avLst/>
              <a:gdLst/>
              <a:ahLst/>
              <a:cxnLst/>
              <a:rect l="l" t="t" r="r" b="b"/>
              <a:pathLst>
                <a:path w="4779" h="7468" extrusionOk="0">
                  <a:moveTo>
                    <a:pt x="1581" y="1"/>
                  </a:moveTo>
                  <a:lnTo>
                    <a:pt x="1410" y="56"/>
                  </a:lnTo>
                  <a:lnTo>
                    <a:pt x="1350" y="75"/>
                  </a:lnTo>
                  <a:cubicBezTo>
                    <a:pt x="1119" y="135"/>
                    <a:pt x="772" y="214"/>
                    <a:pt x="310" y="348"/>
                  </a:cubicBezTo>
                  <a:cubicBezTo>
                    <a:pt x="158" y="1503"/>
                    <a:pt x="213" y="2639"/>
                    <a:pt x="486" y="3582"/>
                  </a:cubicBezTo>
                  <a:cubicBezTo>
                    <a:pt x="560" y="4926"/>
                    <a:pt x="329" y="4792"/>
                    <a:pt x="486" y="5236"/>
                  </a:cubicBezTo>
                  <a:lnTo>
                    <a:pt x="486" y="5255"/>
                  </a:lnTo>
                  <a:cubicBezTo>
                    <a:pt x="176" y="6220"/>
                    <a:pt x="1" y="6872"/>
                    <a:pt x="1" y="6872"/>
                  </a:cubicBezTo>
                  <a:cubicBezTo>
                    <a:pt x="1" y="6872"/>
                    <a:pt x="1234" y="7468"/>
                    <a:pt x="2967" y="7468"/>
                  </a:cubicBezTo>
                  <a:cubicBezTo>
                    <a:pt x="4584" y="7468"/>
                    <a:pt x="4778" y="6872"/>
                    <a:pt x="4778" y="6872"/>
                  </a:cubicBezTo>
                  <a:lnTo>
                    <a:pt x="4275" y="5333"/>
                  </a:lnTo>
                  <a:lnTo>
                    <a:pt x="4159" y="5005"/>
                  </a:lnTo>
                  <a:cubicBezTo>
                    <a:pt x="4159" y="5005"/>
                    <a:pt x="4275" y="3813"/>
                    <a:pt x="4353" y="2598"/>
                  </a:cubicBezTo>
                  <a:cubicBezTo>
                    <a:pt x="4390" y="1674"/>
                    <a:pt x="4413" y="731"/>
                    <a:pt x="4316" y="348"/>
                  </a:cubicBezTo>
                  <a:cubicBezTo>
                    <a:pt x="3910" y="190"/>
                    <a:pt x="3679" y="135"/>
                    <a:pt x="3448" y="98"/>
                  </a:cubicBezTo>
                  <a:lnTo>
                    <a:pt x="3217" y="38"/>
                  </a:lnTo>
                  <a:lnTo>
                    <a:pt x="3027" y="1"/>
                  </a:lnTo>
                  <a:cubicBezTo>
                    <a:pt x="3027" y="1"/>
                    <a:pt x="3027" y="19"/>
                    <a:pt x="3004" y="38"/>
                  </a:cubicBezTo>
                  <a:cubicBezTo>
                    <a:pt x="2986" y="135"/>
                    <a:pt x="2852" y="306"/>
                    <a:pt x="2311" y="306"/>
                  </a:cubicBezTo>
                  <a:cubicBezTo>
                    <a:pt x="1775" y="306"/>
                    <a:pt x="1641" y="135"/>
                    <a:pt x="1581" y="38"/>
                  </a:cubicBezTo>
                  <a:lnTo>
                    <a:pt x="1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9"/>
            <p:cNvSpPr/>
            <p:nvPr/>
          </p:nvSpPr>
          <p:spPr>
            <a:xfrm>
              <a:off x="6775537" y="3921098"/>
              <a:ext cx="134003" cy="62081"/>
            </a:xfrm>
            <a:custGeom>
              <a:avLst/>
              <a:gdLst/>
              <a:ahLst/>
              <a:cxnLst/>
              <a:rect l="l" t="t" r="r" b="b"/>
              <a:pathLst>
                <a:path w="4779" h="2214" extrusionOk="0">
                  <a:moveTo>
                    <a:pt x="486" y="1"/>
                  </a:moveTo>
                  <a:cubicBezTo>
                    <a:pt x="463" y="98"/>
                    <a:pt x="426" y="176"/>
                    <a:pt x="407" y="273"/>
                  </a:cubicBezTo>
                  <a:cubicBezTo>
                    <a:pt x="347" y="444"/>
                    <a:pt x="310" y="597"/>
                    <a:pt x="255" y="735"/>
                  </a:cubicBezTo>
                  <a:cubicBezTo>
                    <a:pt x="98" y="1290"/>
                    <a:pt x="1" y="1618"/>
                    <a:pt x="1" y="1618"/>
                  </a:cubicBezTo>
                  <a:cubicBezTo>
                    <a:pt x="1" y="1618"/>
                    <a:pt x="1234" y="2214"/>
                    <a:pt x="2967" y="2214"/>
                  </a:cubicBezTo>
                  <a:cubicBezTo>
                    <a:pt x="4584" y="2214"/>
                    <a:pt x="4778" y="1618"/>
                    <a:pt x="4778" y="1618"/>
                  </a:cubicBezTo>
                  <a:lnTo>
                    <a:pt x="4275" y="79"/>
                  </a:lnTo>
                  <a:cubicBezTo>
                    <a:pt x="3556" y="206"/>
                    <a:pt x="2930" y="253"/>
                    <a:pt x="2398" y="253"/>
                  </a:cubicBezTo>
                  <a:cubicBezTo>
                    <a:pt x="1477" y="253"/>
                    <a:pt x="838" y="112"/>
                    <a:pt x="48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9"/>
            <p:cNvSpPr/>
            <p:nvPr/>
          </p:nvSpPr>
          <p:spPr>
            <a:xfrm>
              <a:off x="6803661" y="3775795"/>
              <a:ext cx="16235" cy="66034"/>
            </a:xfrm>
            <a:custGeom>
              <a:avLst/>
              <a:gdLst/>
              <a:ahLst/>
              <a:cxnLst/>
              <a:rect l="l" t="t" r="r" b="b"/>
              <a:pathLst>
                <a:path w="579" h="2355" extrusionOk="0">
                  <a:moveTo>
                    <a:pt x="289" y="1"/>
                  </a:moveTo>
                  <a:cubicBezTo>
                    <a:pt x="97" y="1"/>
                    <a:pt x="0" y="81"/>
                    <a:pt x="0" y="81"/>
                  </a:cubicBezTo>
                  <a:cubicBezTo>
                    <a:pt x="0" y="81"/>
                    <a:pt x="250" y="1084"/>
                    <a:pt x="195" y="2313"/>
                  </a:cubicBezTo>
                  <a:lnTo>
                    <a:pt x="523" y="2355"/>
                  </a:lnTo>
                  <a:cubicBezTo>
                    <a:pt x="523" y="2355"/>
                    <a:pt x="578" y="604"/>
                    <a:pt x="347" y="3"/>
                  </a:cubicBezTo>
                  <a:cubicBezTo>
                    <a:pt x="327" y="1"/>
                    <a:pt x="308" y="1"/>
                    <a:pt x="289"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9"/>
            <p:cNvSpPr/>
            <p:nvPr/>
          </p:nvSpPr>
          <p:spPr>
            <a:xfrm>
              <a:off x="6865714" y="3776496"/>
              <a:ext cx="16740" cy="65333"/>
            </a:xfrm>
            <a:custGeom>
              <a:avLst/>
              <a:gdLst/>
              <a:ahLst/>
              <a:cxnLst/>
              <a:rect l="l" t="t" r="r" b="b"/>
              <a:pathLst>
                <a:path w="597" h="2330" extrusionOk="0">
                  <a:moveTo>
                    <a:pt x="232" y="1"/>
                  </a:moveTo>
                  <a:cubicBezTo>
                    <a:pt x="1" y="597"/>
                    <a:pt x="19" y="2330"/>
                    <a:pt x="19" y="2330"/>
                  </a:cubicBezTo>
                  <a:lnTo>
                    <a:pt x="366" y="2288"/>
                  </a:lnTo>
                  <a:cubicBezTo>
                    <a:pt x="310" y="1059"/>
                    <a:pt x="597" y="93"/>
                    <a:pt x="597" y="93"/>
                  </a:cubicBezTo>
                  <a:cubicBezTo>
                    <a:pt x="597" y="93"/>
                    <a:pt x="523" y="1"/>
                    <a:pt x="232"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9"/>
            <p:cNvSpPr/>
            <p:nvPr/>
          </p:nvSpPr>
          <p:spPr>
            <a:xfrm>
              <a:off x="6763227" y="3825622"/>
              <a:ext cx="208365" cy="365249"/>
            </a:xfrm>
            <a:custGeom>
              <a:avLst/>
              <a:gdLst/>
              <a:ahLst/>
              <a:cxnLst/>
              <a:rect l="l" t="t" r="r" b="b"/>
              <a:pathLst>
                <a:path w="7431" h="13026" extrusionOk="0">
                  <a:moveTo>
                    <a:pt x="1327" y="0"/>
                  </a:moveTo>
                  <a:cubicBezTo>
                    <a:pt x="1327" y="0"/>
                    <a:pt x="1655" y="1867"/>
                    <a:pt x="999" y="3715"/>
                  </a:cubicBezTo>
                  <a:cubicBezTo>
                    <a:pt x="943" y="3868"/>
                    <a:pt x="883" y="4025"/>
                    <a:pt x="828" y="4177"/>
                  </a:cubicBezTo>
                  <a:cubicBezTo>
                    <a:pt x="809" y="4214"/>
                    <a:pt x="786" y="4256"/>
                    <a:pt x="768" y="4274"/>
                  </a:cubicBezTo>
                  <a:cubicBezTo>
                    <a:pt x="384" y="5101"/>
                    <a:pt x="135" y="6007"/>
                    <a:pt x="93" y="6913"/>
                  </a:cubicBezTo>
                  <a:cubicBezTo>
                    <a:pt x="1" y="8761"/>
                    <a:pt x="190" y="10087"/>
                    <a:pt x="809" y="12434"/>
                  </a:cubicBezTo>
                  <a:cubicBezTo>
                    <a:pt x="902" y="12457"/>
                    <a:pt x="980" y="12476"/>
                    <a:pt x="1077" y="12494"/>
                  </a:cubicBezTo>
                  <a:cubicBezTo>
                    <a:pt x="1849" y="12688"/>
                    <a:pt x="2542" y="12822"/>
                    <a:pt x="3138" y="12896"/>
                  </a:cubicBezTo>
                  <a:cubicBezTo>
                    <a:pt x="3775" y="12986"/>
                    <a:pt x="4324" y="13026"/>
                    <a:pt x="4794" y="13026"/>
                  </a:cubicBezTo>
                  <a:cubicBezTo>
                    <a:pt x="5047" y="13026"/>
                    <a:pt x="5277" y="13014"/>
                    <a:pt x="5485" y="12993"/>
                  </a:cubicBezTo>
                  <a:cubicBezTo>
                    <a:pt x="6622" y="12878"/>
                    <a:pt x="7140" y="12531"/>
                    <a:pt x="7334" y="12342"/>
                  </a:cubicBezTo>
                  <a:cubicBezTo>
                    <a:pt x="7412" y="12282"/>
                    <a:pt x="7431" y="12226"/>
                    <a:pt x="7431" y="12226"/>
                  </a:cubicBezTo>
                  <a:cubicBezTo>
                    <a:pt x="7431" y="12226"/>
                    <a:pt x="6294" y="7490"/>
                    <a:pt x="5638" y="5619"/>
                  </a:cubicBezTo>
                  <a:cubicBezTo>
                    <a:pt x="5254" y="4542"/>
                    <a:pt x="4945" y="3655"/>
                    <a:pt x="4755" y="3101"/>
                  </a:cubicBezTo>
                  <a:cubicBezTo>
                    <a:pt x="4621" y="2694"/>
                    <a:pt x="4543" y="2463"/>
                    <a:pt x="4543" y="2463"/>
                  </a:cubicBezTo>
                  <a:cubicBezTo>
                    <a:pt x="4543" y="2463"/>
                    <a:pt x="4640" y="1386"/>
                    <a:pt x="4598" y="56"/>
                  </a:cubicBezTo>
                  <a:lnTo>
                    <a:pt x="4598" y="56"/>
                  </a:lnTo>
                  <a:cubicBezTo>
                    <a:pt x="4084" y="136"/>
                    <a:pt x="3590" y="164"/>
                    <a:pt x="3149" y="164"/>
                  </a:cubicBezTo>
                  <a:cubicBezTo>
                    <a:pt x="2086" y="164"/>
                    <a:pt x="1327" y="0"/>
                    <a:pt x="13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9"/>
            <p:cNvSpPr/>
            <p:nvPr/>
          </p:nvSpPr>
          <p:spPr>
            <a:xfrm>
              <a:off x="6785912" y="3912546"/>
              <a:ext cx="185681" cy="278325"/>
            </a:xfrm>
            <a:custGeom>
              <a:avLst/>
              <a:gdLst/>
              <a:ahLst/>
              <a:cxnLst/>
              <a:rect l="l" t="t" r="r" b="b"/>
              <a:pathLst>
                <a:path w="6622" h="9926" extrusionOk="0">
                  <a:moveTo>
                    <a:pt x="3946" y="1"/>
                  </a:moveTo>
                  <a:lnTo>
                    <a:pt x="2269" y="555"/>
                  </a:lnTo>
                  <a:lnTo>
                    <a:pt x="2597" y="2311"/>
                  </a:lnTo>
                  <a:cubicBezTo>
                    <a:pt x="2669" y="2678"/>
                    <a:pt x="2994" y="2933"/>
                    <a:pt x="3359" y="2933"/>
                  </a:cubicBezTo>
                  <a:cubicBezTo>
                    <a:pt x="3395" y="2933"/>
                    <a:pt x="3430" y="2930"/>
                    <a:pt x="3466" y="2925"/>
                  </a:cubicBezTo>
                  <a:cubicBezTo>
                    <a:pt x="3504" y="2921"/>
                    <a:pt x="3542" y="2918"/>
                    <a:pt x="3579" y="2918"/>
                  </a:cubicBezTo>
                  <a:cubicBezTo>
                    <a:pt x="4014" y="2918"/>
                    <a:pt x="4396" y="3233"/>
                    <a:pt x="4464" y="3697"/>
                  </a:cubicBezTo>
                  <a:cubicBezTo>
                    <a:pt x="4464" y="3831"/>
                    <a:pt x="4506" y="4002"/>
                    <a:pt x="4524" y="4178"/>
                  </a:cubicBezTo>
                  <a:cubicBezTo>
                    <a:pt x="4829" y="6890"/>
                    <a:pt x="2731" y="9279"/>
                    <a:pt x="0" y="9334"/>
                  </a:cubicBezTo>
                  <a:cubicBezTo>
                    <a:pt x="93" y="9357"/>
                    <a:pt x="171" y="9376"/>
                    <a:pt x="268" y="9394"/>
                  </a:cubicBezTo>
                  <a:cubicBezTo>
                    <a:pt x="1040" y="9588"/>
                    <a:pt x="1733" y="9722"/>
                    <a:pt x="2329" y="9796"/>
                  </a:cubicBezTo>
                  <a:cubicBezTo>
                    <a:pt x="2966" y="9886"/>
                    <a:pt x="3515" y="9926"/>
                    <a:pt x="3985" y="9926"/>
                  </a:cubicBezTo>
                  <a:cubicBezTo>
                    <a:pt x="4238" y="9926"/>
                    <a:pt x="4468" y="9914"/>
                    <a:pt x="4676" y="9893"/>
                  </a:cubicBezTo>
                  <a:cubicBezTo>
                    <a:pt x="5813" y="9778"/>
                    <a:pt x="6331" y="9431"/>
                    <a:pt x="6525" y="9242"/>
                  </a:cubicBezTo>
                  <a:cubicBezTo>
                    <a:pt x="6603" y="9182"/>
                    <a:pt x="6622" y="9126"/>
                    <a:pt x="6622" y="9126"/>
                  </a:cubicBezTo>
                  <a:cubicBezTo>
                    <a:pt x="6622" y="9126"/>
                    <a:pt x="5485" y="4390"/>
                    <a:pt x="4829" y="2519"/>
                  </a:cubicBezTo>
                  <a:cubicBezTo>
                    <a:pt x="4445" y="1442"/>
                    <a:pt x="4136" y="555"/>
                    <a:pt x="3946" y="1"/>
                  </a:cubicBezTo>
                  <a:close/>
                </a:path>
              </a:pathLst>
            </a:custGeom>
            <a:solidFill>
              <a:srgbClr val="9B5C31">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9"/>
            <p:cNvSpPr/>
            <p:nvPr/>
          </p:nvSpPr>
          <p:spPr>
            <a:xfrm>
              <a:off x="6797184" y="3814210"/>
              <a:ext cx="15702" cy="21675"/>
            </a:xfrm>
            <a:custGeom>
              <a:avLst/>
              <a:gdLst/>
              <a:ahLst/>
              <a:cxnLst/>
              <a:rect l="l" t="t" r="r" b="b"/>
              <a:pathLst>
                <a:path w="560" h="773" extrusionOk="0">
                  <a:moveTo>
                    <a:pt x="462" y="1"/>
                  </a:moveTo>
                  <a:cubicBezTo>
                    <a:pt x="462" y="1"/>
                    <a:pt x="310" y="42"/>
                    <a:pt x="79" y="135"/>
                  </a:cubicBezTo>
                  <a:cubicBezTo>
                    <a:pt x="61" y="135"/>
                    <a:pt x="19" y="158"/>
                    <a:pt x="0" y="158"/>
                  </a:cubicBezTo>
                  <a:cubicBezTo>
                    <a:pt x="0" y="158"/>
                    <a:pt x="37" y="481"/>
                    <a:pt x="61" y="772"/>
                  </a:cubicBezTo>
                  <a:lnTo>
                    <a:pt x="560" y="504"/>
                  </a:lnTo>
                  <a:lnTo>
                    <a:pt x="560" y="481"/>
                  </a:lnTo>
                  <a:lnTo>
                    <a:pt x="462"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9"/>
            <p:cNvSpPr/>
            <p:nvPr/>
          </p:nvSpPr>
          <p:spPr>
            <a:xfrm>
              <a:off x="6782659" y="3928753"/>
              <a:ext cx="8580" cy="13487"/>
            </a:xfrm>
            <a:custGeom>
              <a:avLst/>
              <a:gdLst/>
              <a:ahLst/>
              <a:cxnLst/>
              <a:rect l="l" t="t" r="r" b="b"/>
              <a:pathLst>
                <a:path w="306" h="481" extrusionOk="0">
                  <a:moveTo>
                    <a:pt x="135" y="0"/>
                  </a:moveTo>
                  <a:cubicBezTo>
                    <a:pt x="75" y="153"/>
                    <a:pt x="1" y="324"/>
                    <a:pt x="1" y="439"/>
                  </a:cubicBezTo>
                  <a:cubicBezTo>
                    <a:pt x="38" y="462"/>
                    <a:pt x="75" y="481"/>
                    <a:pt x="116" y="481"/>
                  </a:cubicBezTo>
                  <a:cubicBezTo>
                    <a:pt x="190" y="324"/>
                    <a:pt x="250" y="171"/>
                    <a:pt x="306" y="19"/>
                  </a:cubicBezTo>
                  <a:lnTo>
                    <a:pt x="135"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9"/>
            <p:cNvSpPr/>
            <p:nvPr/>
          </p:nvSpPr>
          <p:spPr>
            <a:xfrm>
              <a:off x="6719457" y="3818612"/>
              <a:ext cx="79942" cy="59753"/>
            </a:xfrm>
            <a:custGeom>
              <a:avLst/>
              <a:gdLst/>
              <a:ahLst/>
              <a:cxnLst/>
              <a:rect l="l" t="t" r="r" b="b"/>
              <a:pathLst>
                <a:path w="2851" h="2131" extrusionOk="0">
                  <a:moveTo>
                    <a:pt x="2772" y="1"/>
                  </a:moveTo>
                  <a:cubicBezTo>
                    <a:pt x="2735" y="19"/>
                    <a:pt x="2675" y="38"/>
                    <a:pt x="2638" y="38"/>
                  </a:cubicBezTo>
                  <a:cubicBezTo>
                    <a:pt x="1848" y="306"/>
                    <a:pt x="559" y="768"/>
                    <a:pt x="347" y="925"/>
                  </a:cubicBezTo>
                  <a:cubicBezTo>
                    <a:pt x="268" y="980"/>
                    <a:pt x="194" y="1077"/>
                    <a:pt x="134" y="1156"/>
                  </a:cubicBezTo>
                  <a:cubicBezTo>
                    <a:pt x="0" y="1364"/>
                    <a:pt x="0" y="1595"/>
                    <a:pt x="116" y="1789"/>
                  </a:cubicBezTo>
                  <a:cubicBezTo>
                    <a:pt x="176" y="1886"/>
                    <a:pt x="231" y="1964"/>
                    <a:pt x="328" y="2020"/>
                  </a:cubicBezTo>
                  <a:cubicBezTo>
                    <a:pt x="444" y="2096"/>
                    <a:pt x="554" y="2130"/>
                    <a:pt x="667" y="2130"/>
                  </a:cubicBezTo>
                  <a:cubicBezTo>
                    <a:pt x="1042" y="2130"/>
                    <a:pt x="1443" y="1748"/>
                    <a:pt x="2139" y="1230"/>
                  </a:cubicBezTo>
                  <a:cubicBezTo>
                    <a:pt x="2139" y="1230"/>
                    <a:pt x="2213" y="1174"/>
                    <a:pt x="2851" y="786"/>
                  </a:cubicBezTo>
                  <a:lnTo>
                    <a:pt x="2851" y="712"/>
                  </a:lnTo>
                  <a:cubicBezTo>
                    <a:pt x="2833" y="421"/>
                    <a:pt x="2772" y="1"/>
                    <a:pt x="2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9"/>
            <p:cNvSpPr/>
            <p:nvPr/>
          </p:nvSpPr>
          <p:spPr>
            <a:xfrm>
              <a:off x="6912232" y="3898947"/>
              <a:ext cx="22039" cy="16459"/>
            </a:xfrm>
            <a:custGeom>
              <a:avLst/>
              <a:gdLst/>
              <a:ahLst/>
              <a:cxnLst/>
              <a:rect l="l" t="t" r="r" b="b"/>
              <a:pathLst>
                <a:path w="786" h="587" extrusionOk="0">
                  <a:moveTo>
                    <a:pt x="74" y="0"/>
                  </a:moveTo>
                  <a:cubicBezTo>
                    <a:pt x="19" y="24"/>
                    <a:pt x="1" y="97"/>
                    <a:pt x="19" y="176"/>
                  </a:cubicBezTo>
                  <a:cubicBezTo>
                    <a:pt x="50" y="355"/>
                    <a:pt x="261" y="586"/>
                    <a:pt x="589" y="586"/>
                  </a:cubicBezTo>
                  <a:cubicBezTo>
                    <a:pt x="651" y="586"/>
                    <a:pt x="716" y="578"/>
                    <a:pt x="786" y="560"/>
                  </a:cubicBezTo>
                  <a:cubicBezTo>
                    <a:pt x="786" y="560"/>
                    <a:pt x="500" y="79"/>
                    <a:pt x="17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9"/>
            <p:cNvSpPr/>
            <p:nvPr/>
          </p:nvSpPr>
          <p:spPr>
            <a:xfrm>
              <a:off x="6903540" y="3897377"/>
              <a:ext cx="29722" cy="27507"/>
            </a:xfrm>
            <a:custGeom>
              <a:avLst/>
              <a:gdLst/>
              <a:ahLst/>
              <a:cxnLst/>
              <a:rect l="l" t="t" r="r" b="b"/>
              <a:pathLst>
                <a:path w="1060" h="981" extrusionOk="0">
                  <a:moveTo>
                    <a:pt x="500" y="1"/>
                  </a:moveTo>
                  <a:cubicBezTo>
                    <a:pt x="384" y="116"/>
                    <a:pt x="172" y="311"/>
                    <a:pt x="1" y="482"/>
                  </a:cubicBezTo>
                  <a:cubicBezTo>
                    <a:pt x="38" y="676"/>
                    <a:pt x="135" y="865"/>
                    <a:pt x="195" y="981"/>
                  </a:cubicBezTo>
                  <a:lnTo>
                    <a:pt x="1059" y="463"/>
                  </a:lnTo>
                  <a:cubicBezTo>
                    <a:pt x="980" y="384"/>
                    <a:pt x="749" y="98"/>
                    <a:pt x="50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9"/>
            <p:cNvSpPr/>
            <p:nvPr/>
          </p:nvSpPr>
          <p:spPr>
            <a:xfrm>
              <a:off x="6914307" y="3864934"/>
              <a:ext cx="50808" cy="49715"/>
            </a:xfrm>
            <a:custGeom>
              <a:avLst/>
              <a:gdLst/>
              <a:ahLst/>
              <a:cxnLst/>
              <a:rect l="l" t="t" r="r" b="b"/>
              <a:pathLst>
                <a:path w="1812" h="1773" extrusionOk="0">
                  <a:moveTo>
                    <a:pt x="1240" y="0"/>
                  </a:moveTo>
                  <a:cubicBezTo>
                    <a:pt x="1185" y="0"/>
                    <a:pt x="1124" y="17"/>
                    <a:pt x="1059" y="58"/>
                  </a:cubicBezTo>
                  <a:cubicBezTo>
                    <a:pt x="791" y="252"/>
                    <a:pt x="578" y="405"/>
                    <a:pt x="444" y="562"/>
                  </a:cubicBezTo>
                  <a:cubicBezTo>
                    <a:pt x="116" y="964"/>
                    <a:pt x="0" y="1213"/>
                    <a:pt x="0" y="1213"/>
                  </a:cubicBezTo>
                  <a:cubicBezTo>
                    <a:pt x="14" y="1207"/>
                    <a:pt x="28" y="1205"/>
                    <a:pt x="40" y="1205"/>
                  </a:cubicBezTo>
                  <a:cubicBezTo>
                    <a:pt x="65" y="1205"/>
                    <a:pt x="85" y="1213"/>
                    <a:pt x="97" y="1213"/>
                  </a:cubicBezTo>
                  <a:cubicBezTo>
                    <a:pt x="231" y="1255"/>
                    <a:pt x="365" y="1352"/>
                    <a:pt x="481" y="1468"/>
                  </a:cubicBezTo>
                  <a:cubicBezTo>
                    <a:pt x="620" y="1620"/>
                    <a:pt x="712" y="1773"/>
                    <a:pt x="712" y="1773"/>
                  </a:cubicBezTo>
                  <a:cubicBezTo>
                    <a:pt x="1447" y="1255"/>
                    <a:pt x="1812" y="774"/>
                    <a:pt x="1599" y="289"/>
                  </a:cubicBezTo>
                  <a:lnTo>
                    <a:pt x="1599" y="271"/>
                  </a:lnTo>
                  <a:cubicBezTo>
                    <a:pt x="1539" y="169"/>
                    <a:pt x="1416" y="0"/>
                    <a:pt x="1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9"/>
            <p:cNvSpPr/>
            <p:nvPr/>
          </p:nvSpPr>
          <p:spPr>
            <a:xfrm>
              <a:off x="6815073" y="3773776"/>
              <a:ext cx="50668" cy="17273"/>
            </a:xfrm>
            <a:custGeom>
              <a:avLst/>
              <a:gdLst/>
              <a:ahLst/>
              <a:cxnLst/>
              <a:rect l="l" t="t" r="r" b="b"/>
              <a:pathLst>
                <a:path w="1807" h="616" extrusionOk="0">
                  <a:moveTo>
                    <a:pt x="171" y="1"/>
                  </a:moveTo>
                  <a:lnTo>
                    <a:pt x="0" y="56"/>
                  </a:lnTo>
                  <a:cubicBezTo>
                    <a:pt x="19" y="232"/>
                    <a:pt x="153" y="615"/>
                    <a:pt x="883" y="615"/>
                  </a:cubicBezTo>
                  <a:cubicBezTo>
                    <a:pt x="1557" y="615"/>
                    <a:pt x="1733" y="287"/>
                    <a:pt x="1807" y="38"/>
                  </a:cubicBezTo>
                  <a:lnTo>
                    <a:pt x="1617" y="1"/>
                  </a:lnTo>
                  <a:cubicBezTo>
                    <a:pt x="1617" y="1"/>
                    <a:pt x="1617" y="19"/>
                    <a:pt x="1594" y="38"/>
                  </a:cubicBezTo>
                  <a:cubicBezTo>
                    <a:pt x="1576" y="135"/>
                    <a:pt x="1442" y="306"/>
                    <a:pt x="901" y="306"/>
                  </a:cubicBezTo>
                  <a:cubicBezTo>
                    <a:pt x="365" y="306"/>
                    <a:pt x="231" y="135"/>
                    <a:pt x="171" y="38"/>
                  </a:cubicBezTo>
                  <a:lnTo>
                    <a:pt x="1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9"/>
            <p:cNvSpPr/>
            <p:nvPr/>
          </p:nvSpPr>
          <p:spPr>
            <a:xfrm>
              <a:off x="6819868" y="3843372"/>
              <a:ext cx="58828" cy="38920"/>
            </a:xfrm>
            <a:custGeom>
              <a:avLst/>
              <a:gdLst/>
              <a:ahLst/>
              <a:cxnLst/>
              <a:rect l="l" t="t" r="r" b="b"/>
              <a:pathLst>
                <a:path w="2098" h="1388" extrusionOk="0">
                  <a:moveTo>
                    <a:pt x="2098" y="0"/>
                  </a:moveTo>
                  <a:cubicBezTo>
                    <a:pt x="1704" y="88"/>
                    <a:pt x="1308" y="115"/>
                    <a:pt x="967" y="115"/>
                  </a:cubicBezTo>
                  <a:cubicBezTo>
                    <a:pt x="408" y="115"/>
                    <a:pt x="0" y="42"/>
                    <a:pt x="0" y="42"/>
                  </a:cubicBezTo>
                  <a:lnTo>
                    <a:pt x="0" y="42"/>
                  </a:lnTo>
                  <a:cubicBezTo>
                    <a:pt x="0" y="42"/>
                    <a:pt x="37" y="693"/>
                    <a:pt x="347" y="1331"/>
                  </a:cubicBezTo>
                  <a:cubicBezTo>
                    <a:pt x="562" y="1374"/>
                    <a:pt x="807" y="1388"/>
                    <a:pt x="1030" y="1388"/>
                  </a:cubicBezTo>
                  <a:cubicBezTo>
                    <a:pt x="1404" y="1388"/>
                    <a:pt x="1714" y="1349"/>
                    <a:pt x="1714" y="1349"/>
                  </a:cubicBezTo>
                  <a:cubicBezTo>
                    <a:pt x="1714" y="1349"/>
                    <a:pt x="1945" y="1021"/>
                    <a:pt x="209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9"/>
            <p:cNvSpPr/>
            <p:nvPr/>
          </p:nvSpPr>
          <p:spPr>
            <a:xfrm>
              <a:off x="6847460" y="3888180"/>
              <a:ext cx="68053" cy="93962"/>
            </a:xfrm>
            <a:custGeom>
              <a:avLst/>
              <a:gdLst/>
              <a:ahLst/>
              <a:cxnLst/>
              <a:rect l="l" t="t" r="r" b="b"/>
              <a:pathLst>
                <a:path w="2427" h="3351" extrusionOk="0">
                  <a:moveTo>
                    <a:pt x="1617" y="1"/>
                  </a:moveTo>
                  <a:lnTo>
                    <a:pt x="268" y="232"/>
                  </a:lnTo>
                  <a:lnTo>
                    <a:pt x="37" y="944"/>
                  </a:lnTo>
                  <a:cubicBezTo>
                    <a:pt x="19" y="985"/>
                    <a:pt x="0" y="1041"/>
                    <a:pt x="19" y="1101"/>
                  </a:cubicBezTo>
                  <a:lnTo>
                    <a:pt x="536" y="3235"/>
                  </a:lnTo>
                  <a:lnTo>
                    <a:pt x="555" y="3351"/>
                  </a:lnTo>
                  <a:lnTo>
                    <a:pt x="2426" y="3023"/>
                  </a:lnTo>
                  <a:lnTo>
                    <a:pt x="2329" y="2371"/>
                  </a:lnTo>
                  <a:lnTo>
                    <a:pt x="2135" y="712"/>
                  </a:lnTo>
                  <a:cubicBezTo>
                    <a:pt x="2135" y="657"/>
                    <a:pt x="2116" y="615"/>
                    <a:pt x="2079" y="578"/>
                  </a:cubicBezTo>
                  <a:lnTo>
                    <a:pt x="161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9"/>
            <p:cNvSpPr/>
            <p:nvPr/>
          </p:nvSpPr>
          <p:spPr>
            <a:xfrm>
              <a:off x="6850039" y="3890899"/>
              <a:ext cx="62221" cy="88522"/>
            </a:xfrm>
            <a:custGeom>
              <a:avLst/>
              <a:gdLst/>
              <a:ahLst/>
              <a:cxnLst/>
              <a:rect l="l" t="t" r="r" b="b"/>
              <a:pathLst>
                <a:path w="2219" h="3157" extrusionOk="0">
                  <a:moveTo>
                    <a:pt x="1484" y="1"/>
                  </a:moveTo>
                  <a:lnTo>
                    <a:pt x="232" y="232"/>
                  </a:lnTo>
                  <a:lnTo>
                    <a:pt x="24" y="865"/>
                  </a:lnTo>
                  <a:cubicBezTo>
                    <a:pt x="24" y="907"/>
                    <a:pt x="1" y="944"/>
                    <a:pt x="24" y="981"/>
                  </a:cubicBezTo>
                  <a:lnTo>
                    <a:pt x="541" y="3157"/>
                  </a:lnTo>
                  <a:lnTo>
                    <a:pt x="2219" y="2852"/>
                  </a:lnTo>
                  <a:lnTo>
                    <a:pt x="1946" y="634"/>
                  </a:lnTo>
                  <a:cubicBezTo>
                    <a:pt x="1946" y="597"/>
                    <a:pt x="1927" y="560"/>
                    <a:pt x="1909" y="542"/>
                  </a:cubicBezTo>
                  <a:lnTo>
                    <a:pt x="148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9"/>
            <p:cNvSpPr/>
            <p:nvPr/>
          </p:nvSpPr>
          <p:spPr>
            <a:xfrm>
              <a:off x="6861452" y="3920061"/>
              <a:ext cx="37854" cy="23750"/>
            </a:xfrm>
            <a:custGeom>
              <a:avLst/>
              <a:gdLst/>
              <a:ahLst/>
              <a:cxnLst/>
              <a:rect l="l" t="t" r="r" b="b"/>
              <a:pathLst>
                <a:path w="1350" h="847" extrusionOk="0">
                  <a:moveTo>
                    <a:pt x="1308" y="1"/>
                  </a:moveTo>
                  <a:lnTo>
                    <a:pt x="0" y="232"/>
                  </a:lnTo>
                  <a:lnTo>
                    <a:pt x="194" y="846"/>
                  </a:lnTo>
                  <a:lnTo>
                    <a:pt x="1349" y="694"/>
                  </a:lnTo>
                  <a:lnTo>
                    <a:pt x="130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9"/>
            <p:cNvSpPr/>
            <p:nvPr/>
          </p:nvSpPr>
          <p:spPr>
            <a:xfrm>
              <a:off x="6901352" y="3905648"/>
              <a:ext cx="8692" cy="6561"/>
            </a:xfrm>
            <a:custGeom>
              <a:avLst/>
              <a:gdLst/>
              <a:ahLst/>
              <a:cxnLst/>
              <a:rect l="l" t="t" r="r" b="b"/>
              <a:pathLst>
                <a:path w="310" h="234" extrusionOk="0">
                  <a:moveTo>
                    <a:pt x="222" y="0"/>
                  </a:moveTo>
                  <a:cubicBezTo>
                    <a:pt x="208" y="0"/>
                    <a:pt x="192" y="6"/>
                    <a:pt x="176" y="16"/>
                  </a:cubicBezTo>
                  <a:lnTo>
                    <a:pt x="42" y="108"/>
                  </a:lnTo>
                  <a:cubicBezTo>
                    <a:pt x="0" y="131"/>
                    <a:pt x="0" y="168"/>
                    <a:pt x="19" y="205"/>
                  </a:cubicBezTo>
                  <a:cubicBezTo>
                    <a:pt x="35" y="218"/>
                    <a:pt x="49" y="233"/>
                    <a:pt x="69" y="233"/>
                  </a:cubicBezTo>
                  <a:cubicBezTo>
                    <a:pt x="77" y="233"/>
                    <a:pt x="86" y="230"/>
                    <a:pt x="97" y="223"/>
                  </a:cubicBezTo>
                  <a:lnTo>
                    <a:pt x="250" y="168"/>
                  </a:lnTo>
                  <a:cubicBezTo>
                    <a:pt x="310" y="168"/>
                    <a:pt x="310" y="108"/>
                    <a:pt x="291" y="71"/>
                  </a:cubicBezTo>
                  <a:lnTo>
                    <a:pt x="273" y="34"/>
                  </a:lnTo>
                  <a:cubicBezTo>
                    <a:pt x="260" y="10"/>
                    <a:pt x="242" y="0"/>
                    <a:pt x="222"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9"/>
            <p:cNvSpPr/>
            <p:nvPr/>
          </p:nvSpPr>
          <p:spPr>
            <a:xfrm>
              <a:off x="6901857" y="3913079"/>
              <a:ext cx="9225" cy="5328"/>
            </a:xfrm>
            <a:custGeom>
              <a:avLst/>
              <a:gdLst/>
              <a:ahLst/>
              <a:cxnLst/>
              <a:rect l="l" t="t" r="r" b="b"/>
              <a:pathLst>
                <a:path w="329" h="190" extrusionOk="0">
                  <a:moveTo>
                    <a:pt x="79" y="0"/>
                  </a:moveTo>
                  <a:cubicBezTo>
                    <a:pt x="42" y="0"/>
                    <a:pt x="1" y="37"/>
                    <a:pt x="1" y="56"/>
                  </a:cubicBezTo>
                  <a:cubicBezTo>
                    <a:pt x="1" y="97"/>
                    <a:pt x="24" y="134"/>
                    <a:pt x="61" y="134"/>
                  </a:cubicBezTo>
                  <a:lnTo>
                    <a:pt x="232" y="190"/>
                  </a:lnTo>
                  <a:cubicBezTo>
                    <a:pt x="273" y="190"/>
                    <a:pt x="310" y="171"/>
                    <a:pt x="329" y="134"/>
                  </a:cubicBezTo>
                  <a:lnTo>
                    <a:pt x="329" y="74"/>
                  </a:lnTo>
                  <a:cubicBezTo>
                    <a:pt x="329" y="37"/>
                    <a:pt x="292" y="0"/>
                    <a:pt x="255"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9"/>
            <p:cNvSpPr/>
            <p:nvPr/>
          </p:nvSpPr>
          <p:spPr>
            <a:xfrm>
              <a:off x="6902502" y="3919024"/>
              <a:ext cx="8580" cy="5524"/>
            </a:xfrm>
            <a:custGeom>
              <a:avLst/>
              <a:gdLst/>
              <a:ahLst/>
              <a:cxnLst/>
              <a:rect l="l" t="t" r="r" b="b"/>
              <a:pathLst>
                <a:path w="306" h="197" extrusionOk="0">
                  <a:moveTo>
                    <a:pt x="75" y="1"/>
                  </a:moveTo>
                  <a:cubicBezTo>
                    <a:pt x="38" y="1"/>
                    <a:pt x="19" y="19"/>
                    <a:pt x="1" y="38"/>
                  </a:cubicBezTo>
                  <a:cubicBezTo>
                    <a:pt x="1" y="75"/>
                    <a:pt x="19" y="116"/>
                    <a:pt x="38" y="135"/>
                  </a:cubicBezTo>
                  <a:lnTo>
                    <a:pt x="190" y="190"/>
                  </a:lnTo>
                  <a:cubicBezTo>
                    <a:pt x="201" y="195"/>
                    <a:pt x="212" y="197"/>
                    <a:pt x="223" y="197"/>
                  </a:cubicBezTo>
                  <a:cubicBezTo>
                    <a:pt x="256" y="197"/>
                    <a:pt x="287" y="176"/>
                    <a:pt x="287" y="135"/>
                  </a:cubicBezTo>
                  <a:lnTo>
                    <a:pt x="306" y="93"/>
                  </a:lnTo>
                  <a:cubicBezTo>
                    <a:pt x="306" y="56"/>
                    <a:pt x="287" y="19"/>
                    <a:pt x="250" y="19"/>
                  </a:cubicBezTo>
                  <a:lnTo>
                    <a:pt x="75"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9"/>
            <p:cNvSpPr/>
            <p:nvPr/>
          </p:nvSpPr>
          <p:spPr>
            <a:xfrm>
              <a:off x="6903540" y="3924856"/>
              <a:ext cx="8076" cy="5159"/>
            </a:xfrm>
            <a:custGeom>
              <a:avLst/>
              <a:gdLst/>
              <a:ahLst/>
              <a:cxnLst/>
              <a:rect l="l" t="t" r="r" b="b"/>
              <a:pathLst>
                <a:path w="288" h="184" extrusionOk="0">
                  <a:moveTo>
                    <a:pt x="79" y="1"/>
                  </a:moveTo>
                  <a:cubicBezTo>
                    <a:pt x="56" y="1"/>
                    <a:pt x="19" y="24"/>
                    <a:pt x="19" y="42"/>
                  </a:cubicBezTo>
                  <a:cubicBezTo>
                    <a:pt x="1" y="79"/>
                    <a:pt x="19" y="98"/>
                    <a:pt x="38" y="116"/>
                  </a:cubicBezTo>
                  <a:lnTo>
                    <a:pt x="172" y="176"/>
                  </a:lnTo>
                  <a:cubicBezTo>
                    <a:pt x="183" y="181"/>
                    <a:pt x="194" y="183"/>
                    <a:pt x="204" y="183"/>
                  </a:cubicBezTo>
                  <a:cubicBezTo>
                    <a:pt x="232" y="183"/>
                    <a:pt x="255" y="166"/>
                    <a:pt x="269" y="139"/>
                  </a:cubicBezTo>
                  <a:lnTo>
                    <a:pt x="269" y="98"/>
                  </a:lnTo>
                  <a:cubicBezTo>
                    <a:pt x="287" y="61"/>
                    <a:pt x="250" y="24"/>
                    <a:pt x="232" y="24"/>
                  </a:cubicBezTo>
                  <a:lnTo>
                    <a:pt x="79"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9"/>
            <p:cNvSpPr/>
            <p:nvPr/>
          </p:nvSpPr>
          <p:spPr>
            <a:xfrm>
              <a:off x="6853937" y="3669636"/>
              <a:ext cx="10767" cy="15029"/>
            </a:xfrm>
            <a:custGeom>
              <a:avLst/>
              <a:gdLst/>
              <a:ahLst/>
              <a:cxnLst/>
              <a:rect l="l" t="t" r="r" b="b"/>
              <a:pathLst>
                <a:path w="384" h="536" extrusionOk="0">
                  <a:moveTo>
                    <a:pt x="0" y="0"/>
                  </a:moveTo>
                  <a:lnTo>
                    <a:pt x="0" y="0"/>
                  </a:lnTo>
                  <a:cubicBezTo>
                    <a:pt x="171" y="134"/>
                    <a:pt x="0" y="462"/>
                    <a:pt x="0" y="462"/>
                  </a:cubicBezTo>
                  <a:lnTo>
                    <a:pt x="324" y="536"/>
                  </a:lnTo>
                  <a:cubicBezTo>
                    <a:pt x="324" y="536"/>
                    <a:pt x="287" y="305"/>
                    <a:pt x="384" y="250"/>
                  </a:cubicBezTo>
                  <a:cubicBezTo>
                    <a:pt x="369" y="244"/>
                    <a:pt x="354" y="242"/>
                    <a:pt x="341" y="242"/>
                  </a:cubicBezTo>
                  <a:cubicBezTo>
                    <a:pt x="249" y="242"/>
                    <a:pt x="190" y="347"/>
                    <a:pt x="190" y="347"/>
                  </a:cubicBezTo>
                  <a:cubicBezTo>
                    <a:pt x="231" y="208"/>
                    <a:pt x="153" y="55"/>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9"/>
            <p:cNvSpPr/>
            <p:nvPr/>
          </p:nvSpPr>
          <p:spPr>
            <a:xfrm>
              <a:off x="6813896" y="3713294"/>
              <a:ext cx="12478" cy="20553"/>
            </a:xfrm>
            <a:custGeom>
              <a:avLst/>
              <a:gdLst/>
              <a:ahLst/>
              <a:cxnLst/>
              <a:rect l="l" t="t" r="r" b="b"/>
              <a:pathLst>
                <a:path w="445" h="733" extrusionOk="0">
                  <a:moveTo>
                    <a:pt x="213" y="0"/>
                  </a:moveTo>
                  <a:cubicBezTo>
                    <a:pt x="98" y="0"/>
                    <a:pt x="19" y="134"/>
                    <a:pt x="0" y="347"/>
                  </a:cubicBezTo>
                  <a:cubicBezTo>
                    <a:pt x="0" y="559"/>
                    <a:pt x="61" y="730"/>
                    <a:pt x="176" y="730"/>
                  </a:cubicBezTo>
                  <a:cubicBezTo>
                    <a:pt x="184" y="732"/>
                    <a:pt x="192" y="732"/>
                    <a:pt x="200" y="732"/>
                  </a:cubicBezTo>
                  <a:cubicBezTo>
                    <a:pt x="321" y="732"/>
                    <a:pt x="408" y="566"/>
                    <a:pt x="426" y="384"/>
                  </a:cubicBezTo>
                  <a:cubicBezTo>
                    <a:pt x="444" y="176"/>
                    <a:pt x="347" y="0"/>
                    <a:pt x="21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9"/>
            <p:cNvSpPr/>
            <p:nvPr/>
          </p:nvSpPr>
          <p:spPr>
            <a:xfrm>
              <a:off x="6869471" y="3734072"/>
              <a:ext cx="17918" cy="18310"/>
            </a:xfrm>
            <a:custGeom>
              <a:avLst/>
              <a:gdLst/>
              <a:ahLst/>
              <a:cxnLst/>
              <a:rect l="l" t="t" r="r" b="b"/>
              <a:pathLst>
                <a:path w="639" h="653" extrusionOk="0">
                  <a:moveTo>
                    <a:pt x="433" y="0"/>
                  </a:moveTo>
                  <a:cubicBezTo>
                    <a:pt x="339" y="0"/>
                    <a:pt x="224" y="76"/>
                    <a:pt x="139" y="202"/>
                  </a:cubicBezTo>
                  <a:cubicBezTo>
                    <a:pt x="24" y="377"/>
                    <a:pt x="1" y="567"/>
                    <a:pt x="98" y="627"/>
                  </a:cubicBezTo>
                  <a:cubicBezTo>
                    <a:pt x="123" y="644"/>
                    <a:pt x="151" y="652"/>
                    <a:pt x="180" y="652"/>
                  </a:cubicBezTo>
                  <a:cubicBezTo>
                    <a:pt x="281" y="652"/>
                    <a:pt x="396" y="555"/>
                    <a:pt x="486" y="433"/>
                  </a:cubicBezTo>
                  <a:cubicBezTo>
                    <a:pt x="601" y="262"/>
                    <a:pt x="638" y="105"/>
                    <a:pt x="523" y="31"/>
                  </a:cubicBezTo>
                  <a:cubicBezTo>
                    <a:pt x="497" y="10"/>
                    <a:pt x="466" y="0"/>
                    <a:pt x="43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9"/>
            <p:cNvSpPr/>
            <p:nvPr/>
          </p:nvSpPr>
          <p:spPr>
            <a:xfrm>
              <a:off x="6815073" y="3688647"/>
              <a:ext cx="73857" cy="84008"/>
            </a:xfrm>
            <a:custGeom>
              <a:avLst/>
              <a:gdLst/>
              <a:ahLst/>
              <a:cxnLst/>
              <a:rect l="l" t="t" r="r" b="b"/>
              <a:pathLst>
                <a:path w="2634" h="2996" extrusionOk="0">
                  <a:moveTo>
                    <a:pt x="1400" y="0"/>
                  </a:moveTo>
                  <a:cubicBezTo>
                    <a:pt x="873" y="0"/>
                    <a:pt x="342" y="426"/>
                    <a:pt x="134" y="1055"/>
                  </a:cubicBezTo>
                  <a:cubicBezTo>
                    <a:pt x="0" y="1919"/>
                    <a:pt x="92" y="2168"/>
                    <a:pt x="518" y="2843"/>
                  </a:cubicBezTo>
                  <a:cubicBezTo>
                    <a:pt x="555" y="2861"/>
                    <a:pt x="883" y="2977"/>
                    <a:pt x="998" y="2995"/>
                  </a:cubicBezTo>
                  <a:cubicBezTo>
                    <a:pt x="1077" y="2977"/>
                    <a:pt x="1132" y="2958"/>
                    <a:pt x="1192" y="2940"/>
                  </a:cubicBezTo>
                  <a:cubicBezTo>
                    <a:pt x="1807" y="2727"/>
                    <a:pt x="2019" y="2496"/>
                    <a:pt x="2384" y="1803"/>
                  </a:cubicBezTo>
                  <a:cubicBezTo>
                    <a:pt x="2384" y="1785"/>
                    <a:pt x="2384" y="1785"/>
                    <a:pt x="2403" y="1766"/>
                  </a:cubicBezTo>
                  <a:cubicBezTo>
                    <a:pt x="2634" y="1013"/>
                    <a:pt x="2329" y="246"/>
                    <a:pt x="1710" y="52"/>
                  </a:cubicBezTo>
                  <a:cubicBezTo>
                    <a:pt x="1608" y="17"/>
                    <a:pt x="1504" y="0"/>
                    <a:pt x="1400"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9"/>
            <p:cNvSpPr/>
            <p:nvPr/>
          </p:nvSpPr>
          <p:spPr>
            <a:xfrm>
              <a:off x="6836047" y="3757064"/>
              <a:ext cx="10795" cy="3785"/>
            </a:xfrm>
            <a:custGeom>
              <a:avLst/>
              <a:gdLst/>
              <a:ahLst/>
              <a:cxnLst/>
              <a:rect l="l" t="t" r="r" b="b"/>
              <a:pathLst>
                <a:path w="385" h="135" extrusionOk="0">
                  <a:moveTo>
                    <a:pt x="1" y="1"/>
                  </a:moveTo>
                  <a:lnTo>
                    <a:pt x="1" y="19"/>
                  </a:lnTo>
                  <a:cubicBezTo>
                    <a:pt x="79" y="75"/>
                    <a:pt x="195" y="135"/>
                    <a:pt x="366" y="135"/>
                  </a:cubicBezTo>
                  <a:lnTo>
                    <a:pt x="384" y="135"/>
                  </a:lnTo>
                  <a:lnTo>
                    <a:pt x="384" y="116"/>
                  </a:lnTo>
                  <a:cubicBezTo>
                    <a:pt x="195" y="116"/>
                    <a:pt x="79" y="56"/>
                    <a:pt x="19"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9"/>
            <p:cNvSpPr/>
            <p:nvPr/>
          </p:nvSpPr>
          <p:spPr>
            <a:xfrm>
              <a:off x="6837730" y="3760822"/>
              <a:ext cx="5356" cy="2103"/>
            </a:xfrm>
            <a:custGeom>
              <a:avLst/>
              <a:gdLst/>
              <a:ahLst/>
              <a:cxnLst/>
              <a:rect l="l" t="t" r="r" b="b"/>
              <a:pathLst>
                <a:path w="191" h="75" extrusionOk="0">
                  <a:moveTo>
                    <a:pt x="1" y="1"/>
                  </a:moveTo>
                  <a:lnTo>
                    <a:pt x="1" y="19"/>
                  </a:lnTo>
                  <a:cubicBezTo>
                    <a:pt x="1" y="19"/>
                    <a:pt x="56" y="75"/>
                    <a:pt x="190" y="75"/>
                  </a:cubicBezTo>
                  <a:lnTo>
                    <a:pt x="190" y="56"/>
                  </a:lnTo>
                  <a:cubicBezTo>
                    <a:pt x="56" y="56"/>
                    <a:pt x="1" y="1"/>
                    <a:pt x="1"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9"/>
            <p:cNvSpPr/>
            <p:nvPr/>
          </p:nvSpPr>
          <p:spPr>
            <a:xfrm>
              <a:off x="6831252" y="3725211"/>
              <a:ext cx="12983" cy="4823"/>
            </a:xfrm>
            <a:custGeom>
              <a:avLst/>
              <a:gdLst/>
              <a:ahLst/>
              <a:cxnLst/>
              <a:rect l="l" t="t" r="r" b="b"/>
              <a:pathLst>
                <a:path w="463" h="172" extrusionOk="0">
                  <a:moveTo>
                    <a:pt x="1" y="0"/>
                  </a:moveTo>
                  <a:cubicBezTo>
                    <a:pt x="19" y="19"/>
                    <a:pt x="56" y="37"/>
                    <a:pt x="75" y="56"/>
                  </a:cubicBezTo>
                  <a:cubicBezTo>
                    <a:pt x="135" y="97"/>
                    <a:pt x="190" y="134"/>
                    <a:pt x="250" y="153"/>
                  </a:cubicBezTo>
                  <a:lnTo>
                    <a:pt x="269" y="153"/>
                  </a:lnTo>
                  <a:cubicBezTo>
                    <a:pt x="287" y="153"/>
                    <a:pt x="324" y="171"/>
                    <a:pt x="366" y="171"/>
                  </a:cubicBezTo>
                  <a:cubicBezTo>
                    <a:pt x="384" y="171"/>
                    <a:pt x="421" y="153"/>
                    <a:pt x="463" y="153"/>
                  </a:cubicBezTo>
                  <a:lnTo>
                    <a:pt x="366" y="153"/>
                  </a:lnTo>
                  <a:cubicBezTo>
                    <a:pt x="324" y="153"/>
                    <a:pt x="287" y="134"/>
                    <a:pt x="269" y="134"/>
                  </a:cubicBezTo>
                  <a:cubicBezTo>
                    <a:pt x="209" y="116"/>
                    <a:pt x="153" y="74"/>
                    <a:pt x="93" y="37"/>
                  </a:cubicBezTo>
                  <a:cubicBezTo>
                    <a:pt x="56" y="19"/>
                    <a:pt x="38" y="19"/>
                    <a:pt x="1"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9"/>
            <p:cNvSpPr/>
            <p:nvPr/>
          </p:nvSpPr>
          <p:spPr>
            <a:xfrm>
              <a:off x="6855002" y="3733259"/>
              <a:ext cx="15674" cy="4402"/>
            </a:xfrm>
            <a:custGeom>
              <a:avLst/>
              <a:gdLst/>
              <a:ahLst/>
              <a:cxnLst/>
              <a:rect l="l" t="t" r="r" b="b"/>
              <a:pathLst>
                <a:path w="559" h="157" extrusionOk="0">
                  <a:moveTo>
                    <a:pt x="0" y="0"/>
                  </a:moveTo>
                  <a:cubicBezTo>
                    <a:pt x="37" y="19"/>
                    <a:pt x="55" y="42"/>
                    <a:pt x="78" y="60"/>
                  </a:cubicBezTo>
                  <a:cubicBezTo>
                    <a:pt x="96" y="78"/>
                    <a:pt x="133" y="97"/>
                    <a:pt x="152" y="115"/>
                  </a:cubicBezTo>
                  <a:cubicBezTo>
                    <a:pt x="230" y="134"/>
                    <a:pt x="286" y="157"/>
                    <a:pt x="364" y="157"/>
                  </a:cubicBezTo>
                  <a:lnTo>
                    <a:pt x="558" y="157"/>
                  </a:lnTo>
                  <a:cubicBezTo>
                    <a:pt x="540" y="157"/>
                    <a:pt x="498" y="134"/>
                    <a:pt x="461" y="134"/>
                  </a:cubicBezTo>
                  <a:lnTo>
                    <a:pt x="364" y="134"/>
                  </a:lnTo>
                  <a:cubicBezTo>
                    <a:pt x="286" y="115"/>
                    <a:pt x="230" y="115"/>
                    <a:pt x="170" y="97"/>
                  </a:cubicBezTo>
                  <a:cubicBezTo>
                    <a:pt x="133" y="78"/>
                    <a:pt x="115" y="78"/>
                    <a:pt x="96" y="60"/>
                  </a:cubicBezTo>
                  <a:cubicBezTo>
                    <a:pt x="55" y="42"/>
                    <a:pt x="37" y="19"/>
                    <a:pt x="0"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9"/>
            <p:cNvSpPr/>
            <p:nvPr/>
          </p:nvSpPr>
          <p:spPr>
            <a:xfrm>
              <a:off x="6826345" y="3716855"/>
              <a:ext cx="20497" cy="6702"/>
            </a:xfrm>
            <a:custGeom>
              <a:avLst/>
              <a:gdLst/>
              <a:ahLst/>
              <a:cxnLst/>
              <a:rect l="l" t="t" r="r" b="b"/>
              <a:pathLst>
                <a:path w="731" h="239" extrusionOk="0">
                  <a:moveTo>
                    <a:pt x="101" y="0"/>
                  </a:moveTo>
                  <a:cubicBezTo>
                    <a:pt x="52" y="0"/>
                    <a:pt x="14" y="22"/>
                    <a:pt x="0" y="67"/>
                  </a:cubicBezTo>
                  <a:lnTo>
                    <a:pt x="231" y="141"/>
                  </a:lnTo>
                  <a:cubicBezTo>
                    <a:pt x="291" y="164"/>
                    <a:pt x="347" y="183"/>
                    <a:pt x="407" y="201"/>
                  </a:cubicBezTo>
                  <a:lnTo>
                    <a:pt x="499" y="220"/>
                  </a:lnTo>
                  <a:lnTo>
                    <a:pt x="522" y="238"/>
                  </a:lnTo>
                  <a:lnTo>
                    <a:pt x="596" y="238"/>
                  </a:lnTo>
                  <a:cubicBezTo>
                    <a:pt x="675" y="238"/>
                    <a:pt x="730" y="183"/>
                    <a:pt x="730" y="123"/>
                  </a:cubicBezTo>
                  <a:lnTo>
                    <a:pt x="522" y="123"/>
                  </a:lnTo>
                  <a:lnTo>
                    <a:pt x="462" y="104"/>
                  </a:lnTo>
                  <a:lnTo>
                    <a:pt x="384" y="86"/>
                  </a:lnTo>
                  <a:lnTo>
                    <a:pt x="153" y="7"/>
                  </a:lnTo>
                  <a:cubicBezTo>
                    <a:pt x="134" y="3"/>
                    <a:pt x="117" y="0"/>
                    <a:pt x="101" y="0"/>
                  </a:cubicBez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9"/>
            <p:cNvSpPr/>
            <p:nvPr/>
          </p:nvSpPr>
          <p:spPr>
            <a:xfrm>
              <a:off x="6816111" y="3679197"/>
              <a:ext cx="77222" cy="58996"/>
            </a:xfrm>
            <a:custGeom>
              <a:avLst/>
              <a:gdLst/>
              <a:ahLst/>
              <a:cxnLst/>
              <a:rect l="l" t="t" r="r" b="b"/>
              <a:pathLst>
                <a:path w="2754" h="2104" extrusionOk="0">
                  <a:moveTo>
                    <a:pt x="1133" y="1"/>
                  </a:moveTo>
                  <a:cubicBezTo>
                    <a:pt x="968" y="1"/>
                    <a:pt x="759" y="33"/>
                    <a:pt x="518" y="140"/>
                  </a:cubicBezTo>
                  <a:cubicBezTo>
                    <a:pt x="134" y="523"/>
                    <a:pt x="0" y="1022"/>
                    <a:pt x="79" y="1447"/>
                  </a:cubicBezTo>
                  <a:lnTo>
                    <a:pt x="79" y="1466"/>
                  </a:lnTo>
                  <a:cubicBezTo>
                    <a:pt x="94" y="1450"/>
                    <a:pt x="354" y="878"/>
                    <a:pt x="1017" y="878"/>
                  </a:cubicBezTo>
                  <a:cubicBezTo>
                    <a:pt x="1143" y="878"/>
                    <a:pt x="1285" y="899"/>
                    <a:pt x="1442" y="948"/>
                  </a:cubicBezTo>
                  <a:cubicBezTo>
                    <a:pt x="1617" y="1678"/>
                    <a:pt x="2310" y="1392"/>
                    <a:pt x="2366" y="2103"/>
                  </a:cubicBezTo>
                  <a:cubicBezTo>
                    <a:pt x="2366" y="2103"/>
                    <a:pt x="2426" y="2043"/>
                    <a:pt x="2504" y="1946"/>
                  </a:cubicBezTo>
                  <a:cubicBezTo>
                    <a:pt x="2620" y="1775"/>
                    <a:pt x="2754" y="1507"/>
                    <a:pt x="2754" y="1138"/>
                  </a:cubicBezTo>
                  <a:cubicBezTo>
                    <a:pt x="2754" y="967"/>
                    <a:pt x="2712" y="736"/>
                    <a:pt x="2597" y="505"/>
                  </a:cubicBezTo>
                  <a:cubicBezTo>
                    <a:pt x="2158" y="121"/>
                    <a:pt x="1557" y="79"/>
                    <a:pt x="1539" y="79"/>
                  </a:cubicBezTo>
                  <a:cubicBezTo>
                    <a:pt x="1539" y="79"/>
                    <a:pt x="1389" y="1"/>
                    <a:pt x="1133"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9"/>
            <p:cNvSpPr/>
            <p:nvPr/>
          </p:nvSpPr>
          <p:spPr>
            <a:xfrm>
              <a:off x="6840982" y="3733230"/>
              <a:ext cx="5860" cy="15198"/>
            </a:xfrm>
            <a:custGeom>
              <a:avLst/>
              <a:gdLst/>
              <a:ahLst/>
              <a:cxnLst/>
              <a:rect l="l" t="t" r="r" b="b"/>
              <a:pathLst>
                <a:path w="209" h="542" extrusionOk="0">
                  <a:moveTo>
                    <a:pt x="208" y="1"/>
                  </a:moveTo>
                  <a:lnTo>
                    <a:pt x="208" y="1"/>
                  </a:lnTo>
                  <a:cubicBezTo>
                    <a:pt x="208" y="1"/>
                    <a:pt x="56" y="347"/>
                    <a:pt x="0" y="541"/>
                  </a:cubicBezTo>
                  <a:lnTo>
                    <a:pt x="208" y="1"/>
                  </a:ln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9"/>
            <p:cNvSpPr/>
            <p:nvPr/>
          </p:nvSpPr>
          <p:spPr>
            <a:xfrm>
              <a:off x="6840982" y="3733230"/>
              <a:ext cx="5860" cy="15198"/>
            </a:xfrm>
            <a:custGeom>
              <a:avLst/>
              <a:gdLst/>
              <a:ahLst/>
              <a:cxnLst/>
              <a:rect l="l" t="t" r="r" b="b"/>
              <a:pathLst>
                <a:path w="209" h="542" extrusionOk="0">
                  <a:moveTo>
                    <a:pt x="208" y="1"/>
                  </a:moveTo>
                  <a:lnTo>
                    <a:pt x="208" y="1"/>
                  </a:lnTo>
                  <a:cubicBezTo>
                    <a:pt x="171" y="79"/>
                    <a:pt x="134" y="176"/>
                    <a:pt x="93" y="273"/>
                  </a:cubicBezTo>
                  <a:cubicBezTo>
                    <a:pt x="56" y="347"/>
                    <a:pt x="19" y="444"/>
                    <a:pt x="0" y="541"/>
                  </a:cubicBezTo>
                  <a:cubicBezTo>
                    <a:pt x="37" y="444"/>
                    <a:pt x="74" y="366"/>
                    <a:pt x="116" y="273"/>
                  </a:cubicBezTo>
                  <a:cubicBezTo>
                    <a:pt x="153" y="176"/>
                    <a:pt x="190" y="98"/>
                    <a:pt x="208"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9"/>
            <p:cNvSpPr/>
            <p:nvPr/>
          </p:nvSpPr>
          <p:spPr>
            <a:xfrm>
              <a:off x="6837758" y="3748568"/>
              <a:ext cx="9197" cy="4206"/>
            </a:xfrm>
            <a:custGeom>
              <a:avLst/>
              <a:gdLst/>
              <a:ahLst/>
              <a:cxnLst/>
              <a:rect l="l" t="t" r="r" b="b"/>
              <a:pathLst>
                <a:path w="328" h="150" extrusionOk="0">
                  <a:moveTo>
                    <a:pt x="100" y="1"/>
                  </a:moveTo>
                  <a:cubicBezTo>
                    <a:pt x="1" y="1"/>
                    <a:pt x="70" y="115"/>
                    <a:pt x="152" y="147"/>
                  </a:cubicBezTo>
                  <a:cubicBezTo>
                    <a:pt x="160" y="149"/>
                    <a:pt x="169" y="150"/>
                    <a:pt x="178" y="150"/>
                  </a:cubicBezTo>
                  <a:cubicBezTo>
                    <a:pt x="252" y="150"/>
                    <a:pt x="328" y="83"/>
                    <a:pt x="171" y="13"/>
                  </a:cubicBezTo>
                  <a:cubicBezTo>
                    <a:pt x="141" y="4"/>
                    <a:pt x="118" y="1"/>
                    <a:pt x="100"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9"/>
            <p:cNvSpPr/>
            <p:nvPr/>
          </p:nvSpPr>
          <p:spPr>
            <a:xfrm>
              <a:off x="6822055" y="3732109"/>
              <a:ext cx="18955" cy="11721"/>
            </a:xfrm>
            <a:custGeom>
              <a:avLst/>
              <a:gdLst/>
              <a:ahLst/>
              <a:cxnLst/>
              <a:rect l="l" t="t" r="r" b="b"/>
              <a:pathLst>
                <a:path w="676" h="418" extrusionOk="0">
                  <a:moveTo>
                    <a:pt x="307" y="0"/>
                  </a:moveTo>
                  <a:cubicBezTo>
                    <a:pt x="171" y="0"/>
                    <a:pt x="35" y="55"/>
                    <a:pt x="19" y="156"/>
                  </a:cubicBezTo>
                  <a:cubicBezTo>
                    <a:pt x="1" y="272"/>
                    <a:pt x="135" y="387"/>
                    <a:pt x="306" y="406"/>
                  </a:cubicBezTo>
                  <a:cubicBezTo>
                    <a:pt x="335" y="414"/>
                    <a:pt x="364" y="417"/>
                    <a:pt x="393" y="417"/>
                  </a:cubicBezTo>
                  <a:cubicBezTo>
                    <a:pt x="516" y="417"/>
                    <a:pt x="622" y="351"/>
                    <a:pt x="652" y="272"/>
                  </a:cubicBezTo>
                  <a:cubicBezTo>
                    <a:pt x="675" y="156"/>
                    <a:pt x="537" y="41"/>
                    <a:pt x="366" y="4"/>
                  </a:cubicBezTo>
                  <a:cubicBezTo>
                    <a:pt x="346" y="1"/>
                    <a:pt x="327" y="0"/>
                    <a:pt x="30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9"/>
            <p:cNvSpPr/>
            <p:nvPr/>
          </p:nvSpPr>
          <p:spPr>
            <a:xfrm>
              <a:off x="6851217" y="3740829"/>
              <a:ext cx="18282" cy="13459"/>
            </a:xfrm>
            <a:custGeom>
              <a:avLst/>
              <a:gdLst/>
              <a:ahLst/>
              <a:cxnLst/>
              <a:rect l="l" t="t" r="r" b="b"/>
              <a:pathLst>
                <a:path w="652" h="480" extrusionOk="0">
                  <a:moveTo>
                    <a:pt x="210" y="1"/>
                  </a:moveTo>
                  <a:cubicBezTo>
                    <a:pt x="147" y="1"/>
                    <a:pt x="93" y="21"/>
                    <a:pt x="56" y="58"/>
                  </a:cubicBezTo>
                  <a:cubicBezTo>
                    <a:pt x="0" y="155"/>
                    <a:pt x="56" y="307"/>
                    <a:pt x="213" y="404"/>
                  </a:cubicBezTo>
                  <a:cubicBezTo>
                    <a:pt x="283" y="455"/>
                    <a:pt x="364" y="480"/>
                    <a:pt x="434" y="480"/>
                  </a:cubicBezTo>
                  <a:cubicBezTo>
                    <a:pt x="496" y="480"/>
                    <a:pt x="549" y="460"/>
                    <a:pt x="578" y="423"/>
                  </a:cubicBezTo>
                  <a:cubicBezTo>
                    <a:pt x="652" y="326"/>
                    <a:pt x="578" y="173"/>
                    <a:pt x="444" y="76"/>
                  </a:cubicBezTo>
                  <a:cubicBezTo>
                    <a:pt x="361" y="25"/>
                    <a:pt x="280" y="1"/>
                    <a:pt x="21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9"/>
            <p:cNvSpPr/>
            <p:nvPr/>
          </p:nvSpPr>
          <p:spPr>
            <a:xfrm>
              <a:off x="6827383" y="3810397"/>
              <a:ext cx="15702" cy="8300"/>
            </a:xfrm>
            <a:custGeom>
              <a:avLst/>
              <a:gdLst/>
              <a:ahLst/>
              <a:cxnLst/>
              <a:rect l="l" t="t" r="r" b="b"/>
              <a:pathLst>
                <a:path w="560" h="296" extrusionOk="0">
                  <a:moveTo>
                    <a:pt x="40" y="1"/>
                  </a:moveTo>
                  <a:cubicBezTo>
                    <a:pt x="15" y="1"/>
                    <a:pt x="0" y="3"/>
                    <a:pt x="0" y="3"/>
                  </a:cubicBezTo>
                  <a:lnTo>
                    <a:pt x="194" y="178"/>
                  </a:lnTo>
                  <a:cubicBezTo>
                    <a:pt x="194" y="197"/>
                    <a:pt x="347" y="294"/>
                    <a:pt x="347" y="294"/>
                  </a:cubicBezTo>
                  <a:cubicBezTo>
                    <a:pt x="347" y="294"/>
                    <a:pt x="363" y="296"/>
                    <a:pt x="386" y="296"/>
                  </a:cubicBezTo>
                  <a:cubicBezTo>
                    <a:pt x="437" y="296"/>
                    <a:pt x="521" y="287"/>
                    <a:pt x="559" y="234"/>
                  </a:cubicBezTo>
                  <a:cubicBezTo>
                    <a:pt x="364" y="24"/>
                    <a:pt x="131" y="1"/>
                    <a:pt x="40" y="1"/>
                  </a:cubicBezTo>
                  <a:close/>
                </a:path>
              </a:pathLst>
            </a:custGeom>
            <a:solidFill>
              <a:srgbClr val="F97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9"/>
            <p:cNvSpPr/>
            <p:nvPr/>
          </p:nvSpPr>
          <p:spPr>
            <a:xfrm>
              <a:off x="6815578" y="3810593"/>
              <a:ext cx="35134" cy="26834"/>
            </a:xfrm>
            <a:custGeom>
              <a:avLst/>
              <a:gdLst/>
              <a:ahLst/>
              <a:cxnLst/>
              <a:rect l="l" t="t" r="r" b="b"/>
              <a:pathLst>
                <a:path w="1253" h="957" extrusionOk="0">
                  <a:moveTo>
                    <a:pt x="1221" y="0"/>
                  </a:moveTo>
                  <a:cubicBezTo>
                    <a:pt x="1211" y="0"/>
                    <a:pt x="1202" y="5"/>
                    <a:pt x="1193" y="14"/>
                  </a:cubicBezTo>
                  <a:lnTo>
                    <a:pt x="19" y="901"/>
                  </a:lnTo>
                  <a:cubicBezTo>
                    <a:pt x="1" y="901"/>
                    <a:pt x="1" y="920"/>
                    <a:pt x="19" y="938"/>
                  </a:cubicBezTo>
                  <a:cubicBezTo>
                    <a:pt x="19" y="957"/>
                    <a:pt x="38" y="957"/>
                    <a:pt x="56" y="957"/>
                  </a:cubicBezTo>
                  <a:lnTo>
                    <a:pt x="1230" y="74"/>
                  </a:lnTo>
                  <a:cubicBezTo>
                    <a:pt x="1253" y="56"/>
                    <a:pt x="1253" y="33"/>
                    <a:pt x="1253" y="14"/>
                  </a:cubicBezTo>
                  <a:cubicBezTo>
                    <a:pt x="1241" y="5"/>
                    <a:pt x="1231" y="0"/>
                    <a:pt x="1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9"/>
            <p:cNvSpPr/>
            <p:nvPr/>
          </p:nvSpPr>
          <p:spPr>
            <a:xfrm>
              <a:off x="6847460" y="3801424"/>
              <a:ext cx="15057" cy="12674"/>
            </a:xfrm>
            <a:custGeom>
              <a:avLst/>
              <a:gdLst/>
              <a:ahLst/>
              <a:cxnLst/>
              <a:rect l="l" t="t" r="r" b="b"/>
              <a:pathLst>
                <a:path w="537" h="452" extrusionOk="0">
                  <a:moveTo>
                    <a:pt x="331" y="0"/>
                  </a:moveTo>
                  <a:cubicBezTo>
                    <a:pt x="273" y="0"/>
                    <a:pt x="210" y="25"/>
                    <a:pt x="153" y="73"/>
                  </a:cubicBezTo>
                  <a:cubicBezTo>
                    <a:pt x="37" y="152"/>
                    <a:pt x="0" y="286"/>
                    <a:pt x="56" y="383"/>
                  </a:cubicBezTo>
                  <a:cubicBezTo>
                    <a:pt x="95" y="429"/>
                    <a:pt x="148" y="452"/>
                    <a:pt x="206" y="452"/>
                  </a:cubicBezTo>
                  <a:cubicBezTo>
                    <a:pt x="264" y="452"/>
                    <a:pt x="326" y="429"/>
                    <a:pt x="384" y="383"/>
                  </a:cubicBezTo>
                  <a:cubicBezTo>
                    <a:pt x="499" y="304"/>
                    <a:pt x="536" y="152"/>
                    <a:pt x="481" y="73"/>
                  </a:cubicBezTo>
                  <a:cubicBezTo>
                    <a:pt x="441" y="25"/>
                    <a:pt x="388" y="0"/>
                    <a:pt x="33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9"/>
            <p:cNvSpPr/>
            <p:nvPr/>
          </p:nvSpPr>
          <p:spPr>
            <a:xfrm>
              <a:off x="6855479" y="3799713"/>
              <a:ext cx="8188" cy="9730"/>
            </a:xfrm>
            <a:custGeom>
              <a:avLst/>
              <a:gdLst/>
              <a:ahLst/>
              <a:cxnLst/>
              <a:rect l="l" t="t" r="r" b="b"/>
              <a:pathLst>
                <a:path w="292" h="347" extrusionOk="0">
                  <a:moveTo>
                    <a:pt x="1" y="0"/>
                  </a:moveTo>
                  <a:lnTo>
                    <a:pt x="250" y="347"/>
                  </a:lnTo>
                  <a:cubicBezTo>
                    <a:pt x="292" y="250"/>
                    <a:pt x="292" y="153"/>
                    <a:pt x="250" y="97"/>
                  </a:cubicBezTo>
                  <a:cubicBezTo>
                    <a:pt x="195" y="19"/>
                    <a:pt x="98" y="0"/>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9"/>
            <p:cNvSpPr/>
            <p:nvPr/>
          </p:nvSpPr>
          <p:spPr>
            <a:xfrm>
              <a:off x="6851217" y="3800218"/>
              <a:ext cx="10767" cy="12983"/>
            </a:xfrm>
            <a:custGeom>
              <a:avLst/>
              <a:gdLst/>
              <a:ahLst/>
              <a:cxnLst/>
              <a:rect l="l" t="t" r="r" b="b"/>
              <a:pathLst>
                <a:path w="384" h="463" extrusionOk="0">
                  <a:moveTo>
                    <a:pt x="116" y="1"/>
                  </a:moveTo>
                  <a:cubicBezTo>
                    <a:pt x="74" y="1"/>
                    <a:pt x="37" y="19"/>
                    <a:pt x="0" y="38"/>
                  </a:cubicBezTo>
                  <a:lnTo>
                    <a:pt x="305" y="463"/>
                  </a:lnTo>
                  <a:cubicBezTo>
                    <a:pt x="347" y="426"/>
                    <a:pt x="365" y="403"/>
                    <a:pt x="384" y="366"/>
                  </a:cubicBezTo>
                  <a:lnTo>
                    <a:pt x="11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9"/>
            <p:cNvSpPr/>
            <p:nvPr/>
          </p:nvSpPr>
          <p:spPr>
            <a:xfrm>
              <a:off x="6845777" y="3805658"/>
              <a:ext cx="9225" cy="10150"/>
            </a:xfrm>
            <a:custGeom>
              <a:avLst/>
              <a:gdLst/>
              <a:ahLst/>
              <a:cxnLst/>
              <a:rect l="l" t="t" r="r" b="b"/>
              <a:pathLst>
                <a:path w="329" h="362" extrusionOk="0">
                  <a:moveTo>
                    <a:pt x="60" y="1"/>
                  </a:moveTo>
                  <a:cubicBezTo>
                    <a:pt x="19" y="75"/>
                    <a:pt x="0" y="190"/>
                    <a:pt x="60" y="269"/>
                  </a:cubicBezTo>
                  <a:cubicBezTo>
                    <a:pt x="101" y="326"/>
                    <a:pt x="174" y="362"/>
                    <a:pt x="249" y="362"/>
                  </a:cubicBezTo>
                  <a:cubicBezTo>
                    <a:pt x="275" y="362"/>
                    <a:pt x="302" y="357"/>
                    <a:pt x="328" y="347"/>
                  </a:cubicBezTo>
                  <a:lnTo>
                    <a:pt x="6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9"/>
            <p:cNvSpPr/>
            <p:nvPr/>
          </p:nvSpPr>
          <p:spPr>
            <a:xfrm>
              <a:off x="6848497" y="3801788"/>
              <a:ext cx="10767" cy="13627"/>
            </a:xfrm>
            <a:custGeom>
              <a:avLst/>
              <a:gdLst/>
              <a:ahLst/>
              <a:cxnLst/>
              <a:rect l="l" t="t" r="r" b="b"/>
              <a:pathLst>
                <a:path w="384" h="486" extrusionOk="0">
                  <a:moveTo>
                    <a:pt x="79" y="0"/>
                  </a:moveTo>
                  <a:cubicBezTo>
                    <a:pt x="37" y="42"/>
                    <a:pt x="19" y="60"/>
                    <a:pt x="0" y="97"/>
                  </a:cubicBezTo>
                  <a:lnTo>
                    <a:pt x="287" y="485"/>
                  </a:lnTo>
                  <a:cubicBezTo>
                    <a:pt x="310" y="462"/>
                    <a:pt x="347" y="444"/>
                    <a:pt x="384" y="425"/>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9"/>
            <p:cNvSpPr/>
            <p:nvPr/>
          </p:nvSpPr>
          <p:spPr>
            <a:xfrm>
              <a:off x="6821551" y="3810397"/>
              <a:ext cx="21535" cy="22124"/>
            </a:xfrm>
            <a:custGeom>
              <a:avLst/>
              <a:gdLst/>
              <a:ahLst/>
              <a:cxnLst/>
              <a:rect l="l" t="t" r="r" b="b"/>
              <a:pathLst>
                <a:path w="768" h="789" extrusionOk="0">
                  <a:moveTo>
                    <a:pt x="116" y="0"/>
                  </a:moveTo>
                  <a:cubicBezTo>
                    <a:pt x="96" y="0"/>
                    <a:pt x="76" y="1"/>
                    <a:pt x="56" y="3"/>
                  </a:cubicBezTo>
                  <a:lnTo>
                    <a:pt x="0" y="3"/>
                  </a:lnTo>
                  <a:cubicBezTo>
                    <a:pt x="0" y="3"/>
                    <a:pt x="171" y="483"/>
                    <a:pt x="153" y="774"/>
                  </a:cubicBezTo>
                  <a:cubicBezTo>
                    <a:pt x="162" y="783"/>
                    <a:pt x="176" y="788"/>
                    <a:pt x="192" y="788"/>
                  </a:cubicBezTo>
                  <a:cubicBezTo>
                    <a:pt x="209" y="788"/>
                    <a:pt x="229" y="783"/>
                    <a:pt x="250" y="774"/>
                  </a:cubicBezTo>
                  <a:cubicBezTo>
                    <a:pt x="305" y="774"/>
                    <a:pt x="347" y="733"/>
                    <a:pt x="365" y="677"/>
                  </a:cubicBezTo>
                  <a:lnTo>
                    <a:pt x="402" y="640"/>
                  </a:lnTo>
                  <a:cubicBezTo>
                    <a:pt x="439" y="599"/>
                    <a:pt x="481" y="562"/>
                    <a:pt x="499" y="502"/>
                  </a:cubicBezTo>
                  <a:cubicBezTo>
                    <a:pt x="505" y="509"/>
                    <a:pt x="512" y="511"/>
                    <a:pt x="520" y="511"/>
                  </a:cubicBezTo>
                  <a:cubicBezTo>
                    <a:pt x="538" y="511"/>
                    <a:pt x="561" y="496"/>
                    <a:pt x="578" y="483"/>
                  </a:cubicBezTo>
                  <a:lnTo>
                    <a:pt x="615" y="465"/>
                  </a:lnTo>
                  <a:cubicBezTo>
                    <a:pt x="633" y="446"/>
                    <a:pt x="633" y="428"/>
                    <a:pt x="615" y="409"/>
                  </a:cubicBezTo>
                  <a:lnTo>
                    <a:pt x="481" y="294"/>
                  </a:lnTo>
                  <a:lnTo>
                    <a:pt x="481" y="294"/>
                  </a:lnTo>
                  <a:lnTo>
                    <a:pt x="633" y="386"/>
                  </a:lnTo>
                  <a:cubicBezTo>
                    <a:pt x="642" y="398"/>
                    <a:pt x="657" y="403"/>
                    <a:pt x="672" y="403"/>
                  </a:cubicBezTo>
                  <a:cubicBezTo>
                    <a:pt x="687" y="403"/>
                    <a:pt x="702" y="398"/>
                    <a:pt x="712" y="386"/>
                  </a:cubicBezTo>
                  <a:lnTo>
                    <a:pt x="730" y="368"/>
                  </a:lnTo>
                  <a:cubicBezTo>
                    <a:pt x="749" y="368"/>
                    <a:pt x="767" y="331"/>
                    <a:pt x="749" y="312"/>
                  </a:cubicBezTo>
                  <a:cubicBezTo>
                    <a:pt x="730" y="294"/>
                    <a:pt x="730" y="294"/>
                    <a:pt x="712" y="271"/>
                  </a:cubicBezTo>
                  <a:cubicBezTo>
                    <a:pt x="550" y="96"/>
                    <a:pt x="342" y="0"/>
                    <a:pt x="116"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9"/>
            <p:cNvSpPr/>
            <p:nvPr/>
          </p:nvSpPr>
          <p:spPr>
            <a:xfrm>
              <a:off x="6810138" y="3810453"/>
              <a:ext cx="25432" cy="21703"/>
            </a:xfrm>
            <a:custGeom>
              <a:avLst/>
              <a:gdLst/>
              <a:ahLst/>
              <a:cxnLst/>
              <a:rect l="l" t="t" r="r" b="b"/>
              <a:pathLst>
                <a:path w="907" h="774" extrusionOk="0">
                  <a:moveTo>
                    <a:pt x="407" y="1"/>
                  </a:moveTo>
                  <a:cubicBezTo>
                    <a:pt x="195" y="1"/>
                    <a:pt x="0" y="135"/>
                    <a:pt x="0" y="135"/>
                  </a:cubicBezTo>
                  <a:lnTo>
                    <a:pt x="98" y="638"/>
                  </a:lnTo>
                  <a:cubicBezTo>
                    <a:pt x="98" y="638"/>
                    <a:pt x="389" y="774"/>
                    <a:pt x="535" y="774"/>
                  </a:cubicBezTo>
                  <a:cubicBezTo>
                    <a:pt x="544" y="774"/>
                    <a:pt x="552" y="773"/>
                    <a:pt x="560" y="772"/>
                  </a:cubicBezTo>
                  <a:cubicBezTo>
                    <a:pt x="638" y="772"/>
                    <a:pt x="712" y="712"/>
                    <a:pt x="754" y="638"/>
                  </a:cubicBezTo>
                  <a:lnTo>
                    <a:pt x="772" y="597"/>
                  </a:lnTo>
                  <a:cubicBezTo>
                    <a:pt x="906" y="329"/>
                    <a:pt x="731" y="19"/>
                    <a:pt x="444" y="1"/>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9"/>
            <p:cNvSpPr/>
            <p:nvPr/>
          </p:nvSpPr>
          <p:spPr>
            <a:xfrm>
              <a:off x="6853320" y="3806191"/>
              <a:ext cx="32386" cy="95252"/>
            </a:xfrm>
            <a:custGeom>
              <a:avLst/>
              <a:gdLst/>
              <a:ahLst/>
              <a:cxnLst/>
              <a:rect l="l" t="t" r="r" b="b"/>
              <a:pathLst>
                <a:path w="1155" h="3397" extrusionOk="0">
                  <a:moveTo>
                    <a:pt x="369" y="0"/>
                  </a:moveTo>
                  <a:cubicBezTo>
                    <a:pt x="327" y="0"/>
                    <a:pt x="309" y="37"/>
                    <a:pt x="346" y="56"/>
                  </a:cubicBezTo>
                  <a:cubicBezTo>
                    <a:pt x="540" y="190"/>
                    <a:pt x="692" y="402"/>
                    <a:pt x="771" y="633"/>
                  </a:cubicBezTo>
                  <a:cubicBezTo>
                    <a:pt x="886" y="906"/>
                    <a:pt x="886" y="1211"/>
                    <a:pt x="789" y="1502"/>
                  </a:cubicBezTo>
                  <a:cubicBezTo>
                    <a:pt x="771" y="1539"/>
                    <a:pt x="752" y="1599"/>
                    <a:pt x="715" y="1636"/>
                  </a:cubicBezTo>
                  <a:cubicBezTo>
                    <a:pt x="698" y="1663"/>
                    <a:pt x="664" y="1680"/>
                    <a:pt x="623" y="1680"/>
                  </a:cubicBezTo>
                  <a:cubicBezTo>
                    <a:pt x="609" y="1680"/>
                    <a:pt x="593" y="1678"/>
                    <a:pt x="577" y="1673"/>
                  </a:cubicBezTo>
                  <a:cubicBezTo>
                    <a:pt x="521" y="1673"/>
                    <a:pt x="484" y="1617"/>
                    <a:pt x="484" y="1576"/>
                  </a:cubicBezTo>
                  <a:cubicBezTo>
                    <a:pt x="461" y="1520"/>
                    <a:pt x="461" y="1460"/>
                    <a:pt x="461" y="1423"/>
                  </a:cubicBezTo>
                  <a:cubicBezTo>
                    <a:pt x="484" y="1229"/>
                    <a:pt x="521" y="1021"/>
                    <a:pt x="503" y="827"/>
                  </a:cubicBezTo>
                  <a:cubicBezTo>
                    <a:pt x="484" y="652"/>
                    <a:pt x="424" y="462"/>
                    <a:pt x="290" y="328"/>
                  </a:cubicBezTo>
                  <a:cubicBezTo>
                    <a:pt x="252" y="290"/>
                    <a:pt x="127" y="205"/>
                    <a:pt x="59" y="205"/>
                  </a:cubicBezTo>
                  <a:cubicBezTo>
                    <a:pt x="21" y="205"/>
                    <a:pt x="1" y="231"/>
                    <a:pt x="22" y="305"/>
                  </a:cubicBezTo>
                  <a:cubicBezTo>
                    <a:pt x="59" y="462"/>
                    <a:pt x="212" y="596"/>
                    <a:pt x="272" y="767"/>
                  </a:cubicBezTo>
                  <a:cubicBezTo>
                    <a:pt x="346" y="961"/>
                    <a:pt x="387" y="1174"/>
                    <a:pt x="387" y="1368"/>
                  </a:cubicBezTo>
                  <a:cubicBezTo>
                    <a:pt x="387" y="1599"/>
                    <a:pt x="346" y="1830"/>
                    <a:pt x="253" y="2061"/>
                  </a:cubicBezTo>
                  <a:cubicBezTo>
                    <a:pt x="212" y="2176"/>
                    <a:pt x="138" y="2310"/>
                    <a:pt x="115" y="2444"/>
                  </a:cubicBezTo>
                  <a:cubicBezTo>
                    <a:pt x="59" y="2772"/>
                    <a:pt x="253" y="3077"/>
                    <a:pt x="503" y="3271"/>
                  </a:cubicBezTo>
                  <a:cubicBezTo>
                    <a:pt x="597" y="3336"/>
                    <a:pt x="704" y="3397"/>
                    <a:pt x="813" y="3397"/>
                  </a:cubicBezTo>
                  <a:cubicBezTo>
                    <a:pt x="837" y="3397"/>
                    <a:pt x="862" y="3394"/>
                    <a:pt x="886" y="3387"/>
                  </a:cubicBezTo>
                  <a:cubicBezTo>
                    <a:pt x="965" y="3387"/>
                    <a:pt x="1020" y="3350"/>
                    <a:pt x="1062" y="3290"/>
                  </a:cubicBezTo>
                  <a:cubicBezTo>
                    <a:pt x="1154" y="3156"/>
                    <a:pt x="1099" y="2985"/>
                    <a:pt x="983" y="2888"/>
                  </a:cubicBezTo>
                  <a:cubicBezTo>
                    <a:pt x="905" y="2791"/>
                    <a:pt x="789" y="2712"/>
                    <a:pt x="715" y="2597"/>
                  </a:cubicBezTo>
                  <a:cubicBezTo>
                    <a:pt x="637" y="2444"/>
                    <a:pt x="637" y="2269"/>
                    <a:pt x="674" y="2098"/>
                  </a:cubicBezTo>
                  <a:cubicBezTo>
                    <a:pt x="715" y="1945"/>
                    <a:pt x="789" y="1788"/>
                    <a:pt x="849" y="1617"/>
                  </a:cubicBezTo>
                  <a:cubicBezTo>
                    <a:pt x="965" y="1308"/>
                    <a:pt x="1020" y="943"/>
                    <a:pt x="923" y="633"/>
                  </a:cubicBezTo>
                  <a:cubicBezTo>
                    <a:pt x="849" y="347"/>
                    <a:pt x="637" y="97"/>
                    <a:pt x="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9"/>
            <p:cNvSpPr/>
            <p:nvPr/>
          </p:nvSpPr>
          <p:spPr>
            <a:xfrm>
              <a:off x="6854974" y="3864990"/>
              <a:ext cx="6505" cy="9337"/>
            </a:xfrm>
            <a:custGeom>
              <a:avLst/>
              <a:gdLst/>
              <a:ahLst/>
              <a:cxnLst/>
              <a:rect l="l" t="t" r="r" b="b"/>
              <a:pathLst>
                <a:path w="232" h="333" extrusionOk="0">
                  <a:moveTo>
                    <a:pt x="171" y="1"/>
                  </a:moveTo>
                  <a:cubicBezTo>
                    <a:pt x="134" y="1"/>
                    <a:pt x="79" y="38"/>
                    <a:pt x="37" y="135"/>
                  </a:cubicBezTo>
                  <a:cubicBezTo>
                    <a:pt x="0" y="213"/>
                    <a:pt x="19" y="310"/>
                    <a:pt x="56" y="329"/>
                  </a:cubicBezTo>
                  <a:cubicBezTo>
                    <a:pt x="61" y="331"/>
                    <a:pt x="66" y="332"/>
                    <a:pt x="72" y="332"/>
                  </a:cubicBezTo>
                  <a:cubicBezTo>
                    <a:pt x="115" y="332"/>
                    <a:pt x="174" y="276"/>
                    <a:pt x="194" y="195"/>
                  </a:cubicBezTo>
                  <a:cubicBezTo>
                    <a:pt x="231" y="116"/>
                    <a:pt x="231" y="19"/>
                    <a:pt x="1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9"/>
            <p:cNvSpPr/>
            <p:nvPr/>
          </p:nvSpPr>
          <p:spPr>
            <a:xfrm>
              <a:off x="6873873" y="3880469"/>
              <a:ext cx="6001" cy="5328"/>
            </a:xfrm>
            <a:custGeom>
              <a:avLst/>
              <a:gdLst/>
              <a:ahLst/>
              <a:cxnLst/>
              <a:rect l="l" t="t" r="r" b="b"/>
              <a:pathLst>
                <a:path w="214" h="190" extrusionOk="0">
                  <a:moveTo>
                    <a:pt x="53" y="1"/>
                  </a:moveTo>
                  <a:cubicBezTo>
                    <a:pt x="41" y="1"/>
                    <a:pt x="29" y="3"/>
                    <a:pt x="19" y="8"/>
                  </a:cubicBezTo>
                  <a:cubicBezTo>
                    <a:pt x="1" y="45"/>
                    <a:pt x="1" y="105"/>
                    <a:pt x="56" y="142"/>
                  </a:cubicBezTo>
                  <a:cubicBezTo>
                    <a:pt x="83" y="177"/>
                    <a:pt x="115" y="190"/>
                    <a:pt x="144" y="190"/>
                  </a:cubicBezTo>
                  <a:cubicBezTo>
                    <a:pt x="161" y="190"/>
                    <a:pt x="177" y="186"/>
                    <a:pt x="190" y="179"/>
                  </a:cubicBezTo>
                  <a:cubicBezTo>
                    <a:pt x="213" y="142"/>
                    <a:pt x="190" y="82"/>
                    <a:pt x="153" y="45"/>
                  </a:cubicBezTo>
                  <a:cubicBezTo>
                    <a:pt x="126" y="18"/>
                    <a:pt x="87" y="1"/>
                    <a:pt x="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9"/>
            <p:cNvSpPr/>
            <p:nvPr/>
          </p:nvSpPr>
          <p:spPr>
            <a:xfrm>
              <a:off x="6852759" y="3807172"/>
              <a:ext cx="22712" cy="27507"/>
            </a:xfrm>
            <a:custGeom>
              <a:avLst/>
              <a:gdLst/>
              <a:ahLst/>
              <a:cxnLst/>
              <a:rect l="l" t="t" r="r" b="b"/>
              <a:pathLst>
                <a:path w="810" h="981" extrusionOk="0">
                  <a:moveTo>
                    <a:pt x="357" y="0"/>
                  </a:moveTo>
                  <a:cubicBezTo>
                    <a:pt x="335" y="0"/>
                    <a:pt x="313" y="6"/>
                    <a:pt x="292" y="21"/>
                  </a:cubicBezTo>
                  <a:cubicBezTo>
                    <a:pt x="273" y="21"/>
                    <a:pt x="232" y="62"/>
                    <a:pt x="213" y="81"/>
                  </a:cubicBezTo>
                  <a:cubicBezTo>
                    <a:pt x="176" y="99"/>
                    <a:pt x="135" y="99"/>
                    <a:pt x="116" y="99"/>
                  </a:cubicBezTo>
                  <a:cubicBezTo>
                    <a:pt x="79" y="99"/>
                    <a:pt x="42" y="118"/>
                    <a:pt x="19" y="136"/>
                  </a:cubicBezTo>
                  <a:cubicBezTo>
                    <a:pt x="1" y="178"/>
                    <a:pt x="19" y="215"/>
                    <a:pt x="61" y="233"/>
                  </a:cubicBezTo>
                  <a:cubicBezTo>
                    <a:pt x="70" y="242"/>
                    <a:pt x="84" y="247"/>
                    <a:pt x="98" y="247"/>
                  </a:cubicBezTo>
                  <a:cubicBezTo>
                    <a:pt x="112" y="247"/>
                    <a:pt x="125" y="242"/>
                    <a:pt x="135" y="233"/>
                  </a:cubicBezTo>
                  <a:cubicBezTo>
                    <a:pt x="213" y="233"/>
                    <a:pt x="292" y="312"/>
                    <a:pt x="329" y="367"/>
                  </a:cubicBezTo>
                  <a:cubicBezTo>
                    <a:pt x="366" y="409"/>
                    <a:pt x="389" y="446"/>
                    <a:pt x="407" y="483"/>
                  </a:cubicBezTo>
                  <a:cubicBezTo>
                    <a:pt x="426" y="501"/>
                    <a:pt x="426" y="524"/>
                    <a:pt x="444" y="543"/>
                  </a:cubicBezTo>
                  <a:cubicBezTo>
                    <a:pt x="453" y="552"/>
                    <a:pt x="468" y="557"/>
                    <a:pt x="484" y="557"/>
                  </a:cubicBezTo>
                  <a:cubicBezTo>
                    <a:pt x="499" y="557"/>
                    <a:pt x="514" y="552"/>
                    <a:pt x="523" y="543"/>
                  </a:cubicBezTo>
                  <a:cubicBezTo>
                    <a:pt x="541" y="524"/>
                    <a:pt x="523" y="483"/>
                    <a:pt x="541" y="446"/>
                  </a:cubicBezTo>
                  <a:lnTo>
                    <a:pt x="597" y="446"/>
                  </a:lnTo>
                  <a:cubicBezTo>
                    <a:pt x="620" y="464"/>
                    <a:pt x="620" y="483"/>
                    <a:pt x="638" y="501"/>
                  </a:cubicBezTo>
                  <a:cubicBezTo>
                    <a:pt x="675" y="617"/>
                    <a:pt x="694" y="755"/>
                    <a:pt x="675" y="889"/>
                  </a:cubicBezTo>
                  <a:cubicBezTo>
                    <a:pt x="657" y="908"/>
                    <a:pt x="657" y="945"/>
                    <a:pt x="675" y="963"/>
                  </a:cubicBezTo>
                  <a:cubicBezTo>
                    <a:pt x="685" y="975"/>
                    <a:pt x="694" y="980"/>
                    <a:pt x="704" y="980"/>
                  </a:cubicBezTo>
                  <a:cubicBezTo>
                    <a:pt x="713" y="980"/>
                    <a:pt x="724" y="975"/>
                    <a:pt x="735" y="963"/>
                  </a:cubicBezTo>
                  <a:cubicBezTo>
                    <a:pt x="754" y="945"/>
                    <a:pt x="772" y="926"/>
                    <a:pt x="772" y="908"/>
                  </a:cubicBezTo>
                  <a:cubicBezTo>
                    <a:pt x="809" y="811"/>
                    <a:pt x="772" y="714"/>
                    <a:pt x="735" y="617"/>
                  </a:cubicBezTo>
                  <a:cubicBezTo>
                    <a:pt x="694" y="524"/>
                    <a:pt x="638" y="446"/>
                    <a:pt x="597" y="349"/>
                  </a:cubicBezTo>
                  <a:cubicBezTo>
                    <a:pt x="578" y="293"/>
                    <a:pt x="560" y="233"/>
                    <a:pt x="541" y="178"/>
                  </a:cubicBezTo>
                  <a:cubicBezTo>
                    <a:pt x="523" y="136"/>
                    <a:pt x="504" y="81"/>
                    <a:pt x="463" y="39"/>
                  </a:cubicBezTo>
                  <a:cubicBezTo>
                    <a:pt x="428" y="16"/>
                    <a:pt x="392" y="0"/>
                    <a:pt x="3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9"/>
            <p:cNvSpPr/>
            <p:nvPr/>
          </p:nvSpPr>
          <p:spPr>
            <a:xfrm>
              <a:off x="6927766" y="3872505"/>
              <a:ext cx="37349" cy="42144"/>
            </a:xfrm>
            <a:custGeom>
              <a:avLst/>
              <a:gdLst/>
              <a:ahLst/>
              <a:cxnLst/>
              <a:rect l="l" t="t" r="r" b="b"/>
              <a:pathLst>
                <a:path w="1332" h="1503" extrusionOk="0">
                  <a:moveTo>
                    <a:pt x="1119" y="1"/>
                  </a:moveTo>
                  <a:cubicBezTo>
                    <a:pt x="925" y="560"/>
                    <a:pt x="311" y="1003"/>
                    <a:pt x="1" y="1198"/>
                  </a:cubicBezTo>
                  <a:cubicBezTo>
                    <a:pt x="140" y="1350"/>
                    <a:pt x="232" y="1503"/>
                    <a:pt x="232" y="1503"/>
                  </a:cubicBezTo>
                  <a:cubicBezTo>
                    <a:pt x="967" y="985"/>
                    <a:pt x="1332" y="504"/>
                    <a:pt x="1119" y="19"/>
                  </a:cubicBezTo>
                  <a:lnTo>
                    <a:pt x="111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9"/>
            <p:cNvSpPr/>
            <p:nvPr/>
          </p:nvSpPr>
          <p:spPr>
            <a:xfrm>
              <a:off x="6896558" y="3783506"/>
              <a:ext cx="47444" cy="97187"/>
            </a:xfrm>
            <a:custGeom>
              <a:avLst/>
              <a:gdLst/>
              <a:ahLst/>
              <a:cxnLst/>
              <a:rect l="l" t="t" r="r" b="b"/>
              <a:pathLst>
                <a:path w="1692" h="3466" extrusionOk="0">
                  <a:moveTo>
                    <a:pt x="0" y="1"/>
                  </a:moveTo>
                  <a:lnTo>
                    <a:pt x="0" y="1"/>
                  </a:lnTo>
                  <a:cubicBezTo>
                    <a:pt x="97" y="384"/>
                    <a:pt x="74" y="1327"/>
                    <a:pt x="37" y="2251"/>
                  </a:cubicBezTo>
                  <a:cubicBezTo>
                    <a:pt x="305" y="2676"/>
                    <a:pt x="712" y="3119"/>
                    <a:pt x="980" y="3387"/>
                  </a:cubicBezTo>
                  <a:cubicBezTo>
                    <a:pt x="1022" y="3424"/>
                    <a:pt x="1040" y="3447"/>
                    <a:pt x="1077" y="3466"/>
                  </a:cubicBezTo>
                  <a:cubicBezTo>
                    <a:pt x="1211" y="3309"/>
                    <a:pt x="1424" y="3156"/>
                    <a:pt x="1692" y="2962"/>
                  </a:cubicBezTo>
                  <a:lnTo>
                    <a:pt x="1692" y="2962"/>
                  </a:lnTo>
                  <a:cubicBezTo>
                    <a:pt x="1521" y="3004"/>
                    <a:pt x="1229" y="3216"/>
                    <a:pt x="1059" y="3332"/>
                  </a:cubicBezTo>
                  <a:cubicBezTo>
                    <a:pt x="998" y="3235"/>
                    <a:pt x="791" y="2944"/>
                    <a:pt x="171" y="2080"/>
                  </a:cubicBezTo>
                  <a:cubicBezTo>
                    <a:pt x="231" y="1807"/>
                    <a:pt x="116" y="366"/>
                    <a:pt x="97" y="37"/>
                  </a:cubicBezTo>
                  <a:cubicBezTo>
                    <a:pt x="37" y="19"/>
                    <a:pt x="0" y="1"/>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9"/>
            <p:cNvSpPr/>
            <p:nvPr/>
          </p:nvSpPr>
          <p:spPr>
            <a:xfrm>
              <a:off x="6722682" y="3818612"/>
              <a:ext cx="76717" cy="59753"/>
            </a:xfrm>
            <a:custGeom>
              <a:avLst/>
              <a:gdLst/>
              <a:ahLst/>
              <a:cxnLst/>
              <a:rect l="l" t="t" r="r" b="b"/>
              <a:pathLst>
                <a:path w="2736" h="2131" extrusionOk="0">
                  <a:moveTo>
                    <a:pt x="2657" y="1"/>
                  </a:moveTo>
                  <a:cubicBezTo>
                    <a:pt x="2620" y="19"/>
                    <a:pt x="2560" y="38"/>
                    <a:pt x="2523" y="38"/>
                  </a:cubicBezTo>
                  <a:lnTo>
                    <a:pt x="2523" y="56"/>
                  </a:lnTo>
                  <a:cubicBezTo>
                    <a:pt x="2463" y="440"/>
                    <a:pt x="2232" y="768"/>
                    <a:pt x="1867" y="943"/>
                  </a:cubicBezTo>
                  <a:cubicBezTo>
                    <a:pt x="1253" y="1230"/>
                    <a:pt x="384" y="1618"/>
                    <a:pt x="1" y="1789"/>
                  </a:cubicBezTo>
                  <a:cubicBezTo>
                    <a:pt x="61" y="1886"/>
                    <a:pt x="116" y="1964"/>
                    <a:pt x="213" y="2020"/>
                  </a:cubicBezTo>
                  <a:cubicBezTo>
                    <a:pt x="329" y="2096"/>
                    <a:pt x="439" y="2130"/>
                    <a:pt x="552" y="2130"/>
                  </a:cubicBezTo>
                  <a:cubicBezTo>
                    <a:pt x="927" y="2130"/>
                    <a:pt x="1328" y="1748"/>
                    <a:pt x="2024" y="1230"/>
                  </a:cubicBezTo>
                  <a:cubicBezTo>
                    <a:pt x="2024" y="1230"/>
                    <a:pt x="2098" y="1174"/>
                    <a:pt x="2736" y="786"/>
                  </a:cubicBezTo>
                  <a:lnTo>
                    <a:pt x="2736" y="712"/>
                  </a:lnTo>
                  <a:cubicBezTo>
                    <a:pt x="2718" y="421"/>
                    <a:pt x="2657" y="1"/>
                    <a:pt x="265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9"/>
            <p:cNvSpPr/>
            <p:nvPr/>
          </p:nvSpPr>
          <p:spPr>
            <a:xfrm>
              <a:off x="6797184" y="3817967"/>
              <a:ext cx="15702" cy="17918"/>
            </a:xfrm>
            <a:custGeom>
              <a:avLst/>
              <a:gdLst/>
              <a:ahLst/>
              <a:cxnLst/>
              <a:rect l="l" t="t" r="r" b="b"/>
              <a:pathLst>
                <a:path w="560" h="639" extrusionOk="0">
                  <a:moveTo>
                    <a:pt x="79" y="1"/>
                  </a:moveTo>
                  <a:cubicBezTo>
                    <a:pt x="61" y="1"/>
                    <a:pt x="19" y="24"/>
                    <a:pt x="0" y="24"/>
                  </a:cubicBezTo>
                  <a:cubicBezTo>
                    <a:pt x="0" y="24"/>
                    <a:pt x="37" y="347"/>
                    <a:pt x="61" y="638"/>
                  </a:cubicBezTo>
                  <a:lnTo>
                    <a:pt x="560" y="370"/>
                  </a:lnTo>
                  <a:lnTo>
                    <a:pt x="560" y="347"/>
                  </a:lnTo>
                  <a:lnTo>
                    <a:pt x="176" y="463"/>
                  </a:lnTo>
                  <a:lnTo>
                    <a:pt x="79" y="1"/>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9"/>
            <p:cNvSpPr/>
            <p:nvPr/>
          </p:nvSpPr>
          <p:spPr>
            <a:xfrm>
              <a:off x="6793426" y="4175954"/>
              <a:ext cx="58856" cy="156519"/>
            </a:xfrm>
            <a:custGeom>
              <a:avLst/>
              <a:gdLst/>
              <a:ahLst/>
              <a:cxnLst/>
              <a:rect l="l" t="t" r="r" b="b"/>
              <a:pathLst>
                <a:path w="2099" h="5582" extrusionOk="0">
                  <a:moveTo>
                    <a:pt x="0" y="0"/>
                  </a:moveTo>
                  <a:lnTo>
                    <a:pt x="0" y="444"/>
                  </a:lnTo>
                  <a:cubicBezTo>
                    <a:pt x="310" y="559"/>
                    <a:pt x="888" y="730"/>
                    <a:pt x="1327" y="730"/>
                  </a:cubicBezTo>
                  <a:cubicBezTo>
                    <a:pt x="1599" y="1557"/>
                    <a:pt x="1539" y="4561"/>
                    <a:pt x="1521" y="5582"/>
                  </a:cubicBezTo>
                  <a:cubicBezTo>
                    <a:pt x="1673" y="5563"/>
                    <a:pt x="1770" y="5526"/>
                    <a:pt x="1770" y="5526"/>
                  </a:cubicBezTo>
                  <a:cubicBezTo>
                    <a:pt x="1770" y="4293"/>
                    <a:pt x="2098" y="2925"/>
                    <a:pt x="2098" y="2001"/>
                  </a:cubicBezTo>
                  <a:cubicBezTo>
                    <a:pt x="2098" y="1502"/>
                    <a:pt x="2080" y="864"/>
                    <a:pt x="2061" y="402"/>
                  </a:cubicBezTo>
                  <a:cubicBezTo>
                    <a:pt x="1465" y="328"/>
                    <a:pt x="772" y="194"/>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9"/>
            <p:cNvSpPr/>
            <p:nvPr/>
          </p:nvSpPr>
          <p:spPr>
            <a:xfrm>
              <a:off x="6917027" y="4171664"/>
              <a:ext cx="79437" cy="161342"/>
            </a:xfrm>
            <a:custGeom>
              <a:avLst/>
              <a:gdLst/>
              <a:ahLst/>
              <a:cxnLst/>
              <a:rect l="l" t="t" r="r" b="b"/>
              <a:pathLst>
                <a:path w="2833" h="5754" extrusionOk="0">
                  <a:moveTo>
                    <a:pt x="1849" y="1"/>
                  </a:moveTo>
                  <a:cubicBezTo>
                    <a:pt x="1655" y="190"/>
                    <a:pt x="1137" y="537"/>
                    <a:pt x="0" y="652"/>
                  </a:cubicBezTo>
                  <a:cubicBezTo>
                    <a:pt x="37" y="943"/>
                    <a:pt x="116" y="1290"/>
                    <a:pt x="213" y="1576"/>
                  </a:cubicBezTo>
                  <a:cubicBezTo>
                    <a:pt x="638" y="2810"/>
                    <a:pt x="906" y="3041"/>
                    <a:pt x="2620" y="5679"/>
                  </a:cubicBezTo>
                  <a:cubicBezTo>
                    <a:pt x="2620" y="5679"/>
                    <a:pt x="2694" y="5716"/>
                    <a:pt x="2833" y="5753"/>
                  </a:cubicBezTo>
                  <a:cubicBezTo>
                    <a:pt x="2833" y="5753"/>
                    <a:pt x="1119" y="2773"/>
                    <a:pt x="499" y="1230"/>
                  </a:cubicBezTo>
                  <a:cubicBezTo>
                    <a:pt x="1040" y="962"/>
                    <a:pt x="1733" y="578"/>
                    <a:pt x="1983" y="440"/>
                  </a:cubicBezTo>
                  <a:lnTo>
                    <a:pt x="1849"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9"/>
            <p:cNvSpPr/>
            <p:nvPr/>
          </p:nvSpPr>
          <p:spPr>
            <a:xfrm>
              <a:off x="6811176" y="4016715"/>
              <a:ext cx="73493" cy="77250"/>
            </a:xfrm>
            <a:custGeom>
              <a:avLst/>
              <a:gdLst/>
              <a:ahLst/>
              <a:cxnLst/>
              <a:rect l="l" t="t" r="r" b="b"/>
              <a:pathLst>
                <a:path w="2621" h="2755" extrusionOk="0">
                  <a:moveTo>
                    <a:pt x="0" y="1"/>
                  </a:moveTo>
                  <a:lnTo>
                    <a:pt x="791" y="1253"/>
                  </a:lnTo>
                  <a:lnTo>
                    <a:pt x="2620" y="2754"/>
                  </a:lnTo>
                  <a:lnTo>
                    <a:pt x="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9"/>
            <p:cNvSpPr/>
            <p:nvPr/>
          </p:nvSpPr>
          <p:spPr>
            <a:xfrm>
              <a:off x="6782659" y="4108966"/>
              <a:ext cx="62613" cy="35667"/>
            </a:xfrm>
            <a:custGeom>
              <a:avLst/>
              <a:gdLst/>
              <a:ahLst/>
              <a:cxnLst/>
              <a:rect l="l" t="t" r="r" b="b"/>
              <a:pathLst>
                <a:path w="2233" h="1272" extrusionOk="0">
                  <a:moveTo>
                    <a:pt x="1" y="0"/>
                  </a:moveTo>
                  <a:lnTo>
                    <a:pt x="1114" y="827"/>
                  </a:lnTo>
                  <a:lnTo>
                    <a:pt x="2233" y="1271"/>
                  </a:ln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9"/>
            <p:cNvSpPr/>
            <p:nvPr/>
          </p:nvSpPr>
          <p:spPr>
            <a:xfrm>
              <a:off x="6852254" y="3883917"/>
              <a:ext cx="42116" cy="11300"/>
            </a:xfrm>
            <a:custGeom>
              <a:avLst/>
              <a:gdLst/>
              <a:ahLst/>
              <a:cxnLst/>
              <a:rect l="l" t="t" r="r" b="b"/>
              <a:pathLst>
                <a:path w="1502" h="403" extrusionOk="0">
                  <a:moveTo>
                    <a:pt x="1446" y="0"/>
                  </a:moveTo>
                  <a:lnTo>
                    <a:pt x="37" y="250"/>
                  </a:lnTo>
                  <a:cubicBezTo>
                    <a:pt x="19" y="250"/>
                    <a:pt x="19" y="250"/>
                    <a:pt x="0" y="268"/>
                  </a:cubicBezTo>
                  <a:lnTo>
                    <a:pt x="0" y="287"/>
                  </a:lnTo>
                  <a:lnTo>
                    <a:pt x="19" y="365"/>
                  </a:lnTo>
                  <a:cubicBezTo>
                    <a:pt x="19" y="384"/>
                    <a:pt x="37" y="402"/>
                    <a:pt x="60" y="402"/>
                  </a:cubicBezTo>
                  <a:lnTo>
                    <a:pt x="1483" y="153"/>
                  </a:lnTo>
                  <a:cubicBezTo>
                    <a:pt x="1502" y="134"/>
                    <a:pt x="1502" y="116"/>
                    <a:pt x="1502" y="97"/>
                  </a:cubicBezTo>
                  <a:lnTo>
                    <a:pt x="1483" y="19"/>
                  </a:lnTo>
                  <a:cubicBezTo>
                    <a:pt x="1483" y="0"/>
                    <a:pt x="1465" y="0"/>
                    <a:pt x="1446"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9"/>
            <p:cNvSpPr/>
            <p:nvPr/>
          </p:nvSpPr>
          <p:spPr>
            <a:xfrm>
              <a:off x="6853937" y="3883917"/>
              <a:ext cx="40434" cy="11300"/>
            </a:xfrm>
            <a:custGeom>
              <a:avLst/>
              <a:gdLst/>
              <a:ahLst/>
              <a:cxnLst/>
              <a:rect l="l" t="t" r="r" b="b"/>
              <a:pathLst>
                <a:path w="1442" h="403" extrusionOk="0">
                  <a:moveTo>
                    <a:pt x="1386" y="0"/>
                  </a:moveTo>
                  <a:lnTo>
                    <a:pt x="1211" y="19"/>
                  </a:lnTo>
                  <a:cubicBezTo>
                    <a:pt x="1229" y="74"/>
                    <a:pt x="1192" y="134"/>
                    <a:pt x="1132" y="153"/>
                  </a:cubicBezTo>
                  <a:cubicBezTo>
                    <a:pt x="883" y="213"/>
                    <a:pt x="171" y="365"/>
                    <a:pt x="0" y="402"/>
                  </a:cubicBezTo>
                  <a:lnTo>
                    <a:pt x="1423" y="153"/>
                  </a:lnTo>
                  <a:cubicBezTo>
                    <a:pt x="1442" y="134"/>
                    <a:pt x="1442" y="116"/>
                    <a:pt x="1442" y="97"/>
                  </a:cubicBezTo>
                  <a:lnTo>
                    <a:pt x="1423" y="19"/>
                  </a:lnTo>
                  <a:cubicBezTo>
                    <a:pt x="1423" y="0"/>
                    <a:pt x="1405" y="0"/>
                    <a:pt x="1386" y="0"/>
                  </a:cubicBezTo>
                  <a:close/>
                </a:path>
              </a:pathLst>
            </a:custGeom>
            <a:solidFill>
              <a:srgbClr val="B6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9"/>
            <p:cNvSpPr/>
            <p:nvPr/>
          </p:nvSpPr>
          <p:spPr>
            <a:xfrm>
              <a:off x="6818298" y="3703620"/>
              <a:ext cx="64156" cy="34657"/>
            </a:xfrm>
            <a:custGeom>
              <a:avLst/>
              <a:gdLst/>
              <a:ahLst/>
              <a:cxnLst/>
              <a:rect l="l" t="t" r="r" b="b"/>
              <a:pathLst>
                <a:path w="2288" h="1236" extrusionOk="0">
                  <a:moveTo>
                    <a:pt x="927" y="0"/>
                  </a:moveTo>
                  <a:cubicBezTo>
                    <a:pt x="273" y="0"/>
                    <a:pt x="16" y="579"/>
                    <a:pt x="1" y="595"/>
                  </a:cubicBezTo>
                  <a:cubicBezTo>
                    <a:pt x="18" y="577"/>
                    <a:pt x="317" y="190"/>
                    <a:pt x="1194" y="190"/>
                  </a:cubicBezTo>
                  <a:cubicBezTo>
                    <a:pt x="1237" y="190"/>
                    <a:pt x="1281" y="191"/>
                    <a:pt x="1327" y="193"/>
                  </a:cubicBezTo>
                  <a:cubicBezTo>
                    <a:pt x="1327" y="636"/>
                    <a:pt x="1558" y="789"/>
                    <a:pt x="2001" y="904"/>
                  </a:cubicBezTo>
                  <a:cubicBezTo>
                    <a:pt x="2128" y="957"/>
                    <a:pt x="2254" y="1235"/>
                    <a:pt x="2284" y="1235"/>
                  </a:cubicBezTo>
                  <a:cubicBezTo>
                    <a:pt x="2285" y="1235"/>
                    <a:pt x="2287" y="1234"/>
                    <a:pt x="2288" y="1232"/>
                  </a:cubicBezTo>
                  <a:cubicBezTo>
                    <a:pt x="2251" y="521"/>
                    <a:pt x="1539" y="826"/>
                    <a:pt x="1364" y="77"/>
                  </a:cubicBezTo>
                  <a:cubicBezTo>
                    <a:pt x="1202" y="23"/>
                    <a:pt x="1057" y="0"/>
                    <a:pt x="92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9"/>
            <p:cNvSpPr/>
            <p:nvPr/>
          </p:nvSpPr>
          <p:spPr>
            <a:xfrm>
              <a:off x="6857161" y="3719239"/>
              <a:ext cx="18815" cy="10795"/>
            </a:xfrm>
            <a:custGeom>
              <a:avLst/>
              <a:gdLst/>
              <a:ahLst/>
              <a:cxnLst/>
              <a:rect l="l" t="t" r="r" b="b"/>
              <a:pathLst>
                <a:path w="671" h="385" extrusionOk="0">
                  <a:moveTo>
                    <a:pt x="19" y="1"/>
                  </a:moveTo>
                  <a:lnTo>
                    <a:pt x="19" y="1"/>
                  </a:lnTo>
                  <a:cubicBezTo>
                    <a:pt x="1" y="38"/>
                    <a:pt x="19" y="116"/>
                    <a:pt x="75" y="153"/>
                  </a:cubicBezTo>
                  <a:lnTo>
                    <a:pt x="93" y="172"/>
                  </a:lnTo>
                  <a:cubicBezTo>
                    <a:pt x="116" y="195"/>
                    <a:pt x="116" y="195"/>
                    <a:pt x="135" y="195"/>
                  </a:cubicBezTo>
                  <a:lnTo>
                    <a:pt x="153" y="213"/>
                  </a:lnTo>
                  <a:lnTo>
                    <a:pt x="232" y="250"/>
                  </a:lnTo>
                  <a:cubicBezTo>
                    <a:pt x="287" y="269"/>
                    <a:pt x="347" y="287"/>
                    <a:pt x="403" y="310"/>
                  </a:cubicBezTo>
                  <a:cubicBezTo>
                    <a:pt x="518" y="347"/>
                    <a:pt x="537" y="347"/>
                    <a:pt x="652" y="384"/>
                  </a:cubicBezTo>
                  <a:cubicBezTo>
                    <a:pt x="671" y="329"/>
                    <a:pt x="634" y="269"/>
                    <a:pt x="578" y="250"/>
                  </a:cubicBezTo>
                  <a:cubicBezTo>
                    <a:pt x="463" y="213"/>
                    <a:pt x="440" y="213"/>
                    <a:pt x="324" y="172"/>
                  </a:cubicBezTo>
                  <a:lnTo>
                    <a:pt x="250" y="135"/>
                  </a:lnTo>
                  <a:lnTo>
                    <a:pt x="209" y="116"/>
                  </a:lnTo>
                  <a:lnTo>
                    <a:pt x="190" y="116"/>
                  </a:lnTo>
                  <a:lnTo>
                    <a:pt x="172" y="98"/>
                  </a:lnTo>
                  <a:lnTo>
                    <a:pt x="19" y="1"/>
                  </a:ln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9"/>
            <p:cNvSpPr/>
            <p:nvPr/>
          </p:nvSpPr>
          <p:spPr>
            <a:xfrm>
              <a:off x="6843057" y="3705779"/>
              <a:ext cx="39396" cy="65305"/>
            </a:xfrm>
            <a:custGeom>
              <a:avLst/>
              <a:gdLst/>
              <a:ahLst/>
              <a:cxnLst/>
              <a:rect l="l" t="t" r="r" b="b"/>
              <a:pathLst>
                <a:path w="1405" h="2329" extrusionOk="0">
                  <a:moveTo>
                    <a:pt x="481" y="0"/>
                  </a:moveTo>
                  <a:cubicBezTo>
                    <a:pt x="444" y="171"/>
                    <a:pt x="347" y="906"/>
                    <a:pt x="194" y="1252"/>
                  </a:cubicBezTo>
                  <a:cubicBezTo>
                    <a:pt x="0" y="1636"/>
                    <a:pt x="19" y="2153"/>
                    <a:pt x="194" y="2310"/>
                  </a:cubicBezTo>
                  <a:lnTo>
                    <a:pt x="194" y="2329"/>
                  </a:lnTo>
                  <a:cubicBezTo>
                    <a:pt x="809" y="2116"/>
                    <a:pt x="1021" y="1885"/>
                    <a:pt x="1386" y="1192"/>
                  </a:cubicBezTo>
                  <a:cubicBezTo>
                    <a:pt x="1386" y="1174"/>
                    <a:pt x="1386" y="1174"/>
                    <a:pt x="1405" y="1155"/>
                  </a:cubicBezTo>
                  <a:cubicBezTo>
                    <a:pt x="1368" y="444"/>
                    <a:pt x="656" y="730"/>
                    <a:pt x="481"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9"/>
            <p:cNvSpPr/>
            <p:nvPr/>
          </p:nvSpPr>
          <p:spPr>
            <a:xfrm>
              <a:off x="6818298" y="3703788"/>
              <a:ext cx="64156" cy="34405"/>
            </a:xfrm>
            <a:custGeom>
              <a:avLst/>
              <a:gdLst/>
              <a:ahLst/>
              <a:cxnLst/>
              <a:rect l="l" t="t" r="r" b="b"/>
              <a:pathLst>
                <a:path w="2288" h="1227" extrusionOk="0">
                  <a:moveTo>
                    <a:pt x="939" y="1"/>
                  </a:moveTo>
                  <a:cubicBezTo>
                    <a:pt x="276" y="1"/>
                    <a:pt x="16" y="573"/>
                    <a:pt x="1" y="589"/>
                  </a:cubicBezTo>
                  <a:lnTo>
                    <a:pt x="440" y="1051"/>
                  </a:lnTo>
                  <a:cubicBezTo>
                    <a:pt x="440" y="1051"/>
                    <a:pt x="1692" y="1226"/>
                    <a:pt x="2288" y="1226"/>
                  </a:cubicBezTo>
                  <a:cubicBezTo>
                    <a:pt x="2232" y="515"/>
                    <a:pt x="1539" y="801"/>
                    <a:pt x="1364" y="71"/>
                  </a:cubicBezTo>
                  <a:cubicBezTo>
                    <a:pt x="1207" y="22"/>
                    <a:pt x="1065" y="1"/>
                    <a:pt x="939"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9"/>
            <p:cNvSpPr/>
            <p:nvPr/>
          </p:nvSpPr>
          <p:spPr>
            <a:xfrm>
              <a:off x="6818298" y="3696582"/>
              <a:ext cx="65333" cy="41611"/>
            </a:xfrm>
            <a:custGeom>
              <a:avLst/>
              <a:gdLst/>
              <a:ahLst/>
              <a:cxnLst/>
              <a:rect l="l" t="t" r="r" b="b"/>
              <a:pathLst>
                <a:path w="2330" h="1484" extrusionOk="0">
                  <a:moveTo>
                    <a:pt x="1502" y="0"/>
                  </a:moveTo>
                  <a:lnTo>
                    <a:pt x="1133" y="56"/>
                  </a:lnTo>
                  <a:cubicBezTo>
                    <a:pt x="56" y="194"/>
                    <a:pt x="1" y="846"/>
                    <a:pt x="1" y="846"/>
                  </a:cubicBezTo>
                  <a:cubicBezTo>
                    <a:pt x="16" y="830"/>
                    <a:pt x="276" y="258"/>
                    <a:pt x="939" y="258"/>
                  </a:cubicBezTo>
                  <a:cubicBezTo>
                    <a:pt x="1065" y="258"/>
                    <a:pt x="1207" y="279"/>
                    <a:pt x="1364" y="328"/>
                  </a:cubicBezTo>
                  <a:cubicBezTo>
                    <a:pt x="1539" y="1058"/>
                    <a:pt x="2232" y="772"/>
                    <a:pt x="2288" y="1483"/>
                  </a:cubicBezTo>
                  <a:cubicBezTo>
                    <a:pt x="2329" y="1137"/>
                    <a:pt x="2195" y="887"/>
                    <a:pt x="1807" y="656"/>
                  </a:cubicBezTo>
                  <a:cubicBezTo>
                    <a:pt x="1424" y="425"/>
                    <a:pt x="1502" y="0"/>
                    <a:pt x="1502"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9"/>
            <p:cNvSpPr/>
            <p:nvPr/>
          </p:nvSpPr>
          <p:spPr>
            <a:xfrm>
              <a:off x="6816111" y="3679197"/>
              <a:ext cx="54566" cy="40602"/>
            </a:xfrm>
            <a:custGeom>
              <a:avLst/>
              <a:gdLst/>
              <a:ahLst/>
              <a:cxnLst/>
              <a:rect l="l" t="t" r="r" b="b"/>
              <a:pathLst>
                <a:path w="1946" h="1448" extrusionOk="0">
                  <a:moveTo>
                    <a:pt x="1133" y="1"/>
                  </a:moveTo>
                  <a:cubicBezTo>
                    <a:pt x="968" y="1"/>
                    <a:pt x="759" y="33"/>
                    <a:pt x="518" y="140"/>
                  </a:cubicBezTo>
                  <a:cubicBezTo>
                    <a:pt x="134" y="523"/>
                    <a:pt x="0" y="1022"/>
                    <a:pt x="79" y="1447"/>
                  </a:cubicBezTo>
                  <a:cubicBezTo>
                    <a:pt x="79" y="1447"/>
                    <a:pt x="116" y="602"/>
                    <a:pt x="730" y="311"/>
                  </a:cubicBezTo>
                  <a:cubicBezTo>
                    <a:pt x="776" y="297"/>
                    <a:pt x="846" y="289"/>
                    <a:pt x="928" y="289"/>
                  </a:cubicBezTo>
                  <a:cubicBezTo>
                    <a:pt x="1189" y="289"/>
                    <a:pt x="1580" y="370"/>
                    <a:pt x="1770" y="620"/>
                  </a:cubicBezTo>
                  <a:cubicBezTo>
                    <a:pt x="1751" y="523"/>
                    <a:pt x="1617" y="311"/>
                    <a:pt x="1118" y="195"/>
                  </a:cubicBezTo>
                  <a:cubicBezTo>
                    <a:pt x="1483" y="195"/>
                    <a:pt x="1811" y="329"/>
                    <a:pt x="1945" y="583"/>
                  </a:cubicBezTo>
                  <a:cubicBezTo>
                    <a:pt x="1945" y="445"/>
                    <a:pt x="1696" y="237"/>
                    <a:pt x="1539" y="79"/>
                  </a:cubicBezTo>
                  <a:cubicBezTo>
                    <a:pt x="1539" y="79"/>
                    <a:pt x="1389" y="1"/>
                    <a:pt x="1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927;p39"/>
          <p:cNvGrpSpPr/>
          <p:nvPr/>
        </p:nvGrpSpPr>
        <p:grpSpPr>
          <a:xfrm>
            <a:off x="2789768" y="3471589"/>
            <a:ext cx="779936" cy="966462"/>
            <a:chOff x="-927775" y="3696016"/>
            <a:chExt cx="615528" cy="762736"/>
          </a:xfrm>
        </p:grpSpPr>
        <p:sp>
          <p:nvSpPr>
            <p:cNvPr id="928" name="Google Shape;928;p39"/>
            <p:cNvSpPr/>
            <p:nvPr/>
          </p:nvSpPr>
          <p:spPr>
            <a:xfrm>
              <a:off x="-571653" y="3711051"/>
              <a:ext cx="132396" cy="747701"/>
            </a:xfrm>
            <a:custGeom>
              <a:avLst/>
              <a:gdLst/>
              <a:ahLst/>
              <a:cxnLst/>
              <a:rect l="l" t="t" r="r" b="b"/>
              <a:pathLst>
                <a:path w="1180"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70" y="6663"/>
                  </a:lnTo>
                  <a:cubicBezTo>
                    <a:pt x="870" y="6608"/>
                    <a:pt x="888" y="6529"/>
                    <a:pt x="888" y="6469"/>
                  </a:cubicBezTo>
                  <a:lnTo>
                    <a:pt x="888" y="6451"/>
                  </a:lnTo>
                  <a:cubicBezTo>
                    <a:pt x="888" y="6451"/>
                    <a:pt x="888" y="6432"/>
                    <a:pt x="907" y="6432"/>
                  </a:cubicBezTo>
                  <a:lnTo>
                    <a:pt x="907" y="6377"/>
                  </a:lnTo>
                  <a:lnTo>
                    <a:pt x="907" y="6354"/>
                  </a:lnTo>
                  <a:cubicBezTo>
                    <a:pt x="907" y="6317"/>
                    <a:pt x="925" y="6280"/>
                    <a:pt x="925" y="6220"/>
                  </a:cubicBezTo>
                  <a:lnTo>
                    <a:pt x="925" y="6201"/>
                  </a:lnTo>
                  <a:cubicBezTo>
                    <a:pt x="948" y="6123"/>
                    <a:pt x="948" y="6049"/>
                    <a:pt x="967" y="5989"/>
                  </a:cubicBezTo>
                  <a:lnTo>
                    <a:pt x="967" y="5915"/>
                  </a:lnTo>
                  <a:cubicBezTo>
                    <a:pt x="967" y="5915"/>
                    <a:pt x="967" y="5892"/>
                    <a:pt x="985" y="5892"/>
                  </a:cubicBezTo>
                  <a:cubicBezTo>
                    <a:pt x="1004" y="5721"/>
                    <a:pt x="1022" y="5527"/>
                    <a:pt x="1041" y="5356"/>
                  </a:cubicBezTo>
                  <a:lnTo>
                    <a:pt x="1041" y="5314"/>
                  </a:lnTo>
                  <a:cubicBezTo>
                    <a:pt x="1041" y="5259"/>
                    <a:pt x="1064" y="5222"/>
                    <a:pt x="1064" y="5162"/>
                  </a:cubicBezTo>
                  <a:lnTo>
                    <a:pt x="1064" y="5106"/>
                  </a:lnTo>
                  <a:cubicBezTo>
                    <a:pt x="1064" y="5065"/>
                    <a:pt x="1082" y="5009"/>
                    <a:pt x="1082" y="4968"/>
                  </a:cubicBezTo>
                  <a:lnTo>
                    <a:pt x="1082" y="4894"/>
                  </a:lnTo>
                  <a:cubicBezTo>
                    <a:pt x="1082" y="4852"/>
                    <a:pt x="1101" y="4797"/>
                    <a:pt x="1101" y="4760"/>
                  </a:cubicBezTo>
                  <a:lnTo>
                    <a:pt x="1101" y="4566"/>
                  </a:lnTo>
                  <a:cubicBezTo>
                    <a:pt x="1119" y="4506"/>
                    <a:pt x="1119" y="4450"/>
                    <a:pt x="1119" y="4390"/>
                  </a:cubicBezTo>
                  <a:lnTo>
                    <a:pt x="1119" y="4353"/>
                  </a:lnTo>
                  <a:cubicBezTo>
                    <a:pt x="1119" y="4298"/>
                    <a:pt x="1138" y="4256"/>
                    <a:pt x="1138" y="4219"/>
                  </a:cubicBezTo>
                  <a:lnTo>
                    <a:pt x="1138" y="4201"/>
                  </a:lnTo>
                  <a:lnTo>
                    <a:pt x="1138" y="4122"/>
                  </a:lnTo>
                  <a:lnTo>
                    <a:pt x="1138" y="4104"/>
                  </a:lnTo>
                  <a:lnTo>
                    <a:pt x="1138" y="3988"/>
                  </a:lnTo>
                  <a:lnTo>
                    <a:pt x="1138" y="3970"/>
                  </a:lnTo>
                  <a:cubicBezTo>
                    <a:pt x="1156" y="3854"/>
                    <a:pt x="1156" y="3720"/>
                    <a:pt x="1156" y="3582"/>
                  </a:cubicBezTo>
                  <a:lnTo>
                    <a:pt x="1156" y="3563"/>
                  </a:lnTo>
                  <a:lnTo>
                    <a:pt x="1156" y="3392"/>
                  </a:lnTo>
                  <a:lnTo>
                    <a:pt x="1156" y="3351"/>
                  </a:lnTo>
                  <a:cubicBezTo>
                    <a:pt x="1156" y="3295"/>
                    <a:pt x="1179" y="3235"/>
                    <a:pt x="1179" y="3180"/>
                  </a:cubicBezTo>
                  <a:lnTo>
                    <a:pt x="1179" y="3161"/>
                  </a:lnTo>
                  <a:lnTo>
                    <a:pt x="1179" y="2967"/>
                  </a:lnTo>
                  <a:lnTo>
                    <a:pt x="1179" y="2930"/>
                  </a:lnTo>
                  <a:cubicBezTo>
                    <a:pt x="1179" y="2426"/>
                    <a:pt x="1156" y="1927"/>
                    <a:pt x="1138" y="1410"/>
                  </a:cubicBezTo>
                  <a:lnTo>
                    <a:pt x="1138" y="1294"/>
                  </a:lnTo>
                  <a:cubicBezTo>
                    <a:pt x="1138" y="1253"/>
                    <a:pt x="1119" y="1216"/>
                    <a:pt x="1119" y="1179"/>
                  </a:cubicBezTo>
                  <a:lnTo>
                    <a:pt x="1119" y="1082"/>
                  </a:lnTo>
                  <a:lnTo>
                    <a:pt x="1119" y="925"/>
                  </a:lnTo>
                  <a:cubicBezTo>
                    <a:pt x="1101" y="906"/>
                    <a:pt x="1101" y="888"/>
                    <a:pt x="1101" y="888"/>
                  </a:cubicBezTo>
                  <a:lnTo>
                    <a:pt x="1101" y="754"/>
                  </a:lnTo>
                  <a:cubicBezTo>
                    <a:pt x="1101" y="657"/>
                    <a:pt x="1082" y="560"/>
                    <a:pt x="1082" y="463"/>
                  </a:cubicBezTo>
                  <a:cubicBezTo>
                    <a:pt x="1082" y="444"/>
                    <a:pt x="1064" y="407"/>
                    <a:pt x="1064" y="389"/>
                  </a:cubicBezTo>
                  <a:lnTo>
                    <a:pt x="1064" y="347"/>
                  </a:lnTo>
                  <a:lnTo>
                    <a:pt x="1064" y="255"/>
                  </a:lnTo>
                  <a:lnTo>
                    <a:pt x="1064" y="213"/>
                  </a:lnTo>
                  <a:cubicBezTo>
                    <a:pt x="1041" y="158"/>
                    <a:pt x="1041" y="79"/>
                    <a:pt x="1041"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9"/>
            <p:cNvSpPr/>
            <p:nvPr/>
          </p:nvSpPr>
          <p:spPr>
            <a:xfrm>
              <a:off x="-927775" y="3711051"/>
              <a:ext cx="164485" cy="747701"/>
            </a:xfrm>
            <a:custGeom>
              <a:avLst/>
              <a:gdLst/>
              <a:ahLst/>
              <a:cxnLst/>
              <a:rect l="l" t="t" r="r" b="b"/>
              <a:pathLst>
                <a:path w="1466" h="6664" extrusionOk="0">
                  <a:moveTo>
                    <a:pt x="426" y="1"/>
                  </a:moveTo>
                  <a:cubicBezTo>
                    <a:pt x="366" y="1"/>
                    <a:pt x="310" y="42"/>
                    <a:pt x="310" y="116"/>
                  </a:cubicBezTo>
                  <a:cubicBezTo>
                    <a:pt x="269" y="389"/>
                    <a:pt x="232" y="657"/>
                    <a:pt x="195" y="925"/>
                  </a:cubicBezTo>
                  <a:cubicBezTo>
                    <a:pt x="195" y="1003"/>
                    <a:pt x="172" y="1082"/>
                    <a:pt x="172" y="1156"/>
                  </a:cubicBezTo>
                  <a:cubicBezTo>
                    <a:pt x="1" y="2815"/>
                    <a:pt x="98" y="4413"/>
                    <a:pt x="426" y="5892"/>
                  </a:cubicBezTo>
                  <a:cubicBezTo>
                    <a:pt x="444" y="6049"/>
                    <a:pt x="481" y="6183"/>
                    <a:pt x="518" y="6335"/>
                  </a:cubicBezTo>
                  <a:cubicBezTo>
                    <a:pt x="518" y="6335"/>
                    <a:pt x="518" y="6354"/>
                    <a:pt x="541" y="6354"/>
                  </a:cubicBezTo>
                  <a:lnTo>
                    <a:pt x="541" y="6432"/>
                  </a:lnTo>
                  <a:cubicBezTo>
                    <a:pt x="560" y="6469"/>
                    <a:pt x="578" y="6529"/>
                    <a:pt x="578" y="6566"/>
                  </a:cubicBezTo>
                  <a:cubicBezTo>
                    <a:pt x="597" y="6626"/>
                    <a:pt x="657" y="6663"/>
                    <a:pt x="712" y="6663"/>
                  </a:cubicBezTo>
                  <a:lnTo>
                    <a:pt x="1465" y="6663"/>
                  </a:lnTo>
                  <a:cubicBezTo>
                    <a:pt x="1465" y="6585"/>
                    <a:pt x="1442" y="6529"/>
                    <a:pt x="1424" y="6451"/>
                  </a:cubicBezTo>
                  <a:lnTo>
                    <a:pt x="1424" y="6354"/>
                  </a:lnTo>
                  <a:lnTo>
                    <a:pt x="1405" y="6335"/>
                  </a:lnTo>
                  <a:cubicBezTo>
                    <a:pt x="1387" y="6183"/>
                    <a:pt x="1368" y="6049"/>
                    <a:pt x="1350" y="5892"/>
                  </a:cubicBezTo>
                  <a:cubicBezTo>
                    <a:pt x="1156" y="4432"/>
                    <a:pt x="1096" y="2851"/>
                    <a:pt x="1193" y="1216"/>
                  </a:cubicBezTo>
                  <a:cubicBezTo>
                    <a:pt x="1211" y="1119"/>
                    <a:pt x="1211" y="1022"/>
                    <a:pt x="1211" y="925"/>
                  </a:cubicBezTo>
                  <a:cubicBezTo>
                    <a:pt x="1234" y="620"/>
                    <a:pt x="1271" y="310"/>
                    <a:pt x="129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9"/>
            <p:cNvSpPr/>
            <p:nvPr/>
          </p:nvSpPr>
          <p:spPr>
            <a:xfrm>
              <a:off x="-809068" y="3711051"/>
              <a:ext cx="142718" cy="747701"/>
            </a:xfrm>
            <a:custGeom>
              <a:avLst/>
              <a:gdLst/>
              <a:ahLst/>
              <a:cxnLst/>
              <a:rect l="l" t="t" r="r" b="b"/>
              <a:pathLst>
                <a:path w="1272" h="6664" extrusionOk="0">
                  <a:moveTo>
                    <a:pt x="232" y="1"/>
                  </a:moveTo>
                  <a:cubicBezTo>
                    <a:pt x="1" y="2389"/>
                    <a:pt x="79" y="4663"/>
                    <a:pt x="407" y="6663"/>
                  </a:cubicBezTo>
                  <a:lnTo>
                    <a:pt x="1271" y="6663"/>
                  </a:lnTo>
                  <a:cubicBezTo>
                    <a:pt x="1156" y="4663"/>
                    <a:pt x="1137" y="2389"/>
                    <a:pt x="121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9"/>
            <p:cNvSpPr/>
            <p:nvPr/>
          </p:nvSpPr>
          <p:spPr>
            <a:xfrm>
              <a:off x="-679477" y="3711051"/>
              <a:ext cx="120952" cy="747701"/>
            </a:xfrm>
            <a:custGeom>
              <a:avLst/>
              <a:gdLst/>
              <a:ahLst/>
              <a:cxnLst/>
              <a:rect l="l" t="t" r="r" b="b"/>
              <a:pathLst>
                <a:path w="1078" h="6664" extrusionOk="0">
                  <a:moveTo>
                    <a:pt x="61" y="1"/>
                  </a:moveTo>
                  <a:cubicBezTo>
                    <a:pt x="38" y="139"/>
                    <a:pt x="38" y="255"/>
                    <a:pt x="38" y="389"/>
                  </a:cubicBezTo>
                  <a:lnTo>
                    <a:pt x="38" y="717"/>
                  </a:lnTo>
                  <a:cubicBezTo>
                    <a:pt x="19" y="791"/>
                    <a:pt x="19" y="851"/>
                    <a:pt x="19" y="925"/>
                  </a:cubicBezTo>
                  <a:lnTo>
                    <a:pt x="19" y="1271"/>
                  </a:lnTo>
                  <a:cubicBezTo>
                    <a:pt x="1" y="1715"/>
                    <a:pt x="1" y="2158"/>
                    <a:pt x="1" y="2602"/>
                  </a:cubicBezTo>
                  <a:cubicBezTo>
                    <a:pt x="1" y="3119"/>
                    <a:pt x="1" y="3623"/>
                    <a:pt x="19" y="4104"/>
                  </a:cubicBezTo>
                  <a:cubicBezTo>
                    <a:pt x="19" y="4737"/>
                    <a:pt x="38" y="5337"/>
                    <a:pt x="79" y="5915"/>
                  </a:cubicBezTo>
                  <a:cubicBezTo>
                    <a:pt x="79" y="6067"/>
                    <a:pt x="79" y="6220"/>
                    <a:pt x="98" y="6354"/>
                  </a:cubicBezTo>
                  <a:cubicBezTo>
                    <a:pt x="98" y="6469"/>
                    <a:pt x="98" y="6566"/>
                    <a:pt x="116" y="6663"/>
                  </a:cubicBezTo>
                  <a:lnTo>
                    <a:pt x="962" y="6663"/>
                  </a:lnTo>
                  <a:cubicBezTo>
                    <a:pt x="962" y="6585"/>
                    <a:pt x="962" y="6529"/>
                    <a:pt x="985" y="6451"/>
                  </a:cubicBezTo>
                  <a:lnTo>
                    <a:pt x="985" y="6354"/>
                  </a:lnTo>
                  <a:cubicBezTo>
                    <a:pt x="985" y="6220"/>
                    <a:pt x="1004" y="6067"/>
                    <a:pt x="1004" y="5915"/>
                  </a:cubicBezTo>
                  <a:cubicBezTo>
                    <a:pt x="1022" y="5296"/>
                    <a:pt x="1041" y="4644"/>
                    <a:pt x="1059" y="3970"/>
                  </a:cubicBezTo>
                  <a:cubicBezTo>
                    <a:pt x="1059" y="3466"/>
                    <a:pt x="1077" y="2967"/>
                    <a:pt x="1059" y="2450"/>
                  </a:cubicBezTo>
                  <a:lnTo>
                    <a:pt x="1059" y="1331"/>
                  </a:lnTo>
                  <a:cubicBezTo>
                    <a:pt x="1059" y="1197"/>
                    <a:pt x="1059" y="1063"/>
                    <a:pt x="1041" y="925"/>
                  </a:cubicBezTo>
                  <a:lnTo>
                    <a:pt x="1041" y="735"/>
                  </a:lnTo>
                  <a:lnTo>
                    <a:pt x="1041" y="389"/>
                  </a:lnTo>
                  <a:cubicBezTo>
                    <a:pt x="1022" y="255"/>
                    <a:pt x="1022" y="139"/>
                    <a:pt x="102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9"/>
            <p:cNvSpPr/>
            <p:nvPr/>
          </p:nvSpPr>
          <p:spPr>
            <a:xfrm>
              <a:off x="-571653" y="3711051"/>
              <a:ext cx="19859" cy="747701"/>
            </a:xfrm>
            <a:custGeom>
              <a:avLst/>
              <a:gdLst/>
              <a:ahLst/>
              <a:cxnLst/>
              <a:rect l="l" t="t" r="r" b="b"/>
              <a:pathLst>
                <a:path w="177"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0" y="6663"/>
                  </a:lnTo>
                  <a:cubicBezTo>
                    <a:pt x="80" y="6566"/>
                    <a:pt x="80" y="6469"/>
                    <a:pt x="98" y="6354"/>
                  </a:cubicBezTo>
                  <a:cubicBezTo>
                    <a:pt x="98" y="6220"/>
                    <a:pt x="98" y="6067"/>
                    <a:pt x="116" y="5915"/>
                  </a:cubicBezTo>
                  <a:cubicBezTo>
                    <a:pt x="116" y="5776"/>
                    <a:pt x="116" y="5642"/>
                    <a:pt x="140" y="5490"/>
                  </a:cubicBezTo>
                  <a:cubicBezTo>
                    <a:pt x="158" y="4991"/>
                    <a:pt x="158" y="4487"/>
                    <a:pt x="177" y="3970"/>
                  </a:cubicBezTo>
                  <a:lnTo>
                    <a:pt x="177" y="2450"/>
                  </a:lnTo>
                  <a:lnTo>
                    <a:pt x="177" y="1350"/>
                  </a:lnTo>
                  <a:cubicBezTo>
                    <a:pt x="177" y="1197"/>
                    <a:pt x="158" y="1063"/>
                    <a:pt x="158" y="925"/>
                  </a:cubicBezTo>
                  <a:lnTo>
                    <a:pt x="158" y="735"/>
                  </a:lnTo>
                  <a:cubicBezTo>
                    <a:pt x="158" y="620"/>
                    <a:pt x="158" y="504"/>
                    <a:pt x="140" y="389"/>
                  </a:cubicBezTo>
                  <a:lnTo>
                    <a:pt x="14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9"/>
            <p:cNvSpPr/>
            <p:nvPr/>
          </p:nvSpPr>
          <p:spPr>
            <a:xfrm>
              <a:off x="-474151" y="3711051"/>
              <a:ext cx="161905" cy="747701"/>
            </a:xfrm>
            <a:custGeom>
              <a:avLst/>
              <a:gdLst/>
              <a:ahLst/>
              <a:cxnLst/>
              <a:rect l="l" t="t" r="r" b="b"/>
              <a:pathLst>
                <a:path w="1443" h="6664" extrusionOk="0">
                  <a:moveTo>
                    <a:pt x="172" y="1"/>
                  </a:moveTo>
                  <a:cubicBezTo>
                    <a:pt x="172" y="79"/>
                    <a:pt x="172" y="158"/>
                    <a:pt x="195" y="213"/>
                  </a:cubicBezTo>
                  <a:lnTo>
                    <a:pt x="195" y="255"/>
                  </a:lnTo>
                  <a:lnTo>
                    <a:pt x="195" y="389"/>
                  </a:lnTo>
                  <a:cubicBezTo>
                    <a:pt x="195" y="407"/>
                    <a:pt x="213" y="444"/>
                    <a:pt x="213" y="463"/>
                  </a:cubicBezTo>
                  <a:lnTo>
                    <a:pt x="213" y="638"/>
                  </a:lnTo>
                  <a:cubicBezTo>
                    <a:pt x="232" y="675"/>
                    <a:pt x="232" y="717"/>
                    <a:pt x="232" y="754"/>
                  </a:cubicBezTo>
                  <a:cubicBezTo>
                    <a:pt x="232" y="809"/>
                    <a:pt x="232" y="869"/>
                    <a:pt x="250" y="925"/>
                  </a:cubicBezTo>
                  <a:lnTo>
                    <a:pt x="250" y="1082"/>
                  </a:lnTo>
                  <a:lnTo>
                    <a:pt x="250" y="1179"/>
                  </a:lnTo>
                  <a:lnTo>
                    <a:pt x="250" y="1234"/>
                  </a:lnTo>
                  <a:cubicBezTo>
                    <a:pt x="269" y="1253"/>
                    <a:pt x="269" y="1271"/>
                    <a:pt x="269" y="1294"/>
                  </a:cubicBezTo>
                  <a:lnTo>
                    <a:pt x="269" y="1387"/>
                  </a:ln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22"/>
                  </a:lnTo>
                  <a:lnTo>
                    <a:pt x="269" y="4201"/>
                  </a:lnTo>
                  <a:lnTo>
                    <a:pt x="269" y="4219"/>
                  </a:lnTo>
                  <a:cubicBezTo>
                    <a:pt x="269" y="4256"/>
                    <a:pt x="250" y="4298"/>
                    <a:pt x="250" y="4353"/>
                  </a:cubicBezTo>
                  <a:lnTo>
                    <a:pt x="250" y="4390"/>
                  </a:lnTo>
                  <a:cubicBezTo>
                    <a:pt x="250" y="4450"/>
                    <a:pt x="250" y="4506"/>
                    <a:pt x="232" y="4566"/>
                  </a:cubicBezTo>
                  <a:cubicBezTo>
                    <a:pt x="232" y="4681"/>
                    <a:pt x="232" y="4797"/>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49" y="6663"/>
                  </a:lnTo>
                  <a:cubicBezTo>
                    <a:pt x="809" y="6663"/>
                    <a:pt x="865" y="6626"/>
                    <a:pt x="865" y="6566"/>
                  </a:cubicBezTo>
                  <a:cubicBezTo>
                    <a:pt x="888" y="6548"/>
                    <a:pt x="888" y="6548"/>
                    <a:pt x="888" y="6529"/>
                  </a:cubicBezTo>
                  <a:cubicBezTo>
                    <a:pt x="906" y="6469"/>
                    <a:pt x="906" y="6414"/>
                    <a:pt x="925" y="6354"/>
                  </a:cubicBezTo>
                  <a:cubicBezTo>
                    <a:pt x="925" y="6354"/>
                    <a:pt x="925" y="6335"/>
                    <a:pt x="943" y="6335"/>
                  </a:cubicBezTo>
                  <a:cubicBezTo>
                    <a:pt x="962" y="6201"/>
                    <a:pt x="1003" y="6067"/>
                    <a:pt x="1040" y="5915"/>
                  </a:cubicBezTo>
                  <a:lnTo>
                    <a:pt x="1040" y="5892"/>
                  </a:lnTo>
                  <a:cubicBezTo>
                    <a:pt x="1350" y="4506"/>
                    <a:pt x="1442" y="3027"/>
                    <a:pt x="1308" y="1465"/>
                  </a:cubicBezTo>
                  <a:cubicBezTo>
                    <a:pt x="1308" y="1294"/>
                    <a:pt x="1290" y="1100"/>
                    <a:pt x="1271" y="925"/>
                  </a:cubicBezTo>
                  <a:cubicBezTo>
                    <a:pt x="1253" y="754"/>
                    <a:pt x="1211" y="560"/>
                    <a:pt x="1193" y="389"/>
                  </a:cubicBezTo>
                  <a:cubicBezTo>
                    <a:pt x="1174" y="292"/>
                    <a:pt x="1174" y="195"/>
                    <a:pt x="1156" y="116"/>
                  </a:cubicBezTo>
                  <a:cubicBezTo>
                    <a:pt x="1137" y="42"/>
                    <a:pt x="1096" y="1"/>
                    <a:pt x="104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9"/>
            <p:cNvSpPr/>
            <p:nvPr/>
          </p:nvSpPr>
          <p:spPr>
            <a:xfrm>
              <a:off x="-809068" y="3711051"/>
              <a:ext cx="54080" cy="747701"/>
            </a:xfrm>
            <a:custGeom>
              <a:avLst/>
              <a:gdLst/>
              <a:ahLst/>
              <a:cxnLst/>
              <a:rect l="l" t="t" r="r" b="b"/>
              <a:pathLst>
                <a:path w="482" h="6664" extrusionOk="0">
                  <a:moveTo>
                    <a:pt x="232" y="1"/>
                  </a:moveTo>
                  <a:cubicBezTo>
                    <a:pt x="1" y="2389"/>
                    <a:pt x="79" y="4663"/>
                    <a:pt x="407" y="6663"/>
                  </a:cubicBezTo>
                  <a:lnTo>
                    <a:pt x="481" y="6663"/>
                  </a:lnTo>
                  <a:cubicBezTo>
                    <a:pt x="463" y="6548"/>
                    <a:pt x="444" y="6451"/>
                    <a:pt x="426" y="6335"/>
                  </a:cubicBezTo>
                  <a:cubicBezTo>
                    <a:pt x="407" y="6183"/>
                    <a:pt x="384" y="6049"/>
                    <a:pt x="366" y="5892"/>
                  </a:cubicBezTo>
                  <a:cubicBezTo>
                    <a:pt x="135" y="4085"/>
                    <a:pt x="98" y="2080"/>
                    <a:pt x="31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9"/>
            <p:cNvSpPr/>
            <p:nvPr/>
          </p:nvSpPr>
          <p:spPr>
            <a:xfrm>
              <a:off x="-681496" y="3711051"/>
              <a:ext cx="19298" cy="747701"/>
            </a:xfrm>
            <a:custGeom>
              <a:avLst/>
              <a:gdLst/>
              <a:ahLst/>
              <a:cxnLst/>
              <a:rect l="l" t="t" r="r" b="b"/>
              <a:pathLst>
                <a:path w="172" h="6664" extrusionOk="0">
                  <a:moveTo>
                    <a:pt x="79" y="1"/>
                  </a:moveTo>
                  <a:cubicBezTo>
                    <a:pt x="0" y="2389"/>
                    <a:pt x="19" y="4663"/>
                    <a:pt x="134" y="6663"/>
                  </a:cubicBezTo>
                  <a:lnTo>
                    <a:pt x="171" y="6663"/>
                  </a:lnTo>
                  <a:cubicBezTo>
                    <a:pt x="56" y="4663"/>
                    <a:pt x="37" y="2389"/>
                    <a:pt x="11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9"/>
            <p:cNvSpPr/>
            <p:nvPr/>
          </p:nvSpPr>
          <p:spPr>
            <a:xfrm>
              <a:off x="-875939" y="3696016"/>
              <a:ext cx="514437" cy="15147"/>
            </a:xfrm>
            <a:custGeom>
              <a:avLst/>
              <a:gdLst/>
              <a:ahLst/>
              <a:cxnLst/>
              <a:rect l="l" t="t" r="r" b="b"/>
              <a:pathLst>
                <a:path w="4585" h="135" extrusionOk="0">
                  <a:moveTo>
                    <a:pt x="56" y="1"/>
                  </a:moveTo>
                  <a:cubicBezTo>
                    <a:pt x="19" y="1"/>
                    <a:pt x="1" y="42"/>
                    <a:pt x="1" y="79"/>
                  </a:cubicBezTo>
                  <a:lnTo>
                    <a:pt x="1" y="135"/>
                  </a:lnTo>
                  <a:lnTo>
                    <a:pt x="4561" y="135"/>
                  </a:lnTo>
                  <a:lnTo>
                    <a:pt x="4584" y="79"/>
                  </a:lnTo>
                  <a:cubicBezTo>
                    <a:pt x="4584" y="42"/>
                    <a:pt x="4543" y="1"/>
                    <a:pt x="45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9"/>
            <p:cNvSpPr/>
            <p:nvPr/>
          </p:nvSpPr>
          <p:spPr>
            <a:xfrm>
              <a:off x="-783149" y="3998843"/>
              <a:ext cx="315394" cy="183559"/>
            </a:xfrm>
            <a:custGeom>
              <a:avLst/>
              <a:gdLst/>
              <a:ahLst/>
              <a:cxnLst/>
              <a:rect l="l" t="t" r="r" b="b"/>
              <a:pathLst>
                <a:path w="2811" h="1636" extrusionOk="0">
                  <a:moveTo>
                    <a:pt x="2524" y="0"/>
                  </a:moveTo>
                  <a:lnTo>
                    <a:pt x="1" y="231"/>
                  </a:lnTo>
                  <a:lnTo>
                    <a:pt x="213" y="1636"/>
                  </a:lnTo>
                  <a:lnTo>
                    <a:pt x="2810" y="1289"/>
                  </a:lnTo>
                  <a:lnTo>
                    <a:pt x="252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9"/>
            <p:cNvSpPr/>
            <p:nvPr/>
          </p:nvSpPr>
          <p:spPr>
            <a:xfrm>
              <a:off x="-474151" y="3711051"/>
              <a:ext cx="49929" cy="747701"/>
            </a:xfrm>
            <a:custGeom>
              <a:avLst/>
              <a:gdLst/>
              <a:ahLst/>
              <a:cxnLst/>
              <a:rect l="l" t="t" r="r" b="b"/>
              <a:pathLst>
                <a:path w="445" h="6664" extrusionOk="0">
                  <a:moveTo>
                    <a:pt x="172" y="1"/>
                  </a:moveTo>
                  <a:cubicBezTo>
                    <a:pt x="172" y="79"/>
                    <a:pt x="172" y="158"/>
                    <a:pt x="195" y="213"/>
                  </a:cubicBezTo>
                  <a:lnTo>
                    <a:pt x="195" y="255"/>
                  </a:lnTo>
                  <a:lnTo>
                    <a:pt x="195" y="347"/>
                  </a:lnTo>
                  <a:lnTo>
                    <a:pt x="195" y="389"/>
                  </a:lnTo>
                  <a:cubicBezTo>
                    <a:pt x="195" y="407"/>
                    <a:pt x="213" y="444"/>
                    <a:pt x="213" y="463"/>
                  </a:cubicBezTo>
                  <a:lnTo>
                    <a:pt x="213" y="638"/>
                  </a:lnTo>
                  <a:cubicBezTo>
                    <a:pt x="232" y="675"/>
                    <a:pt x="232" y="717"/>
                    <a:pt x="232" y="754"/>
                  </a:cubicBezTo>
                  <a:lnTo>
                    <a:pt x="232" y="888"/>
                  </a:lnTo>
                  <a:cubicBezTo>
                    <a:pt x="232" y="888"/>
                    <a:pt x="232" y="906"/>
                    <a:pt x="250" y="925"/>
                  </a:cubicBezTo>
                  <a:lnTo>
                    <a:pt x="250" y="1082"/>
                  </a:lnTo>
                  <a:lnTo>
                    <a:pt x="250" y="1234"/>
                  </a:lnTo>
                  <a:cubicBezTo>
                    <a:pt x="269" y="1271"/>
                    <a:pt x="269" y="1331"/>
                    <a:pt x="269" y="1387"/>
                  </a:cubicBez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04"/>
                  </a:lnTo>
                  <a:lnTo>
                    <a:pt x="269" y="4122"/>
                  </a:lnTo>
                  <a:lnTo>
                    <a:pt x="269" y="4201"/>
                  </a:lnTo>
                  <a:lnTo>
                    <a:pt x="269" y="4219"/>
                  </a:lnTo>
                  <a:cubicBezTo>
                    <a:pt x="269" y="4256"/>
                    <a:pt x="250" y="4298"/>
                    <a:pt x="250" y="4353"/>
                  </a:cubicBezTo>
                  <a:lnTo>
                    <a:pt x="250" y="4390"/>
                  </a:lnTo>
                  <a:cubicBezTo>
                    <a:pt x="250" y="4450"/>
                    <a:pt x="250" y="4506"/>
                    <a:pt x="232" y="4566"/>
                  </a:cubicBezTo>
                  <a:lnTo>
                    <a:pt x="232" y="4760"/>
                  </a:lnTo>
                  <a:cubicBezTo>
                    <a:pt x="232" y="4797"/>
                    <a:pt x="213" y="4852"/>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9" y="6663"/>
                  </a:lnTo>
                  <a:cubicBezTo>
                    <a:pt x="98" y="6566"/>
                    <a:pt x="116" y="6469"/>
                    <a:pt x="135" y="6354"/>
                  </a:cubicBezTo>
                  <a:cubicBezTo>
                    <a:pt x="153" y="6220"/>
                    <a:pt x="172" y="6067"/>
                    <a:pt x="195" y="5915"/>
                  </a:cubicBezTo>
                  <a:cubicBezTo>
                    <a:pt x="384" y="4506"/>
                    <a:pt x="444" y="2985"/>
                    <a:pt x="366" y="1410"/>
                  </a:cubicBezTo>
                  <a:cubicBezTo>
                    <a:pt x="347" y="1253"/>
                    <a:pt x="347" y="1082"/>
                    <a:pt x="329" y="925"/>
                  </a:cubicBezTo>
                  <a:lnTo>
                    <a:pt x="329" y="754"/>
                  </a:lnTo>
                  <a:cubicBezTo>
                    <a:pt x="310" y="638"/>
                    <a:pt x="310" y="504"/>
                    <a:pt x="287" y="389"/>
                  </a:cubicBezTo>
                  <a:cubicBezTo>
                    <a:pt x="269" y="255"/>
                    <a:pt x="269" y="139"/>
                    <a:pt x="25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9"/>
            <p:cNvSpPr/>
            <p:nvPr/>
          </p:nvSpPr>
          <p:spPr>
            <a:xfrm>
              <a:off x="-914760" y="3754584"/>
              <a:ext cx="592079" cy="60251"/>
            </a:xfrm>
            <a:custGeom>
              <a:avLst/>
              <a:gdLst/>
              <a:ahLst/>
              <a:cxnLst/>
              <a:rect l="l" t="t" r="r" b="b"/>
              <a:pathLst>
                <a:path w="5277" h="537" extrusionOk="0">
                  <a:moveTo>
                    <a:pt x="79" y="1"/>
                  </a:moveTo>
                  <a:cubicBezTo>
                    <a:pt x="56" y="56"/>
                    <a:pt x="37" y="116"/>
                    <a:pt x="19" y="190"/>
                  </a:cubicBezTo>
                  <a:cubicBezTo>
                    <a:pt x="19" y="213"/>
                    <a:pt x="0" y="250"/>
                    <a:pt x="0" y="269"/>
                  </a:cubicBez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116"/>
                  </a:lnTo>
                  <a:lnTo>
                    <a:pt x="5235" y="98"/>
                  </a:lnTo>
                  <a:cubicBezTo>
                    <a:pt x="5217" y="75"/>
                    <a:pt x="5217" y="56"/>
                    <a:pt x="5217" y="56"/>
                  </a:cubicBezTo>
                  <a:lnTo>
                    <a:pt x="5217" y="38"/>
                  </a:lnTo>
                  <a:cubicBezTo>
                    <a:pt x="5217" y="19"/>
                    <a:pt x="5198" y="19"/>
                    <a:pt x="519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9"/>
            <p:cNvSpPr/>
            <p:nvPr/>
          </p:nvSpPr>
          <p:spPr>
            <a:xfrm>
              <a:off x="-888842" y="4374600"/>
              <a:ext cx="537662" cy="49368"/>
            </a:xfrm>
            <a:custGeom>
              <a:avLst/>
              <a:gdLst/>
              <a:ahLst/>
              <a:cxnLst/>
              <a:rect l="l" t="t" r="r" b="b"/>
              <a:pathLst>
                <a:path w="4792" h="440" extrusionOk="0">
                  <a:moveTo>
                    <a:pt x="0" y="1"/>
                  </a:moveTo>
                  <a:cubicBezTo>
                    <a:pt x="0" y="38"/>
                    <a:pt x="0" y="75"/>
                    <a:pt x="19" y="116"/>
                  </a:cubicBezTo>
                  <a:cubicBezTo>
                    <a:pt x="19" y="153"/>
                    <a:pt x="19" y="190"/>
                    <a:pt x="37" y="232"/>
                  </a:cubicBezTo>
                  <a:cubicBezTo>
                    <a:pt x="56" y="306"/>
                    <a:pt x="79" y="384"/>
                    <a:pt x="116" y="440"/>
                  </a:cubicBezTo>
                  <a:lnTo>
                    <a:pt x="4699" y="440"/>
                  </a:lnTo>
                  <a:cubicBezTo>
                    <a:pt x="4755" y="324"/>
                    <a:pt x="4792" y="190"/>
                    <a:pt x="4792" y="75"/>
                  </a:cubicBezTo>
                  <a:lnTo>
                    <a:pt x="4792"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9"/>
            <p:cNvSpPr/>
            <p:nvPr/>
          </p:nvSpPr>
          <p:spPr>
            <a:xfrm>
              <a:off x="-914760" y="3754584"/>
              <a:ext cx="592079" cy="60251"/>
            </a:xfrm>
            <a:custGeom>
              <a:avLst/>
              <a:gdLst/>
              <a:ahLst/>
              <a:cxnLst/>
              <a:rect l="l" t="t" r="r" b="b"/>
              <a:pathLst>
                <a:path w="5277" h="537" extrusionOk="0">
                  <a:moveTo>
                    <a:pt x="4949" y="1"/>
                  </a:moveTo>
                  <a:lnTo>
                    <a:pt x="5023" y="384"/>
                  </a:lnTo>
                  <a:lnTo>
                    <a:pt x="4256" y="366"/>
                  </a:lnTo>
                  <a:lnTo>
                    <a:pt x="3775" y="366"/>
                  </a:lnTo>
                  <a:lnTo>
                    <a:pt x="3216" y="347"/>
                  </a:lnTo>
                  <a:lnTo>
                    <a:pt x="3138" y="347"/>
                  </a:lnTo>
                  <a:lnTo>
                    <a:pt x="2135" y="329"/>
                  </a:lnTo>
                  <a:lnTo>
                    <a:pt x="0" y="269"/>
                  </a:ln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98"/>
                  </a:lnTo>
                  <a:cubicBezTo>
                    <a:pt x="5217" y="75"/>
                    <a:pt x="5217" y="56"/>
                    <a:pt x="5217" y="56"/>
                  </a:cubicBezTo>
                  <a:lnTo>
                    <a:pt x="5217" y="38"/>
                  </a:lnTo>
                  <a:cubicBezTo>
                    <a:pt x="5217" y="19"/>
                    <a:pt x="5198" y="19"/>
                    <a:pt x="5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9"/>
            <p:cNvSpPr/>
            <p:nvPr/>
          </p:nvSpPr>
          <p:spPr>
            <a:xfrm>
              <a:off x="-884690" y="4374600"/>
              <a:ext cx="533511" cy="49368"/>
            </a:xfrm>
            <a:custGeom>
              <a:avLst/>
              <a:gdLst/>
              <a:ahLst/>
              <a:cxnLst/>
              <a:rect l="l" t="t" r="r" b="b"/>
              <a:pathLst>
                <a:path w="4755" h="440" extrusionOk="0">
                  <a:moveTo>
                    <a:pt x="4487" y="1"/>
                  </a:moveTo>
                  <a:lnTo>
                    <a:pt x="4390" y="306"/>
                  </a:lnTo>
                  <a:lnTo>
                    <a:pt x="0" y="232"/>
                  </a:lnTo>
                  <a:lnTo>
                    <a:pt x="0" y="232"/>
                  </a:lnTo>
                  <a:cubicBezTo>
                    <a:pt x="19" y="306"/>
                    <a:pt x="42" y="384"/>
                    <a:pt x="79" y="440"/>
                  </a:cubicBezTo>
                  <a:lnTo>
                    <a:pt x="4662" y="440"/>
                  </a:lnTo>
                  <a:cubicBezTo>
                    <a:pt x="4718" y="306"/>
                    <a:pt x="4755" y="153"/>
                    <a:pt x="4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9"/>
            <p:cNvSpPr/>
            <p:nvPr/>
          </p:nvSpPr>
          <p:spPr>
            <a:xfrm>
              <a:off x="-908589" y="3814723"/>
              <a:ext cx="581308" cy="60812"/>
            </a:xfrm>
            <a:custGeom>
              <a:avLst/>
              <a:gdLst/>
              <a:ahLst/>
              <a:cxnLst/>
              <a:rect l="l" t="t" r="r" b="b"/>
              <a:pathLst>
                <a:path w="5181" h="542" extrusionOk="0">
                  <a:moveTo>
                    <a:pt x="24" y="1"/>
                  </a:moveTo>
                  <a:cubicBezTo>
                    <a:pt x="24" y="79"/>
                    <a:pt x="1" y="158"/>
                    <a:pt x="1" y="232"/>
                  </a:cubicBezTo>
                  <a:lnTo>
                    <a:pt x="1022" y="292"/>
                  </a:lnTo>
                  <a:lnTo>
                    <a:pt x="2061" y="347"/>
                  </a:lnTo>
                  <a:lnTo>
                    <a:pt x="3101" y="407"/>
                  </a:lnTo>
                  <a:lnTo>
                    <a:pt x="3180" y="426"/>
                  </a:lnTo>
                  <a:lnTo>
                    <a:pt x="3642" y="444"/>
                  </a:lnTo>
                  <a:lnTo>
                    <a:pt x="4141" y="486"/>
                  </a:lnTo>
                  <a:lnTo>
                    <a:pt x="4238" y="486"/>
                  </a:lnTo>
                  <a:lnTo>
                    <a:pt x="5180" y="541"/>
                  </a:lnTo>
                  <a:cubicBezTo>
                    <a:pt x="5180" y="370"/>
                    <a:pt x="5162" y="176"/>
                    <a:pt x="5143"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9"/>
            <p:cNvSpPr/>
            <p:nvPr/>
          </p:nvSpPr>
          <p:spPr>
            <a:xfrm>
              <a:off x="-867075" y="4423856"/>
              <a:ext cx="496709" cy="19859"/>
            </a:xfrm>
            <a:custGeom>
              <a:avLst/>
              <a:gdLst/>
              <a:ahLst/>
              <a:cxnLst/>
              <a:rect l="l" t="t" r="r" b="b"/>
              <a:pathLst>
                <a:path w="4427" h="177" extrusionOk="0">
                  <a:moveTo>
                    <a:pt x="0" y="1"/>
                  </a:moveTo>
                  <a:lnTo>
                    <a:pt x="0" y="79"/>
                  </a:lnTo>
                  <a:lnTo>
                    <a:pt x="883" y="98"/>
                  </a:lnTo>
                  <a:lnTo>
                    <a:pt x="3521" y="158"/>
                  </a:lnTo>
                  <a:lnTo>
                    <a:pt x="4390" y="176"/>
                  </a:lnTo>
                  <a:cubicBezTo>
                    <a:pt x="4408" y="116"/>
                    <a:pt x="4408" y="61"/>
                    <a:pt x="442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39"/>
          <p:cNvGrpSpPr/>
          <p:nvPr/>
        </p:nvGrpSpPr>
        <p:grpSpPr>
          <a:xfrm>
            <a:off x="2850190" y="2913162"/>
            <a:ext cx="448826" cy="558438"/>
            <a:chOff x="-880090" y="3169350"/>
            <a:chExt cx="354215" cy="440722"/>
          </a:xfrm>
        </p:grpSpPr>
        <p:sp>
          <p:nvSpPr>
            <p:cNvPr id="946" name="Google Shape;946;p39"/>
            <p:cNvSpPr/>
            <p:nvPr/>
          </p:nvSpPr>
          <p:spPr>
            <a:xfrm>
              <a:off x="-675325" y="3177653"/>
              <a:ext cx="75847" cy="432419"/>
            </a:xfrm>
            <a:custGeom>
              <a:avLst/>
              <a:gdLst/>
              <a:ahLst/>
              <a:cxnLst/>
              <a:rect l="l" t="t" r="r" b="b"/>
              <a:pathLst>
                <a:path w="676"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86" y="3854"/>
                  </a:lnTo>
                  <a:cubicBezTo>
                    <a:pt x="504" y="3812"/>
                    <a:pt x="504" y="3775"/>
                    <a:pt x="504" y="3738"/>
                  </a:cubicBezTo>
                  <a:lnTo>
                    <a:pt x="523" y="3715"/>
                  </a:lnTo>
                  <a:lnTo>
                    <a:pt x="523" y="3678"/>
                  </a:lnTo>
                  <a:cubicBezTo>
                    <a:pt x="523" y="3641"/>
                    <a:pt x="523" y="3623"/>
                    <a:pt x="541" y="3599"/>
                  </a:cubicBezTo>
                  <a:lnTo>
                    <a:pt x="541" y="3581"/>
                  </a:lnTo>
                  <a:cubicBezTo>
                    <a:pt x="541" y="3544"/>
                    <a:pt x="541" y="3484"/>
                    <a:pt x="560" y="3447"/>
                  </a:cubicBezTo>
                  <a:lnTo>
                    <a:pt x="560" y="3410"/>
                  </a:lnTo>
                  <a:cubicBezTo>
                    <a:pt x="578" y="3295"/>
                    <a:pt x="578" y="3197"/>
                    <a:pt x="602" y="3082"/>
                  </a:cubicBezTo>
                  <a:lnTo>
                    <a:pt x="602" y="3063"/>
                  </a:lnTo>
                  <a:lnTo>
                    <a:pt x="602" y="2985"/>
                  </a:lnTo>
                  <a:cubicBezTo>
                    <a:pt x="602" y="2966"/>
                    <a:pt x="620" y="2966"/>
                    <a:pt x="620" y="2948"/>
                  </a:cubicBezTo>
                  <a:lnTo>
                    <a:pt x="620" y="2869"/>
                  </a:lnTo>
                  <a:lnTo>
                    <a:pt x="620" y="2832"/>
                  </a:lnTo>
                  <a:cubicBezTo>
                    <a:pt x="620" y="2791"/>
                    <a:pt x="620" y="2772"/>
                    <a:pt x="638" y="2735"/>
                  </a:cubicBezTo>
                  <a:lnTo>
                    <a:pt x="638" y="2638"/>
                  </a:lnTo>
                  <a:lnTo>
                    <a:pt x="638" y="2541"/>
                  </a:lnTo>
                  <a:lnTo>
                    <a:pt x="638" y="2504"/>
                  </a:lnTo>
                  <a:cubicBezTo>
                    <a:pt x="638" y="2486"/>
                    <a:pt x="657" y="2467"/>
                    <a:pt x="657" y="2426"/>
                  </a:cubicBezTo>
                  <a:lnTo>
                    <a:pt x="657" y="2389"/>
                  </a:lnTo>
                  <a:lnTo>
                    <a:pt x="657" y="2370"/>
                  </a:lnTo>
                  <a:lnTo>
                    <a:pt x="657" y="2310"/>
                  </a:lnTo>
                  <a:lnTo>
                    <a:pt x="657" y="2292"/>
                  </a:lnTo>
                  <a:lnTo>
                    <a:pt x="657" y="2079"/>
                  </a:lnTo>
                  <a:lnTo>
                    <a:pt x="657" y="2061"/>
                  </a:lnTo>
                  <a:cubicBezTo>
                    <a:pt x="675" y="2024"/>
                    <a:pt x="675" y="2005"/>
                    <a:pt x="675" y="1964"/>
                  </a:cubicBezTo>
                  <a:lnTo>
                    <a:pt x="675" y="1927"/>
                  </a:lnTo>
                  <a:lnTo>
                    <a:pt x="675" y="1830"/>
                  </a:lnTo>
                  <a:lnTo>
                    <a:pt x="675" y="1714"/>
                  </a:lnTo>
                  <a:lnTo>
                    <a:pt x="675" y="1696"/>
                  </a:lnTo>
                  <a:cubicBezTo>
                    <a:pt x="675" y="1405"/>
                    <a:pt x="675" y="1100"/>
                    <a:pt x="657" y="809"/>
                  </a:cubicBezTo>
                  <a:lnTo>
                    <a:pt x="657" y="735"/>
                  </a:lnTo>
                  <a:cubicBezTo>
                    <a:pt x="657" y="712"/>
                    <a:pt x="657" y="693"/>
                    <a:pt x="638" y="675"/>
                  </a:cubicBezTo>
                  <a:lnTo>
                    <a:pt x="638" y="619"/>
                  </a:lnTo>
                  <a:lnTo>
                    <a:pt x="638" y="541"/>
                  </a:lnTo>
                  <a:lnTo>
                    <a:pt x="638" y="504"/>
                  </a:lnTo>
                  <a:lnTo>
                    <a:pt x="638" y="444"/>
                  </a:lnTo>
                  <a:cubicBezTo>
                    <a:pt x="620" y="388"/>
                    <a:pt x="620" y="328"/>
                    <a:pt x="620" y="273"/>
                  </a:cubicBezTo>
                  <a:lnTo>
                    <a:pt x="620" y="213"/>
                  </a:lnTo>
                  <a:lnTo>
                    <a:pt x="620" y="194"/>
                  </a:lnTo>
                  <a:cubicBezTo>
                    <a:pt x="620" y="194"/>
                    <a:pt x="602" y="176"/>
                    <a:pt x="602" y="157"/>
                  </a:cubicBezTo>
                  <a:lnTo>
                    <a:pt x="602" y="116"/>
                  </a:lnTo>
                  <a:lnTo>
                    <a:pt x="602"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9"/>
            <p:cNvSpPr/>
            <p:nvPr/>
          </p:nvSpPr>
          <p:spPr>
            <a:xfrm>
              <a:off x="-880090" y="3177653"/>
              <a:ext cx="92902" cy="432419"/>
            </a:xfrm>
            <a:custGeom>
              <a:avLst/>
              <a:gdLst/>
              <a:ahLst/>
              <a:cxnLst/>
              <a:rect l="l" t="t" r="r" b="b"/>
              <a:pathLst>
                <a:path w="828" h="3854" extrusionOk="0">
                  <a:moveTo>
                    <a:pt x="232" y="0"/>
                  </a:moveTo>
                  <a:cubicBezTo>
                    <a:pt x="190" y="0"/>
                    <a:pt x="172" y="19"/>
                    <a:pt x="172" y="60"/>
                  </a:cubicBezTo>
                  <a:cubicBezTo>
                    <a:pt x="135" y="213"/>
                    <a:pt x="116" y="365"/>
                    <a:pt x="93" y="541"/>
                  </a:cubicBezTo>
                  <a:lnTo>
                    <a:pt x="93" y="656"/>
                  </a:lnTo>
                  <a:cubicBezTo>
                    <a:pt x="1" y="1617"/>
                    <a:pt x="38" y="2541"/>
                    <a:pt x="232" y="3410"/>
                  </a:cubicBezTo>
                  <a:cubicBezTo>
                    <a:pt x="250" y="3484"/>
                    <a:pt x="269" y="3563"/>
                    <a:pt x="287" y="3660"/>
                  </a:cubicBezTo>
                  <a:lnTo>
                    <a:pt x="287" y="3678"/>
                  </a:lnTo>
                  <a:cubicBezTo>
                    <a:pt x="287" y="3678"/>
                    <a:pt x="306" y="3697"/>
                    <a:pt x="306" y="3715"/>
                  </a:cubicBezTo>
                  <a:cubicBezTo>
                    <a:pt x="306" y="3738"/>
                    <a:pt x="324" y="3757"/>
                    <a:pt x="324" y="3794"/>
                  </a:cubicBezTo>
                  <a:cubicBezTo>
                    <a:pt x="324" y="3812"/>
                    <a:pt x="366" y="3854"/>
                    <a:pt x="403" y="3854"/>
                  </a:cubicBezTo>
                  <a:lnTo>
                    <a:pt x="828" y="3854"/>
                  </a:lnTo>
                  <a:cubicBezTo>
                    <a:pt x="828" y="3812"/>
                    <a:pt x="828" y="3757"/>
                    <a:pt x="809" y="3715"/>
                  </a:cubicBezTo>
                  <a:lnTo>
                    <a:pt x="809" y="3678"/>
                  </a:lnTo>
                  <a:lnTo>
                    <a:pt x="809" y="3660"/>
                  </a:lnTo>
                  <a:cubicBezTo>
                    <a:pt x="786" y="3563"/>
                    <a:pt x="786" y="3484"/>
                    <a:pt x="768" y="3410"/>
                  </a:cubicBezTo>
                  <a:cubicBezTo>
                    <a:pt x="652" y="2560"/>
                    <a:pt x="634" y="1636"/>
                    <a:pt x="671" y="693"/>
                  </a:cubicBezTo>
                  <a:cubicBezTo>
                    <a:pt x="694" y="638"/>
                    <a:pt x="694" y="578"/>
                    <a:pt x="694" y="541"/>
                  </a:cubicBezTo>
                  <a:cubicBezTo>
                    <a:pt x="712" y="347"/>
                    <a:pt x="712" y="176"/>
                    <a:pt x="73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9"/>
            <p:cNvSpPr/>
            <p:nvPr/>
          </p:nvSpPr>
          <p:spPr>
            <a:xfrm>
              <a:off x="-813219" y="3177653"/>
              <a:ext cx="82018" cy="432419"/>
            </a:xfrm>
            <a:custGeom>
              <a:avLst/>
              <a:gdLst/>
              <a:ahLst/>
              <a:cxnLst/>
              <a:rect l="l" t="t" r="r" b="b"/>
              <a:pathLst>
                <a:path w="731" h="3854" extrusionOk="0">
                  <a:moveTo>
                    <a:pt x="135" y="0"/>
                  </a:moveTo>
                  <a:cubicBezTo>
                    <a:pt x="1" y="1368"/>
                    <a:pt x="38" y="2675"/>
                    <a:pt x="232" y="3854"/>
                  </a:cubicBezTo>
                  <a:lnTo>
                    <a:pt x="731" y="3854"/>
                  </a:lnTo>
                  <a:cubicBezTo>
                    <a:pt x="675" y="2675"/>
                    <a:pt x="652" y="1368"/>
                    <a:pt x="69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9"/>
            <p:cNvSpPr/>
            <p:nvPr/>
          </p:nvSpPr>
          <p:spPr>
            <a:xfrm>
              <a:off x="-737484" y="3177653"/>
              <a:ext cx="69003" cy="432419"/>
            </a:xfrm>
            <a:custGeom>
              <a:avLst/>
              <a:gdLst/>
              <a:ahLst/>
              <a:cxnLst/>
              <a:rect l="l" t="t" r="r" b="b"/>
              <a:pathLst>
                <a:path w="615" h="3854" extrusionOk="0">
                  <a:moveTo>
                    <a:pt x="19" y="0"/>
                  </a:moveTo>
                  <a:lnTo>
                    <a:pt x="19" y="213"/>
                  </a:lnTo>
                  <a:lnTo>
                    <a:pt x="19" y="407"/>
                  </a:lnTo>
                  <a:lnTo>
                    <a:pt x="19" y="541"/>
                  </a:lnTo>
                  <a:cubicBezTo>
                    <a:pt x="19" y="596"/>
                    <a:pt x="0" y="675"/>
                    <a:pt x="0" y="735"/>
                  </a:cubicBezTo>
                  <a:lnTo>
                    <a:pt x="0" y="1502"/>
                  </a:lnTo>
                  <a:lnTo>
                    <a:pt x="0" y="2370"/>
                  </a:lnTo>
                  <a:cubicBezTo>
                    <a:pt x="19" y="2735"/>
                    <a:pt x="19" y="3082"/>
                    <a:pt x="37" y="3410"/>
                  </a:cubicBezTo>
                  <a:cubicBezTo>
                    <a:pt x="37" y="3507"/>
                    <a:pt x="37" y="3581"/>
                    <a:pt x="56" y="3678"/>
                  </a:cubicBezTo>
                  <a:lnTo>
                    <a:pt x="56" y="3854"/>
                  </a:lnTo>
                  <a:lnTo>
                    <a:pt x="555" y="3854"/>
                  </a:lnTo>
                  <a:lnTo>
                    <a:pt x="555" y="3715"/>
                  </a:lnTo>
                  <a:lnTo>
                    <a:pt x="555" y="3678"/>
                  </a:lnTo>
                  <a:cubicBezTo>
                    <a:pt x="555" y="3581"/>
                    <a:pt x="578" y="3507"/>
                    <a:pt x="578" y="3410"/>
                  </a:cubicBezTo>
                  <a:cubicBezTo>
                    <a:pt x="596" y="3063"/>
                    <a:pt x="596" y="2675"/>
                    <a:pt x="615" y="2292"/>
                  </a:cubicBezTo>
                  <a:lnTo>
                    <a:pt x="615" y="1405"/>
                  </a:lnTo>
                  <a:lnTo>
                    <a:pt x="615" y="772"/>
                  </a:lnTo>
                  <a:cubicBezTo>
                    <a:pt x="596" y="693"/>
                    <a:pt x="596" y="619"/>
                    <a:pt x="596" y="541"/>
                  </a:cubicBezTo>
                  <a:lnTo>
                    <a:pt x="596" y="425"/>
                  </a:lnTo>
                  <a:lnTo>
                    <a:pt x="596" y="213"/>
                  </a:lnTo>
                  <a:lnTo>
                    <a:pt x="59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9"/>
            <p:cNvSpPr/>
            <p:nvPr/>
          </p:nvSpPr>
          <p:spPr>
            <a:xfrm>
              <a:off x="-675325" y="3177653"/>
              <a:ext cx="10996" cy="432419"/>
            </a:xfrm>
            <a:custGeom>
              <a:avLst/>
              <a:gdLst/>
              <a:ahLst/>
              <a:cxnLst/>
              <a:rect l="l" t="t" r="r" b="b"/>
              <a:pathLst>
                <a:path w="98"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2" y="3854"/>
                  </a:lnTo>
                  <a:lnTo>
                    <a:pt x="42" y="3678"/>
                  </a:lnTo>
                  <a:cubicBezTo>
                    <a:pt x="61" y="3581"/>
                    <a:pt x="61" y="3507"/>
                    <a:pt x="61" y="3410"/>
                  </a:cubicBezTo>
                  <a:cubicBezTo>
                    <a:pt x="61" y="3331"/>
                    <a:pt x="61" y="3253"/>
                    <a:pt x="79" y="3179"/>
                  </a:cubicBezTo>
                  <a:cubicBezTo>
                    <a:pt x="79" y="2888"/>
                    <a:pt x="98" y="2583"/>
                    <a:pt x="98" y="2292"/>
                  </a:cubicBezTo>
                  <a:lnTo>
                    <a:pt x="98" y="1405"/>
                  </a:lnTo>
                  <a:lnTo>
                    <a:pt x="98" y="772"/>
                  </a:lnTo>
                  <a:cubicBezTo>
                    <a:pt x="98" y="693"/>
                    <a:pt x="98" y="619"/>
                    <a:pt x="79" y="541"/>
                  </a:cubicBezTo>
                  <a:lnTo>
                    <a:pt x="79" y="425"/>
                  </a:lnTo>
                  <a:lnTo>
                    <a:pt x="79" y="213"/>
                  </a:lnTo>
                  <a:lnTo>
                    <a:pt x="7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9"/>
            <p:cNvSpPr/>
            <p:nvPr/>
          </p:nvSpPr>
          <p:spPr>
            <a:xfrm>
              <a:off x="-620796" y="3177653"/>
              <a:ext cx="94921" cy="432419"/>
            </a:xfrm>
            <a:custGeom>
              <a:avLst/>
              <a:gdLst/>
              <a:ahLst/>
              <a:cxnLst/>
              <a:rect l="l" t="t" r="r" b="b"/>
              <a:pathLst>
                <a:path w="846" h="3854" extrusionOk="0">
                  <a:moveTo>
                    <a:pt x="116" y="0"/>
                  </a:moveTo>
                  <a:lnTo>
                    <a:pt x="116" y="116"/>
                  </a:lnTo>
                  <a:lnTo>
                    <a:pt x="116" y="157"/>
                  </a:lnTo>
                  <a:cubicBezTo>
                    <a:pt x="134" y="176"/>
                    <a:pt x="134" y="194"/>
                    <a:pt x="134" y="213"/>
                  </a:cubicBezTo>
                  <a:lnTo>
                    <a:pt x="134" y="273"/>
                  </a:lnTo>
                  <a:lnTo>
                    <a:pt x="134" y="365"/>
                  </a:lnTo>
                  <a:cubicBezTo>
                    <a:pt x="134" y="388"/>
                    <a:pt x="152" y="407"/>
                    <a:pt x="152" y="444"/>
                  </a:cubicBezTo>
                  <a:lnTo>
                    <a:pt x="152" y="541"/>
                  </a:lnTo>
                  <a:lnTo>
                    <a:pt x="152" y="619"/>
                  </a:lnTo>
                  <a:lnTo>
                    <a:pt x="152" y="675"/>
                  </a:lnTo>
                  <a:cubicBezTo>
                    <a:pt x="152" y="675"/>
                    <a:pt x="171" y="693"/>
                    <a:pt x="171" y="712"/>
                  </a:cubicBezTo>
                  <a:lnTo>
                    <a:pt x="171" y="735"/>
                  </a:ln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89"/>
                  </a:lnTo>
                  <a:lnTo>
                    <a:pt x="171" y="2426"/>
                  </a:lnTo>
                  <a:cubicBezTo>
                    <a:pt x="171" y="2467"/>
                    <a:pt x="152" y="2486"/>
                    <a:pt x="152" y="2504"/>
                  </a:cubicBezTo>
                  <a:lnTo>
                    <a:pt x="152" y="2541"/>
                  </a:lnTo>
                  <a:lnTo>
                    <a:pt x="152" y="2638"/>
                  </a:lnTo>
                  <a:cubicBezTo>
                    <a:pt x="152" y="2698"/>
                    <a:pt x="134" y="2772"/>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439" y="3854"/>
                  </a:lnTo>
                  <a:cubicBezTo>
                    <a:pt x="481" y="3854"/>
                    <a:pt x="518" y="3812"/>
                    <a:pt x="518" y="3794"/>
                  </a:cubicBezTo>
                  <a:lnTo>
                    <a:pt x="518" y="3775"/>
                  </a:lnTo>
                  <a:cubicBezTo>
                    <a:pt x="536" y="3738"/>
                    <a:pt x="536" y="3697"/>
                    <a:pt x="554" y="3678"/>
                  </a:cubicBezTo>
                  <a:lnTo>
                    <a:pt x="554" y="3660"/>
                  </a:lnTo>
                  <a:cubicBezTo>
                    <a:pt x="578" y="3581"/>
                    <a:pt x="596" y="3507"/>
                    <a:pt x="615" y="3410"/>
                  </a:cubicBezTo>
                  <a:cubicBezTo>
                    <a:pt x="786" y="2601"/>
                    <a:pt x="846" y="1733"/>
                    <a:pt x="767" y="850"/>
                  </a:cubicBezTo>
                  <a:cubicBezTo>
                    <a:pt x="767" y="735"/>
                    <a:pt x="749" y="638"/>
                    <a:pt x="749" y="541"/>
                  </a:cubicBezTo>
                  <a:cubicBezTo>
                    <a:pt x="730" y="425"/>
                    <a:pt x="712" y="328"/>
                    <a:pt x="712" y="213"/>
                  </a:cubicBezTo>
                  <a:cubicBezTo>
                    <a:pt x="693" y="176"/>
                    <a:pt x="693" y="116"/>
                    <a:pt x="670" y="60"/>
                  </a:cubicBezTo>
                  <a:cubicBezTo>
                    <a:pt x="670" y="19"/>
                    <a:pt x="652" y="0"/>
                    <a:pt x="61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9"/>
            <p:cNvSpPr/>
            <p:nvPr/>
          </p:nvSpPr>
          <p:spPr>
            <a:xfrm>
              <a:off x="-813219" y="3177653"/>
              <a:ext cx="32314" cy="432419"/>
            </a:xfrm>
            <a:custGeom>
              <a:avLst/>
              <a:gdLst/>
              <a:ahLst/>
              <a:cxnLst/>
              <a:rect l="l" t="t" r="r" b="b"/>
              <a:pathLst>
                <a:path w="288" h="3854" extrusionOk="0">
                  <a:moveTo>
                    <a:pt x="135" y="0"/>
                  </a:moveTo>
                  <a:cubicBezTo>
                    <a:pt x="1" y="1368"/>
                    <a:pt x="38" y="2675"/>
                    <a:pt x="232" y="3854"/>
                  </a:cubicBezTo>
                  <a:lnTo>
                    <a:pt x="287" y="3854"/>
                  </a:lnTo>
                  <a:cubicBezTo>
                    <a:pt x="269" y="3775"/>
                    <a:pt x="250" y="3715"/>
                    <a:pt x="250" y="3660"/>
                  </a:cubicBezTo>
                  <a:cubicBezTo>
                    <a:pt x="232" y="3563"/>
                    <a:pt x="232" y="3484"/>
                    <a:pt x="213" y="3410"/>
                  </a:cubicBezTo>
                  <a:cubicBezTo>
                    <a:pt x="75" y="2352"/>
                    <a:pt x="56" y="1197"/>
                    <a:pt x="17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9"/>
            <p:cNvSpPr/>
            <p:nvPr/>
          </p:nvSpPr>
          <p:spPr>
            <a:xfrm>
              <a:off x="-740065" y="3177653"/>
              <a:ext cx="10996" cy="432419"/>
            </a:xfrm>
            <a:custGeom>
              <a:avLst/>
              <a:gdLst/>
              <a:ahLst/>
              <a:cxnLst/>
              <a:rect l="l" t="t" r="r" b="b"/>
              <a:pathLst>
                <a:path w="98" h="3854" extrusionOk="0">
                  <a:moveTo>
                    <a:pt x="42" y="0"/>
                  </a:moveTo>
                  <a:cubicBezTo>
                    <a:pt x="0" y="1368"/>
                    <a:pt x="23" y="2675"/>
                    <a:pt x="79" y="3854"/>
                  </a:cubicBezTo>
                  <a:lnTo>
                    <a:pt x="97" y="3854"/>
                  </a:lnTo>
                  <a:cubicBezTo>
                    <a:pt x="42" y="2675"/>
                    <a:pt x="23" y="1368"/>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9"/>
            <p:cNvSpPr/>
            <p:nvPr/>
          </p:nvSpPr>
          <p:spPr>
            <a:xfrm>
              <a:off x="-852040" y="3169350"/>
              <a:ext cx="298228" cy="8415"/>
            </a:xfrm>
            <a:custGeom>
              <a:avLst/>
              <a:gdLst/>
              <a:ahLst/>
              <a:cxnLst/>
              <a:rect l="l" t="t" r="r" b="b"/>
              <a:pathLst>
                <a:path w="2658" h="75" extrusionOk="0">
                  <a:moveTo>
                    <a:pt x="37" y="0"/>
                  </a:moveTo>
                  <a:cubicBezTo>
                    <a:pt x="19" y="0"/>
                    <a:pt x="0" y="19"/>
                    <a:pt x="0" y="37"/>
                  </a:cubicBezTo>
                  <a:lnTo>
                    <a:pt x="0" y="74"/>
                  </a:lnTo>
                  <a:lnTo>
                    <a:pt x="2639" y="74"/>
                  </a:lnTo>
                  <a:lnTo>
                    <a:pt x="2657" y="37"/>
                  </a:lnTo>
                  <a:cubicBezTo>
                    <a:pt x="2657" y="19"/>
                    <a:pt x="2639" y="0"/>
                    <a:pt x="261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9"/>
            <p:cNvSpPr/>
            <p:nvPr/>
          </p:nvSpPr>
          <p:spPr>
            <a:xfrm>
              <a:off x="-875939" y="3371983"/>
              <a:ext cx="138567" cy="105917"/>
            </a:xfrm>
            <a:custGeom>
              <a:avLst/>
              <a:gdLst/>
              <a:ahLst/>
              <a:cxnLst/>
              <a:rect l="l" t="t" r="r" b="b"/>
              <a:pathLst>
                <a:path w="1235" h="944" extrusionOk="0">
                  <a:moveTo>
                    <a:pt x="1" y="1"/>
                  </a:moveTo>
                  <a:cubicBezTo>
                    <a:pt x="1" y="292"/>
                    <a:pt x="19" y="560"/>
                    <a:pt x="56" y="828"/>
                  </a:cubicBezTo>
                  <a:lnTo>
                    <a:pt x="500" y="888"/>
                  </a:lnTo>
                  <a:lnTo>
                    <a:pt x="1211" y="943"/>
                  </a:lnTo>
                  <a:lnTo>
                    <a:pt x="1234" y="176"/>
                  </a:lnTo>
                  <a:lnTo>
                    <a:pt x="426" y="61"/>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9"/>
            <p:cNvSpPr/>
            <p:nvPr/>
          </p:nvSpPr>
          <p:spPr>
            <a:xfrm>
              <a:off x="-620796" y="3177653"/>
              <a:ext cx="30182" cy="432419"/>
            </a:xfrm>
            <a:custGeom>
              <a:avLst/>
              <a:gdLst/>
              <a:ahLst/>
              <a:cxnLst/>
              <a:rect l="l" t="t" r="r" b="b"/>
              <a:pathLst>
                <a:path w="269" h="3854" extrusionOk="0">
                  <a:moveTo>
                    <a:pt x="116" y="0"/>
                  </a:moveTo>
                  <a:lnTo>
                    <a:pt x="116" y="116"/>
                  </a:lnTo>
                  <a:lnTo>
                    <a:pt x="116" y="157"/>
                  </a:lnTo>
                  <a:cubicBezTo>
                    <a:pt x="116" y="176"/>
                    <a:pt x="134" y="194"/>
                    <a:pt x="134" y="194"/>
                  </a:cubicBezTo>
                  <a:lnTo>
                    <a:pt x="134" y="213"/>
                  </a:lnTo>
                  <a:lnTo>
                    <a:pt x="134" y="273"/>
                  </a:lnTo>
                  <a:lnTo>
                    <a:pt x="134" y="365"/>
                  </a:lnTo>
                  <a:cubicBezTo>
                    <a:pt x="134" y="388"/>
                    <a:pt x="152" y="407"/>
                    <a:pt x="152" y="444"/>
                  </a:cubicBezTo>
                  <a:lnTo>
                    <a:pt x="152" y="504"/>
                  </a:lnTo>
                  <a:lnTo>
                    <a:pt x="152" y="541"/>
                  </a:lnTo>
                  <a:lnTo>
                    <a:pt x="152" y="619"/>
                  </a:lnTo>
                  <a:cubicBezTo>
                    <a:pt x="152" y="656"/>
                    <a:pt x="152" y="675"/>
                    <a:pt x="171" y="712"/>
                  </a:cubicBez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70"/>
                  </a:lnTo>
                  <a:lnTo>
                    <a:pt x="171" y="2389"/>
                  </a:lnTo>
                  <a:lnTo>
                    <a:pt x="171" y="2426"/>
                  </a:lnTo>
                  <a:cubicBezTo>
                    <a:pt x="171" y="2467"/>
                    <a:pt x="152" y="2486"/>
                    <a:pt x="152" y="2504"/>
                  </a:cubicBezTo>
                  <a:lnTo>
                    <a:pt x="152" y="2541"/>
                  </a:lnTo>
                  <a:lnTo>
                    <a:pt x="152" y="2638"/>
                  </a:lnTo>
                  <a:lnTo>
                    <a:pt x="152" y="2735"/>
                  </a:lnTo>
                  <a:cubicBezTo>
                    <a:pt x="134" y="2772"/>
                    <a:pt x="134" y="2791"/>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55" y="3854"/>
                  </a:lnTo>
                  <a:cubicBezTo>
                    <a:pt x="74" y="3794"/>
                    <a:pt x="74" y="3738"/>
                    <a:pt x="92" y="3678"/>
                  </a:cubicBezTo>
                  <a:cubicBezTo>
                    <a:pt x="92" y="3581"/>
                    <a:pt x="116" y="3507"/>
                    <a:pt x="116" y="3410"/>
                  </a:cubicBezTo>
                  <a:cubicBezTo>
                    <a:pt x="231" y="2601"/>
                    <a:pt x="268" y="1733"/>
                    <a:pt x="208" y="809"/>
                  </a:cubicBezTo>
                  <a:lnTo>
                    <a:pt x="208" y="541"/>
                  </a:lnTo>
                  <a:cubicBezTo>
                    <a:pt x="208" y="504"/>
                    <a:pt x="189" y="462"/>
                    <a:pt x="189" y="444"/>
                  </a:cubicBezTo>
                  <a:cubicBezTo>
                    <a:pt x="189" y="365"/>
                    <a:pt x="189" y="291"/>
                    <a:pt x="171" y="213"/>
                  </a:cubicBezTo>
                  <a:cubicBezTo>
                    <a:pt x="171" y="134"/>
                    <a:pt x="171" y="79"/>
                    <a:pt x="1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9"/>
            <p:cNvSpPr/>
            <p:nvPr/>
          </p:nvSpPr>
          <p:spPr>
            <a:xfrm>
              <a:off x="-873807" y="3201439"/>
              <a:ext cx="341200" cy="36914"/>
            </a:xfrm>
            <a:custGeom>
              <a:avLst/>
              <a:gdLst/>
              <a:ahLst/>
              <a:cxnLst/>
              <a:rect l="l" t="t" r="r" b="b"/>
              <a:pathLst>
                <a:path w="3041" h="329" extrusionOk="0">
                  <a:moveTo>
                    <a:pt x="37" y="1"/>
                  </a:moveTo>
                  <a:cubicBezTo>
                    <a:pt x="19" y="38"/>
                    <a:pt x="19" y="79"/>
                    <a:pt x="0" y="116"/>
                  </a:cubicBez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79"/>
                  </a:lnTo>
                  <a:lnTo>
                    <a:pt x="3022" y="61"/>
                  </a:lnTo>
                  <a:cubicBezTo>
                    <a:pt x="3022" y="61"/>
                    <a:pt x="3022" y="38"/>
                    <a:pt x="3004" y="38"/>
                  </a:cubicBezTo>
                  <a:lnTo>
                    <a:pt x="3004"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9"/>
            <p:cNvSpPr/>
            <p:nvPr/>
          </p:nvSpPr>
          <p:spPr>
            <a:xfrm>
              <a:off x="-858772" y="3560254"/>
              <a:ext cx="311131" cy="30182"/>
            </a:xfrm>
            <a:custGeom>
              <a:avLst/>
              <a:gdLst/>
              <a:ahLst/>
              <a:cxnLst/>
              <a:rect l="l" t="t" r="r" b="b"/>
              <a:pathLst>
                <a:path w="2773" h="269" extrusionOk="0">
                  <a:moveTo>
                    <a:pt x="0" y="0"/>
                  </a:moveTo>
                  <a:lnTo>
                    <a:pt x="0" y="74"/>
                  </a:lnTo>
                  <a:cubicBezTo>
                    <a:pt x="0" y="97"/>
                    <a:pt x="19" y="116"/>
                    <a:pt x="19" y="134"/>
                  </a:cubicBezTo>
                  <a:cubicBezTo>
                    <a:pt x="19" y="171"/>
                    <a:pt x="42" y="231"/>
                    <a:pt x="60" y="268"/>
                  </a:cubicBezTo>
                  <a:lnTo>
                    <a:pt x="2717" y="268"/>
                  </a:lnTo>
                  <a:cubicBezTo>
                    <a:pt x="2736" y="189"/>
                    <a:pt x="2773" y="116"/>
                    <a:pt x="2773" y="37"/>
                  </a:cubicBezTo>
                  <a:lnTo>
                    <a:pt x="277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9"/>
            <p:cNvSpPr/>
            <p:nvPr/>
          </p:nvSpPr>
          <p:spPr>
            <a:xfrm>
              <a:off x="-873807" y="3201439"/>
              <a:ext cx="341200" cy="36914"/>
            </a:xfrm>
            <a:custGeom>
              <a:avLst/>
              <a:gdLst/>
              <a:ahLst/>
              <a:cxnLst/>
              <a:rect l="l" t="t" r="r" b="b"/>
              <a:pathLst>
                <a:path w="3041" h="329" extrusionOk="0">
                  <a:moveTo>
                    <a:pt x="2851" y="1"/>
                  </a:moveTo>
                  <a:lnTo>
                    <a:pt x="2907" y="232"/>
                  </a:lnTo>
                  <a:lnTo>
                    <a:pt x="2407" y="232"/>
                  </a:lnTo>
                  <a:lnTo>
                    <a:pt x="2176" y="213"/>
                  </a:lnTo>
                  <a:lnTo>
                    <a:pt x="1811" y="213"/>
                  </a:lnTo>
                  <a:lnTo>
                    <a:pt x="1234" y="195"/>
                  </a:ln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61"/>
                  </a:lnTo>
                  <a:cubicBezTo>
                    <a:pt x="3022" y="61"/>
                    <a:pt x="3022" y="38"/>
                    <a:pt x="3004" y="38"/>
                  </a:cubicBezTo>
                  <a:lnTo>
                    <a:pt x="30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9"/>
            <p:cNvSpPr/>
            <p:nvPr/>
          </p:nvSpPr>
          <p:spPr>
            <a:xfrm>
              <a:off x="-856753" y="3560254"/>
              <a:ext cx="309111" cy="30182"/>
            </a:xfrm>
            <a:custGeom>
              <a:avLst/>
              <a:gdLst/>
              <a:ahLst/>
              <a:cxnLst/>
              <a:rect l="l" t="t" r="r" b="b"/>
              <a:pathLst>
                <a:path w="2755" h="269" extrusionOk="0">
                  <a:moveTo>
                    <a:pt x="2602" y="0"/>
                  </a:moveTo>
                  <a:lnTo>
                    <a:pt x="2542" y="171"/>
                  </a:lnTo>
                  <a:lnTo>
                    <a:pt x="1" y="134"/>
                  </a:lnTo>
                  <a:lnTo>
                    <a:pt x="1" y="134"/>
                  </a:lnTo>
                  <a:cubicBezTo>
                    <a:pt x="1" y="171"/>
                    <a:pt x="24" y="231"/>
                    <a:pt x="42" y="268"/>
                  </a:cubicBezTo>
                  <a:lnTo>
                    <a:pt x="2699" y="268"/>
                  </a:lnTo>
                  <a:cubicBezTo>
                    <a:pt x="2736" y="171"/>
                    <a:pt x="2755" y="97"/>
                    <a:pt x="2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9"/>
            <p:cNvSpPr/>
            <p:nvPr/>
          </p:nvSpPr>
          <p:spPr>
            <a:xfrm>
              <a:off x="-869656" y="3238241"/>
              <a:ext cx="335029" cy="34894"/>
            </a:xfrm>
            <a:custGeom>
              <a:avLst/>
              <a:gdLst/>
              <a:ahLst/>
              <a:cxnLst/>
              <a:rect l="l" t="t" r="r" b="b"/>
              <a:pathLst>
                <a:path w="2986" h="311" extrusionOk="0">
                  <a:moveTo>
                    <a:pt x="0" y="1"/>
                  </a:moveTo>
                  <a:lnTo>
                    <a:pt x="0" y="116"/>
                  </a:lnTo>
                  <a:lnTo>
                    <a:pt x="578" y="153"/>
                  </a:lnTo>
                  <a:lnTo>
                    <a:pt x="1178" y="195"/>
                  </a:lnTo>
                  <a:lnTo>
                    <a:pt x="1793" y="232"/>
                  </a:lnTo>
                  <a:lnTo>
                    <a:pt x="1830" y="232"/>
                  </a:lnTo>
                  <a:lnTo>
                    <a:pt x="2102" y="250"/>
                  </a:lnTo>
                  <a:lnTo>
                    <a:pt x="2389" y="269"/>
                  </a:lnTo>
                  <a:lnTo>
                    <a:pt x="2426" y="269"/>
                  </a:lnTo>
                  <a:lnTo>
                    <a:pt x="2985" y="310"/>
                  </a:lnTo>
                  <a:cubicBezTo>
                    <a:pt x="2985" y="195"/>
                    <a:pt x="2967" y="98"/>
                    <a:pt x="2967"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9"/>
            <p:cNvSpPr/>
            <p:nvPr/>
          </p:nvSpPr>
          <p:spPr>
            <a:xfrm>
              <a:off x="-847889" y="3590324"/>
              <a:ext cx="289364" cy="10996"/>
            </a:xfrm>
            <a:custGeom>
              <a:avLst/>
              <a:gdLst/>
              <a:ahLst/>
              <a:cxnLst/>
              <a:rect l="l" t="t" r="r" b="b"/>
              <a:pathLst>
                <a:path w="2579" h="98" extrusionOk="0">
                  <a:moveTo>
                    <a:pt x="0" y="0"/>
                  </a:moveTo>
                  <a:cubicBezTo>
                    <a:pt x="0" y="0"/>
                    <a:pt x="19" y="19"/>
                    <a:pt x="19" y="37"/>
                  </a:cubicBezTo>
                  <a:lnTo>
                    <a:pt x="522" y="37"/>
                  </a:lnTo>
                  <a:lnTo>
                    <a:pt x="2042" y="79"/>
                  </a:lnTo>
                  <a:lnTo>
                    <a:pt x="2542" y="97"/>
                  </a:lnTo>
                  <a:cubicBezTo>
                    <a:pt x="2560" y="60"/>
                    <a:pt x="2560" y="19"/>
                    <a:pt x="2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2_1">
    <p:bg>
      <p:bgPr>
        <a:gradFill>
          <a:gsLst>
            <a:gs pos="0">
              <a:srgbClr val="B2EBFF"/>
            </a:gs>
            <a:gs pos="100000">
              <a:schemeClr val="lt1"/>
            </a:gs>
          </a:gsLst>
          <a:lin ang="5400700" scaled="0"/>
        </a:gradFill>
        <a:effectLst/>
      </p:bgPr>
    </p:bg>
    <p:spTree>
      <p:nvGrpSpPr>
        <p:cNvPr id="1" name="Shape 963"/>
        <p:cNvGrpSpPr/>
        <p:nvPr/>
      </p:nvGrpSpPr>
      <p:grpSpPr>
        <a:xfrm>
          <a:off x="0" y="0"/>
          <a:ext cx="0" cy="0"/>
          <a:chOff x="0" y="0"/>
          <a:chExt cx="0" cy="0"/>
        </a:xfrm>
      </p:grpSpPr>
      <p:grpSp>
        <p:nvGrpSpPr>
          <p:cNvPr id="964" name="Google Shape;964;p40"/>
          <p:cNvGrpSpPr/>
          <p:nvPr/>
        </p:nvGrpSpPr>
        <p:grpSpPr>
          <a:xfrm>
            <a:off x="-7204" y="662571"/>
            <a:ext cx="9161631" cy="4480926"/>
            <a:chOff x="-7204" y="662571"/>
            <a:chExt cx="9161631" cy="4480926"/>
          </a:xfrm>
        </p:grpSpPr>
        <p:sp>
          <p:nvSpPr>
            <p:cNvPr id="965" name="Google Shape;965;p40"/>
            <p:cNvSpPr/>
            <p:nvPr/>
          </p:nvSpPr>
          <p:spPr>
            <a:xfrm>
              <a:off x="-7204" y="669775"/>
              <a:ext cx="6270279" cy="2582064"/>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0"/>
            <p:cNvSpPr/>
            <p:nvPr/>
          </p:nvSpPr>
          <p:spPr>
            <a:xfrm>
              <a:off x="2392619" y="1092507"/>
              <a:ext cx="2019452" cy="541525"/>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0"/>
            <p:cNvSpPr/>
            <p:nvPr/>
          </p:nvSpPr>
          <p:spPr>
            <a:xfrm>
              <a:off x="506385" y="662571"/>
              <a:ext cx="1686170" cy="569793"/>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0"/>
            <p:cNvSpPr/>
            <p:nvPr/>
          </p:nvSpPr>
          <p:spPr>
            <a:xfrm>
              <a:off x="2392619" y="1429229"/>
              <a:ext cx="1128449" cy="1471074"/>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0"/>
            <p:cNvSpPr/>
            <p:nvPr/>
          </p:nvSpPr>
          <p:spPr>
            <a:xfrm>
              <a:off x="5616259" y="1308433"/>
              <a:ext cx="3538157" cy="1048208"/>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rgbClr val="9B5C3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0"/>
            <p:cNvSpPr/>
            <p:nvPr/>
          </p:nvSpPr>
          <p:spPr>
            <a:xfrm>
              <a:off x="5616259" y="1384362"/>
              <a:ext cx="1113300" cy="778514"/>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0"/>
            <p:cNvSpPr/>
            <p:nvPr/>
          </p:nvSpPr>
          <p:spPr>
            <a:xfrm>
              <a:off x="5949541" y="1369955"/>
              <a:ext cx="780018" cy="364687"/>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0"/>
            <p:cNvSpPr/>
            <p:nvPr/>
          </p:nvSpPr>
          <p:spPr>
            <a:xfrm>
              <a:off x="7328113" y="1294026"/>
              <a:ext cx="1303488" cy="373891"/>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0"/>
            <p:cNvSpPr/>
            <p:nvPr/>
          </p:nvSpPr>
          <p:spPr>
            <a:xfrm>
              <a:off x="-7204" y="2126724"/>
              <a:ext cx="9161631" cy="1396954"/>
            </a:xfrm>
            <a:custGeom>
              <a:avLst/>
              <a:gdLst/>
              <a:ahLst/>
              <a:cxnLst/>
              <a:rect l="l" t="t" r="r" b="b"/>
              <a:pathLst>
                <a:path w="55638" h="8500" extrusionOk="0">
                  <a:moveTo>
                    <a:pt x="43178" y="1"/>
                  </a:moveTo>
                  <a:cubicBezTo>
                    <a:pt x="40955" y="1"/>
                    <a:pt x="38383" y="81"/>
                    <a:pt x="35422" y="280"/>
                  </a:cubicBezTo>
                  <a:cubicBezTo>
                    <a:pt x="34577" y="335"/>
                    <a:pt x="33731" y="395"/>
                    <a:pt x="32862" y="474"/>
                  </a:cubicBezTo>
                  <a:cubicBezTo>
                    <a:pt x="28339" y="876"/>
                    <a:pt x="23658" y="1491"/>
                    <a:pt x="19310" y="2207"/>
                  </a:cubicBezTo>
                  <a:cubicBezTo>
                    <a:pt x="8701" y="3898"/>
                    <a:pt x="1" y="5996"/>
                    <a:pt x="1" y="5996"/>
                  </a:cubicBezTo>
                  <a:lnTo>
                    <a:pt x="1" y="8500"/>
                  </a:lnTo>
                  <a:lnTo>
                    <a:pt x="55637" y="8500"/>
                  </a:lnTo>
                  <a:lnTo>
                    <a:pt x="55637" y="1514"/>
                  </a:lnTo>
                  <a:lnTo>
                    <a:pt x="55637" y="1398"/>
                  </a:lnTo>
                  <a:cubicBezTo>
                    <a:pt x="55637" y="1398"/>
                    <a:pt x="55600" y="1375"/>
                    <a:pt x="55485" y="1338"/>
                  </a:cubicBezTo>
                  <a:cubicBezTo>
                    <a:pt x="54745" y="1066"/>
                    <a:pt x="51278" y="1"/>
                    <a:pt x="43178" y="1"/>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0"/>
            <p:cNvSpPr/>
            <p:nvPr/>
          </p:nvSpPr>
          <p:spPr>
            <a:xfrm>
              <a:off x="6212675" y="2147596"/>
              <a:ext cx="47424" cy="164"/>
            </a:xfrm>
            <a:custGeom>
              <a:avLst/>
              <a:gdLst/>
              <a:ahLst/>
              <a:cxnLst/>
              <a:rect l="l" t="t" r="r" b="b"/>
              <a:pathLst>
                <a:path w="288" h="1" extrusionOk="0">
                  <a:moveTo>
                    <a:pt x="287" y="0"/>
                  </a:move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0"/>
            <p:cNvSpPr/>
            <p:nvPr/>
          </p:nvSpPr>
          <p:spPr>
            <a:xfrm>
              <a:off x="-7204" y="2565206"/>
              <a:ext cx="7712909" cy="711789"/>
            </a:xfrm>
            <a:custGeom>
              <a:avLst/>
              <a:gdLst/>
              <a:ahLst/>
              <a:cxnLst/>
              <a:rect l="l" t="t" r="r" b="b"/>
              <a:pathLst>
                <a:path w="46840" h="4331" extrusionOk="0">
                  <a:moveTo>
                    <a:pt x="46493" y="306"/>
                  </a:moveTo>
                  <a:cubicBezTo>
                    <a:pt x="46608" y="306"/>
                    <a:pt x="46724" y="324"/>
                    <a:pt x="46840" y="324"/>
                  </a:cubicBezTo>
                  <a:cubicBezTo>
                    <a:pt x="46724" y="324"/>
                    <a:pt x="46608" y="306"/>
                    <a:pt x="46493" y="306"/>
                  </a:cubicBezTo>
                  <a:close/>
                  <a:moveTo>
                    <a:pt x="38042" y="1"/>
                  </a:moveTo>
                  <a:cubicBezTo>
                    <a:pt x="18575" y="1"/>
                    <a:pt x="1" y="4330"/>
                    <a:pt x="1" y="4330"/>
                  </a:cubicBezTo>
                  <a:lnTo>
                    <a:pt x="1" y="3328"/>
                  </a:lnTo>
                  <a:lnTo>
                    <a:pt x="1" y="3328"/>
                  </a:lnTo>
                  <a:lnTo>
                    <a:pt x="1" y="4330"/>
                  </a:lnTo>
                  <a:cubicBezTo>
                    <a:pt x="1" y="4330"/>
                    <a:pt x="18575" y="1"/>
                    <a:pt x="38042" y="1"/>
                  </a:cubicBezTo>
                  <a:cubicBezTo>
                    <a:pt x="40851" y="1"/>
                    <a:pt x="43684" y="93"/>
                    <a:pt x="46493" y="306"/>
                  </a:cubicBezTo>
                  <a:cubicBezTo>
                    <a:pt x="43684" y="93"/>
                    <a:pt x="40851" y="1"/>
                    <a:pt x="3804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0"/>
            <p:cNvSpPr/>
            <p:nvPr/>
          </p:nvSpPr>
          <p:spPr>
            <a:xfrm>
              <a:off x="7096924" y="2124752"/>
              <a:ext cx="2032295" cy="222033"/>
            </a:xfrm>
            <a:custGeom>
              <a:avLst/>
              <a:gdLst/>
              <a:ahLst/>
              <a:cxnLst/>
              <a:rect l="l" t="t" r="r" b="b"/>
              <a:pathLst>
                <a:path w="12342" h="1351" extrusionOk="0">
                  <a:moveTo>
                    <a:pt x="12323" y="1332"/>
                  </a:moveTo>
                  <a:cubicBezTo>
                    <a:pt x="12323" y="1332"/>
                    <a:pt x="12342" y="1332"/>
                    <a:pt x="12342" y="1350"/>
                  </a:cubicBezTo>
                  <a:cubicBezTo>
                    <a:pt x="12342" y="1332"/>
                    <a:pt x="12323" y="1332"/>
                    <a:pt x="12323" y="1332"/>
                  </a:cubicBezTo>
                  <a:close/>
                  <a:moveTo>
                    <a:pt x="12323" y="1332"/>
                  </a:moveTo>
                  <a:lnTo>
                    <a:pt x="12323" y="1332"/>
                  </a:lnTo>
                  <a:lnTo>
                    <a:pt x="12323" y="1332"/>
                  </a:lnTo>
                  <a:close/>
                  <a:moveTo>
                    <a:pt x="37" y="1"/>
                  </a:moveTo>
                  <a:lnTo>
                    <a:pt x="0" y="1"/>
                  </a:lnTo>
                  <a:lnTo>
                    <a:pt x="6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0"/>
            <p:cNvSpPr/>
            <p:nvPr/>
          </p:nvSpPr>
          <p:spPr>
            <a:xfrm>
              <a:off x="-7204" y="2996785"/>
              <a:ext cx="9161631" cy="2146707"/>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0"/>
            <p:cNvSpPr/>
            <p:nvPr/>
          </p:nvSpPr>
          <p:spPr>
            <a:xfrm>
              <a:off x="-7204" y="3548667"/>
              <a:ext cx="9161631" cy="1594828"/>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0"/>
            <p:cNvSpPr/>
            <p:nvPr/>
          </p:nvSpPr>
          <p:spPr>
            <a:xfrm>
              <a:off x="-7204" y="3906782"/>
              <a:ext cx="9161631" cy="1236715"/>
            </a:xfrm>
            <a:custGeom>
              <a:avLst/>
              <a:gdLst/>
              <a:ahLst/>
              <a:cxnLst/>
              <a:rect l="l" t="t" r="r" b="b"/>
              <a:pathLst>
                <a:path w="55638" h="7525" extrusionOk="0">
                  <a:moveTo>
                    <a:pt x="14202" y="1"/>
                  </a:moveTo>
                  <a:cubicBezTo>
                    <a:pt x="5843" y="1"/>
                    <a:pt x="1" y="478"/>
                    <a:pt x="1" y="478"/>
                  </a:cubicBezTo>
                  <a:lnTo>
                    <a:pt x="1" y="7525"/>
                  </a:lnTo>
                  <a:lnTo>
                    <a:pt x="55637" y="7525"/>
                  </a:lnTo>
                  <a:lnTo>
                    <a:pt x="55637" y="5676"/>
                  </a:lnTo>
                  <a:cubicBezTo>
                    <a:pt x="43136" y="971"/>
                    <a:pt x="26114" y="1"/>
                    <a:pt x="1420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0"/>
            <p:cNvSpPr/>
            <p:nvPr/>
          </p:nvSpPr>
          <p:spPr>
            <a:xfrm>
              <a:off x="7211212" y="3868495"/>
              <a:ext cx="1464860" cy="199189"/>
            </a:xfrm>
            <a:custGeom>
              <a:avLst/>
              <a:gdLst/>
              <a:ahLst/>
              <a:cxnLst/>
              <a:rect l="l" t="t" r="r" b="b"/>
              <a:pathLst>
                <a:path w="8896" h="1212" extrusionOk="0">
                  <a:moveTo>
                    <a:pt x="4450" y="1"/>
                  </a:moveTo>
                  <a:cubicBezTo>
                    <a:pt x="1983" y="1"/>
                    <a:pt x="1" y="287"/>
                    <a:pt x="1" y="615"/>
                  </a:cubicBezTo>
                  <a:cubicBezTo>
                    <a:pt x="1" y="943"/>
                    <a:pt x="1983" y="1211"/>
                    <a:pt x="4450" y="1211"/>
                  </a:cubicBezTo>
                  <a:cubicBezTo>
                    <a:pt x="6913" y="1211"/>
                    <a:pt x="8895" y="943"/>
                    <a:pt x="8895" y="615"/>
                  </a:cubicBezTo>
                  <a:cubicBezTo>
                    <a:pt x="8895" y="287"/>
                    <a:pt x="6913" y="1"/>
                    <a:pt x="445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0"/>
            <p:cNvSpPr/>
            <p:nvPr/>
          </p:nvSpPr>
          <p:spPr>
            <a:xfrm>
              <a:off x="1200282" y="4548727"/>
              <a:ext cx="7954143" cy="385888"/>
            </a:xfrm>
            <a:custGeom>
              <a:avLst/>
              <a:gdLst/>
              <a:ahLst/>
              <a:cxnLst/>
              <a:rect l="l" t="t" r="r" b="b"/>
              <a:pathLst>
                <a:path w="48305" h="2348" extrusionOk="0">
                  <a:moveTo>
                    <a:pt x="24162" y="1"/>
                  </a:moveTo>
                  <a:cubicBezTo>
                    <a:pt x="10822" y="1"/>
                    <a:pt x="1" y="523"/>
                    <a:pt x="1" y="1174"/>
                  </a:cubicBezTo>
                  <a:cubicBezTo>
                    <a:pt x="1" y="1830"/>
                    <a:pt x="10822" y="2348"/>
                    <a:pt x="24162" y="2348"/>
                  </a:cubicBezTo>
                  <a:cubicBezTo>
                    <a:pt x="37506" y="2348"/>
                    <a:pt x="48304" y="1830"/>
                    <a:pt x="48304" y="1174"/>
                  </a:cubicBezTo>
                  <a:cubicBezTo>
                    <a:pt x="48304" y="523"/>
                    <a:pt x="37506" y="1"/>
                    <a:pt x="2416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0"/>
            <p:cNvSpPr/>
            <p:nvPr/>
          </p:nvSpPr>
          <p:spPr>
            <a:xfrm>
              <a:off x="-7204" y="1876586"/>
              <a:ext cx="3179846" cy="1235565"/>
            </a:xfrm>
            <a:custGeom>
              <a:avLst/>
              <a:gdLst/>
              <a:ahLst/>
              <a:cxnLst/>
              <a:rect l="l" t="t" r="r" b="b"/>
              <a:pathLst>
                <a:path w="19311" h="7518" extrusionOk="0">
                  <a:moveTo>
                    <a:pt x="2368" y="1"/>
                  </a:moveTo>
                  <a:cubicBezTo>
                    <a:pt x="1773" y="1"/>
                    <a:pt x="1171" y="149"/>
                    <a:pt x="634" y="416"/>
                  </a:cubicBezTo>
                  <a:cubicBezTo>
                    <a:pt x="421" y="531"/>
                    <a:pt x="209" y="665"/>
                    <a:pt x="1" y="799"/>
                  </a:cubicBezTo>
                  <a:lnTo>
                    <a:pt x="1" y="7518"/>
                  </a:lnTo>
                  <a:cubicBezTo>
                    <a:pt x="1" y="7518"/>
                    <a:pt x="8701" y="5420"/>
                    <a:pt x="19310" y="3729"/>
                  </a:cubicBezTo>
                  <a:cubicBezTo>
                    <a:pt x="19116" y="3170"/>
                    <a:pt x="18575" y="2726"/>
                    <a:pt x="18021" y="2477"/>
                  </a:cubicBezTo>
                  <a:cubicBezTo>
                    <a:pt x="17539" y="2269"/>
                    <a:pt x="17017" y="2170"/>
                    <a:pt x="16494" y="2170"/>
                  </a:cubicBezTo>
                  <a:cubicBezTo>
                    <a:pt x="15363" y="2170"/>
                    <a:pt x="14226" y="2634"/>
                    <a:pt x="13474" y="3475"/>
                  </a:cubicBezTo>
                  <a:cubicBezTo>
                    <a:pt x="13105" y="2052"/>
                    <a:pt x="11578" y="1160"/>
                    <a:pt x="10088" y="1160"/>
                  </a:cubicBezTo>
                  <a:cubicBezTo>
                    <a:pt x="10029" y="1160"/>
                    <a:pt x="9971" y="1162"/>
                    <a:pt x="9912" y="1164"/>
                  </a:cubicBezTo>
                  <a:cubicBezTo>
                    <a:pt x="8392" y="1243"/>
                    <a:pt x="7006" y="2112"/>
                    <a:pt x="5892" y="3151"/>
                  </a:cubicBezTo>
                  <a:cubicBezTo>
                    <a:pt x="5698" y="1705"/>
                    <a:pt x="4561" y="434"/>
                    <a:pt x="3138" y="88"/>
                  </a:cubicBezTo>
                  <a:cubicBezTo>
                    <a:pt x="2887" y="29"/>
                    <a:pt x="2628" y="1"/>
                    <a:pt x="2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0"/>
            <p:cNvSpPr/>
            <p:nvPr/>
          </p:nvSpPr>
          <p:spPr>
            <a:xfrm>
              <a:off x="-7204" y="2750427"/>
              <a:ext cx="9161631" cy="555330"/>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0"/>
            <p:cNvSpPr/>
            <p:nvPr/>
          </p:nvSpPr>
          <p:spPr>
            <a:xfrm>
              <a:off x="3533745" y="4564669"/>
              <a:ext cx="5383228" cy="300920"/>
            </a:xfrm>
            <a:custGeom>
              <a:avLst/>
              <a:gdLst/>
              <a:ahLst/>
              <a:cxnLst/>
              <a:rect l="l" t="t" r="r" b="b"/>
              <a:pathLst>
                <a:path w="32692" h="1831" extrusionOk="0">
                  <a:moveTo>
                    <a:pt x="16344" y="1"/>
                  </a:moveTo>
                  <a:cubicBezTo>
                    <a:pt x="7315" y="1"/>
                    <a:pt x="1" y="426"/>
                    <a:pt x="1" y="925"/>
                  </a:cubicBezTo>
                  <a:cubicBezTo>
                    <a:pt x="1" y="1424"/>
                    <a:pt x="7315" y="1830"/>
                    <a:pt x="16344" y="1830"/>
                  </a:cubicBezTo>
                  <a:cubicBezTo>
                    <a:pt x="25372" y="1830"/>
                    <a:pt x="32691" y="1424"/>
                    <a:pt x="32691" y="925"/>
                  </a:cubicBezTo>
                  <a:cubicBezTo>
                    <a:pt x="32691" y="426"/>
                    <a:pt x="25372" y="1"/>
                    <a:pt x="1634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0"/>
            <p:cNvSpPr/>
            <p:nvPr/>
          </p:nvSpPr>
          <p:spPr>
            <a:xfrm>
              <a:off x="5569001" y="4336882"/>
              <a:ext cx="3071826" cy="199189"/>
            </a:xfrm>
            <a:custGeom>
              <a:avLst/>
              <a:gdLst/>
              <a:ahLst/>
              <a:cxnLst/>
              <a:rect l="l" t="t" r="r" b="b"/>
              <a:pathLst>
                <a:path w="18655" h="1212" extrusionOk="0">
                  <a:moveTo>
                    <a:pt x="9339" y="1"/>
                  </a:moveTo>
                  <a:cubicBezTo>
                    <a:pt x="4178" y="1"/>
                    <a:pt x="1" y="269"/>
                    <a:pt x="1" y="615"/>
                  </a:cubicBezTo>
                  <a:cubicBezTo>
                    <a:pt x="1" y="943"/>
                    <a:pt x="4178" y="1211"/>
                    <a:pt x="9339" y="1211"/>
                  </a:cubicBezTo>
                  <a:cubicBezTo>
                    <a:pt x="14477" y="1211"/>
                    <a:pt x="18654" y="943"/>
                    <a:pt x="18654" y="615"/>
                  </a:cubicBezTo>
                  <a:cubicBezTo>
                    <a:pt x="18654" y="269"/>
                    <a:pt x="14477" y="1"/>
                    <a:pt x="933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0"/>
            <p:cNvSpPr/>
            <p:nvPr/>
          </p:nvSpPr>
          <p:spPr>
            <a:xfrm>
              <a:off x="3469855" y="3837263"/>
              <a:ext cx="146223" cy="31226"/>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0"/>
            <p:cNvSpPr/>
            <p:nvPr/>
          </p:nvSpPr>
          <p:spPr>
            <a:xfrm>
              <a:off x="4313762" y="4362028"/>
              <a:ext cx="133214" cy="35006"/>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0"/>
            <p:cNvSpPr/>
            <p:nvPr/>
          </p:nvSpPr>
          <p:spPr>
            <a:xfrm>
              <a:off x="5200810" y="3491638"/>
              <a:ext cx="140130" cy="32048"/>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0"/>
            <p:cNvSpPr/>
            <p:nvPr/>
          </p:nvSpPr>
          <p:spPr>
            <a:xfrm>
              <a:off x="1520555" y="3422612"/>
              <a:ext cx="101434" cy="28268"/>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0"/>
            <p:cNvSpPr/>
            <p:nvPr/>
          </p:nvSpPr>
          <p:spPr>
            <a:xfrm>
              <a:off x="3583968" y="3232789"/>
              <a:ext cx="76240" cy="25145"/>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0"/>
            <p:cNvSpPr/>
            <p:nvPr/>
          </p:nvSpPr>
          <p:spPr>
            <a:xfrm>
              <a:off x="7068767" y="4336882"/>
              <a:ext cx="79204" cy="13148"/>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0"/>
            <p:cNvSpPr/>
            <p:nvPr/>
          </p:nvSpPr>
          <p:spPr>
            <a:xfrm>
              <a:off x="7109768" y="5004466"/>
              <a:ext cx="101434" cy="28925"/>
            </a:xfrm>
            <a:custGeom>
              <a:avLst/>
              <a:gdLst/>
              <a:ahLst/>
              <a:cxnLst/>
              <a:rect l="l" t="t" r="r" b="b"/>
              <a:pathLst>
                <a:path w="616" h="176" extrusionOk="0">
                  <a:moveTo>
                    <a:pt x="306" y="0"/>
                  </a:moveTo>
                  <a:cubicBezTo>
                    <a:pt x="135" y="0"/>
                    <a:pt x="1" y="37"/>
                    <a:pt x="1" y="79"/>
                  </a:cubicBezTo>
                  <a:cubicBezTo>
                    <a:pt x="1" y="134"/>
                    <a:pt x="135" y="176"/>
                    <a:pt x="306" y="176"/>
                  </a:cubicBezTo>
                  <a:cubicBezTo>
                    <a:pt x="481" y="176"/>
                    <a:pt x="615" y="134"/>
                    <a:pt x="615" y="79"/>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0"/>
            <p:cNvSpPr/>
            <p:nvPr/>
          </p:nvSpPr>
          <p:spPr>
            <a:xfrm>
              <a:off x="5261736" y="5055249"/>
              <a:ext cx="120370" cy="44209"/>
            </a:xfrm>
            <a:custGeom>
              <a:avLst/>
              <a:gdLst/>
              <a:ahLst/>
              <a:cxnLst/>
              <a:rect l="l" t="t" r="r" b="b"/>
              <a:pathLst>
                <a:path w="731" h="269" extrusionOk="0">
                  <a:moveTo>
                    <a:pt x="365" y="1"/>
                  </a:moveTo>
                  <a:cubicBezTo>
                    <a:pt x="171" y="1"/>
                    <a:pt x="0" y="56"/>
                    <a:pt x="0" y="135"/>
                  </a:cubicBezTo>
                  <a:cubicBezTo>
                    <a:pt x="0" y="213"/>
                    <a:pt x="171" y="269"/>
                    <a:pt x="365" y="269"/>
                  </a:cubicBezTo>
                  <a:cubicBezTo>
                    <a:pt x="578" y="269"/>
                    <a:pt x="730" y="213"/>
                    <a:pt x="730" y="135"/>
                  </a:cubicBezTo>
                  <a:cubicBezTo>
                    <a:pt x="730" y="56"/>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0"/>
            <p:cNvSpPr/>
            <p:nvPr/>
          </p:nvSpPr>
          <p:spPr>
            <a:xfrm>
              <a:off x="5200810" y="4090031"/>
              <a:ext cx="99128" cy="32048"/>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0"/>
            <p:cNvSpPr/>
            <p:nvPr/>
          </p:nvSpPr>
          <p:spPr>
            <a:xfrm>
              <a:off x="4449940" y="3441512"/>
              <a:ext cx="89084" cy="28268"/>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0"/>
            <p:cNvSpPr/>
            <p:nvPr/>
          </p:nvSpPr>
          <p:spPr>
            <a:xfrm>
              <a:off x="1609639" y="3143877"/>
              <a:ext cx="50387" cy="22187"/>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0"/>
            <p:cNvSpPr/>
            <p:nvPr/>
          </p:nvSpPr>
          <p:spPr>
            <a:xfrm>
              <a:off x="7087703" y="3830360"/>
              <a:ext cx="101434" cy="29090"/>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81C43-8C97-4787-9E67-6FEE1D84B47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A8585F07-951E-439A-A7DB-15EAAACEFB8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9EF62ED7-EB9D-47A9-BF9F-E8FBF1E305B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7/4/2022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934A0AA-8FD5-4C86-8F31-3D31ABD0CD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3F7E8D-06E8-4965-9227-B2B540DF3C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6575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B402C0-5D64-4FA8-B7A1-2DC509FE273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7/4/2022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69DC95-C7B6-475F-8785-3B9FAAAC70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8BDFA22-6D49-4339-B627-2EBBCC0B6E3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874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347905-26D5-4AAD-B9AA-0768E6AC459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02004625-889A-4B5E-91DF-886F4BF9A1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02DD92D-CB11-4825-A48A-651A8410EE3A}"/>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7/4/2022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B2DDC4-A3D2-4682-8945-C0DA250DAFE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978F52F-B27B-49CB-A3E9-CD723026A9E5}"/>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990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CBC757-CD1E-4576-A47C-CB261696FB33}"/>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88A03A0-58CF-4752-9C67-37DF396D5749}"/>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238A83D-B1BD-46AF-9B04-690C8CE8E267}"/>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7/4/2022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8369FEE-1515-4398-953A-3B8604E0B6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B5AF395-FE11-4E4D-8D74-BFCA29B70917}"/>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49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658389-E235-40B6-936E-696FC894403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14DAA47-EFF5-4C2F-9FDC-F931255CB52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F2C21C54-9AE0-411F-9D51-FEFD85BFDA1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FFB7A6-68BD-4C89-BA50-7D80DB07572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0EDE108A-A856-441A-966E-3E2BB718821D}"/>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5D45AB-AD0C-43BD-9C71-577057BE2CC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7/4/2022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1C994C8-55A9-4DE7-A292-E46EFB6164C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A0AFCDF-7718-40FD-9C0C-F867AE621CFA}"/>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840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E8AC8DE-6E65-40FA-970C-7DD78403A350}"/>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7/4/2022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96379B1-A738-45D1-9C4D-7A96F3D6F18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E3EE0E8-8B6F-4941-AE51-E8A78DF2CDB1}"/>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434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C7FD9B6-FCA8-493A-8121-06350FF8D4C4}"/>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7/4/2022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6BAF242-37ED-4A7C-8CB1-E0E053739C2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E786D51-30FA-4C5E-AA2C-4F456027D5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004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5"/>
          <p:cNvSpPr txBox="1">
            <a:spLocks noGrp="1"/>
          </p:cNvSpPr>
          <p:nvPr>
            <p:ph type="subTitle" idx="1"/>
          </p:nvPr>
        </p:nvSpPr>
        <p:spPr>
          <a:xfrm>
            <a:off x="1368152" y="1963725"/>
            <a:ext cx="2555700" cy="69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56" name="Google Shape;256;p5"/>
          <p:cNvSpPr txBox="1">
            <a:spLocks noGrp="1"/>
          </p:cNvSpPr>
          <p:nvPr>
            <p:ph type="title" idx="2"/>
          </p:nvPr>
        </p:nvSpPr>
        <p:spPr>
          <a:xfrm>
            <a:off x="1368150" y="1602826"/>
            <a:ext cx="2555700" cy="417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7" name="Google Shape;257;p5"/>
          <p:cNvSpPr txBox="1">
            <a:spLocks noGrp="1"/>
          </p:cNvSpPr>
          <p:nvPr>
            <p:ph type="subTitle" idx="3"/>
          </p:nvPr>
        </p:nvSpPr>
        <p:spPr>
          <a:xfrm>
            <a:off x="1368152" y="3229600"/>
            <a:ext cx="2555700" cy="69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58" name="Google Shape;258;p5"/>
          <p:cNvSpPr txBox="1">
            <a:spLocks noGrp="1"/>
          </p:cNvSpPr>
          <p:nvPr>
            <p:ph type="title" idx="4"/>
          </p:nvPr>
        </p:nvSpPr>
        <p:spPr>
          <a:xfrm>
            <a:off x="1368150" y="2868701"/>
            <a:ext cx="2555700" cy="417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9" name="Google Shape;259;p5"/>
          <p:cNvSpPr/>
          <p:nvPr/>
        </p:nvSpPr>
        <p:spPr>
          <a:xfrm>
            <a:off x="0" y="4022871"/>
            <a:ext cx="9143994" cy="1124472"/>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flipH="1">
            <a:off x="21" y="4354075"/>
            <a:ext cx="9143966" cy="78943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6872800" y="1441128"/>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1546891" y="750000"/>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7961549" y="172950"/>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A13A2-0F07-409B-831B-72D749F7D2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975E48B1-9887-47FC-8B33-EFB79175461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A22928A-5C9B-4E0E-ACA5-DAC8E8FE679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100497BF-46D2-4ED7-92A6-A0DF26DB8C02}"/>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7/4/2022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FC497B6-F20A-41CF-BF5E-E84D9A71A76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30B5738-71BB-4769-8CEA-5E666A5EBF21}"/>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176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5FE272-8DF8-4794-AC33-8E0DC53546E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CB5D5AD1-1ACC-41B3-9D01-029208B9BCD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91274EE8-8D24-4E30-85CE-3EAE8BCBF09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286C8062-9A78-4204-B41B-1281F0529629}"/>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7/4/2022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8CE470-79B5-4EC6-A8D6-3CDD3BC8D0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023C154-4DC8-4458-89AB-A8E9B3F9139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758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11AE00-ACD7-4A15-B185-BC11A1F04849}"/>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7/4/2022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A037F78-7CCD-411A-9584-8030271C412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9E8F386-8401-4BD2-A118-F02C56B887F6}"/>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089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4702B4-D98D-4F11-BE96-F1FF275EA9F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D53901C-0C8D-4F10-9997-6AE651BBC89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6520DE-DAA5-40CC-A3CE-E592942F43F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7/4/2022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667F7B6-A811-4FA8-B655-68D93BFD543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ABD84E9-52C2-4612-8A21-06EFD27EAC46}"/>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138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4"/>
        <p:cNvGrpSpPr/>
        <p:nvPr/>
      </p:nvGrpSpPr>
      <p:grpSpPr>
        <a:xfrm>
          <a:off x="0" y="0"/>
          <a:ext cx="0" cy="0"/>
          <a:chOff x="0" y="0"/>
          <a:chExt cx="0" cy="0"/>
        </a:xfrm>
      </p:grpSpPr>
      <p:sp>
        <p:nvSpPr>
          <p:cNvPr id="265" name="Google Shape;265;p6"/>
          <p:cNvSpPr/>
          <p:nvPr/>
        </p:nvSpPr>
        <p:spPr>
          <a:xfrm>
            <a:off x="0" y="3230148"/>
            <a:ext cx="9143994" cy="191719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7192325" y="340728"/>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2062266" y="98475"/>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a:off x="8579224" y="2926325"/>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a:off x="6" y="4561449"/>
            <a:ext cx="9143994" cy="58588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713212" y="1467238"/>
            <a:ext cx="4307700" cy="1139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81" name="Google Shape;281;p9"/>
          <p:cNvSpPr txBox="1">
            <a:spLocks noGrp="1"/>
          </p:cNvSpPr>
          <p:nvPr>
            <p:ph type="subTitle" idx="1"/>
          </p:nvPr>
        </p:nvSpPr>
        <p:spPr>
          <a:xfrm>
            <a:off x="713100" y="2400038"/>
            <a:ext cx="4307700" cy="7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100"/>
            </a:lvl2pPr>
            <a:lvl3pPr lvl="2" algn="ctr" rtl="0">
              <a:lnSpc>
                <a:spcPct val="100000"/>
              </a:lnSpc>
              <a:spcBef>
                <a:spcPts val="0"/>
              </a:spcBef>
              <a:spcAft>
                <a:spcPts val="0"/>
              </a:spcAft>
              <a:buClr>
                <a:srgbClr val="5B595B"/>
              </a:buClr>
              <a:buSzPts val="1400"/>
              <a:buFont typeface="Lato"/>
              <a:buChar char="■"/>
              <a:defRPr sz="2100"/>
            </a:lvl3pPr>
            <a:lvl4pPr lvl="3" algn="ctr" rtl="0">
              <a:lnSpc>
                <a:spcPct val="100000"/>
              </a:lnSpc>
              <a:spcBef>
                <a:spcPts val="0"/>
              </a:spcBef>
              <a:spcAft>
                <a:spcPts val="0"/>
              </a:spcAft>
              <a:buClr>
                <a:srgbClr val="5B595B"/>
              </a:buClr>
              <a:buSzPts val="1400"/>
              <a:buFont typeface="Lato"/>
              <a:buChar char="●"/>
              <a:defRPr sz="2100"/>
            </a:lvl4pPr>
            <a:lvl5pPr lvl="4" algn="ctr" rtl="0">
              <a:lnSpc>
                <a:spcPct val="100000"/>
              </a:lnSpc>
              <a:spcBef>
                <a:spcPts val="0"/>
              </a:spcBef>
              <a:spcAft>
                <a:spcPts val="0"/>
              </a:spcAft>
              <a:buClr>
                <a:srgbClr val="5B595B"/>
              </a:buClr>
              <a:buSzPts val="1400"/>
              <a:buFont typeface="Lato"/>
              <a:buChar char="○"/>
              <a:defRPr sz="2100"/>
            </a:lvl5pPr>
            <a:lvl6pPr lvl="5" algn="ctr" rtl="0">
              <a:lnSpc>
                <a:spcPct val="100000"/>
              </a:lnSpc>
              <a:spcBef>
                <a:spcPts val="0"/>
              </a:spcBef>
              <a:spcAft>
                <a:spcPts val="0"/>
              </a:spcAft>
              <a:buClr>
                <a:srgbClr val="5B595B"/>
              </a:buClr>
              <a:buSzPts val="1400"/>
              <a:buFont typeface="Lato"/>
              <a:buChar char="■"/>
              <a:defRPr sz="2100"/>
            </a:lvl6pPr>
            <a:lvl7pPr lvl="6" algn="ctr" rtl="0">
              <a:lnSpc>
                <a:spcPct val="100000"/>
              </a:lnSpc>
              <a:spcBef>
                <a:spcPts val="0"/>
              </a:spcBef>
              <a:spcAft>
                <a:spcPts val="0"/>
              </a:spcAft>
              <a:buClr>
                <a:srgbClr val="5B595B"/>
              </a:buClr>
              <a:buSzPts val="1400"/>
              <a:buFont typeface="Lato"/>
              <a:buChar char="●"/>
              <a:defRPr sz="2100"/>
            </a:lvl7pPr>
            <a:lvl8pPr lvl="7" algn="ctr" rtl="0">
              <a:lnSpc>
                <a:spcPct val="100000"/>
              </a:lnSpc>
              <a:spcBef>
                <a:spcPts val="0"/>
              </a:spcBef>
              <a:spcAft>
                <a:spcPts val="0"/>
              </a:spcAft>
              <a:buClr>
                <a:srgbClr val="5B595B"/>
              </a:buClr>
              <a:buSzPts val="1400"/>
              <a:buFont typeface="Lato"/>
              <a:buChar char="○"/>
              <a:defRPr sz="2100"/>
            </a:lvl8pPr>
            <a:lvl9pPr lvl="8" algn="ctr" rtl="0">
              <a:lnSpc>
                <a:spcPct val="100000"/>
              </a:lnSpc>
              <a:spcBef>
                <a:spcPts val="0"/>
              </a:spcBef>
              <a:spcAft>
                <a:spcPts val="0"/>
              </a:spcAft>
              <a:buClr>
                <a:srgbClr val="5B595B"/>
              </a:buClr>
              <a:buSzPts val="1400"/>
              <a:buFont typeface="Lato"/>
              <a:buChar char="■"/>
              <a:defRPr sz="2100"/>
            </a:lvl9pPr>
          </a:lstStyle>
          <a:p>
            <a:endParaRPr/>
          </a:p>
        </p:txBody>
      </p:sp>
      <p:sp>
        <p:nvSpPr>
          <p:cNvPr id="282" name="Google Shape;282;p9"/>
          <p:cNvSpPr/>
          <p:nvPr/>
        </p:nvSpPr>
        <p:spPr>
          <a:xfrm>
            <a:off x="6901650" y="790578"/>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7693011" y="1822550"/>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 name="Google Shape;284;p9"/>
          <p:cNvGrpSpPr/>
          <p:nvPr/>
        </p:nvGrpSpPr>
        <p:grpSpPr>
          <a:xfrm flipH="1">
            <a:off x="0" y="3349903"/>
            <a:ext cx="9143991" cy="1793849"/>
            <a:chOff x="0" y="3117700"/>
            <a:chExt cx="9143991" cy="2025803"/>
          </a:xfrm>
        </p:grpSpPr>
        <p:sp>
          <p:nvSpPr>
            <p:cNvPr id="285" name="Google Shape;285;p9"/>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9"/>
          <p:cNvSpPr/>
          <p:nvPr/>
        </p:nvSpPr>
        <p:spPr>
          <a:xfrm>
            <a:off x="1026709" y="826250"/>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0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306"/>
        <p:cNvGrpSpPr/>
        <p:nvPr/>
      </p:nvGrpSpPr>
      <p:grpSpPr>
        <a:xfrm>
          <a:off x="0" y="0"/>
          <a:ext cx="0" cy="0"/>
          <a:chOff x="0" y="0"/>
          <a:chExt cx="0" cy="0"/>
        </a:xfrm>
      </p:grpSpPr>
      <p:sp>
        <p:nvSpPr>
          <p:cNvPr id="307" name="Google Shape;307;p13"/>
          <p:cNvSpPr/>
          <p:nvPr/>
        </p:nvSpPr>
        <p:spPr>
          <a:xfrm>
            <a:off x="-1392041" y="928800"/>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0" y="2509397"/>
            <a:ext cx="9143994" cy="263794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7194900" y="348503"/>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311" name="Google Shape;311;p13"/>
          <p:cNvSpPr txBox="1">
            <a:spLocks noGrp="1"/>
          </p:cNvSpPr>
          <p:nvPr>
            <p:ph type="subTitle" idx="1"/>
          </p:nvPr>
        </p:nvSpPr>
        <p:spPr>
          <a:xfrm>
            <a:off x="2068950" y="2345900"/>
            <a:ext cx="2316000" cy="5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2" name="Google Shape;312;p13"/>
          <p:cNvSpPr txBox="1">
            <a:spLocks noGrp="1"/>
          </p:cNvSpPr>
          <p:nvPr>
            <p:ph type="title" idx="2"/>
          </p:nvPr>
        </p:nvSpPr>
        <p:spPr>
          <a:xfrm>
            <a:off x="2069050" y="1970200"/>
            <a:ext cx="2316000" cy="439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3" name="Google Shape;313;p13"/>
          <p:cNvSpPr txBox="1">
            <a:spLocks noGrp="1"/>
          </p:cNvSpPr>
          <p:nvPr>
            <p:ph type="title" idx="3" hasCustomPrompt="1"/>
          </p:nvPr>
        </p:nvSpPr>
        <p:spPr>
          <a:xfrm>
            <a:off x="2745473" y="1470675"/>
            <a:ext cx="9630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lt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314" name="Google Shape;314;p13"/>
          <p:cNvSpPr txBox="1">
            <a:spLocks noGrp="1"/>
          </p:cNvSpPr>
          <p:nvPr>
            <p:ph type="subTitle" idx="4"/>
          </p:nvPr>
        </p:nvSpPr>
        <p:spPr>
          <a:xfrm>
            <a:off x="4758829" y="2345900"/>
            <a:ext cx="2316000" cy="5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5" name="Google Shape;315;p13"/>
          <p:cNvSpPr txBox="1">
            <a:spLocks noGrp="1"/>
          </p:cNvSpPr>
          <p:nvPr>
            <p:ph type="title" idx="5"/>
          </p:nvPr>
        </p:nvSpPr>
        <p:spPr>
          <a:xfrm>
            <a:off x="4758965" y="1970200"/>
            <a:ext cx="2316000" cy="439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6" name="Google Shape;316;p13"/>
          <p:cNvSpPr txBox="1">
            <a:spLocks noGrp="1"/>
          </p:cNvSpPr>
          <p:nvPr>
            <p:ph type="title" idx="6" hasCustomPrompt="1"/>
          </p:nvPr>
        </p:nvSpPr>
        <p:spPr>
          <a:xfrm>
            <a:off x="5435350" y="1470625"/>
            <a:ext cx="9630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lt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317" name="Google Shape;317;p13"/>
          <p:cNvSpPr txBox="1">
            <a:spLocks noGrp="1"/>
          </p:cNvSpPr>
          <p:nvPr>
            <p:ph type="subTitle" idx="7"/>
          </p:nvPr>
        </p:nvSpPr>
        <p:spPr>
          <a:xfrm>
            <a:off x="2068950" y="4057102"/>
            <a:ext cx="2316000" cy="5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8" name="Google Shape;318;p13"/>
          <p:cNvSpPr txBox="1">
            <a:spLocks noGrp="1"/>
          </p:cNvSpPr>
          <p:nvPr>
            <p:ph type="title" idx="8"/>
          </p:nvPr>
        </p:nvSpPr>
        <p:spPr>
          <a:xfrm>
            <a:off x="2069050" y="3683925"/>
            <a:ext cx="2316000" cy="439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9" name="Google Shape;319;p13"/>
          <p:cNvSpPr txBox="1">
            <a:spLocks noGrp="1"/>
          </p:cNvSpPr>
          <p:nvPr>
            <p:ph type="title" idx="9" hasCustomPrompt="1"/>
          </p:nvPr>
        </p:nvSpPr>
        <p:spPr>
          <a:xfrm>
            <a:off x="2745462" y="3184371"/>
            <a:ext cx="9630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lt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320" name="Google Shape;320;p13"/>
          <p:cNvSpPr txBox="1">
            <a:spLocks noGrp="1"/>
          </p:cNvSpPr>
          <p:nvPr>
            <p:ph type="subTitle" idx="13"/>
          </p:nvPr>
        </p:nvSpPr>
        <p:spPr>
          <a:xfrm>
            <a:off x="4758810" y="4057102"/>
            <a:ext cx="2316000" cy="5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21" name="Google Shape;321;p13"/>
          <p:cNvSpPr txBox="1">
            <a:spLocks noGrp="1"/>
          </p:cNvSpPr>
          <p:nvPr>
            <p:ph type="title" idx="14"/>
          </p:nvPr>
        </p:nvSpPr>
        <p:spPr>
          <a:xfrm>
            <a:off x="4758937" y="3683925"/>
            <a:ext cx="2316000" cy="439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22" name="Google Shape;322;p13"/>
          <p:cNvSpPr txBox="1">
            <a:spLocks noGrp="1"/>
          </p:cNvSpPr>
          <p:nvPr>
            <p:ph type="title" idx="15" hasCustomPrompt="1"/>
          </p:nvPr>
        </p:nvSpPr>
        <p:spPr>
          <a:xfrm>
            <a:off x="5435350" y="3184375"/>
            <a:ext cx="9630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lt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
  <p:cSld name="CUSTOM_7">
    <p:spTree>
      <p:nvGrpSpPr>
        <p:cNvPr id="1" name="Shape 323"/>
        <p:cNvGrpSpPr/>
        <p:nvPr/>
      </p:nvGrpSpPr>
      <p:grpSpPr>
        <a:xfrm>
          <a:off x="0" y="0"/>
          <a:ext cx="0" cy="0"/>
          <a:chOff x="0" y="0"/>
          <a:chExt cx="0" cy="0"/>
        </a:xfrm>
      </p:grpSpPr>
      <p:sp>
        <p:nvSpPr>
          <p:cNvPr id="324" name="Google Shape;324;p14"/>
          <p:cNvSpPr/>
          <p:nvPr/>
        </p:nvSpPr>
        <p:spPr>
          <a:xfrm>
            <a:off x="0" y="3482248"/>
            <a:ext cx="9143994" cy="166508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6872800" y="1189628"/>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0" y="3761224"/>
            <a:ext cx="9143994" cy="138611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a:off x="-1423216" y="1189625"/>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7961549" y="172950"/>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flipH="1">
            <a:off x="34" y="4238773"/>
            <a:ext cx="9143966" cy="90473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14"/>
          <p:cNvSpPr txBox="1">
            <a:spLocks noGrp="1"/>
          </p:cNvSpPr>
          <p:nvPr>
            <p:ph type="subTitle" idx="1"/>
          </p:nvPr>
        </p:nvSpPr>
        <p:spPr>
          <a:xfrm>
            <a:off x="1002276" y="2739899"/>
            <a:ext cx="18597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332" name="Google Shape;332;p14"/>
          <p:cNvSpPr txBox="1">
            <a:spLocks noGrp="1"/>
          </p:cNvSpPr>
          <p:nvPr>
            <p:ph type="title" idx="2"/>
          </p:nvPr>
        </p:nvSpPr>
        <p:spPr>
          <a:xfrm>
            <a:off x="1002275" y="2363250"/>
            <a:ext cx="1859700" cy="420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3" name="Google Shape;333;p14"/>
          <p:cNvSpPr txBox="1">
            <a:spLocks noGrp="1"/>
          </p:cNvSpPr>
          <p:nvPr>
            <p:ph type="subTitle" idx="3"/>
          </p:nvPr>
        </p:nvSpPr>
        <p:spPr>
          <a:xfrm>
            <a:off x="6314181" y="2739899"/>
            <a:ext cx="18597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334" name="Google Shape;334;p14"/>
          <p:cNvSpPr txBox="1">
            <a:spLocks noGrp="1"/>
          </p:cNvSpPr>
          <p:nvPr>
            <p:ph type="title" idx="4"/>
          </p:nvPr>
        </p:nvSpPr>
        <p:spPr>
          <a:xfrm>
            <a:off x="6314176" y="2363250"/>
            <a:ext cx="1859700" cy="420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5" name="Google Shape;335;p14"/>
          <p:cNvSpPr txBox="1">
            <a:spLocks noGrp="1"/>
          </p:cNvSpPr>
          <p:nvPr>
            <p:ph type="subTitle" idx="5"/>
          </p:nvPr>
        </p:nvSpPr>
        <p:spPr>
          <a:xfrm>
            <a:off x="3658224" y="2739899"/>
            <a:ext cx="18597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336" name="Google Shape;336;p14"/>
          <p:cNvSpPr txBox="1">
            <a:spLocks noGrp="1"/>
          </p:cNvSpPr>
          <p:nvPr>
            <p:ph type="title" idx="6"/>
          </p:nvPr>
        </p:nvSpPr>
        <p:spPr>
          <a:xfrm>
            <a:off x="3658221" y="2363250"/>
            <a:ext cx="1859700" cy="4203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
  <p:cSld name="CUSTOM_1_1">
    <p:spTree>
      <p:nvGrpSpPr>
        <p:cNvPr id="1" name="Shape 349"/>
        <p:cNvGrpSpPr/>
        <p:nvPr/>
      </p:nvGrpSpPr>
      <p:grpSpPr>
        <a:xfrm>
          <a:off x="0" y="0"/>
          <a:ext cx="0" cy="0"/>
          <a:chOff x="0" y="0"/>
          <a:chExt cx="0" cy="0"/>
        </a:xfrm>
      </p:grpSpPr>
      <p:sp>
        <p:nvSpPr>
          <p:cNvPr id="350" name="Google Shape;350;p17"/>
          <p:cNvSpPr/>
          <p:nvPr/>
        </p:nvSpPr>
        <p:spPr>
          <a:xfrm>
            <a:off x="6872800" y="1251978"/>
            <a:ext cx="3167000" cy="4986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7"/>
          <p:cNvSpPr/>
          <p:nvPr/>
        </p:nvSpPr>
        <p:spPr>
          <a:xfrm>
            <a:off x="0" y="2509397"/>
            <a:ext cx="9143994" cy="263794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7"/>
          <p:cNvSpPr/>
          <p:nvPr/>
        </p:nvSpPr>
        <p:spPr>
          <a:xfrm>
            <a:off x="-1423216" y="1251975"/>
            <a:ext cx="3499868" cy="585910"/>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7"/>
          <p:cNvSpPr/>
          <p:nvPr/>
        </p:nvSpPr>
        <p:spPr>
          <a:xfrm>
            <a:off x="7961549" y="172950"/>
            <a:ext cx="1461968" cy="242908"/>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7"/>
          <p:cNvSpPr/>
          <p:nvPr/>
        </p:nvSpPr>
        <p:spPr>
          <a:xfrm flipH="1">
            <a:off x="9" y="4534526"/>
            <a:ext cx="9143966" cy="609169"/>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7"/>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56" name="Google Shape;356;p17"/>
          <p:cNvSpPr txBox="1">
            <a:spLocks noGrp="1"/>
          </p:cNvSpPr>
          <p:nvPr>
            <p:ph type="subTitle" idx="1"/>
          </p:nvPr>
        </p:nvSpPr>
        <p:spPr>
          <a:xfrm>
            <a:off x="954675" y="2343372"/>
            <a:ext cx="2177400" cy="55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57" name="Google Shape;357;p17"/>
          <p:cNvSpPr txBox="1">
            <a:spLocks noGrp="1"/>
          </p:cNvSpPr>
          <p:nvPr>
            <p:ph type="title" idx="2"/>
          </p:nvPr>
        </p:nvSpPr>
        <p:spPr>
          <a:xfrm>
            <a:off x="954675" y="1969875"/>
            <a:ext cx="21774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58" name="Google Shape;358;p17"/>
          <p:cNvSpPr txBox="1">
            <a:spLocks noGrp="1"/>
          </p:cNvSpPr>
          <p:nvPr>
            <p:ph type="subTitle" idx="3"/>
          </p:nvPr>
        </p:nvSpPr>
        <p:spPr>
          <a:xfrm>
            <a:off x="3483386" y="2343372"/>
            <a:ext cx="2177400" cy="55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59" name="Google Shape;359;p17"/>
          <p:cNvSpPr txBox="1">
            <a:spLocks noGrp="1"/>
          </p:cNvSpPr>
          <p:nvPr>
            <p:ph type="title" idx="4"/>
          </p:nvPr>
        </p:nvSpPr>
        <p:spPr>
          <a:xfrm>
            <a:off x="3483386" y="1969875"/>
            <a:ext cx="21774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0" name="Google Shape;360;p17"/>
          <p:cNvSpPr txBox="1">
            <a:spLocks noGrp="1"/>
          </p:cNvSpPr>
          <p:nvPr>
            <p:ph type="subTitle" idx="5"/>
          </p:nvPr>
        </p:nvSpPr>
        <p:spPr>
          <a:xfrm>
            <a:off x="6012097" y="2343372"/>
            <a:ext cx="2177400" cy="55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61" name="Google Shape;361;p17"/>
          <p:cNvSpPr txBox="1">
            <a:spLocks noGrp="1"/>
          </p:cNvSpPr>
          <p:nvPr>
            <p:ph type="title" idx="6"/>
          </p:nvPr>
        </p:nvSpPr>
        <p:spPr>
          <a:xfrm>
            <a:off x="6012097" y="1969875"/>
            <a:ext cx="21774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2" name="Google Shape;362;p17"/>
          <p:cNvSpPr txBox="1">
            <a:spLocks noGrp="1"/>
          </p:cNvSpPr>
          <p:nvPr>
            <p:ph type="subTitle" idx="7"/>
          </p:nvPr>
        </p:nvSpPr>
        <p:spPr>
          <a:xfrm>
            <a:off x="954675" y="3890150"/>
            <a:ext cx="2177400" cy="55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63" name="Google Shape;363;p17"/>
          <p:cNvSpPr txBox="1">
            <a:spLocks noGrp="1"/>
          </p:cNvSpPr>
          <p:nvPr>
            <p:ph type="title" idx="8"/>
          </p:nvPr>
        </p:nvSpPr>
        <p:spPr>
          <a:xfrm>
            <a:off x="954675" y="3531188"/>
            <a:ext cx="21774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4" name="Google Shape;364;p17"/>
          <p:cNvSpPr txBox="1">
            <a:spLocks noGrp="1"/>
          </p:cNvSpPr>
          <p:nvPr>
            <p:ph type="subTitle" idx="9"/>
          </p:nvPr>
        </p:nvSpPr>
        <p:spPr>
          <a:xfrm>
            <a:off x="3483386" y="3890150"/>
            <a:ext cx="2177400" cy="55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65" name="Google Shape;365;p17"/>
          <p:cNvSpPr txBox="1">
            <a:spLocks noGrp="1"/>
          </p:cNvSpPr>
          <p:nvPr>
            <p:ph type="title" idx="13"/>
          </p:nvPr>
        </p:nvSpPr>
        <p:spPr>
          <a:xfrm>
            <a:off x="3483386" y="3531188"/>
            <a:ext cx="21774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6" name="Google Shape;366;p17"/>
          <p:cNvSpPr txBox="1">
            <a:spLocks noGrp="1"/>
          </p:cNvSpPr>
          <p:nvPr>
            <p:ph type="subTitle" idx="14"/>
          </p:nvPr>
        </p:nvSpPr>
        <p:spPr>
          <a:xfrm>
            <a:off x="6012097" y="3890150"/>
            <a:ext cx="2177400" cy="55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67" name="Google Shape;367;p17"/>
          <p:cNvSpPr txBox="1">
            <a:spLocks noGrp="1"/>
          </p:cNvSpPr>
          <p:nvPr>
            <p:ph type="title" idx="15"/>
          </p:nvPr>
        </p:nvSpPr>
        <p:spPr>
          <a:xfrm>
            <a:off x="6012097" y="3531188"/>
            <a:ext cx="21774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B2EBFF"/>
            </a:gs>
            <a:gs pos="100000">
              <a:schemeClr val="l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59" r:id="rId7"/>
    <p:sldLayoutId id="2147483660" r:id="rId8"/>
    <p:sldLayoutId id="2147483663" r:id="rId9"/>
    <p:sldLayoutId id="2147483664" r:id="rId10"/>
    <p:sldLayoutId id="2147483666" r:id="rId11"/>
    <p:sldLayoutId id="2147483667" r:id="rId12"/>
    <p:sldLayoutId id="2147483671" r:id="rId13"/>
    <p:sldLayoutId id="2147483672" r:id="rId14"/>
    <p:sldLayoutId id="2147483673" r:id="rId15"/>
    <p:sldLayoutId id="2147483674" r:id="rId16"/>
    <p:sldLayoutId id="2147483675" r:id="rId17"/>
    <p:sldLayoutId id="2147483677" r:id="rId18"/>
    <p:sldLayoutId id="2147483681" r:id="rId19"/>
    <p:sldLayoutId id="2147483683" r:id="rId20"/>
    <p:sldLayoutId id="2147483685" r:id="rId21"/>
    <p:sldLayoutId id="214748368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A2E02D-E0E2-4A80-8F57-8FE31FB5DBF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EE03057-A137-4B19-865C-2FC72969C7E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A37F-7CDF-4AA6-93AE-94B3FA4F4A8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2BFA6248-9075-44F6-BABA-ACCDFFA54742}" type="datetimeFigureOut">
              <a:rPr lang="en-US" kern="1200" smtClean="0">
                <a:solidFill>
                  <a:prstClr val="black">
                    <a:tint val="75000"/>
                  </a:prstClr>
                </a:solidFill>
                <a:latin typeface="Calibri" panose="020F0502020204030204"/>
              </a:rPr>
              <a:pPr>
                <a:buClrTx/>
                <a:buFontTx/>
                <a:buNone/>
              </a:pPr>
              <a:t>7/4/2022</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391D6ECB-C279-47B4-8FA3-DE1ADCE7081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0248301-85C3-4A8E-BC22-25CE7E8FE5D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AFD0A7C2-3364-4B6C-B187-A7ABF31AEE8C}"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196150528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6" Type="http://schemas.openxmlformats.org/officeDocument/2006/relationships/image" Target="../media/image16.png"/><Relationship Id="rId3" Type="http://schemas.openxmlformats.org/officeDocument/2006/relationships/image" Target="../media/image13.png"/><Relationship Id="rId21" Type="http://schemas.openxmlformats.org/officeDocument/2006/relationships/image" Target="../media/image20.svg"/><Relationship Id="rId25" Type="http://schemas.openxmlformats.org/officeDocument/2006/relationships/image" Target="../media/image24.svg"/><Relationship Id="rId2" Type="http://schemas.openxmlformats.org/officeDocument/2006/relationships/notesSlide" Target="../notesSlides/notesSlide11.xml"/><Relationship Id="rId20" Type="http://schemas.openxmlformats.org/officeDocument/2006/relationships/image" Target="../media/image14.png"/><Relationship Id="rId1" Type="http://schemas.openxmlformats.org/officeDocument/2006/relationships/slideLayout" Target="../slideLayouts/slideLayout9.xml"/><Relationship Id="rId19" Type="http://schemas.openxmlformats.org/officeDocument/2006/relationships/image" Target="../media/image18.svg"/><Relationship Id="rId22" Type="http://schemas.openxmlformats.org/officeDocument/2006/relationships/image" Target="../media/image15.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png"/><Relationship Id="rId7" Type="http://schemas.openxmlformats.org/officeDocument/2006/relationships/image" Target="../media/image6.sv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5" Type="http://schemas.openxmlformats.org/officeDocument/2006/relationships/image" Target="../media/image24.sv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sv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3.sv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1.wav"/><Relationship Id="rId1" Type="http://schemas.openxmlformats.org/officeDocument/2006/relationships/slideLayout" Target="../slideLayouts/slideLayout23.xml"/><Relationship Id="rId5" Type="http://schemas.openxmlformats.org/officeDocument/2006/relationships/image" Target="../media/image28.gif"/><Relationship Id="rId4" Type="http://schemas.openxmlformats.org/officeDocument/2006/relationships/image" Target="../media/image27.gif"/></Relationships>
</file>

<file path=ppt/slides/_rels/slide22.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3.wav"/><Relationship Id="rId7" Type="http://schemas.openxmlformats.org/officeDocument/2006/relationships/image" Target="../media/image27.gif"/><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6.png"/><Relationship Id="rId9" Type="http://schemas.openxmlformats.org/officeDocument/2006/relationships/image" Target="../media/image8.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B2EBFF"/>
            </a:gs>
            <a:gs pos="100000">
              <a:schemeClr val="lt1"/>
            </a:gs>
          </a:gsLst>
          <a:lin ang="5400700" scaled="0"/>
        </a:gradFill>
        <a:effectLst/>
      </p:bgPr>
    </p:bg>
    <p:spTree>
      <p:nvGrpSpPr>
        <p:cNvPr id="1" name="Shape 1005"/>
        <p:cNvGrpSpPr/>
        <p:nvPr/>
      </p:nvGrpSpPr>
      <p:grpSpPr>
        <a:xfrm>
          <a:off x="0" y="0"/>
          <a:ext cx="0" cy="0"/>
          <a:chOff x="0" y="0"/>
          <a:chExt cx="0" cy="0"/>
        </a:xfrm>
      </p:grpSpPr>
      <p:sp>
        <p:nvSpPr>
          <p:cNvPr id="1006" name="Google Shape;1006;p43"/>
          <p:cNvSpPr txBox="1">
            <a:spLocks noGrp="1"/>
          </p:cNvSpPr>
          <p:nvPr>
            <p:ph type="ctrTitle"/>
          </p:nvPr>
        </p:nvSpPr>
        <p:spPr>
          <a:xfrm>
            <a:off x="894771" y="870801"/>
            <a:ext cx="7375406" cy="1179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000" b="1" dirty="0" smtClean="0">
                <a:solidFill>
                  <a:schemeClr val="accent4">
                    <a:lumMod val="50000"/>
                  </a:schemeClr>
                </a:solidFill>
                <a:latin typeface="+mn-lt"/>
              </a:rPr>
              <a:t>CHÀO MỪNG CÁC EM </a:t>
            </a:r>
            <a:br>
              <a:rPr lang="en-US" sz="4000" b="1" dirty="0" smtClean="0">
                <a:solidFill>
                  <a:schemeClr val="accent4">
                    <a:lumMod val="50000"/>
                  </a:schemeClr>
                </a:solidFill>
                <a:latin typeface="+mn-lt"/>
              </a:rPr>
            </a:br>
            <a:r>
              <a:rPr lang="en-US" sz="4000" b="1" dirty="0" smtClean="0">
                <a:solidFill>
                  <a:schemeClr val="accent4">
                    <a:lumMod val="50000"/>
                  </a:schemeClr>
                </a:solidFill>
                <a:latin typeface="+mn-lt"/>
              </a:rPr>
              <a:t>ĐẾN VỚI BÀI HỌC HÔM NAY!</a:t>
            </a:r>
            <a:endParaRPr sz="4000" b="1" dirty="0">
              <a:solidFill>
                <a:schemeClr val="accent4">
                  <a:lumMod val="50000"/>
                </a:schemeClr>
              </a:solidFill>
              <a:latin typeface="+mn-lt"/>
            </a:endParaRPr>
          </a:p>
        </p:txBody>
      </p:sp>
      <p:grpSp>
        <p:nvGrpSpPr>
          <p:cNvPr id="1008" name="Google Shape;1008;p43"/>
          <p:cNvGrpSpPr/>
          <p:nvPr/>
        </p:nvGrpSpPr>
        <p:grpSpPr>
          <a:xfrm>
            <a:off x="7446058" y="3321226"/>
            <a:ext cx="646520" cy="727991"/>
            <a:chOff x="-845867" y="3211089"/>
            <a:chExt cx="646520" cy="727991"/>
          </a:xfrm>
        </p:grpSpPr>
        <p:sp>
          <p:nvSpPr>
            <p:cNvPr id="1009" name="Google Shape;1009;p43"/>
            <p:cNvSpPr/>
            <p:nvPr/>
          </p:nvSpPr>
          <p:spPr>
            <a:xfrm>
              <a:off x="-780623" y="3578950"/>
              <a:ext cx="288284" cy="360127"/>
            </a:xfrm>
            <a:custGeom>
              <a:avLst/>
              <a:gdLst/>
              <a:ahLst/>
              <a:cxnLst/>
              <a:rect l="l" t="t" r="r" b="b"/>
              <a:pathLst>
                <a:path w="2386" h="2981" extrusionOk="0">
                  <a:moveTo>
                    <a:pt x="2038" y="0"/>
                  </a:moveTo>
                  <a:cubicBezTo>
                    <a:pt x="2002" y="0"/>
                    <a:pt x="1941" y="19"/>
                    <a:pt x="1904" y="19"/>
                  </a:cubicBezTo>
                  <a:cubicBezTo>
                    <a:pt x="1886" y="19"/>
                    <a:pt x="1886" y="19"/>
                    <a:pt x="1868" y="37"/>
                  </a:cubicBezTo>
                  <a:cubicBezTo>
                    <a:pt x="1734" y="56"/>
                    <a:pt x="1618" y="74"/>
                    <a:pt x="1479" y="116"/>
                  </a:cubicBezTo>
                  <a:cubicBezTo>
                    <a:pt x="1345" y="153"/>
                    <a:pt x="1230" y="190"/>
                    <a:pt x="1114" y="250"/>
                  </a:cubicBezTo>
                  <a:cubicBezTo>
                    <a:pt x="1059" y="268"/>
                    <a:pt x="1017" y="287"/>
                    <a:pt x="962" y="305"/>
                  </a:cubicBezTo>
                  <a:cubicBezTo>
                    <a:pt x="865" y="365"/>
                    <a:pt x="768" y="402"/>
                    <a:pt x="694" y="462"/>
                  </a:cubicBezTo>
                  <a:cubicBezTo>
                    <a:pt x="597" y="536"/>
                    <a:pt x="500" y="615"/>
                    <a:pt x="421" y="693"/>
                  </a:cubicBezTo>
                  <a:cubicBezTo>
                    <a:pt x="384" y="730"/>
                    <a:pt x="347" y="786"/>
                    <a:pt x="306" y="827"/>
                  </a:cubicBezTo>
                  <a:cubicBezTo>
                    <a:pt x="250" y="924"/>
                    <a:pt x="172" y="1017"/>
                    <a:pt x="135" y="1114"/>
                  </a:cubicBezTo>
                  <a:cubicBezTo>
                    <a:pt x="93" y="1229"/>
                    <a:pt x="56" y="1345"/>
                    <a:pt x="38" y="1460"/>
                  </a:cubicBezTo>
                  <a:cubicBezTo>
                    <a:pt x="1" y="1636"/>
                    <a:pt x="1" y="1825"/>
                    <a:pt x="19" y="2019"/>
                  </a:cubicBezTo>
                  <a:cubicBezTo>
                    <a:pt x="19" y="2098"/>
                    <a:pt x="38" y="2172"/>
                    <a:pt x="38" y="2251"/>
                  </a:cubicBezTo>
                  <a:cubicBezTo>
                    <a:pt x="56" y="2329"/>
                    <a:pt x="75" y="2385"/>
                    <a:pt x="93" y="2463"/>
                  </a:cubicBezTo>
                  <a:cubicBezTo>
                    <a:pt x="135" y="2634"/>
                    <a:pt x="190" y="2810"/>
                    <a:pt x="250" y="2981"/>
                  </a:cubicBezTo>
                  <a:cubicBezTo>
                    <a:pt x="578" y="2907"/>
                    <a:pt x="846" y="2810"/>
                    <a:pt x="1059" y="2694"/>
                  </a:cubicBezTo>
                  <a:cubicBezTo>
                    <a:pt x="1174" y="2634"/>
                    <a:pt x="1271" y="2579"/>
                    <a:pt x="1345" y="2519"/>
                  </a:cubicBezTo>
                  <a:cubicBezTo>
                    <a:pt x="1442" y="2445"/>
                    <a:pt x="1521" y="2385"/>
                    <a:pt x="1595" y="2311"/>
                  </a:cubicBezTo>
                  <a:cubicBezTo>
                    <a:pt x="1618" y="2287"/>
                    <a:pt x="1636" y="2251"/>
                    <a:pt x="1655" y="2232"/>
                  </a:cubicBezTo>
                  <a:cubicBezTo>
                    <a:pt x="1710" y="2153"/>
                    <a:pt x="1770" y="2080"/>
                    <a:pt x="1826" y="2001"/>
                  </a:cubicBezTo>
                  <a:cubicBezTo>
                    <a:pt x="1826" y="1964"/>
                    <a:pt x="1849" y="1941"/>
                    <a:pt x="1868" y="1904"/>
                  </a:cubicBezTo>
                  <a:cubicBezTo>
                    <a:pt x="1904" y="1849"/>
                    <a:pt x="1923" y="1788"/>
                    <a:pt x="1941" y="1733"/>
                  </a:cubicBezTo>
                  <a:cubicBezTo>
                    <a:pt x="2002" y="1618"/>
                    <a:pt x="2038" y="1479"/>
                    <a:pt x="2080" y="1363"/>
                  </a:cubicBezTo>
                  <a:cubicBezTo>
                    <a:pt x="2099" y="1308"/>
                    <a:pt x="2117" y="1248"/>
                    <a:pt x="2136" y="1192"/>
                  </a:cubicBezTo>
                  <a:cubicBezTo>
                    <a:pt x="2154" y="1155"/>
                    <a:pt x="2154" y="1114"/>
                    <a:pt x="2172" y="1058"/>
                  </a:cubicBezTo>
                  <a:cubicBezTo>
                    <a:pt x="2214" y="961"/>
                    <a:pt x="2270" y="846"/>
                    <a:pt x="2330" y="767"/>
                  </a:cubicBezTo>
                  <a:lnTo>
                    <a:pt x="2385" y="578"/>
                  </a:lnTo>
                  <a:lnTo>
                    <a:pt x="2080" y="56"/>
                  </a:lnTo>
                  <a:lnTo>
                    <a:pt x="2038"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3"/>
            <p:cNvSpPr/>
            <p:nvPr/>
          </p:nvSpPr>
          <p:spPr>
            <a:xfrm>
              <a:off x="-729757" y="3609032"/>
              <a:ext cx="200566" cy="179399"/>
            </a:xfrm>
            <a:custGeom>
              <a:avLst/>
              <a:gdLst/>
              <a:ahLst/>
              <a:cxnLst/>
              <a:rect l="l" t="t" r="r" b="b"/>
              <a:pathLst>
                <a:path w="1660" h="1485" extrusionOk="0">
                  <a:moveTo>
                    <a:pt x="693" y="1"/>
                  </a:moveTo>
                  <a:cubicBezTo>
                    <a:pt x="638" y="19"/>
                    <a:pt x="596" y="38"/>
                    <a:pt x="541" y="56"/>
                  </a:cubicBezTo>
                  <a:cubicBezTo>
                    <a:pt x="444" y="116"/>
                    <a:pt x="347" y="153"/>
                    <a:pt x="273" y="213"/>
                  </a:cubicBezTo>
                  <a:cubicBezTo>
                    <a:pt x="176" y="287"/>
                    <a:pt x="79" y="366"/>
                    <a:pt x="0" y="444"/>
                  </a:cubicBezTo>
                  <a:cubicBezTo>
                    <a:pt x="60" y="518"/>
                    <a:pt x="116" y="597"/>
                    <a:pt x="176" y="675"/>
                  </a:cubicBezTo>
                  <a:cubicBezTo>
                    <a:pt x="273" y="768"/>
                    <a:pt x="365" y="883"/>
                    <a:pt x="462" y="962"/>
                  </a:cubicBezTo>
                  <a:cubicBezTo>
                    <a:pt x="578" y="1059"/>
                    <a:pt x="693" y="1137"/>
                    <a:pt x="809" y="1211"/>
                  </a:cubicBezTo>
                  <a:lnTo>
                    <a:pt x="850" y="1230"/>
                  </a:lnTo>
                  <a:lnTo>
                    <a:pt x="869" y="1253"/>
                  </a:lnTo>
                  <a:cubicBezTo>
                    <a:pt x="887" y="1253"/>
                    <a:pt x="887" y="1253"/>
                    <a:pt x="887" y="1271"/>
                  </a:cubicBezTo>
                  <a:lnTo>
                    <a:pt x="984" y="1308"/>
                  </a:lnTo>
                  <a:cubicBezTo>
                    <a:pt x="1021" y="1327"/>
                    <a:pt x="1040" y="1327"/>
                    <a:pt x="1082" y="1345"/>
                  </a:cubicBezTo>
                  <a:cubicBezTo>
                    <a:pt x="1118" y="1369"/>
                    <a:pt x="1137" y="1369"/>
                    <a:pt x="1174" y="1387"/>
                  </a:cubicBezTo>
                  <a:lnTo>
                    <a:pt x="1215" y="1405"/>
                  </a:lnTo>
                  <a:lnTo>
                    <a:pt x="1234" y="1405"/>
                  </a:lnTo>
                  <a:lnTo>
                    <a:pt x="1271" y="1424"/>
                  </a:lnTo>
                  <a:lnTo>
                    <a:pt x="1368" y="1442"/>
                  </a:lnTo>
                  <a:cubicBezTo>
                    <a:pt x="1386" y="1461"/>
                    <a:pt x="1386" y="1461"/>
                    <a:pt x="1405" y="1461"/>
                  </a:cubicBezTo>
                  <a:lnTo>
                    <a:pt x="1465" y="1484"/>
                  </a:lnTo>
                  <a:lnTo>
                    <a:pt x="1520" y="1484"/>
                  </a:lnTo>
                  <a:cubicBezTo>
                    <a:pt x="1581" y="1369"/>
                    <a:pt x="1617" y="1230"/>
                    <a:pt x="1659" y="1114"/>
                  </a:cubicBezTo>
                  <a:cubicBezTo>
                    <a:pt x="1636" y="1114"/>
                    <a:pt x="1617" y="1096"/>
                    <a:pt x="1599" y="1096"/>
                  </a:cubicBezTo>
                  <a:lnTo>
                    <a:pt x="1562" y="1077"/>
                  </a:lnTo>
                  <a:cubicBezTo>
                    <a:pt x="1544" y="1059"/>
                    <a:pt x="1544" y="1059"/>
                    <a:pt x="1520" y="1059"/>
                  </a:cubicBezTo>
                  <a:lnTo>
                    <a:pt x="1447" y="999"/>
                  </a:lnTo>
                  <a:lnTo>
                    <a:pt x="1428" y="999"/>
                  </a:lnTo>
                  <a:lnTo>
                    <a:pt x="1428" y="980"/>
                  </a:lnTo>
                  <a:lnTo>
                    <a:pt x="1386" y="962"/>
                  </a:lnTo>
                  <a:cubicBezTo>
                    <a:pt x="1368" y="943"/>
                    <a:pt x="1349" y="943"/>
                    <a:pt x="1331" y="925"/>
                  </a:cubicBezTo>
                  <a:cubicBezTo>
                    <a:pt x="1289" y="906"/>
                    <a:pt x="1271" y="883"/>
                    <a:pt x="1252" y="865"/>
                  </a:cubicBezTo>
                  <a:lnTo>
                    <a:pt x="1197" y="809"/>
                  </a:lnTo>
                  <a:lnTo>
                    <a:pt x="1174" y="809"/>
                  </a:lnTo>
                  <a:lnTo>
                    <a:pt x="1174" y="791"/>
                  </a:lnTo>
                  <a:lnTo>
                    <a:pt x="1137" y="768"/>
                  </a:lnTo>
                  <a:cubicBezTo>
                    <a:pt x="1058" y="694"/>
                    <a:pt x="1003" y="615"/>
                    <a:pt x="943" y="518"/>
                  </a:cubicBezTo>
                  <a:cubicBezTo>
                    <a:pt x="887" y="444"/>
                    <a:pt x="827" y="347"/>
                    <a:pt x="790" y="250"/>
                  </a:cubicBezTo>
                  <a:cubicBezTo>
                    <a:pt x="753" y="172"/>
                    <a:pt x="712" y="75"/>
                    <a:pt x="693"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3"/>
            <p:cNvSpPr/>
            <p:nvPr/>
          </p:nvSpPr>
          <p:spPr>
            <a:xfrm>
              <a:off x="-780623" y="3713410"/>
              <a:ext cx="220623" cy="149197"/>
            </a:xfrm>
            <a:custGeom>
              <a:avLst/>
              <a:gdLst/>
              <a:ahLst/>
              <a:cxnLst/>
              <a:rect l="l" t="t" r="r" b="b"/>
              <a:pathLst>
                <a:path w="1826" h="1235" extrusionOk="0">
                  <a:moveTo>
                    <a:pt x="135" y="1"/>
                  </a:moveTo>
                  <a:cubicBezTo>
                    <a:pt x="93" y="116"/>
                    <a:pt x="56" y="232"/>
                    <a:pt x="38" y="347"/>
                  </a:cubicBezTo>
                  <a:cubicBezTo>
                    <a:pt x="1" y="523"/>
                    <a:pt x="1" y="712"/>
                    <a:pt x="19" y="906"/>
                  </a:cubicBezTo>
                  <a:cubicBezTo>
                    <a:pt x="38" y="925"/>
                    <a:pt x="75" y="943"/>
                    <a:pt x="116" y="967"/>
                  </a:cubicBezTo>
                  <a:cubicBezTo>
                    <a:pt x="232" y="1022"/>
                    <a:pt x="366" y="1082"/>
                    <a:pt x="500" y="1119"/>
                  </a:cubicBezTo>
                  <a:lnTo>
                    <a:pt x="537" y="1138"/>
                  </a:lnTo>
                  <a:cubicBezTo>
                    <a:pt x="555" y="1138"/>
                    <a:pt x="578" y="1138"/>
                    <a:pt x="597" y="1156"/>
                  </a:cubicBezTo>
                  <a:lnTo>
                    <a:pt x="694" y="1174"/>
                  </a:lnTo>
                  <a:cubicBezTo>
                    <a:pt x="768" y="1198"/>
                    <a:pt x="828" y="1198"/>
                    <a:pt x="902" y="1216"/>
                  </a:cubicBezTo>
                  <a:lnTo>
                    <a:pt x="999" y="1216"/>
                  </a:lnTo>
                  <a:cubicBezTo>
                    <a:pt x="1040" y="1216"/>
                    <a:pt x="1077" y="1235"/>
                    <a:pt x="1096" y="1235"/>
                  </a:cubicBezTo>
                  <a:lnTo>
                    <a:pt x="1308" y="1235"/>
                  </a:lnTo>
                  <a:lnTo>
                    <a:pt x="1364" y="1216"/>
                  </a:lnTo>
                  <a:lnTo>
                    <a:pt x="1405" y="1216"/>
                  </a:lnTo>
                  <a:lnTo>
                    <a:pt x="1521" y="1198"/>
                  </a:lnTo>
                  <a:lnTo>
                    <a:pt x="1595" y="1198"/>
                  </a:lnTo>
                  <a:cubicBezTo>
                    <a:pt x="1618" y="1174"/>
                    <a:pt x="1636" y="1138"/>
                    <a:pt x="1655" y="1119"/>
                  </a:cubicBezTo>
                  <a:cubicBezTo>
                    <a:pt x="1710" y="1040"/>
                    <a:pt x="1770" y="967"/>
                    <a:pt x="1826" y="888"/>
                  </a:cubicBezTo>
                  <a:lnTo>
                    <a:pt x="1576" y="888"/>
                  </a:lnTo>
                  <a:lnTo>
                    <a:pt x="1503" y="870"/>
                  </a:lnTo>
                  <a:lnTo>
                    <a:pt x="1424" y="870"/>
                  </a:lnTo>
                  <a:cubicBezTo>
                    <a:pt x="1405" y="870"/>
                    <a:pt x="1387" y="851"/>
                    <a:pt x="1387" y="851"/>
                  </a:cubicBezTo>
                  <a:lnTo>
                    <a:pt x="1327" y="851"/>
                  </a:lnTo>
                  <a:lnTo>
                    <a:pt x="1290" y="828"/>
                  </a:lnTo>
                  <a:lnTo>
                    <a:pt x="1248" y="828"/>
                  </a:lnTo>
                  <a:lnTo>
                    <a:pt x="1174" y="809"/>
                  </a:lnTo>
                  <a:cubicBezTo>
                    <a:pt x="1156" y="791"/>
                    <a:pt x="1114" y="791"/>
                    <a:pt x="1096" y="772"/>
                  </a:cubicBezTo>
                  <a:cubicBezTo>
                    <a:pt x="1077" y="772"/>
                    <a:pt x="1040" y="754"/>
                    <a:pt x="1017" y="736"/>
                  </a:cubicBezTo>
                  <a:cubicBezTo>
                    <a:pt x="980" y="712"/>
                    <a:pt x="925" y="694"/>
                    <a:pt x="883" y="675"/>
                  </a:cubicBezTo>
                  <a:lnTo>
                    <a:pt x="809" y="638"/>
                  </a:lnTo>
                  <a:cubicBezTo>
                    <a:pt x="786" y="620"/>
                    <a:pt x="786" y="620"/>
                    <a:pt x="768" y="620"/>
                  </a:cubicBezTo>
                  <a:lnTo>
                    <a:pt x="731" y="578"/>
                  </a:lnTo>
                  <a:cubicBezTo>
                    <a:pt x="652" y="523"/>
                    <a:pt x="555" y="463"/>
                    <a:pt x="481" y="389"/>
                  </a:cubicBezTo>
                  <a:cubicBezTo>
                    <a:pt x="403" y="310"/>
                    <a:pt x="324" y="232"/>
                    <a:pt x="250" y="158"/>
                  </a:cubicBezTo>
                  <a:cubicBezTo>
                    <a:pt x="209" y="98"/>
                    <a:pt x="172" y="61"/>
                    <a:pt x="1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3"/>
            <p:cNvSpPr/>
            <p:nvPr/>
          </p:nvSpPr>
          <p:spPr>
            <a:xfrm>
              <a:off x="-769387" y="3876502"/>
              <a:ext cx="151391" cy="62578"/>
            </a:xfrm>
            <a:custGeom>
              <a:avLst/>
              <a:gdLst/>
              <a:ahLst/>
              <a:cxnLst/>
              <a:rect l="l" t="t" r="r" b="b"/>
              <a:pathLst>
                <a:path w="1253" h="518" extrusionOk="0">
                  <a:moveTo>
                    <a:pt x="0" y="0"/>
                  </a:moveTo>
                  <a:lnTo>
                    <a:pt x="0" y="0"/>
                  </a:lnTo>
                  <a:cubicBezTo>
                    <a:pt x="42" y="171"/>
                    <a:pt x="97" y="347"/>
                    <a:pt x="157" y="518"/>
                  </a:cubicBezTo>
                  <a:cubicBezTo>
                    <a:pt x="485" y="444"/>
                    <a:pt x="753" y="347"/>
                    <a:pt x="966" y="231"/>
                  </a:cubicBezTo>
                  <a:cubicBezTo>
                    <a:pt x="1081" y="171"/>
                    <a:pt x="1178" y="116"/>
                    <a:pt x="1252" y="56"/>
                  </a:cubicBezTo>
                  <a:lnTo>
                    <a:pt x="1252" y="56"/>
                  </a:lnTo>
                  <a:cubicBezTo>
                    <a:pt x="1006" y="136"/>
                    <a:pt x="795" y="167"/>
                    <a:pt x="617" y="167"/>
                  </a:cubicBezTo>
                  <a:cubicBezTo>
                    <a:pt x="324" y="167"/>
                    <a:pt x="121" y="83"/>
                    <a:pt x="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3"/>
            <p:cNvSpPr/>
            <p:nvPr/>
          </p:nvSpPr>
          <p:spPr>
            <a:xfrm>
              <a:off x="-752713" y="3211089"/>
              <a:ext cx="321148" cy="388638"/>
            </a:xfrm>
            <a:custGeom>
              <a:avLst/>
              <a:gdLst/>
              <a:ahLst/>
              <a:cxnLst/>
              <a:rect l="l" t="t" r="r" b="b"/>
              <a:pathLst>
                <a:path w="2658" h="3217" extrusionOk="0">
                  <a:moveTo>
                    <a:pt x="677" y="1"/>
                  </a:moveTo>
                  <a:cubicBezTo>
                    <a:pt x="582" y="1"/>
                    <a:pt x="508" y="34"/>
                    <a:pt x="440" y="79"/>
                  </a:cubicBezTo>
                  <a:cubicBezTo>
                    <a:pt x="250" y="194"/>
                    <a:pt x="172" y="481"/>
                    <a:pt x="324" y="735"/>
                  </a:cubicBezTo>
                  <a:cubicBezTo>
                    <a:pt x="1" y="1058"/>
                    <a:pt x="287" y="1678"/>
                    <a:pt x="555" y="1983"/>
                  </a:cubicBezTo>
                  <a:cubicBezTo>
                    <a:pt x="943" y="2408"/>
                    <a:pt x="2311" y="3216"/>
                    <a:pt x="2311" y="3216"/>
                  </a:cubicBezTo>
                  <a:cubicBezTo>
                    <a:pt x="2311" y="3216"/>
                    <a:pt x="2330" y="3045"/>
                    <a:pt x="2427" y="2948"/>
                  </a:cubicBezTo>
                  <a:cubicBezTo>
                    <a:pt x="2454" y="2891"/>
                    <a:pt x="2503" y="2855"/>
                    <a:pt x="2574" y="2855"/>
                  </a:cubicBezTo>
                  <a:cubicBezTo>
                    <a:pt x="2599" y="2855"/>
                    <a:pt x="2627" y="2860"/>
                    <a:pt x="2658" y="2870"/>
                  </a:cubicBezTo>
                  <a:cubicBezTo>
                    <a:pt x="2658" y="2870"/>
                    <a:pt x="2616" y="1331"/>
                    <a:pt x="1345" y="328"/>
                  </a:cubicBezTo>
                  <a:cubicBezTo>
                    <a:pt x="1029" y="83"/>
                    <a:pt x="827" y="1"/>
                    <a:pt x="67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3"/>
            <p:cNvSpPr/>
            <p:nvPr/>
          </p:nvSpPr>
          <p:spPr>
            <a:xfrm>
              <a:off x="-732053" y="3211089"/>
              <a:ext cx="300487" cy="356261"/>
            </a:xfrm>
            <a:custGeom>
              <a:avLst/>
              <a:gdLst/>
              <a:ahLst/>
              <a:cxnLst/>
              <a:rect l="l" t="t" r="r" b="b"/>
              <a:pathLst>
                <a:path w="2487" h="2949" extrusionOk="0">
                  <a:moveTo>
                    <a:pt x="506" y="1"/>
                  </a:moveTo>
                  <a:cubicBezTo>
                    <a:pt x="411" y="1"/>
                    <a:pt x="337" y="34"/>
                    <a:pt x="269" y="79"/>
                  </a:cubicBezTo>
                  <a:cubicBezTo>
                    <a:pt x="79" y="194"/>
                    <a:pt x="1" y="481"/>
                    <a:pt x="153" y="735"/>
                  </a:cubicBezTo>
                  <a:cubicBezTo>
                    <a:pt x="153" y="735"/>
                    <a:pt x="828" y="2043"/>
                    <a:pt x="2256" y="2948"/>
                  </a:cubicBezTo>
                  <a:cubicBezTo>
                    <a:pt x="2283" y="2891"/>
                    <a:pt x="2332" y="2855"/>
                    <a:pt x="2403" y="2855"/>
                  </a:cubicBezTo>
                  <a:cubicBezTo>
                    <a:pt x="2428" y="2855"/>
                    <a:pt x="2456" y="2860"/>
                    <a:pt x="2487" y="2870"/>
                  </a:cubicBezTo>
                  <a:cubicBezTo>
                    <a:pt x="2487" y="2870"/>
                    <a:pt x="2464" y="1909"/>
                    <a:pt x="1831" y="1021"/>
                  </a:cubicBezTo>
                  <a:lnTo>
                    <a:pt x="1831" y="1003"/>
                  </a:lnTo>
                  <a:cubicBezTo>
                    <a:pt x="1655" y="772"/>
                    <a:pt x="1447" y="541"/>
                    <a:pt x="1174" y="328"/>
                  </a:cubicBezTo>
                  <a:cubicBezTo>
                    <a:pt x="858" y="83"/>
                    <a:pt x="656" y="1"/>
                    <a:pt x="5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3"/>
            <p:cNvSpPr/>
            <p:nvPr/>
          </p:nvSpPr>
          <p:spPr>
            <a:xfrm>
              <a:off x="-660043" y="3380825"/>
              <a:ext cx="91221" cy="158620"/>
            </a:xfrm>
            <a:custGeom>
              <a:avLst/>
              <a:gdLst/>
              <a:ahLst/>
              <a:cxnLst/>
              <a:rect l="l" t="t" r="r" b="b"/>
              <a:pathLst>
                <a:path w="755" h="1313" extrusionOk="0">
                  <a:moveTo>
                    <a:pt x="1" y="0"/>
                  </a:moveTo>
                  <a:cubicBezTo>
                    <a:pt x="1" y="79"/>
                    <a:pt x="1" y="139"/>
                    <a:pt x="19" y="194"/>
                  </a:cubicBezTo>
                  <a:cubicBezTo>
                    <a:pt x="19" y="273"/>
                    <a:pt x="42" y="328"/>
                    <a:pt x="61" y="388"/>
                  </a:cubicBezTo>
                  <a:cubicBezTo>
                    <a:pt x="98" y="504"/>
                    <a:pt x="158" y="638"/>
                    <a:pt x="232" y="735"/>
                  </a:cubicBezTo>
                  <a:cubicBezTo>
                    <a:pt x="292" y="850"/>
                    <a:pt x="366" y="947"/>
                    <a:pt x="463" y="1040"/>
                  </a:cubicBezTo>
                  <a:cubicBezTo>
                    <a:pt x="541" y="1137"/>
                    <a:pt x="638" y="1234"/>
                    <a:pt x="754" y="1312"/>
                  </a:cubicBezTo>
                  <a:cubicBezTo>
                    <a:pt x="694" y="1271"/>
                    <a:pt x="657" y="1215"/>
                    <a:pt x="597" y="1178"/>
                  </a:cubicBezTo>
                  <a:cubicBezTo>
                    <a:pt x="560" y="1118"/>
                    <a:pt x="523" y="1081"/>
                    <a:pt x="481" y="1021"/>
                  </a:cubicBezTo>
                  <a:cubicBezTo>
                    <a:pt x="407" y="924"/>
                    <a:pt x="310" y="832"/>
                    <a:pt x="250" y="716"/>
                  </a:cubicBezTo>
                  <a:cubicBezTo>
                    <a:pt x="176" y="619"/>
                    <a:pt x="116" y="504"/>
                    <a:pt x="79" y="388"/>
                  </a:cubicBezTo>
                  <a:cubicBezTo>
                    <a:pt x="42" y="273"/>
                    <a:pt x="1" y="139"/>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3"/>
            <p:cNvSpPr/>
            <p:nvPr/>
          </p:nvSpPr>
          <p:spPr>
            <a:xfrm>
              <a:off x="-729757" y="3346153"/>
              <a:ext cx="97746" cy="123465"/>
            </a:xfrm>
            <a:custGeom>
              <a:avLst/>
              <a:gdLst/>
              <a:ahLst/>
              <a:cxnLst/>
              <a:rect l="l" t="t" r="r" b="b"/>
              <a:pathLst>
                <a:path w="809" h="1022" extrusionOk="0">
                  <a:moveTo>
                    <a:pt x="0" y="1"/>
                  </a:moveTo>
                  <a:cubicBezTo>
                    <a:pt x="19" y="56"/>
                    <a:pt x="42" y="116"/>
                    <a:pt x="60" y="171"/>
                  </a:cubicBezTo>
                  <a:lnTo>
                    <a:pt x="97" y="250"/>
                  </a:lnTo>
                  <a:lnTo>
                    <a:pt x="116" y="287"/>
                  </a:lnTo>
                  <a:lnTo>
                    <a:pt x="134" y="329"/>
                  </a:lnTo>
                  <a:cubicBezTo>
                    <a:pt x="134" y="347"/>
                    <a:pt x="157" y="366"/>
                    <a:pt x="157" y="384"/>
                  </a:cubicBezTo>
                  <a:cubicBezTo>
                    <a:pt x="176" y="426"/>
                    <a:pt x="194" y="444"/>
                    <a:pt x="213" y="463"/>
                  </a:cubicBezTo>
                  <a:lnTo>
                    <a:pt x="231" y="500"/>
                  </a:lnTo>
                  <a:cubicBezTo>
                    <a:pt x="231" y="518"/>
                    <a:pt x="250" y="518"/>
                    <a:pt x="250" y="541"/>
                  </a:cubicBezTo>
                  <a:cubicBezTo>
                    <a:pt x="273" y="560"/>
                    <a:pt x="291" y="578"/>
                    <a:pt x="310" y="597"/>
                  </a:cubicBezTo>
                  <a:cubicBezTo>
                    <a:pt x="365" y="694"/>
                    <a:pt x="444" y="772"/>
                    <a:pt x="541" y="846"/>
                  </a:cubicBezTo>
                  <a:cubicBezTo>
                    <a:pt x="619" y="906"/>
                    <a:pt x="712" y="980"/>
                    <a:pt x="809" y="1022"/>
                  </a:cubicBezTo>
                  <a:cubicBezTo>
                    <a:pt x="772" y="980"/>
                    <a:pt x="712" y="962"/>
                    <a:pt x="675" y="925"/>
                  </a:cubicBezTo>
                  <a:cubicBezTo>
                    <a:pt x="656" y="906"/>
                    <a:pt x="638" y="906"/>
                    <a:pt x="619" y="888"/>
                  </a:cubicBezTo>
                  <a:cubicBezTo>
                    <a:pt x="578" y="865"/>
                    <a:pt x="559" y="846"/>
                    <a:pt x="541" y="828"/>
                  </a:cubicBezTo>
                  <a:cubicBezTo>
                    <a:pt x="462" y="749"/>
                    <a:pt x="388" y="675"/>
                    <a:pt x="328" y="578"/>
                  </a:cubicBezTo>
                  <a:cubicBezTo>
                    <a:pt x="310" y="560"/>
                    <a:pt x="291" y="541"/>
                    <a:pt x="273" y="518"/>
                  </a:cubicBezTo>
                  <a:cubicBezTo>
                    <a:pt x="273" y="500"/>
                    <a:pt x="250" y="500"/>
                    <a:pt x="250" y="481"/>
                  </a:cubicBezTo>
                  <a:lnTo>
                    <a:pt x="231" y="444"/>
                  </a:lnTo>
                  <a:cubicBezTo>
                    <a:pt x="213" y="426"/>
                    <a:pt x="194" y="403"/>
                    <a:pt x="194" y="384"/>
                  </a:cubicBezTo>
                  <a:cubicBezTo>
                    <a:pt x="176" y="366"/>
                    <a:pt x="157" y="329"/>
                    <a:pt x="157" y="310"/>
                  </a:cubicBezTo>
                  <a:lnTo>
                    <a:pt x="116" y="269"/>
                  </a:lnTo>
                  <a:lnTo>
                    <a:pt x="116" y="232"/>
                  </a:lnTo>
                  <a:lnTo>
                    <a:pt x="79" y="153"/>
                  </a:lnTo>
                  <a:cubicBezTo>
                    <a:pt x="60" y="116"/>
                    <a:pt x="42" y="56"/>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3"/>
            <p:cNvSpPr/>
            <p:nvPr/>
          </p:nvSpPr>
          <p:spPr>
            <a:xfrm>
              <a:off x="-555049" y="3883146"/>
              <a:ext cx="11841" cy="21383"/>
            </a:xfrm>
            <a:custGeom>
              <a:avLst/>
              <a:gdLst/>
              <a:ahLst/>
              <a:cxnLst/>
              <a:rect l="l" t="t" r="r" b="b"/>
              <a:pathLst>
                <a:path w="98" h="177" extrusionOk="0">
                  <a:moveTo>
                    <a:pt x="19" y="1"/>
                  </a:moveTo>
                  <a:lnTo>
                    <a:pt x="19" y="42"/>
                  </a:lnTo>
                  <a:cubicBezTo>
                    <a:pt x="19" y="61"/>
                    <a:pt x="1" y="79"/>
                    <a:pt x="1" y="98"/>
                  </a:cubicBezTo>
                  <a:lnTo>
                    <a:pt x="1" y="176"/>
                  </a:lnTo>
                  <a:cubicBezTo>
                    <a:pt x="1" y="158"/>
                    <a:pt x="19" y="139"/>
                    <a:pt x="19" y="116"/>
                  </a:cubicBezTo>
                  <a:cubicBezTo>
                    <a:pt x="19" y="98"/>
                    <a:pt x="37" y="79"/>
                    <a:pt x="37" y="79"/>
                  </a:cubicBezTo>
                  <a:cubicBezTo>
                    <a:pt x="37" y="98"/>
                    <a:pt x="56" y="98"/>
                    <a:pt x="56" y="116"/>
                  </a:cubicBezTo>
                  <a:lnTo>
                    <a:pt x="74" y="139"/>
                  </a:lnTo>
                  <a:cubicBezTo>
                    <a:pt x="98" y="139"/>
                    <a:pt x="98" y="158"/>
                    <a:pt x="98" y="158"/>
                  </a:cubicBezTo>
                  <a:lnTo>
                    <a:pt x="98" y="139"/>
                  </a:lnTo>
                  <a:cubicBezTo>
                    <a:pt x="74" y="116"/>
                    <a:pt x="74" y="98"/>
                    <a:pt x="74" y="98"/>
                  </a:cubicBezTo>
                  <a:cubicBezTo>
                    <a:pt x="74" y="79"/>
                    <a:pt x="56" y="79"/>
                    <a:pt x="56" y="61"/>
                  </a:cubicBezTo>
                  <a:lnTo>
                    <a:pt x="37" y="42"/>
                  </a:lnTo>
                  <a:lnTo>
                    <a:pt x="19"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3"/>
            <p:cNvSpPr/>
            <p:nvPr/>
          </p:nvSpPr>
          <p:spPr>
            <a:xfrm>
              <a:off x="-588033" y="3816701"/>
              <a:ext cx="42046" cy="75505"/>
            </a:xfrm>
            <a:custGeom>
              <a:avLst/>
              <a:gdLst/>
              <a:ahLst/>
              <a:cxnLst/>
              <a:rect l="l" t="t" r="r" b="b"/>
              <a:pathLst>
                <a:path w="348" h="625" extrusionOk="0">
                  <a:moveTo>
                    <a:pt x="59" y="1"/>
                  </a:moveTo>
                  <a:cubicBezTo>
                    <a:pt x="47" y="1"/>
                    <a:pt x="33" y="5"/>
                    <a:pt x="24" y="15"/>
                  </a:cubicBezTo>
                  <a:cubicBezTo>
                    <a:pt x="1" y="15"/>
                    <a:pt x="1" y="33"/>
                    <a:pt x="1" y="51"/>
                  </a:cubicBezTo>
                  <a:cubicBezTo>
                    <a:pt x="24" y="112"/>
                    <a:pt x="42" y="149"/>
                    <a:pt x="61" y="204"/>
                  </a:cubicBezTo>
                  <a:cubicBezTo>
                    <a:pt x="61" y="246"/>
                    <a:pt x="79" y="301"/>
                    <a:pt x="98" y="343"/>
                  </a:cubicBezTo>
                  <a:cubicBezTo>
                    <a:pt x="116" y="398"/>
                    <a:pt x="140" y="435"/>
                    <a:pt x="176" y="495"/>
                  </a:cubicBezTo>
                  <a:cubicBezTo>
                    <a:pt x="176" y="514"/>
                    <a:pt x="195" y="532"/>
                    <a:pt x="213" y="551"/>
                  </a:cubicBezTo>
                  <a:cubicBezTo>
                    <a:pt x="213" y="574"/>
                    <a:pt x="232" y="592"/>
                    <a:pt x="255" y="611"/>
                  </a:cubicBezTo>
                  <a:cubicBezTo>
                    <a:pt x="264" y="620"/>
                    <a:pt x="278" y="624"/>
                    <a:pt x="292" y="624"/>
                  </a:cubicBezTo>
                  <a:cubicBezTo>
                    <a:pt x="306" y="624"/>
                    <a:pt x="320" y="620"/>
                    <a:pt x="329" y="611"/>
                  </a:cubicBezTo>
                  <a:cubicBezTo>
                    <a:pt x="347" y="611"/>
                    <a:pt x="347" y="592"/>
                    <a:pt x="347" y="574"/>
                  </a:cubicBezTo>
                  <a:cubicBezTo>
                    <a:pt x="347" y="551"/>
                    <a:pt x="329" y="514"/>
                    <a:pt x="329" y="495"/>
                  </a:cubicBezTo>
                  <a:cubicBezTo>
                    <a:pt x="329" y="477"/>
                    <a:pt x="310" y="458"/>
                    <a:pt x="310" y="417"/>
                  </a:cubicBezTo>
                  <a:cubicBezTo>
                    <a:pt x="292" y="380"/>
                    <a:pt x="274" y="343"/>
                    <a:pt x="232" y="283"/>
                  </a:cubicBezTo>
                  <a:cubicBezTo>
                    <a:pt x="213" y="246"/>
                    <a:pt x="195" y="185"/>
                    <a:pt x="176" y="149"/>
                  </a:cubicBezTo>
                  <a:cubicBezTo>
                    <a:pt x="140" y="112"/>
                    <a:pt x="116" y="70"/>
                    <a:pt x="79" y="15"/>
                  </a:cubicBezTo>
                  <a:cubicBezTo>
                    <a:pt x="79" y="5"/>
                    <a:pt x="70" y="1"/>
                    <a:pt x="59" y="1"/>
                  </a:cubicBez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3"/>
            <p:cNvSpPr/>
            <p:nvPr/>
          </p:nvSpPr>
          <p:spPr>
            <a:xfrm>
              <a:off x="-618118" y="3645878"/>
              <a:ext cx="86026" cy="200057"/>
            </a:xfrm>
            <a:custGeom>
              <a:avLst/>
              <a:gdLst/>
              <a:ahLst/>
              <a:cxnLst/>
              <a:rect l="l" t="t" r="r" b="b"/>
              <a:pathLst>
                <a:path w="712" h="1656" extrusionOk="0">
                  <a:moveTo>
                    <a:pt x="657" y="1"/>
                  </a:moveTo>
                  <a:cubicBezTo>
                    <a:pt x="638" y="1"/>
                    <a:pt x="596" y="24"/>
                    <a:pt x="596" y="42"/>
                  </a:cubicBezTo>
                  <a:lnTo>
                    <a:pt x="596" y="61"/>
                  </a:lnTo>
                  <a:cubicBezTo>
                    <a:pt x="596" y="79"/>
                    <a:pt x="596" y="79"/>
                    <a:pt x="578" y="79"/>
                  </a:cubicBezTo>
                  <a:cubicBezTo>
                    <a:pt x="578" y="98"/>
                    <a:pt x="578" y="116"/>
                    <a:pt x="559" y="139"/>
                  </a:cubicBezTo>
                  <a:cubicBezTo>
                    <a:pt x="541" y="158"/>
                    <a:pt x="541" y="176"/>
                    <a:pt x="523" y="213"/>
                  </a:cubicBezTo>
                  <a:cubicBezTo>
                    <a:pt x="481" y="273"/>
                    <a:pt x="425" y="310"/>
                    <a:pt x="389" y="347"/>
                  </a:cubicBezTo>
                  <a:cubicBezTo>
                    <a:pt x="291" y="444"/>
                    <a:pt x="176" y="523"/>
                    <a:pt x="60" y="578"/>
                  </a:cubicBezTo>
                  <a:cubicBezTo>
                    <a:pt x="19" y="578"/>
                    <a:pt x="0" y="620"/>
                    <a:pt x="0" y="657"/>
                  </a:cubicBezTo>
                  <a:lnTo>
                    <a:pt x="0" y="694"/>
                  </a:lnTo>
                  <a:lnTo>
                    <a:pt x="0" y="717"/>
                  </a:lnTo>
                  <a:lnTo>
                    <a:pt x="0" y="772"/>
                  </a:lnTo>
                  <a:cubicBezTo>
                    <a:pt x="0" y="809"/>
                    <a:pt x="19" y="851"/>
                    <a:pt x="19" y="888"/>
                  </a:cubicBezTo>
                  <a:cubicBezTo>
                    <a:pt x="19" y="966"/>
                    <a:pt x="42" y="1040"/>
                    <a:pt x="60" y="1119"/>
                  </a:cubicBezTo>
                  <a:cubicBezTo>
                    <a:pt x="60" y="1197"/>
                    <a:pt x="79" y="1271"/>
                    <a:pt x="97" y="1331"/>
                  </a:cubicBezTo>
                  <a:cubicBezTo>
                    <a:pt x="116" y="1410"/>
                    <a:pt x="158" y="1484"/>
                    <a:pt x="176" y="1563"/>
                  </a:cubicBezTo>
                  <a:cubicBezTo>
                    <a:pt x="203" y="1620"/>
                    <a:pt x="253" y="1655"/>
                    <a:pt x="306" y="1655"/>
                  </a:cubicBezTo>
                  <a:cubicBezTo>
                    <a:pt x="326" y="1655"/>
                    <a:pt x="346" y="1651"/>
                    <a:pt x="365" y="1641"/>
                  </a:cubicBezTo>
                  <a:cubicBezTo>
                    <a:pt x="444" y="1618"/>
                    <a:pt x="481" y="1526"/>
                    <a:pt x="462" y="1447"/>
                  </a:cubicBezTo>
                  <a:lnTo>
                    <a:pt x="462" y="1429"/>
                  </a:lnTo>
                  <a:lnTo>
                    <a:pt x="444" y="1429"/>
                  </a:lnTo>
                  <a:cubicBezTo>
                    <a:pt x="425" y="1368"/>
                    <a:pt x="389" y="1313"/>
                    <a:pt x="365" y="1253"/>
                  </a:cubicBezTo>
                  <a:cubicBezTo>
                    <a:pt x="347" y="1179"/>
                    <a:pt x="310" y="1119"/>
                    <a:pt x="291" y="1064"/>
                  </a:cubicBezTo>
                  <a:cubicBezTo>
                    <a:pt x="273" y="985"/>
                    <a:pt x="250" y="925"/>
                    <a:pt x="250" y="851"/>
                  </a:cubicBezTo>
                  <a:cubicBezTo>
                    <a:pt x="231" y="832"/>
                    <a:pt x="231" y="791"/>
                    <a:pt x="231" y="754"/>
                  </a:cubicBezTo>
                  <a:cubicBezTo>
                    <a:pt x="213" y="735"/>
                    <a:pt x="213" y="735"/>
                    <a:pt x="213" y="717"/>
                  </a:cubicBezTo>
                  <a:cubicBezTo>
                    <a:pt x="310" y="638"/>
                    <a:pt x="407" y="560"/>
                    <a:pt x="504" y="463"/>
                  </a:cubicBezTo>
                  <a:cubicBezTo>
                    <a:pt x="541" y="407"/>
                    <a:pt x="578" y="347"/>
                    <a:pt x="620" y="273"/>
                  </a:cubicBezTo>
                  <a:cubicBezTo>
                    <a:pt x="638" y="255"/>
                    <a:pt x="657" y="213"/>
                    <a:pt x="675" y="176"/>
                  </a:cubicBezTo>
                  <a:cubicBezTo>
                    <a:pt x="675" y="158"/>
                    <a:pt x="675" y="139"/>
                    <a:pt x="693" y="116"/>
                  </a:cubicBezTo>
                  <a:lnTo>
                    <a:pt x="693" y="98"/>
                  </a:lnTo>
                  <a:lnTo>
                    <a:pt x="693" y="79"/>
                  </a:lnTo>
                  <a:lnTo>
                    <a:pt x="712" y="61"/>
                  </a:lnTo>
                  <a:cubicBezTo>
                    <a:pt x="712" y="42"/>
                    <a:pt x="693" y="1"/>
                    <a:pt x="65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3"/>
            <p:cNvSpPr/>
            <p:nvPr/>
          </p:nvSpPr>
          <p:spPr>
            <a:xfrm>
              <a:off x="-562298" y="3513593"/>
              <a:ext cx="246842" cy="213950"/>
            </a:xfrm>
            <a:custGeom>
              <a:avLst/>
              <a:gdLst/>
              <a:ahLst/>
              <a:cxnLst/>
              <a:rect l="l" t="t" r="r" b="b"/>
              <a:pathLst>
                <a:path w="2043" h="1771" extrusionOk="0">
                  <a:moveTo>
                    <a:pt x="869" y="1"/>
                  </a:moveTo>
                  <a:cubicBezTo>
                    <a:pt x="828" y="1"/>
                    <a:pt x="791" y="19"/>
                    <a:pt x="754" y="19"/>
                  </a:cubicBezTo>
                  <a:cubicBezTo>
                    <a:pt x="735" y="38"/>
                    <a:pt x="694" y="56"/>
                    <a:pt x="657" y="56"/>
                  </a:cubicBezTo>
                  <a:cubicBezTo>
                    <a:pt x="620" y="79"/>
                    <a:pt x="578" y="79"/>
                    <a:pt x="541" y="98"/>
                  </a:cubicBezTo>
                  <a:cubicBezTo>
                    <a:pt x="523" y="116"/>
                    <a:pt x="481" y="135"/>
                    <a:pt x="444" y="153"/>
                  </a:cubicBezTo>
                  <a:cubicBezTo>
                    <a:pt x="426" y="172"/>
                    <a:pt x="389" y="195"/>
                    <a:pt x="347" y="213"/>
                  </a:cubicBezTo>
                  <a:cubicBezTo>
                    <a:pt x="329" y="232"/>
                    <a:pt x="292" y="250"/>
                    <a:pt x="273" y="269"/>
                  </a:cubicBezTo>
                  <a:cubicBezTo>
                    <a:pt x="231" y="310"/>
                    <a:pt x="213" y="329"/>
                    <a:pt x="195" y="366"/>
                  </a:cubicBezTo>
                  <a:cubicBezTo>
                    <a:pt x="176" y="384"/>
                    <a:pt x="176" y="384"/>
                    <a:pt x="158" y="403"/>
                  </a:cubicBezTo>
                  <a:cubicBezTo>
                    <a:pt x="158" y="426"/>
                    <a:pt x="158" y="444"/>
                    <a:pt x="134" y="463"/>
                  </a:cubicBezTo>
                  <a:cubicBezTo>
                    <a:pt x="116" y="500"/>
                    <a:pt x="79" y="518"/>
                    <a:pt x="79" y="560"/>
                  </a:cubicBezTo>
                  <a:cubicBezTo>
                    <a:pt x="61" y="597"/>
                    <a:pt x="61" y="634"/>
                    <a:pt x="42" y="675"/>
                  </a:cubicBezTo>
                  <a:cubicBezTo>
                    <a:pt x="42" y="712"/>
                    <a:pt x="42" y="749"/>
                    <a:pt x="19" y="791"/>
                  </a:cubicBezTo>
                  <a:cubicBezTo>
                    <a:pt x="19" y="809"/>
                    <a:pt x="0" y="846"/>
                    <a:pt x="0" y="888"/>
                  </a:cubicBezTo>
                  <a:cubicBezTo>
                    <a:pt x="0" y="925"/>
                    <a:pt x="19" y="962"/>
                    <a:pt x="19" y="1003"/>
                  </a:cubicBezTo>
                  <a:cubicBezTo>
                    <a:pt x="42" y="1040"/>
                    <a:pt x="42" y="1077"/>
                    <a:pt x="42" y="1119"/>
                  </a:cubicBezTo>
                  <a:cubicBezTo>
                    <a:pt x="61" y="1137"/>
                    <a:pt x="61" y="1156"/>
                    <a:pt x="61" y="1174"/>
                  </a:cubicBezTo>
                  <a:cubicBezTo>
                    <a:pt x="79" y="1193"/>
                    <a:pt x="79" y="1211"/>
                    <a:pt x="79" y="1211"/>
                  </a:cubicBezTo>
                  <a:cubicBezTo>
                    <a:pt x="97" y="1253"/>
                    <a:pt x="116" y="1290"/>
                    <a:pt x="134" y="1327"/>
                  </a:cubicBezTo>
                  <a:cubicBezTo>
                    <a:pt x="158" y="1368"/>
                    <a:pt x="195" y="1387"/>
                    <a:pt x="213" y="1405"/>
                  </a:cubicBezTo>
                  <a:cubicBezTo>
                    <a:pt x="231" y="1442"/>
                    <a:pt x="250" y="1465"/>
                    <a:pt x="273" y="1502"/>
                  </a:cubicBezTo>
                  <a:cubicBezTo>
                    <a:pt x="310" y="1521"/>
                    <a:pt x="329" y="1558"/>
                    <a:pt x="365" y="1581"/>
                  </a:cubicBezTo>
                  <a:lnTo>
                    <a:pt x="389" y="1581"/>
                  </a:lnTo>
                  <a:cubicBezTo>
                    <a:pt x="407" y="1599"/>
                    <a:pt x="444" y="1618"/>
                    <a:pt x="463" y="1618"/>
                  </a:cubicBezTo>
                  <a:cubicBezTo>
                    <a:pt x="504" y="1636"/>
                    <a:pt x="523" y="1673"/>
                    <a:pt x="560" y="1696"/>
                  </a:cubicBezTo>
                  <a:cubicBezTo>
                    <a:pt x="597" y="1696"/>
                    <a:pt x="620" y="1715"/>
                    <a:pt x="657" y="1733"/>
                  </a:cubicBezTo>
                  <a:cubicBezTo>
                    <a:pt x="694" y="1752"/>
                    <a:pt x="735" y="1752"/>
                    <a:pt x="772" y="1752"/>
                  </a:cubicBezTo>
                  <a:cubicBezTo>
                    <a:pt x="784" y="1758"/>
                    <a:pt x="797" y="1760"/>
                    <a:pt x="810" y="1760"/>
                  </a:cubicBezTo>
                  <a:cubicBezTo>
                    <a:pt x="836" y="1760"/>
                    <a:pt x="863" y="1752"/>
                    <a:pt x="888" y="1752"/>
                  </a:cubicBezTo>
                  <a:cubicBezTo>
                    <a:pt x="925" y="1770"/>
                    <a:pt x="966" y="1770"/>
                    <a:pt x="1003" y="1770"/>
                  </a:cubicBezTo>
                  <a:lnTo>
                    <a:pt x="1100" y="1770"/>
                  </a:lnTo>
                  <a:cubicBezTo>
                    <a:pt x="1137" y="1770"/>
                    <a:pt x="1174" y="1752"/>
                    <a:pt x="1216" y="1752"/>
                  </a:cubicBezTo>
                  <a:cubicBezTo>
                    <a:pt x="1253" y="1733"/>
                    <a:pt x="1290" y="1733"/>
                    <a:pt x="1313" y="1733"/>
                  </a:cubicBezTo>
                  <a:cubicBezTo>
                    <a:pt x="1350" y="1715"/>
                    <a:pt x="1387" y="1696"/>
                    <a:pt x="1428" y="1673"/>
                  </a:cubicBezTo>
                  <a:cubicBezTo>
                    <a:pt x="1447" y="1673"/>
                    <a:pt x="1484" y="1655"/>
                    <a:pt x="1521" y="1636"/>
                  </a:cubicBezTo>
                  <a:cubicBezTo>
                    <a:pt x="1544" y="1618"/>
                    <a:pt x="1581" y="1618"/>
                    <a:pt x="1618" y="1599"/>
                  </a:cubicBezTo>
                  <a:cubicBezTo>
                    <a:pt x="1659" y="1581"/>
                    <a:pt x="1678" y="1558"/>
                    <a:pt x="1696" y="1521"/>
                  </a:cubicBezTo>
                  <a:cubicBezTo>
                    <a:pt x="1733" y="1502"/>
                    <a:pt x="1752" y="1484"/>
                    <a:pt x="1793" y="1465"/>
                  </a:cubicBezTo>
                  <a:cubicBezTo>
                    <a:pt x="1812" y="1424"/>
                    <a:pt x="1830" y="1405"/>
                    <a:pt x="1849" y="1368"/>
                  </a:cubicBezTo>
                  <a:cubicBezTo>
                    <a:pt x="1867" y="1350"/>
                    <a:pt x="1909" y="1327"/>
                    <a:pt x="1909" y="1290"/>
                  </a:cubicBezTo>
                  <a:lnTo>
                    <a:pt x="1927" y="1290"/>
                  </a:lnTo>
                  <a:cubicBezTo>
                    <a:pt x="1946" y="1253"/>
                    <a:pt x="1964" y="1234"/>
                    <a:pt x="1983" y="1193"/>
                  </a:cubicBezTo>
                  <a:cubicBezTo>
                    <a:pt x="1983" y="1156"/>
                    <a:pt x="2006" y="1119"/>
                    <a:pt x="2006" y="1096"/>
                  </a:cubicBezTo>
                  <a:cubicBezTo>
                    <a:pt x="2024" y="1059"/>
                    <a:pt x="2024" y="1022"/>
                    <a:pt x="2024" y="980"/>
                  </a:cubicBezTo>
                  <a:cubicBezTo>
                    <a:pt x="2043" y="943"/>
                    <a:pt x="2043" y="925"/>
                    <a:pt x="2043" y="888"/>
                  </a:cubicBezTo>
                  <a:lnTo>
                    <a:pt x="2043" y="772"/>
                  </a:lnTo>
                  <a:cubicBezTo>
                    <a:pt x="2043" y="731"/>
                    <a:pt x="2024" y="694"/>
                    <a:pt x="2006" y="657"/>
                  </a:cubicBezTo>
                  <a:cubicBezTo>
                    <a:pt x="2006" y="634"/>
                    <a:pt x="1983" y="597"/>
                    <a:pt x="1964" y="560"/>
                  </a:cubicBezTo>
                  <a:cubicBezTo>
                    <a:pt x="1964" y="541"/>
                    <a:pt x="1927" y="500"/>
                    <a:pt x="1909" y="463"/>
                  </a:cubicBezTo>
                  <a:cubicBezTo>
                    <a:pt x="1890" y="444"/>
                    <a:pt x="1867" y="403"/>
                    <a:pt x="1849" y="384"/>
                  </a:cubicBezTo>
                  <a:cubicBezTo>
                    <a:pt x="1830" y="347"/>
                    <a:pt x="1793" y="329"/>
                    <a:pt x="1775" y="310"/>
                  </a:cubicBezTo>
                  <a:cubicBezTo>
                    <a:pt x="1752" y="287"/>
                    <a:pt x="1733" y="250"/>
                    <a:pt x="1696" y="232"/>
                  </a:cubicBezTo>
                  <a:cubicBezTo>
                    <a:pt x="1678" y="213"/>
                    <a:pt x="1636" y="195"/>
                    <a:pt x="1599" y="172"/>
                  </a:cubicBezTo>
                  <a:cubicBezTo>
                    <a:pt x="1581" y="153"/>
                    <a:pt x="1544" y="135"/>
                    <a:pt x="1502" y="135"/>
                  </a:cubicBezTo>
                  <a:cubicBezTo>
                    <a:pt x="1465" y="116"/>
                    <a:pt x="1447" y="98"/>
                    <a:pt x="1405" y="79"/>
                  </a:cubicBezTo>
                  <a:cubicBezTo>
                    <a:pt x="1368" y="79"/>
                    <a:pt x="1350" y="38"/>
                    <a:pt x="1313" y="38"/>
                  </a:cubicBezTo>
                  <a:cubicBezTo>
                    <a:pt x="1292" y="28"/>
                    <a:pt x="1272" y="28"/>
                    <a:pt x="1253" y="28"/>
                  </a:cubicBezTo>
                  <a:cubicBezTo>
                    <a:pt x="1234" y="28"/>
                    <a:pt x="1216" y="28"/>
                    <a:pt x="1197" y="19"/>
                  </a:cubicBezTo>
                  <a:lnTo>
                    <a:pt x="1100" y="19"/>
                  </a:lnTo>
                  <a:cubicBezTo>
                    <a:pt x="1059" y="1"/>
                    <a:pt x="1022" y="1"/>
                    <a:pt x="98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3"/>
            <p:cNvSpPr/>
            <p:nvPr/>
          </p:nvSpPr>
          <p:spPr>
            <a:xfrm>
              <a:off x="-436643" y="3557688"/>
              <a:ext cx="32985" cy="21383"/>
            </a:xfrm>
            <a:custGeom>
              <a:avLst/>
              <a:gdLst/>
              <a:ahLst/>
              <a:cxnLst/>
              <a:rect l="l" t="t" r="r" b="b"/>
              <a:pathLst>
                <a:path w="273" h="177" extrusionOk="0">
                  <a:moveTo>
                    <a:pt x="213" y="1"/>
                  </a:moveTo>
                  <a:cubicBezTo>
                    <a:pt x="194" y="38"/>
                    <a:pt x="176" y="79"/>
                    <a:pt x="176" y="116"/>
                  </a:cubicBezTo>
                  <a:cubicBezTo>
                    <a:pt x="134" y="79"/>
                    <a:pt x="97" y="38"/>
                    <a:pt x="42" y="19"/>
                  </a:cubicBezTo>
                  <a:cubicBezTo>
                    <a:pt x="19" y="79"/>
                    <a:pt x="19" y="116"/>
                    <a:pt x="0" y="176"/>
                  </a:cubicBezTo>
                  <a:cubicBezTo>
                    <a:pt x="19" y="135"/>
                    <a:pt x="42" y="79"/>
                    <a:pt x="42" y="38"/>
                  </a:cubicBezTo>
                  <a:cubicBezTo>
                    <a:pt x="79" y="61"/>
                    <a:pt x="134" y="98"/>
                    <a:pt x="157" y="135"/>
                  </a:cubicBezTo>
                  <a:lnTo>
                    <a:pt x="176" y="135"/>
                  </a:lnTo>
                  <a:cubicBezTo>
                    <a:pt x="194" y="98"/>
                    <a:pt x="213" y="61"/>
                    <a:pt x="231" y="19"/>
                  </a:cubicBezTo>
                  <a:cubicBezTo>
                    <a:pt x="250" y="61"/>
                    <a:pt x="250" y="98"/>
                    <a:pt x="273" y="153"/>
                  </a:cubicBezTo>
                  <a:cubicBezTo>
                    <a:pt x="273" y="98"/>
                    <a:pt x="250" y="61"/>
                    <a:pt x="23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3"/>
            <p:cNvSpPr/>
            <p:nvPr/>
          </p:nvSpPr>
          <p:spPr>
            <a:xfrm>
              <a:off x="-492463" y="3599609"/>
              <a:ext cx="19090" cy="21262"/>
            </a:xfrm>
            <a:custGeom>
              <a:avLst/>
              <a:gdLst/>
              <a:ahLst/>
              <a:cxnLst/>
              <a:rect l="l" t="t" r="r" b="b"/>
              <a:pathLst>
                <a:path w="158" h="176" extrusionOk="0">
                  <a:moveTo>
                    <a:pt x="116" y="19"/>
                  </a:moveTo>
                  <a:lnTo>
                    <a:pt x="134" y="37"/>
                  </a:lnTo>
                  <a:lnTo>
                    <a:pt x="157" y="37"/>
                  </a:lnTo>
                  <a:cubicBezTo>
                    <a:pt x="134" y="37"/>
                    <a:pt x="134" y="37"/>
                    <a:pt x="134" y="19"/>
                  </a:cubicBezTo>
                  <a:close/>
                  <a:moveTo>
                    <a:pt x="97" y="0"/>
                  </a:moveTo>
                  <a:lnTo>
                    <a:pt x="97" y="19"/>
                  </a:lnTo>
                  <a:cubicBezTo>
                    <a:pt x="97" y="37"/>
                    <a:pt x="79" y="60"/>
                    <a:pt x="79" y="79"/>
                  </a:cubicBezTo>
                  <a:lnTo>
                    <a:pt x="79" y="97"/>
                  </a:lnTo>
                  <a:lnTo>
                    <a:pt x="42" y="79"/>
                  </a:lnTo>
                  <a:lnTo>
                    <a:pt x="0" y="79"/>
                  </a:lnTo>
                  <a:lnTo>
                    <a:pt x="0" y="97"/>
                  </a:lnTo>
                  <a:lnTo>
                    <a:pt x="0" y="116"/>
                  </a:lnTo>
                  <a:cubicBezTo>
                    <a:pt x="0" y="134"/>
                    <a:pt x="19" y="153"/>
                    <a:pt x="19" y="176"/>
                  </a:cubicBezTo>
                  <a:lnTo>
                    <a:pt x="19" y="116"/>
                  </a:lnTo>
                  <a:lnTo>
                    <a:pt x="19" y="97"/>
                  </a:lnTo>
                  <a:lnTo>
                    <a:pt x="42" y="97"/>
                  </a:lnTo>
                  <a:lnTo>
                    <a:pt x="79" y="116"/>
                  </a:lnTo>
                  <a:lnTo>
                    <a:pt x="97" y="116"/>
                  </a:lnTo>
                  <a:lnTo>
                    <a:pt x="97" y="97"/>
                  </a:lnTo>
                  <a:lnTo>
                    <a:pt x="97" y="79"/>
                  </a:lnTo>
                  <a:cubicBezTo>
                    <a:pt x="97" y="60"/>
                    <a:pt x="97" y="37"/>
                    <a:pt x="116" y="19"/>
                  </a:cubicBezTo>
                  <a:lnTo>
                    <a:pt x="97"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3"/>
            <p:cNvSpPr/>
            <p:nvPr/>
          </p:nvSpPr>
          <p:spPr>
            <a:xfrm>
              <a:off x="-529313" y="3620750"/>
              <a:ext cx="11237" cy="9061"/>
            </a:xfrm>
            <a:custGeom>
              <a:avLst/>
              <a:gdLst/>
              <a:ahLst/>
              <a:cxnLst/>
              <a:rect l="l" t="t" r="r" b="b"/>
              <a:pathLst>
                <a:path w="93" h="75" extrusionOk="0">
                  <a:moveTo>
                    <a:pt x="74" y="1"/>
                  </a:moveTo>
                  <a:lnTo>
                    <a:pt x="56" y="19"/>
                  </a:lnTo>
                  <a:cubicBezTo>
                    <a:pt x="37" y="38"/>
                    <a:pt x="19" y="56"/>
                    <a:pt x="0" y="75"/>
                  </a:cubicBezTo>
                  <a:cubicBezTo>
                    <a:pt x="37" y="75"/>
                    <a:pt x="56" y="38"/>
                    <a:pt x="74" y="19"/>
                  </a:cubicBezTo>
                  <a:lnTo>
                    <a:pt x="92" y="19"/>
                  </a:lnTo>
                  <a:lnTo>
                    <a:pt x="9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3"/>
            <p:cNvSpPr/>
            <p:nvPr/>
          </p:nvSpPr>
          <p:spPr>
            <a:xfrm>
              <a:off x="-422748" y="3615797"/>
              <a:ext cx="16311" cy="6161"/>
            </a:xfrm>
            <a:custGeom>
              <a:avLst/>
              <a:gdLst/>
              <a:ahLst/>
              <a:cxnLst/>
              <a:rect l="l" t="t" r="r" b="b"/>
              <a:pathLst>
                <a:path w="135" h="51" extrusionOk="0">
                  <a:moveTo>
                    <a:pt x="1" y="0"/>
                  </a:moveTo>
                  <a:cubicBezTo>
                    <a:pt x="19" y="19"/>
                    <a:pt x="42" y="42"/>
                    <a:pt x="79" y="42"/>
                  </a:cubicBezTo>
                  <a:cubicBezTo>
                    <a:pt x="79" y="42"/>
                    <a:pt x="87" y="50"/>
                    <a:pt x="98" y="50"/>
                  </a:cubicBezTo>
                  <a:cubicBezTo>
                    <a:pt x="104" y="50"/>
                    <a:pt x="110" y="48"/>
                    <a:pt x="116" y="42"/>
                  </a:cubicBezTo>
                  <a:lnTo>
                    <a:pt x="135" y="19"/>
                  </a:lnTo>
                  <a:cubicBezTo>
                    <a:pt x="116" y="19"/>
                    <a:pt x="116" y="42"/>
                    <a:pt x="98" y="42"/>
                  </a:cubicBezTo>
                  <a:lnTo>
                    <a:pt x="79" y="19"/>
                  </a:lnTo>
                  <a:cubicBezTo>
                    <a:pt x="61" y="19"/>
                    <a:pt x="19" y="19"/>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3"/>
            <p:cNvSpPr/>
            <p:nvPr/>
          </p:nvSpPr>
          <p:spPr>
            <a:xfrm>
              <a:off x="-455129" y="3653127"/>
              <a:ext cx="11841" cy="4591"/>
            </a:xfrm>
            <a:custGeom>
              <a:avLst/>
              <a:gdLst/>
              <a:ahLst/>
              <a:cxnLst/>
              <a:rect l="l" t="t" r="r" b="b"/>
              <a:pathLst>
                <a:path w="98" h="38" extrusionOk="0">
                  <a:moveTo>
                    <a:pt x="1" y="1"/>
                  </a:moveTo>
                  <a:cubicBezTo>
                    <a:pt x="1" y="19"/>
                    <a:pt x="19" y="19"/>
                    <a:pt x="19" y="38"/>
                  </a:cubicBezTo>
                  <a:lnTo>
                    <a:pt x="79" y="38"/>
                  </a:lnTo>
                  <a:lnTo>
                    <a:pt x="98" y="19"/>
                  </a:lnTo>
                  <a:lnTo>
                    <a:pt x="98" y="1"/>
                  </a:lnTo>
                  <a:cubicBezTo>
                    <a:pt x="98" y="1"/>
                    <a:pt x="79" y="1"/>
                    <a:pt x="79" y="19"/>
                  </a:cubicBezTo>
                  <a:lnTo>
                    <a:pt x="38" y="19"/>
                  </a:lnTo>
                  <a:cubicBezTo>
                    <a:pt x="19" y="19"/>
                    <a:pt x="19"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3"/>
            <p:cNvSpPr/>
            <p:nvPr/>
          </p:nvSpPr>
          <p:spPr>
            <a:xfrm>
              <a:off x="-383119" y="3545970"/>
              <a:ext cx="11841" cy="11839"/>
            </a:xfrm>
            <a:custGeom>
              <a:avLst/>
              <a:gdLst/>
              <a:ahLst/>
              <a:cxnLst/>
              <a:rect l="l" t="t" r="r" b="b"/>
              <a:pathLst>
                <a:path w="98" h="98" extrusionOk="0">
                  <a:moveTo>
                    <a:pt x="61" y="19"/>
                  </a:moveTo>
                  <a:cubicBezTo>
                    <a:pt x="79" y="42"/>
                    <a:pt x="79" y="42"/>
                    <a:pt x="98" y="42"/>
                  </a:cubicBezTo>
                  <a:cubicBezTo>
                    <a:pt x="79" y="42"/>
                    <a:pt x="79" y="19"/>
                    <a:pt x="61" y="19"/>
                  </a:cubicBezTo>
                  <a:close/>
                  <a:moveTo>
                    <a:pt x="1" y="1"/>
                  </a:moveTo>
                  <a:lnTo>
                    <a:pt x="1" y="19"/>
                  </a:lnTo>
                  <a:lnTo>
                    <a:pt x="1" y="42"/>
                  </a:lnTo>
                  <a:lnTo>
                    <a:pt x="1" y="98"/>
                  </a:lnTo>
                  <a:cubicBezTo>
                    <a:pt x="1" y="79"/>
                    <a:pt x="1" y="61"/>
                    <a:pt x="19" y="61"/>
                  </a:cubicBezTo>
                  <a:lnTo>
                    <a:pt x="19" y="19"/>
                  </a:lnTo>
                  <a:lnTo>
                    <a:pt x="61" y="19"/>
                  </a:lnTo>
                  <a:cubicBezTo>
                    <a:pt x="61" y="1"/>
                    <a:pt x="38" y="1"/>
                    <a:pt x="1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3"/>
            <p:cNvSpPr/>
            <p:nvPr/>
          </p:nvSpPr>
          <p:spPr>
            <a:xfrm>
              <a:off x="-448363" y="3539325"/>
              <a:ext cx="16794" cy="9061"/>
            </a:xfrm>
            <a:custGeom>
              <a:avLst/>
              <a:gdLst/>
              <a:ahLst/>
              <a:cxnLst/>
              <a:rect l="l" t="t" r="r" b="b"/>
              <a:pathLst>
                <a:path w="139" h="75" extrusionOk="0">
                  <a:moveTo>
                    <a:pt x="79" y="0"/>
                  </a:moveTo>
                  <a:lnTo>
                    <a:pt x="60" y="19"/>
                  </a:lnTo>
                  <a:cubicBezTo>
                    <a:pt x="42" y="37"/>
                    <a:pt x="23" y="56"/>
                    <a:pt x="0" y="74"/>
                  </a:cubicBezTo>
                  <a:cubicBezTo>
                    <a:pt x="23" y="74"/>
                    <a:pt x="42" y="74"/>
                    <a:pt x="42" y="56"/>
                  </a:cubicBezTo>
                  <a:cubicBezTo>
                    <a:pt x="60" y="37"/>
                    <a:pt x="60" y="37"/>
                    <a:pt x="79" y="19"/>
                  </a:cubicBezTo>
                  <a:lnTo>
                    <a:pt x="97" y="19"/>
                  </a:lnTo>
                  <a:cubicBezTo>
                    <a:pt x="116" y="37"/>
                    <a:pt x="139" y="37"/>
                    <a:pt x="139" y="37"/>
                  </a:cubicBezTo>
                  <a:lnTo>
                    <a:pt x="116" y="19"/>
                  </a:lnTo>
                  <a:lnTo>
                    <a:pt x="97"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3"/>
            <p:cNvSpPr/>
            <p:nvPr/>
          </p:nvSpPr>
          <p:spPr>
            <a:xfrm>
              <a:off x="-378648" y="3667141"/>
              <a:ext cx="14136" cy="6765"/>
            </a:xfrm>
            <a:custGeom>
              <a:avLst/>
              <a:gdLst/>
              <a:ahLst/>
              <a:cxnLst/>
              <a:rect l="l" t="t" r="r" b="b"/>
              <a:pathLst>
                <a:path w="117" h="56" extrusionOk="0">
                  <a:moveTo>
                    <a:pt x="116" y="0"/>
                  </a:moveTo>
                  <a:cubicBezTo>
                    <a:pt x="116" y="0"/>
                    <a:pt x="116" y="0"/>
                    <a:pt x="116" y="0"/>
                  </a:cubicBezTo>
                  <a:lnTo>
                    <a:pt x="116" y="0"/>
                  </a:lnTo>
                  <a:close/>
                  <a:moveTo>
                    <a:pt x="1" y="0"/>
                  </a:moveTo>
                  <a:lnTo>
                    <a:pt x="42" y="37"/>
                  </a:lnTo>
                  <a:cubicBezTo>
                    <a:pt x="61" y="37"/>
                    <a:pt x="61" y="56"/>
                    <a:pt x="79" y="56"/>
                  </a:cubicBezTo>
                  <a:cubicBezTo>
                    <a:pt x="61" y="37"/>
                    <a:pt x="61" y="37"/>
                    <a:pt x="42" y="19"/>
                  </a:cubicBezTo>
                  <a:cubicBezTo>
                    <a:pt x="42" y="19"/>
                    <a:pt x="24" y="19"/>
                    <a:pt x="1" y="0"/>
                  </a:cubicBezTo>
                  <a:close/>
                  <a:moveTo>
                    <a:pt x="116" y="0"/>
                  </a:moveTo>
                  <a:cubicBezTo>
                    <a:pt x="116" y="19"/>
                    <a:pt x="116" y="19"/>
                    <a:pt x="98" y="37"/>
                  </a:cubicBezTo>
                  <a:lnTo>
                    <a:pt x="98" y="56"/>
                  </a:lnTo>
                  <a:lnTo>
                    <a:pt x="116" y="56"/>
                  </a:lnTo>
                  <a:lnTo>
                    <a:pt x="116" y="37"/>
                  </a:lnTo>
                  <a:lnTo>
                    <a:pt x="11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3"/>
            <p:cNvSpPr/>
            <p:nvPr/>
          </p:nvSpPr>
          <p:spPr>
            <a:xfrm>
              <a:off x="-455129" y="3706766"/>
              <a:ext cx="23561" cy="9061"/>
            </a:xfrm>
            <a:custGeom>
              <a:avLst/>
              <a:gdLst/>
              <a:ahLst/>
              <a:cxnLst/>
              <a:rect l="l" t="t" r="r" b="b"/>
              <a:pathLst>
                <a:path w="195" h="75" extrusionOk="0">
                  <a:moveTo>
                    <a:pt x="135" y="0"/>
                  </a:moveTo>
                  <a:lnTo>
                    <a:pt x="135" y="19"/>
                  </a:lnTo>
                  <a:cubicBezTo>
                    <a:pt x="137" y="16"/>
                    <a:pt x="140" y="15"/>
                    <a:pt x="143" y="15"/>
                  </a:cubicBezTo>
                  <a:cubicBezTo>
                    <a:pt x="156" y="15"/>
                    <a:pt x="169" y="41"/>
                    <a:pt x="185" y="41"/>
                  </a:cubicBezTo>
                  <a:cubicBezTo>
                    <a:pt x="188" y="41"/>
                    <a:pt x="191" y="40"/>
                    <a:pt x="195" y="37"/>
                  </a:cubicBezTo>
                  <a:cubicBezTo>
                    <a:pt x="172" y="37"/>
                    <a:pt x="172" y="37"/>
                    <a:pt x="172" y="19"/>
                  </a:cubicBezTo>
                  <a:lnTo>
                    <a:pt x="153" y="19"/>
                  </a:lnTo>
                  <a:cubicBezTo>
                    <a:pt x="153" y="0"/>
                    <a:pt x="153" y="0"/>
                    <a:pt x="135" y="0"/>
                  </a:cubicBezTo>
                  <a:close/>
                  <a:moveTo>
                    <a:pt x="116" y="19"/>
                  </a:moveTo>
                  <a:lnTo>
                    <a:pt x="98" y="56"/>
                  </a:lnTo>
                  <a:lnTo>
                    <a:pt x="116" y="37"/>
                  </a:lnTo>
                  <a:lnTo>
                    <a:pt x="135" y="19"/>
                  </a:lnTo>
                  <a:close/>
                  <a:moveTo>
                    <a:pt x="1" y="0"/>
                  </a:moveTo>
                  <a:cubicBezTo>
                    <a:pt x="19" y="19"/>
                    <a:pt x="19" y="37"/>
                    <a:pt x="38" y="56"/>
                  </a:cubicBezTo>
                  <a:cubicBezTo>
                    <a:pt x="56" y="56"/>
                    <a:pt x="56" y="74"/>
                    <a:pt x="56" y="74"/>
                  </a:cubicBezTo>
                  <a:lnTo>
                    <a:pt x="79" y="74"/>
                  </a:lnTo>
                  <a:cubicBezTo>
                    <a:pt x="56" y="56"/>
                    <a:pt x="56" y="56"/>
                    <a:pt x="56" y="37"/>
                  </a:cubicBezTo>
                  <a:cubicBezTo>
                    <a:pt x="38" y="19"/>
                    <a:pt x="19" y="19"/>
                    <a:pt x="1" y="0"/>
                  </a:cubicBezTo>
                  <a:close/>
                  <a:moveTo>
                    <a:pt x="79" y="56"/>
                  </a:moveTo>
                  <a:lnTo>
                    <a:pt x="79" y="74"/>
                  </a:lnTo>
                  <a:lnTo>
                    <a:pt x="98" y="56"/>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3"/>
            <p:cNvSpPr/>
            <p:nvPr/>
          </p:nvSpPr>
          <p:spPr>
            <a:xfrm>
              <a:off x="-543329" y="3662671"/>
              <a:ext cx="20661" cy="16309"/>
            </a:xfrm>
            <a:custGeom>
              <a:avLst/>
              <a:gdLst/>
              <a:ahLst/>
              <a:cxnLst/>
              <a:rect l="l" t="t" r="r" b="b"/>
              <a:pathLst>
                <a:path w="171" h="135" extrusionOk="0">
                  <a:moveTo>
                    <a:pt x="1" y="0"/>
                  </a:moveTo>
                  <a:cubicBezTo>
                    <a:pt x="1" y="19"/>
                    <a:pt x="1" y="19"/>
                    <a:pt x="19" y="37"/>
                  </a:cubicBezTo>
                  <a:cubicBezTo>
                    <a:pt x="19" y="19"/>
                    <a:pt x="19" y="19"/>
                    <a:pt x="1" y="0"/>
                  </a:cubicBezTo>
                  <a:close/>
                  <a:moveTo>
                    <a:pt x="171" y="93"/>
                  </a:moveTo>
                  <a:lnTo>
                    <a:pt x="171" y="93"/>
                  </a:lnTo>
                  <a:cubicBezTo>
                    <a:pt x="134" y="116"/>
                    <a:pt x="116" y="116"/>
                    <a:pt x="93" y="116"/>
                  </a:cubicBezTo>
                  <a:lnTo>
                    <a:pt x="56" y="116"/>
                  </a:lnTo>
                  <a:lnTo>
                    <a:pt x="74" y="134"/>
                  </a:lnTo>
                  <a:lnTo>
                    <a:pt x="93" y="134"/>
                  </a:lnTo>
                  <a:cubicBezTo>
                    <a:pt x="116" y="116"/>
                    <a:pt x="134" y="116"/>
                    <a:pt x="171" y="93"/>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3"/>
            <p:cNvSpPr/>
            <p:nvPr/>
          </p:nvSpPr>
          <p:spPr>
            <a:xfrm>
              <a:off x="-845867" y="3288165"/>
              <a:ext cx="386392" cy="293079"/>
            </a:xfrm>
            <a:custGeom>
              <a:avLst/>
              <a:gdLst/>
              <a:ahLst/>
              <a:cxnLst/>
              <a:rect l="l" t="t" r="r" b="b"/>
              <a:pathLst>
                <a:path w="3198" h="2426" extrusionOk="0">
                  <a:moveTo>
                    <a:pt x="523" y="1"/>
                  </a:moveTo>
                  <a:cubicBezTo>
                    <a:pt x="288" y="1"/>
                    <a:pt x="190" y="91"/>
                    <a:pt x="116" y="189"/>
                  </a:cubicBezTo>
                  <a:cubicBezTo>
                    <a:pt x="19" y="328"/>
                    <a:pt x="0" y="536"/>
                    <a:pt x="116" y="712"/>
                  </a:cubicBezTo>
                  <a:lnTo>
                    <a:pt x="153" y="749"/>
                  </a:lnTo>
                  <a:lnTo>
                    <a:pt x="194" y="790"/>
                  </a:lnTo>
                  <a:cubicBezTo>
                    <a:pt x="213" y="809"/>
                    <a:pt x="231" y="827"/>
                    <a:pt x="250" y="827"/>
                  </a:cubicBezTo>
                  <a:lnTo>
                    <a:pt x="250" y="846"/>
                  </a:lnTo>
                  <a:cubicBezTo>
                    <a:pt x="213" y="924"/>
                    <a:pt x="194" y="1021"/>
                    <a:pt x="213" y="1114"/>
                  </a:cubicBezTo>
                  <a:cubicBezTo>
                    <a:pt x="268" y="1442"/>
                    <a:pt x="633" y="1770"/>
                    <a:pt x="924" y="1922"/>
                  </a:cubicBezTo>
                  <a:cubicBezTo>
                    <a:pt x="1423" y="2176"/>
                    <a:pt x="3004" y="2426"/>
                    <a:pt x="3004" y="2426"/>
                  </a:cubicBezTo>
                  <a:cubicBezTo>
                    <a:pt x="3004" y="2426"/>
                    <a:pt x="2967" y="2269"/>
                    <a:pt x="3004" y="2153"/>
                  </a:cubicBezTo>
                  <a:lnTo>
                    <a:pt x="3004" y="2135"/>
                  </a:lnTo>
                  <a:lnTo>
                    <a:pt x="3004" y="2116"/>
                  </a:lnTo>
                  <a:lnTo>
                    <a:pt x="3022" y="2098"/>
                  </a:lnTo>
                  <a:cubicBezTo>
                    <a:pt x="3022" y="2079"/>
                    <a:pt x="3041" y="2061"/>
                    <a:pt x="3041" y="2038"/>
                  </a:cubicBezTo>
                  <a:cubicBezTo>
                    <a:pt x="3082" y="2019"/>
                    <a:pt x="3119" y="1982"/>
                    <a:pt x="3198" y="1982"/>
                  </a:cubicBezTo>
                  <a:cubicBezTo>
                    <a:pt x="3198" y="1982"/>
                    <a:pt x="2597" y="559"/>
                    <a:pt x="1058" y="97"/>
                  </a:cubicBezTo>
                  <a:cubicBezTo>
                    <a:pt x="825" y="28"/>
                    <a:pt x="653" y="1"/>
                    <a:pt x="523"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3"/>
            <p:cNvSpPr/>
            <p:nvPr/>
          </p:nvSpPr>
          <p:spPr>
            <a:xfrm>
              <a:off x="-845867" y="3288165"/>
              <a:ext cx="386392" cy="257924"/>
            </a:xfrm>
            <a:custGeom>
              <a:avLst/>
              <a:gdLst/>
              <a:ahLst/>
              <a:cxnLst/>
              <a:rect l="l" t="t" r="r" b="b"/>
              <a:pathLst>
                <a:path w="3198" h="2135" extrusionOk="0">
                  <a:moveTo>
                    <a:pt x="523" y="1"/>
                  </a:moveTo>
                  <a:cubicBezTo>
                    <a:pt x="288" y="1"/>
                    <a:pt x="190" y="91"/>
                    <a:pt x="116" y="189"/>
                  </a:cubicBezTo>
                  <a:cubicBezTo>
                    <a:pt x="19" y="328"/>
                    <a:pt x="0" y="536"/>
                    <a:pt x="116" y="712"/>
                  </a:cubicBezTo>
                  <a:cubicBezTo>
                    <a:pt x="153" y="749"/>
                    <a:pt x="194" y="790"/>
                    <a:pt x="250" y="827"/>
                  </a:cubicBezTo>
                  <a:lnTo>
                    <a:pt x="250" y="846"/>
                  </a:lnTo>
                  <a:cubicBezTo>
                    <a:pt x="250" y="846"/>
                    <a:pt x="1349" y="1807"/>
                    <a:pt x="3004" y="2135"/>
                  </a:cubicBezTo>
                  <a:cubicBezTo>
                    <a:pt x="3004" y="2098"/>
                    <a:pt x="3022" y="2079"/>
                    <a:pt x="3041" y="2038"/>
                  </a:cubicBezTo>
                  <a:cubicBezTo>
                    <a:pt x="3082" y="2019"/>
                    <a:pt x="3119" y="1982"/>
                    <a:pt x="3198" y="1982"/>
                  </a:cubicBezTo>
                  <a:cubicBezTo>
                    <a:pt x="3198" y="1982"/>
                    <a:pt x="2597" y="559"/>
                    <a:pt x="1058" y="97"/>
                  </a:cubicBezTo>
                  <a:cubicBezTo>
                    <a:pt x="825" y="28"/>
                    <a:pt x="653" y="1"/>
                    <a:pt x="5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3"/>
            <p:cNvSpPr/>
            <p:nvPr/>
          </p:nvSpPr>
          <p:spPr>
            <a:xfrm>
              <a:off x="-289844" y="3539325"/>
              <a:ext cx="90497" cy="28027"/>
            </a:xfrm>
            <a:custGeom>
              <a:avLst/>
              <a:gdLst/>
              <a:ahLst/>
              <a:cxnLst/>
              <a:rect l="l" t="t" r="r" b="b"/>
              <a:pathLst>
                <a:path w="749" h="232" extrusionOk="0">
                  <a:moveTo>
                    <a:pt x="730" y="0"/>
                  </a:moveTo>
                  <a:cubicBezTo>
                    <a:pt x="712" y="0"/>
                    <a:pt x="693" y="0"/>
                    <a:pt x="693" y="19"/>
                  </a:cubicBezTo>
                  <a:lnTo>
                    <a:pt x="693" y="37"/>
                  </a:lnTo>
                  <a:lnTo>
                    <a:pt x="675" y="56"/>
                  </a:lnTo>
                  <a:lnTo>
                    <a:pt x="652" y="74"/>
                  </a:lnTo>
                  <a:lnTo>
                    <a:pt x="633" y="74"/>
                  </a:lnTo>
                  <a:cubicBezTo>
                    <a:pt x="615" y="74"/>
                    <a:pt x="578" y="56"/>
                    <a:pt x="559" y="56"/>
                  </a:cubicBezTo>
                  <a:cubicBezTo>
                    <a:pt x="518" y="56"/>
                    <a:pt x="481" y="37"/>
                    <a:pt x="462" y="37"/>
                  </a:cubicBezTo>
                  <a:cubicBezTo>
                    <a:pt x="421" y="37"/>
                    <a:pt x="384" y="19"/>
                    <a:pt x="347" y="19"/>
                  </a:cubicBezTo>
                  <a:lnTo>
                    <a:pt x="250" y="19"/>
                  </a:lnTo>
                  <a:lnTo>
                    <a:pt x="250" y="37"/>
                  </a:lnTo>
                  <a:cubicBezTo>
                    <a:pt x="190" y="56"/>
                    <a:pt x="153" y="74"/>
                    <a:pt x="116" y="97"/>
                  </a:cubicBezTo>
                  <a:cubicBezTo>
                    <a:pt x="97" y="116"/>
                    <a:pt x="74" y="134"/>
                    <a:pt x="56" y="153"/>
                  </a:cubicBezTo>
                  <a:cubicBezTo>
                    <a:pt x="37" y="153"/>
                    <a:pt x="19" y="171"/>
                    <a:pt x="0" y="190"/>
                  </a:cubicBezTo>
                  <a:lnTo>
                    <a:pt x="0" y="213"/>
                  </a:lnTo>
                  <a:cubicBezTo>
                    <a:pt x="0" y="231"/>
                    <a:pt x="19" y="231"/>
                    <a:pt x="19" y="231"/>
                  </a:cubicBezTo>
                  <a:lnTo>
                    <a:pt x="19" y="213"/>
                  </a:lnTo>
                  <a:cubicBezTo>
                    <a:pt x="37" y="213"/>
                    <a:pt x="56" y="190"/>
                    <a:pt x="74" y="171"/>
                  </a:cubicBezTo>
                  <a:cubicBezTo>
                    <a:pt x="97" y="153"/>
                    <a:pt x="116" y="134"/>
                    <a:pt x="134" y="134"/>
                  </a:cubicBezTo>
                  <a:cubicBezTo>
                    <a:pt x="153" y="116"/>
                    <a:pt x="171" y="97"/>
                    <a:pt x="190" y="97"/>
                  </a:cubicBezTo>
                  <a:cubicBezTo>
                    <a:pt x="213" y="74"/>
                    <a:pt x="231" y="56"/>
                    <a:pt x="250" y="56"/>
                  </a:cubicBezTo>
                  <a:lnTo>
                    <a:pt x="347" y="56"/>
                  </a:lnTo>
                  <a:cubicBezTo>
                    <a:pt x="384" y="56"/>
                    <a:pt x="421" y="56"/>
                    <a:pt x="444" y="74"/>
                  </a:cubicBezTo>
                  <a:cubicBezTo>
                    <a:pt x="518" y="74"/>
                    <a:pt x="578" y="97"/>
                    <a:pt x="633" y="116"/>
                  </a:cubicBezTo>
                  <a:lnTo>
                    <a:pt x="675" y="116"/>
                  </a:lnTo>
                  <a:cubicBezTo>
                    <a:pt x="693" y="97"/>
                    <a:pt x="693" y="97"/>
                    <a:pt x="712" y="97"/>
                  </a:cubicBezTo>
                  <a:cubicBezTo>
                    <a:pt x="712" y="74"/>
                    <a:pt x="712" y="74"/>
                    <a:pt x="730" y="56"/>
                  </a:cubicBezTo>
                  <a:lnTo>
                    <a:pt x="730" y="37"/>
                  </a:lnTo>
                  <a:lnTo>
                    <a:pt x="749" y="37"/>
                  </a:lnTo>
                  <a:cubicBezTo>
                    <a:pt x="749" y="19"/>
                    <a:pt x="730" y="0"/>
                    <a:pt x="730"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3"/>
            <p:cNvSpPr/>
            <p:nvPr/>
          </p:nvSpPr>
          <p:spPr>
            <a:xfrm>
              <a:off x="-380823" y="3543070"/>
              <a:ext cx="149096" cy="143278"/>
            </a:xfrm>
            <a:custGeom>
              <a:avLst/>
              <a:gdLst/>
              <a:ahLst/>
              <a:cxnLst/>
              <a:rect l="l" t="t" r="r" b="b"/>
              <a:pathLst>
                <a:path w="1234" h="1186" extrusionOk="0">
                  <a:moveTo>
                    <a:pt x="490" y="0"/>
                  </a:moveTo>
                  <a:cubicBezTo>
                    <a:pt x="440" y="0"/>
                    <a:pt x="392" y="9"/>
                    <a:pt x="347" y="25"/>
                  </a:cubicBezTo>
                  <a:cubicBezTo>
                    <a:pt x="273" y="43"/>
                    <a:pt x="213" y="85"/>
                    <a:pt x="157" y="159"/>
                  </a:cubicBezTo>
                  <a:cubicBezTo>
                    <a:pt x="42" y="297"/>
                    <a:pt x="0" y="505"/>
                    <a:pt x="79" y="699"/>
                  </a:cubicBezTo>
                  <a:cubicBezTo>
                    <a:pt x="116" y="778"/>
                    <a:pt x="157" y="833"/>
                    <a:pt x="213" y="912"/>
                  </a:cubicBezTo>
                  <a:cubicBezTo>
                    <a:pt x="328" y="1009"/>
                    <a:pt x="522" y="1124"/>
                    <a:pt x="712" y="1161"/>
                  </a:cubicBezTo>
                  <a:cubicBezTo>
                    <a:pt x="784" y="1177"/>
                    <a:pt x="853" y="1186"/>
                    <a:pt x="914" y="1186"/>
                  </a:cubicBezTo>
                  <a:cubicBezTo>
                    <a:pt x="1001" y="1186"/>
                    <a:pt x="1072" y="1168"/>
                    <a:pt x="1118" y="1124"/>
                  </a:cubicBezTo>
                  <a:cubicBezTo>
                    <a:pt x="1118" y="1124"/>
                    <a:pt x="1118" y="1106"/>
                    <a:pt x="1137" y="1083"/>
                  </a:cubicBezTo>
                  <a:cubicBezTo>
                    <a:pt x="1234" y="893"/>
                    <a:pt x="1040" y="353"/>
                    <a:pt x="850" y="159"/>
                  </a:cubicBezTo>
                  <a:cubicBezTo>
                    <a:pt x="739" y="50"/>
                    <a:pt x="611" y="0"/>
                    <a:pt x="4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3"/>
            <p:cNvSpPr/>
            <p:nvPr/>
          </p:nvSpPr>
          <p:spPr>
            <a:xfrm>
              <a:off x="-325003" y="3469498"/>
              <a:ext cx="79381" cy="83840"/>
            </a:xfrm>
            <a:custGeom>
              <a:avLst/>
              <a:gdLst/>
              <a:ahLst/>
              <a:cxnLst/>
              <a:rect l="l" t="t" r="r" b="b"/>
              <a:pathLst>
                <a:path w="657" h="694" extrusionOk="0">
                  <a:moveTo>
                    <a:pt x="596" y="1"/>
                  </a:moveTo>
                  <a:cubicBezTo>
                    <a:pt x="578" y="1"/>
                    <a:pt x="559" y="19"/>
                    <a:pt x="559" y="38"/>
                  </a:cubicBezTo>
                  <a:lnTo>
                    <a:pt x="559" y="56"/>
                  </a:lnTo>
                  <a:lnTo>
                    <a:pt x="559" y="75"/>
                  </a:lnTo>
                  <a:lnTo>
                    <a:pt x="559" y="98"/>
                  </a:lnTo>
                  <a:lnTo>
                    <a:pt x="559" y="116"/>
                  </a:lnTo>
                  <a:cubicBezTo>
                    <a:pt x="559" y="116"/>
                    <a:pt x="541" y="135"/>
                    <a:pt x="522" y="135"/>
                  </a:cubicBezTo>
                  <a:cubicBezTo>
                    <a:pt x="504" y="135"/>
                    <a:pt x="481" y="153"/>
                    <a:pt x="462" y="153"/>
                  </a:cubicBezTo>
                  <a:cubicBezTo>
                    <a:pt x="425" y="172"/>
                    <a:pt x="388" y="190"/>
                    <a:pt x="347" y="213"/>
                  </a:cubicBezTo>
                  <a:cubicBezTo>
                    <a:pt x="310" y="232"/>
                    <a:pt x="273" y="269"/>
                    <a:pt x="231" y="287"/>
                  </a:cubicBezTo>
                  <a:cubicBezTo>
                    <a:pt x="194" y="306"/>
                    <a:pt x="157" y="347"/>
                    <a:pt x="116" y="366"/>
                  </a:cubicBezTo>
                  <a:cubicBezTo>
                    <a:pt x="97" y="384"/>
                    <a:pt x="79" y="421"/>
                    <a:pt x="79" y="444"/>
                  </a:cubicBezTo>
                  <a:cubicBezTo>
                    <a:pt x="60" y="463"/>
                    <a:pt x="42" y="500"/>
                    <a:pt x="42" y="518"/>
                  </a:cubicBezTo>
                  <a:cubicBezTo>
                    <a:pt x="19" y="560"/>
                    <a:pt x="19" y="578"/>
                    <a:pt x="0" y="615"/>
                  </a:cubicBezTo>
                  <a:lnTo>
                    <a:pt x="0" y="694"/>
                  </a:lnTo>
                  <a:cubicBezTo>
                    <a:pt x="0" y="675"/>
                    <a:pt x="19" y="634"/>
                    <a:pt x="19" y="615"/>
                  </a:cubicBezTo>
                  <a:cubicBezTo>
                    <a:pt x="42" y="578"/>
                    <a:pt x="42" y="560"/>
                    <a:pt x="60" y="537"/>
                  </a:cubicBezTo>
                  <a:cubicBezTo>
                    <a:pt x="79" y="500"/>
                    <a:pt x="79" y="481"/>
                    <a:pt x="97" y="463"/>
                  </a:cubicBezTo>
                  <a:cubicBezTo>
                    <a:pt x="116" y="444"/>
                    <a:pt x="116" y="403"/>
                    <a:pt x="134" y="384"/>
                  </a:cubicBezTo>
                  <a:cubicBezTo>
                    <a:pt x="176" y="366"/>
                    <a:pt x="213" y="347"/>
                    <a:pt x="250" y="329"/>
                  </a:cubicBezTo>
                  <a:cubicBezTo>
                    <a:pt x="291" y="306"/>
                    <a:pt x="328" y="287"/>
                    <a:pt x="365" y="269"/>
                  </a:cubicBezTo>
                  <a:cubicBezTo>
                    <a:pt x="407" y="250"/>
                    <a:pt x="444" y="232"/>
                    <a:pt x="481" y="213"/>
                  </a:cubicBezTo>
                  <a:cubicBezTo>
                    <a:pt x="504" y="213"/>
                    <a:pt x="522" y="213"/>
                    <a:pt x="541" y="190"/>
                  </a:cubicBezTo>
                  <a:cubicBezTo>
                    <a:pt x="559" y="190"/>
                    <a:pt x="578" y="190"/>
                    <a:pt x="596" y="172"/>
                  </a:cubicBezTo>
                  <a:lnTo>
                    <a:pt x="638" y="172"/>
                  </a:lnTo>
                  <a:lnTo>
                    <a:pt x="638" y="153"/>
                  </a:lnTo>
                  <a:lnTo>
                    <a:pt x="638" y="135"/>
                  </a:lnTo>
                  <a:cubicBezTo>
                    <a:pt x="638" y="116"/>
                    <a:pt x="656" y="98"/>
                    <a:pt x="656" y="98"/>
                  </a:cubicBezTo>
                  <a:lnTo>
                    <a:pt x="656" y="56"/>
                  </a:lnTo>
                  <a:cubicBezTo>
                    <a:pt x="638" y="56"/>
                    <a:pt x="638" y="38"/>
                    <a:pt x="638" y="38"/>
                  </a:cubicBezTo>
                  <a:cubicBezTo>
                    <a:pt x="638" y="1"/>
                    <a:pt x="619" y="1"/>
                    <a:pt x="596"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3"/>
            <p:cNvSpPr/>
            <p:nvPr/>
          </p:nvSpPr>
          <p:spPr>
            <a:xfrm>
              <a:off x="-339019" y="3811144"/>
              <a:ext cx="28031" cy="21383"/>
            </a:xfrm>
            <a:custGeom>
              <a:avLst/>
              <a:gdLst/>
              <a:ahLst/>
              <a:cxnLst/>
              <a:rect l="l" t="t" r="r" b="b"/>
              <a:pathLst>
                <a:path w="232" h="177" extrusionOk="0">
                  <a:moveTo>
                    <a:pt x="1" y="0"/>
                  </a:moveTo>
                  <a:lnTo>
                    <a:pt x="19" y="19"/>
                  </a:lnTo>
                  <a:cubicBezTo>
                    <a:pt x="19" y="42"/>
                    <a:pt x="42" y="42"/>
                    <a:pt x="42" y="61"/>
                  </a:cubicBezTo>
                  <a:cubicBezTo>
                    <a:pt x="61" y="79"/>
                    <a:pt x="61" y="79"/>
                    <a:pt x="79" y="97"/>
                  </a:cubicBezTo>
                  <a:cubicBezTo>
                    <a:pt x="98" y="116"/>
                    <a:pt x="116" y="158"/>
                    <a:pt x="135" y="176"/>
                  </a:cubicBezTo>
                  <a:cubicBezTo>
                    <a:pt x="116" y="134"/>
                    <a:pt x="116" y="116"/>
                    <a:pt x="98" y="79"/>
                  </a:cubicBezTo>
                  <a:cubicBezTo>
                    <a:pt x="79" y="79"/>
                    <a:pt x="79" y="61"/>
                    <a:pt x="61" y="42"/>
                  </a:cubicBezTo>
                  <a:lnTo>
                    <a:pt x="232" y="42"/>
                  </a:lnTo>
                  <a:cubicBezTo>
                    <a:pt x="213" y="19"/>
                    <a:pt x="213" y="19"/>
                    <a:pt x="195" y="19"/>
                  </a:cubicBezTo>
                  <a:lnTo>
                    <a:pt x="135" y="19"/>
                  </a:lnTo>
                  <a:cubicBezTo>
                    <a:pt x="116" y="19"/>
                    <a:pt x="98" y="0"/>
                    <a:pt x="79"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3"/>
            <p:cNvSpPr/>
            <p:nvPr/>
          </p:nvSpPr>
          <p:spPr>
            <a:xfrm>
              <a:off x="-394839" y="3749170"/>
              <a:ext cx="65486" cy="70189"/>
            </a:xfrm>
            <a:custGeom>
              <a:avLst/>
              <a:gdLst/>
              <a:ahLst/>
              <a:cxnLst/>
              <a:rect l="l" t="t" r="r" b="b"/>
              <a:pathLst>
                <a:path w="542" h="581" extrusionOk="0">
                  <a:moveTo>
                    <a:pt x="42" y="1"/>
                  </a:moveTo>
                  <a:cubicBezTo>
                    <a:pt x="30" y="1"/>
                    <a:pt x="19" y="5"/>
                    <a:pt x="19" y="14"/>
                  </a:cubicBezTo>
                  <a:cubicBezTo>
                    <a:pt x="1" y="33"/>
                    <a:pt x="1" y="33"/>
                    <a:pt x="1" y="51"/>
                  </a:cubicBezTo>
                  <a:lnTo>
                    <a:pt x="1" y="93"/>
                  </a:lnTo>
                  <a:cubicBezTo>
                    <a:pt x="19" y="111"/>
                    <a:pt x="19" y="130"/>
                    <a:pt x="19" y="148"/>
                  </a:cubicBezTo>
                  <a:cubicBezTo>
                    <a:pt x="42" y="167"/>
                    <a:pt x="42" y="209"/>
                    <a:pt x="61" y="227"/>
                  </a:cubicBezTo>
                  <a:cubicBezTo>
                    <a:pt x="79" y="282"/>
                    <a:pt x="116" y="342"/>
                    <a:pt x="158" y="379"/>
                  </a:cubicBezTo>
                  <a:lnTo>
                    <a:pt x="195" y="416"/>
                  </a:lnTo>
                  <a:cubicBezTo>
                    <a:pt x="195" y="416"/>
                    <a:pt x="213" y="440"/>
                    <a:pt x="232" y="440"/>
                  </a:cubicBezTo>
                  <a:cubicBezTo>
                    <a:pt x="250" y="458"/>
                    <a:pt x="273" y="495"/>
                    <a:pt x="292" y="495"/>
                  </a:cubicBezTo>
                  <a:cubicBezTo>
                    <a:pt x="347" y="532"/>
                    <a:pt x="407" y="574"/>
                    <a:pt x="463" y="574"/>
                  </a:cubicBezTo>
                  <a:cubicBezTo>
                    <a:pt x="474" y="578"/>
                    <a:pt x="484" y="581"/>
                    <a:pt x="494" y="581"/>
                  </a:cubicBezTo>
                  <a:cubicBezTo>
                    <a:pt x="521" y="581"/>
                    <a:pt x="541" y="563"/>
                    <a:pt x="541" y="532"/>
                  </a:cubicBezTo>
                  <a:cubicBezTo>
                    <a:pt x="541" y="513"/>
                    <a:pt x="541" y="495"/>
                    <a:pt x="523" y="476"/>
                  </a:cubicBezTo>
                  <a:cubicBezTo>
                    <a:pt x="481" y="440"/>
                    <a:pt x="444" y="398"/>
                    <a:pt x="407" y="379"/>
                  </a:cubicBezTo>
                  <a:cubicBezTo>
                    <a:pt x="389" y="361"/>
                    <a:pt x="366" y="342"/>
                    <a:pt x="347" y="324"/>
                  </a:cubicBezTo>
                  <a:lnTo>
                    <a:pt x="310" y="282"/>
                  </a:lnTo>
                  <a:lnTo>
                    <a:pt x="292" y="264"/>
                  </a:lnTo>
                  <a:cubicBezTo>
                    <a:pt x="250" y="227"/>
                    <a:pt x="213" y="185"/>
                    <a:pt x="195" y="148"/>
                  </a:cubicBezTo>
                  <a:lnTo>
                    <a:pt x="135" y="93"/>
                  </a:lnTo>
                  <a:lnTo>
                    <a:pt x="98" y="51"/>
                  </a:lnTo>
                  <a:lnTo>
                    <a:pt x="98" y="33"/>
                  </a:lnTo>
                  <a:lnTo>
                    <a:pt x="79" y="14"/>
                  </a:lnTo>
                  <a:cubicBezTo>
                    <a:pt x="70" y="5"/>
                    <a:pt x="55" y="1"/>
                    <a:pt x="42"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3"/>
            <p:cNvSpPr/>
            <p:nvPr/>
          </p:nvSpPr>
          <p:spPr>
            <a:xfrm>
              <a:off x="-434468" y="3639234"/>
              <a:ext cx="74910" cy="62578"/>
            </a:xfrm>
            <a:custGeom>
              <a:avLst/>
              <a:gdLst/>
              <a:ahLst/>
              <a:cxnLst/>
              <a:rect l="l" t="t" r="r" b="b"/>
              <a:pathLst>
                <a:path w="620" h="518" extrusionOk="0">
                  <a:moveTo>
                    <a:pt x="61" y="0"/>
                  </a:moveTo>
                  <a:cubicBezTo>
                    <a:pt x="24" y="19"/>
                    <a:pt x="1" y="56"/>
                    <a:pt x="24" y="79"/>
                  </a:cubicBezTo>
                  <a:lnTo>
                    <a:pt x="24" y="97"/>
                  </a:lnTo>
                  <a:cubicBezTo>
                    <a:pt x="24" y="97"/>
                    <a:pt x="42" y="97"/>
                    <a:pt x="42" y="116"/>
                  </a:cubicBezTo>
                  <a:lnTo>
                    <a:pt x="42" y="134"/>
                  </a:lnTo>
                  <a:cubicBezTo>
                    <a:pt x="61" y="153"/>
                    <a:pt x="61" y="153"/>
                    <a:pt x="79" y="171"/>
                  </a:cubicBezTo>
                  <a:cubicBezTo>
                    <a:pt x="79" y="194"/>
                    <a:pt x="98" y="213"/>
                    <a:pt x="116" y="250"/>
                  </a:cubicBezTo>
                  <a:cubicBezTo>
                    <a:pt x="158" y="287"/>
                    <a:pt x="195" y="347"/>
                    <a:pt x="255" y="384"/>
                  </a:cubicBezTo>
                  <a:cubicBezTo>
                    <a:pt x="292" y="425"/>
                    <a:pt x="347" y="444"/>
                    <a:pt x="407" y="481"/>
                  </a:cubicBezTo>
                  <a:cubicBezTo>
                    <a:pt x="463" y="499"/>
                    <a:pt x="523" y="518"/>
                    <a:pt x="578" y="518"/>
                  </a:cubicBezTo>
                  <a:cubicBezTo>
                    <a:pt x="601" y="518"/>
                    <a:pt x="601" y="518"/>
                    <a:pt x="601" y="499"/>
                  </a:cubicBezTo>
                  <a:cubicBezTo>
                    <a:pt x="620" y="481"/>
                    <a:pt x="601" y="462"/>
                    <a:pt x="578" y="462"/>
                  </a:cubicBezTo>
                  <a:cubicBezTo>
                    <a:pt x="523" y="462"/>
                    <a:pt x="486" y="444"/>
                    <a:pt x="426" y="402"/>
                  </a:cubicBezTo>
                  <a:cubicBezTo>
                    <a:pt x="389" y="384"/>
                    <a:pt x="347" y="347"/>
                    <a:pt x="310" y="310"/>
                  </a:cubicBezTo>
                  <a:cubicBezTo>
                    <a:pt x="273" y="268"/>
                    <a:pt x="232" y="231"/>
                    <a:pt x="213" y="194"/>
                  </a:cubicBezTo>
                  <a:cubicBezTo>
                    <a:pt x="195" y="153"/>
                    <a:pt x="176" y="134"/>
                    <a:pt x="176" y="116"/>
                  </a:cubicBezTo>
                  <a:cubicBezTo>
                    <a:pt x="176" y="97"/>
                    <a:pt x="158" y="97"/>
                    <a:pt x="158" y="79"/>
                  </a:cubicBezTo>
                  <a:lnTo>
                    <a:pt x="158" y="56"/>
                  </a:lnTo>
                  <a:lnTo>
                    <a:pt x="139" y="37"/>
                  </a:lnTo>
                  <a:cubicBezTo>
                    <a:pt x="139" y="0"/>
                    <a:pt x="98" y="0"/>
                    <a:pt x="6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3"/>
            <p:cNvSpPr/>
            <p:nvPr/>
          </p:nvSpPr>
          <p:spPr>
            <a:xfrm>
              <a:off x="-431689" y="3639234"/>
              <a:ext cx="64882" cy="139170"/>
            </a:xfrm>
            <a:custGeom>
              <a:avLst/>
              <a:gdLst/>
              <a:ahLst/>
              <a:cxnLst/>
              <a:rect l="l" t="t" r="r" b="b"/>
              <a:pathLst>
                <a:path w="537" h="1152" extrusionOk="0">
                  <a:moveTo>
                    <a:pt x="56" y="0"/>
                  </a:moveTo>
                  <a:cubicBezTo>
                    <a:pt x="19" y="19"/>
                    <a:pt x="1" y="37"/>
                    <a:pt x="1" y="79"/>
                  </a:cubicBezTo>
                  <a:lnTo>
                    <a:pt x="1" y="97"/>
                  </a:lnTo>
                  <a:lnTo>
                    <a:pt x="1" y="134"/>
                  </a:lnTo>
                  <a:lnTo>
                    <a:pt x="1" y="194"/>
                  </a:lnTo>
                  <a:cubicBezTo>
                    <a:pt x="19" y="250"/>
                    <a:pt x="19" y="287"/>
                    <a:pt x="19" y="328"/>
                  </a:cubicBezTo>
                  <a:cubicBezTo>
                    <a:pt x="38" y="402"/>
                    <a:pt x="56" y="499"/>
                    <a:pt x="75" y="578"/>
                  </a:cubicBezTo>
                  <a:cubicBezTo>
                    <a:pt x="93" y="656"/>
                    <a:pt x="116" y="749"/>
                    <a:pt x="153" y="827"/>
                  </a:cubicBezTo>
                  <a:cubicBezTo>
                    <a:pt x="153" y="864"/>
                    <a:pt x="172" y="906"/>
                    <a:pt x="190" y="943"/>
                  </a:cubicBezTo>
                  <a:cubicBezTo>
                    <a:pt x="209" y="980"/>
                    <a:pt x="232" y="1021"/>
                    <a:pt x="250" y="1058"/>
                  </a:cubicBezTo>
                  <a:cubicBezTo>
                    <a:pt x="264" y="1116"/>
                    <a:pt x="310" y="1151"/>
                    <a:pt x="363" y="1151"/>
                  </a:cubicBezTo>
                  <a:cubicBezTo>
                    <a:pt x="382" y="1151"/>
                    <a:pt x="402" y="1147"/>
                    <a:pt x="421" y="1137"/>
                  </a:cubicBezTo>
                  <a:cubicBezTo>
                    <a:pt x="500" y="1119"/>
                    <a:pt x="537" y="1040"/>
                    <a:pt x="500" y="961"/>
                  </a:cubicBezTo>
                  <a:lnTo>
                    <a:pt x="500" y="943"/>
                  </a:lnTo>
                  <a:lnTo>
                    <a:pt x="481" y="924"/>
                  </a:lnTo>
                  <a:cubicBezTo>
                    <a:pt x="463" y="906"/>
                    <a:pt x="440" y="864"/>
                    <a:pt x="421" y="827"/>
                  </a:cubicBezTo>
                  <a:cubicBezTo>
                    <a:pt x="403" y="790"/>
                    <a:pt x="384" y="772"/>
                    <a:pt x="366" y="730"/>
                  </a:cubicBezTo>
                  <a:cubicBezTo>
                    <a:pt x="324" y="656"/>
                    <a:pt x="306" y="596"/>
                    <a:pt x="269" y="518"/>
                  </a:cubicBezTo>
                  <a:cubicBezTo>
                    <a:pt x="232" y="444"/>
                    <a:pt x="209" y="365"/>
                    <a:pt x="190" y="287"/>
                  </a:cubicBezTo>
                  <a:cubicBezTo>
                    <a:pt x="172" y="250"/>
                    <a:pt x="153" y="213"/>
                    <a:pt x="153" y="171"/>
                  </a:cubicBezTo>
                  <a:cubicBezTo>
                    <a:pt x="153" y="153"/>
                    <a:pt x="135" y="134"/>
                    <a:pt x="135" y="116"/>
                  </a:cubicBezTo>
                  <a:lnTo>
                    <a:pt x="135" y="97"/>
                  </a:lnTo>
                  <a:lnTo>
                    <a:pt x="135" y="56"/>
                  </a:lnTo>
                  <a:cubicBezTo>
                    <a:pt x="116" y="19"/>
                    <a:pt x="75" y="0"/>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3"/>
            <p:cNvSpPr/>
            <p:nvPr/>
          </p:nvSpPr>
          <p:spPr>
            <a:xfrm>
              <a:off x="-483039" y="3850769"/>
              <a:ext cx="20782" cy="21383"/>
            </a:xfrm>
            <a:custGeom>
              <a:avLst/>
              <a:gdLst/>
              <a:ahLst/>
              <a:cxnLst/>
              <a:rect l="l" t="t" r="r" b="b"/>
              <a:pathLst>
                <a:path w="172" h="177" extrusionOk="0">
                  <a:moveTo>
                    <a:pt x="1" y="1"/>
                  </a:moveTo>
                  <a:lnTo>
                    <a:pt x="1" y="37"/>
                  </a:lnTo>
                  <a:cubicBezTo>
                    <a:pt x="19" y="37"/>
                    <a:pt x="19" y="61"/>
                    <a:pt x="19" y="79"/>
                  </a:cubicBezTo>
                  <a:cubicBezTo>
                    <a:pt x="38" y="79"/>
                    <a:pt x="38" y="98"/>
                    <a:pt x="38" y="98"/>
                  </a:cubicBezTo>
                  <a:cubicBezTo>
                    <a:pt x="38" y="116"/>
                    <a:pt x="56" y="135"/>
                    <a:pt x="56" y="135"/>
                  </a:cubicBezTo>
                  <a:cubicBezTo>
                    <a:pt x="56" y="153"/>
                    <a:pt x="79" y="176"/>
                    <a:pt x="79" y="176"/>
                  </a:cubicBezTo>
                  <a:lnTo>
                    <a:pt x="79" y="135"/>
                  </a:lnTo>
                  <a:cubicBezTo>
                    <a:pt x="79" y="116"/>
                    <a:pt x="56" y="116"/>
                    <a:pt x="56" y="98"/>
                  </a:cubicBezTo>
                  <a:cubicBezTo>
                    <a:pt x="56" y="79"/>
                    <a:pt x="56" y="79"/>
                    <a:pt x="38" y="61"/>
                  </a:cubicBezTo>
                  <a:lnTo>
                    <a:pt x="98" y="61"/>
                  </a:lnTo>
                  <a:cubicBezTo>
                    <a:pt x="116" y="79"/>
                    <a:pt x="135" y="79"/>
                    <a:pt x="172" y="79"/>
                  </a:cubicBezTo>
                  <a:cubicBezTo>
                    <a:pt x="135" y="79"/>
                    <a:pt x="116" y="61"/>
                    <a:pt x="98" y="37"/>
                  </a:cubicBezTo>
                  <a:cubicBezTo>
                    <a:pt x="79" y="37"/>
                    <a:pt x="56" y="19"/>
                    <a:pt x="19" y="19"/>
                  </a:cubicBezTo>
                  <a:lnTo>
                    <a:pt x="1" y="1"/>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3"/>
            <p:cNvSpPr/>
            <p:nvPr/>
          </p:nvSpPr>
          <p:spPr>
            <a:xfrm>
              <a:off x="-518198" y="3762579"/>
              <a:ext cx="42046" cy="95559"/>
            </a:xfrm>
            <a:custGeom>
              <a:avLst/>
              <a:gdLst/>
              <a:ahLst/>
              <a:cxnLst/>
              <a:rect l="l" t="t" r="r" b="b"/>
              <a:pathLst>
                <a:path w="348" h="791" extrusionOk="0">
                  <a:moveTo>
                    <a:pt x="42" y="0"/>
                  </a:moveTo>
                  <a:cubicBezTo>
                    <a:pt x="24" y="19"/>
                    <a:pt x="24" y="19"/>
                    <a:pt x="24" y="37"/>
                  </a:cubicBezTo>
                  <a:lnTo>
                    <a:pt x="0" y="56"/>
                  </a:lnTo>
                  <a:lnTo>
                    <a:pt x="0" y="74"/>
                  </a:lnTo>
                  <a:lnTo>
                    <a:pt x="0" y="98"/>
                  </a:lnTo>
                  <a:lnTo>
                    <a:pt x="0" y="153"/>
                  </a:lnTo>
                  <a:lnTo>
                    <a:pt x="0" y="250"/>
                  </a:lnTo>
                  <a:cubicBezTo>
                    <a:pt x="0" y="329"/>
                    <a:pt x="24" y="384"/>
                    <a:pt x="42" y="444"/>
                  </a:cubicBezTo>
                  <a:cubicBezTo>
                    <a:pt x="61" y="481"/>
                    <a:pt x="79" y="518"/>
                    <a:pt x="79" y="536"/>
                  </a:cubicBezTo>
                  <a:cubicBezTo>
                    <a:pt x="98" y="578"/>
                    <a:pt x="116" y="615"/>
                    <a:pt x="139" y="633"/>
                  </a:cubicBezTo>
                  <a:cubicBezTo>
                    <a:pt x="176" y="694"/>
                    <a:pt x="232" y="749"/>
                    <a:pt x="273" y="791"/>
                  </a:cubicBezTo>
                  <a:cubicBezTo>
                    <a:pt x="292" y="791"/>
                    <a:pt x="329" y="791"/>
                    <a:pt x="329" y="767"/>
                  </a:cubicBezTo>
                  <a:cubicBezTo>
                    <a:pt x="347" y="767"/>
                    <a:pt x="347" y="749"/>
                    <a:pt x="347" y="731"/>
                  </a:cubicBezTo>
                  <a:cubicBezTo>
                    <a:pt x="310" y="675"/>
                    <a:pt x="292" y="615"/>
                    <a:pt x="273" y="560"/>
                  </a:cubicBezTo>
                  <a:cubicBezTo>
                    <a:pt x="255" y="536"/>
                    <a:pt x="255" y="499"/>
                    <a:pt x="232" y="481"/>
                  </a:cubicBezTo>
                  <a:lnTo>
                    <a:pt x="232" y="444"/>
                  </a:lnTo>
                  <a:lnTo>
                    <a:pt x="213" y="421"/>
                  </a:lnTo>
                  <a:lnTo>
                    <a:pt x="213" y="384"/>
                  </a:lnTo>
                  <a:cubicBezTo>
                    <a:pt x="195" y="347"/>
                    <a:pt x="176" y="287"/>
                    <a:pt x="176" y="231"/>
                  </a:cubicBezTo>
                  <a:cubicBezTo>
                    <a:pt x="158" y="190"/>
                    <a:pt x="158" y="171"/>
                    <a:pt x="158" y="134"/>
                  </a:cubicBezTo>
                  <a:lnTo>
                    <a:pt x="139" y="98"/>
                  </a:lnTo>
                  <a:lnTo>
                    <a:pt x="139" y="74"/>
                  </a:lnTo>
                  <a:lnTo>
                    <a:pt x="139" y="56"/>
                  </a:lnTo>
                  <a:lnTo>
                    <a:pt x="116" y="56"/>
                  </a:lnTo>
                  <a:lnTo>
                    <a:pt x="116" y="37"/>
                  </a:lnTo>
                  <a:cubicBezTo>
                    <a:pt x="116" y="0"/>
                    <a:pt x="79" y="0"/>
                    <a:pt x="42"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3"/>
            <p:cNvSpPr/>
            <p:nvPr/>
          </p:nvSpPr>
          <p:spPr>
            <a:xfrm>
              <a:off x="-504303" y="3636939"/>
              <a:ext cx="49296" cy="90606"/>
            </a:xfrm>
            <a:custGeom>
              <a:avLst/>
              <a:gdLst/>
              <a:ahLst/>
              <a:cxnLst/>
              <a:rect l="l" t="t" r="r" b="b"/>
              <a:pathLst>
                <a:path w="408" h="750" extrusionOk="0">
                  <a:moveTo>
                    <a:pt x="61" y="1"/>
                  </a:moveTo>
                  <a:cubicBezTo>
                    <a:pt x="24" y="1"/>
                    <a:pt x="1" y="19"/>
                    <a:pt x="1" y="56"/>
                  </a:cubicBezTo>
                  <a:lnTo>
                    <a:pt x="1" y="75"/>
                  </a:lnTo>
                  <a:lnTo>
                    <a:pt x="1" y="116"/>
                  </a:lnTo>
                  <a:lnTo>
                    <a:pt x="1" y="153"/>
                  </a:lnTo>
                  <a:cubicBezTo>
                    <a:pt x="1" y="190"/>
                    <a:pt x="24" y="232"/>
                    <a:pt x="24" y="269"/>
                  </a:cubicBezTo>
                  <a:cubicBezTo>
                    <a:pt x="43" y="329"/>
                    <a:pt x="61" y="384"/>
                    <a:pt x="98" y="444"/>
                  </a:cubicBezTo>
                  <a:cubicBezTo>
                    <a:pt x="117" y="518"/>
                    <a:pt x="158" y="578"/>
                    <a:pt x="195" y="615"/>
                  </a:cubicBezTo>
                  <a:cubicBezTo>
                    <a:pt x="255" y="675"/>
                    <a:pt x="292" y="712"/>
                    <a:pt x="348" y="749"/>
                  </a:cubicBezTo>
                  <a:cubicBezTo>
                    <a:pt x="371" y="749"/>
                    <a:pt x="389" y="749"/>
                    <a:pt x="389" y="731"/>
                  </a:cubicBezTo>
                  <a:cubicBezTo>
                    <a:pt x="408" y="731"/>
                    <a:pt x="408" y="712"/>
                    <a:pt x="389" y="694"/>
                  </a:cubicBezTo>
                  <a:cubicBezTo>
                    <a:pt x="329" y="652"/>
                    <a:pt x="292" y="615"/>
                    <a:pt x="255" y="578"/>
                  </a:cubicBezTo>
                  <a:cubicBezTo>
                    <a:pt x="214" y="518"/>
                    <a:pt x="195" y="463"/>
                    <a:pt x="177" y="421"/>
                  </a:cubicBezTo>
                  <a:cubicBezTo>
                    <a:pt x="158" y="366"/>
                    <a:pt x="140" y="306"/>
                    <a:pt x="140" y="232"/>
                  </a:cubicBezTo>
                  <a:cubicBezTo>
                    <a:pt x="117" y="213"/>
                    <a:pt x="117" y="172"/>
                    <a:pt x="117" y="153"/>
                  </a:cubicBezTo>
                  <a:lnTo>
                    <a:pt x="117" y="98"/>
                  </a:lnTo>
                  <a:lnTo>
                    <a:pt x="117" y="75"/>
                  </a:lnTo>
                  <a:lnTo>
                    <a:pt x="117" y="56"/>
                  </a:lnTo>
                  <a:cubicBezTo>
                    <a:pt x="117" y="19"/>
                    <a:pt x="98" y="1"/>
                    <a:pt x="61"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3"/>
            <p:cNvSpPr/>
            <p:nvPr/>
          </p:nvSpPr>
          <p:spPr>
            <a:xfrm>
              <a:off x="-527139" y="3636939"/>
              <a:ext cx="36972" cy="158137"/>
            </a:xfrm>
            <a:custGeom>
              <a:avLst/>
              <a:gdLst/>
              <a:ahLst/>
              <a:cxnLst/>
              <a:rect l="l" t="t" r="r" b="b"/>
              <a:pathLst>
                <a:path w="306" h="1309" extrusionOk="0">
                  <a:moveTo>
                    <a:pt x="269" y="1"/>
                  </a:moveTo>
                  <a:cubicBezTo>
                    <a:pt x="232" y="1"/>
                    <a:pt x="190" y="19"/>
                    <a:pt x="190" y="38"/>
                  </a:cubicBezTo>
                  <a:cubicBezTo>
                    <a:pt x="172" y="56"/>
                    <a:pt x="172" y="56"/>
                    <a:pt x="172" y="75"/>
                  </a:cubicBezTo>
                  <a:cubicBezTo>
                    <a:pt x="172" y="75"/>
                    <a:pt x="172" y="98"/>
                    <a:pt x="153" y="116"/>
                  </a:cubicBezTo>
                  <a:cubicBezTo>
                    <a:pt x="153" y="135"/>
                    <a:pt x="153" y="153"/>
                    <a:pt x="135" y="172"/>
                  </a:cubicBezTo>
                  <a:cubicBezTo>
                    <a:pt x="116" y="213"/>
                    <a:pt x="116" y="269"/>
                    <a:pt x="98" y="306"/>
                  </a:cubicBezTo>
                  <a:cubicBezTo>
                    <a:pt x="74" y="403"/>
                    <a:pt x="56" y="500"/>
                    <a:pt x="38" y="597"/>
                  </a:cubicBezTo>
                  <a:cubicBezTo>
                    <a:pt x="19" y="694"/>
                    <a:pt x="19" y="791"/>
                    <a:pt x="1" y="865"/>
                  </a:cubicBezTo>
                  <a:lnTo>
                    <a:pt x="1" y="1022"/>
                  </a:lnTo>
                  <a:lnTo>
                    <a:pt x="1" y="1156"/>
                  </a:lnTo>
                  <a:cubicBezTo>
                    <a:pt x="1" y="1253"/>
                    <a:pt x="56" y="1308"/>
                    <a:pt x="135" y="1308"/>
                  </a:cubicBezTo>
                  <a:cubicBezTo>
                    <a:pt x="213" y="1308"/>
                    <a:pt x="287" y="1253"/>
                    <a:pt x="287" y="1174"/>
                  </a:cubicBezTo>
                  <a:lnTo>
                    <a:pt x="287" y="1156"/>
                  </a:lnTo>
                  <a:lnTo>
                    <a:pt x="287" y="1138"/>
                  </a:lnTo>
                  <a:cubicBezTo>
                    <a:pt x="269" y="1096"/>
                    <a:pt x="269" y="1059"/>
                    <a:pt x="269" y="999"/>
                  </a:cubicBezTo>
                  <a:cubicBezTo>
                    <a:pt x="250" y="962"/>
                    <a:pt x="250" y="925"/>
                    <a:pt x="250" y="883"/>
                  </a:cubicBezTo>
                  <a:lnTo>
                    <a:pt x="250" y="615"/>
                  </a:lnTo>
                  <a:cubicBezTo>
                    <a:pt x="250" y="518"/>
                    <a:pt x="250" y="421"/>
                    <a:pt x="269" y="347"/>
                  </a:cubicBezTo>
                  <a:cubicBezTo>
                    <a:pt x="269" y="306"/>
                    <a:pt x="269" y="250"/>
                    <a:pt x="287" y="213"/>
                  </a:cubicBezTo>
                  <a:lnTo>
                    <a:pt x="287" y="153"/>
                  </a:lnTo>
                  <a:cubicBezTo>
                    <a:pt x="287" y="135"/>
                    <a:pt x="306" y="116"/>
                    <a:pt x="306" y="116"/>
                  </a:cubicBezTo>
                  <a:lnTo>
                    <a:pt x="306" y="75"/>
                  </a:lnTo>
                  <a:cubicBezTo>
                    <a:pt x="306" y="38"/>
                    <a:pt x="287" y="1"/>
                    <a:pt x="26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3"/>
            <p:cNvSpPr/>
            <p:nvPr/>
          </p:nvSpPr>
          <p:spPr>
            <a:xfrm>
              <a:off x="-341194" y="3576172"/>
              <a:ext cx="49175" cy="48081"/>
            </a:xfrm>
            <a:custGeom>
              <a:avLst/>
              <a:gdLst/>
              <a:ahLst/>
              <a:cxnLst/>
              <a:rect l="l" t="t" r="r" b="b"/>
              <a:pathLst>
                <a:path w="407" h="398" extrusionOk="0">
                  <a:moveTo>
                    <a:pt x="145" y="1"/>
                  </a:moveTo>
                  <a:cubicBezTo>
                    <a:pt x="114" y="1"/>
                    <a:pt x="85" y="15"/>
                    <a:pt x="60" y="42"/>
                  </a:cubicBezTo>
                  <a:cubicBezTo>
                    <a:pt x="0" y="79"/>
                    <a:pt x="0" y="176"/>
                    <a:pt x="79" y="273"/>
                  </a:cubicBezTo>
                  <a:cubicBezTo>
                    <a:pt x="140" y="334"/>
                    <a:pt x="244" y="398"/>
                    <a:pt x="311" y="398"/>
                  </a:cubicBezTo>
                  <a:cubicBezTo>
                    <a:pt x="325" y="398"/>
                    <a:pt x="337" y="395"/>
                    <a:pt x="347" y="388"/>
                  </a:cubicBezTo>
                  <a:cubicBezTo>
                    <a:pt x="407" y="328"/>
                    <a:pt x="347" y="157"/>
                    <a:pt x="268" y="79"/>
                  </a:cubicBezTo>
                  <a:cubicBezTo>
                    <a:pt x="227" y="24"/>
                    <a:pt x="184" y="1"/>
                    <a:pt x="14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43"/>
          <p:cNvGrpSpPr/>
          <p:nvPr/>
        </p:nvGrpSpPr>
        <p:grpSpPr>
          <a:xfrm>
            <a:off x="2486732" y="2978412"/>
            <a:ext cx="589256" cy="498606"/>
            <a:chOff x="2486732" y="2978412"/>
            <a:chExt cx="589256" cy="498606"/>
          </a:xfrm>
        </p:grpSpPr>
        <p:sp>
          <p:nvSpPr>
            <p:cNvPr id="1046" name="Google Shape;1046;p43"/>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3"/>
            <p:cNvSpPr/>
            <p:nvPr/>
          </p:nvSpPr>
          <p:spPr>
            <a:xfrm>
              <a:off x="2876919" y="3202798"/>
              <a:ext cx="132935" cy="149236"/>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3"/>
            <p:cNvSpPr/>
            <p:nvPr/>
          </p:nvSpPr>
          <p:spPr>
            <a:xfrm>
              <a:off x="2775264" y="3273573"/>
              <a:ext cx="96885" cy="203444"/>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3"/>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3"/>
            <p:cNvSpPr/>
            <p:nvPr/>
          </p:nvSpPr>
          <p:spPr>
            <a:xfrm>
              <a:off x="2550482" y="2978412"/>
              <a:ext cx="324054" cy="238301"/>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3"/>
            <p:cNvSpPr/>
            <p:nvPr/>
          </p:nvSpPr>
          <p:spPr>
            <a:xfrm>
              <a:off x="2550482" y="2978412"/>
              <a:ext cx="324054" cy="207685"/>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3"/>
            <p:cNvSpPr/>
            <p:nvPr/>
          </p:nvSpPr>
          <p:spPr>
            <a:xfrm>
              <a:off x="2644715" y="3109491"/>
              <a:ext cx="120211"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3"/>
            <p:cNvSpPr/>
            <p:nvPr/>
          </p:nvSpPr>
          <p:spPr>
            <a:xfrm>
              <a:off x="2581098" y="3104588"/>
              <a:ext cx="114645" cy="63750"/>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3"/>
            <p:cNvSpPr/>
            <p:nvPr/>
          </p:nvSpPr>
          <p:spPr>
            <a:xfrm>
              <a:off x="2581098" y="3210750"/>
              <a:ext cx="260436" cy="263748"/>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3"/>
            <p:cNvSpPr/>
            <p:nvPr/>
          </p:nvSpPr>
          <p:spPr>
            <a:xfrm>
              <a:off x="2644715" y="3219100"/>
              <a:ext cx="153213" cy="161165"/>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3"/>
            <p:cNvSpPr/>
            <p:nvPr/>
          </p:nvSpPr>
          <p:spPr>
            <a:xfrm>
              <a:off x="2583484" y="3288285"/>
              <a:ext cx="178925" cy="142742"/>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3"/>
            <p:cNvSpPr/>
            <p:nvPr/>
          </p:nvSpPr>
          <p:spPr>
            <a:xfrm>
              <a:off x="2790505" y="3132686"/>
              <a:ext cx="199204" cy="181443"/>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3"/>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3"/>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3"/>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3"/>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3"/>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3"/>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3"/>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3"/>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3"/>
            <p:cNvSpPr/>
            <p:nvPr/>
          </p:nvSpPr>
          <p:spPr>
            <a:xfrm>
              <a:off x="2583484" y="3421088"/>
              <a:ext cx="122597" cy="53412"/>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3"/>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3"/>
            <p:cNvSpPr/>
            <p:nvPr/>
          </p:nvSpPr>
          <p:spPr>
            <a:xfrm>
              <a:off x="2928343" y="3141035"/>
              <a:ext cx="132405" cy="115572"/>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3"/>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3"/>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3"/>
            <p:cNvSpPr/>
            <p:nvPr/>
          </p:nvSpPr>
          <p:spPr>
            <a:xfrm>
              <a:off x="2486732" y="3064031"/>
              <a:ext cx="357188" cy="126705"/>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3"/>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3"/>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3"/>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3"/>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3"/>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3"/>
            <p:cNvSpPr/>
            <p:nvPr/>
          </p:nvSpPr>
          <p:spPr>
            <a:xfrm>
              <a:off x="2889775" y="3231956"/>
              <a:ext cx="56461" cy="115307"/>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3"/>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3"/>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3"/>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3"/>
            <p:cNvSpPr/>
            <p:nvPr/>
          </p:nvSpPr>
          <p:spPr>
            <a:xfrm>
              <a:off x="2830929" y="3231294"/>
              <a:ext cx="41219" cy="74883"/>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3"/>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3"/>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3"/>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3"/>
            <p:cNvSpPr/>
            <p:nvPr/>
          </p:nvSpPr>
          <p:spPr>
            <a:xfrm>
              <a:off x="2723707" y="3387423"/>
              <a:ext cx="15507" cy="67991"/>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3"/>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3"/>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43"/>
          <p:cNvGrpSpPr/>
          <p:nvPr/>
        </p:nvGrpSpPr>
        <p:grpSpPr>
          <a:xfrm>
            <a:off x="4459834" y="3527437"/>
            <a:ext cx="396843" cy="324788"/>
            <a:chOff x="-910166" y="3522825"/>
            <a:chExt cx="396843" cy="324788"/>
          </a:xfrm>
        </p:grpSpPr>
        <p:sp>
          <p:nvSpPr>
            <p:cNvPr id="1089" name="Google Shape;1089;p43"/>
            <p:cNvSpPr/>
            <p:nvPr/>
          </p:nvSpPr>
          <p:spPr>
            <a:xfrm flipH="1">
              <a:off x="-790103" y="3591779"/>
              <a:ext cx="258534" cy="147070"/>
            </a:xfrm>
            <a:custGeom>
              <a:avLst/>
              <a:gdLst/>
              <a:ahLst/>
              <a:cxnLst/>
              <a:rect l="l" t="t" r="r" b="b"/>
              <a:pathLst>
                <a:path w="3273" h="1862" extrusionOk="0">
                  <a:moveTo>
                    <a:pt x="2419" y="0"/>
                  </a:moveTo>
                  <a:cubicBezTo>
                    <a:pt x="1913" y="0"/>
                    <a:pt x="1174" y="109"/>
                    <a:pt x="500" y="619"/>
                  </a:cubicBezTo>
                  <a:cubicBezTo>
                    <a:pt x="1" y="1002"/>
                    <a:pt x="1" y="1196"/>
                    <a:pt x="56" y="1367"/>
                  </a:cubicBezTo>
                  <a:cubicBezTo>
                    <a:pt x="105" y="1524"/>
                    <a:pt x="265" y="1642"/>
                    <a:pt x="457" y="1642"/>
                  </a:cubicBezTo>
                  <a:cubicBezTo>
                    <a:pt x="502" y="1642"/>
                    <a:pt x="549" y="1635"/>
                    <a:pt x="597" y="1621"/>
                  </a:cubicBezTo>
                  <a:lnTo>
                    <a:pt x="615" y="1621"/>
                  </a:lnTo>
                  <a:cubicBezTo>
                    <a:pt x="718" y="1797"/>
                    <a:pt x="913" y="1861"/>
                    <a:pt x="1124" y="1861"/>
                  </a:cubicBezTo>
                  <a:cubicBezTo>
                    <a:pt x="1353" y="1861"/>
                    <a:pt x="1600" y="1786"/>
                    <a:pt x="1770" y="1695"/>
                  </a:cubicBezTo>
                  <a:cubicBezTo>
                    <a:pt x="2233" y="1464"/>
                    <a:pt x="3272" y="443"/>
                    <a:pt x="3272" y="443"/>
                  </a:cubicBezTo>
                  <a:cubicBezTo>
                    <a:pt x="3272" y="443"/>
                    <a:pt x="3138" y="388"/>
                    <a:pt x="3060" y="291"/>
                  </a:cubicBezTo>
                  <a:cubicBezTo>
                    <a:pt x="3004" y="212"/>
                    <a:pt x="2981" y="138"/>
                    <a:pt x="3041" y="60"/>
                  </a:cubicBezTo>
                  <a:cubicBezTo>
                    <a:pt x="3041" y="60"/>
                    <a:pt x="2794" y="0"/>
                    <a:pt x="24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3"/>
            <p:cNvSpPr/>
            <p:nvPr/>
          </p:nvSpPr>
          <p:spPr>
            <a:xfrm flipH="1">
              <a:off x="-863087" y="3534040"/>
              <a:ext cx="18326" cy="54816"/>
            </a:xfrm>
            <a:custGeom>
              <a:avLst/>
              <a:gdLst/>
              <a:ahLst/>
              <a:cxnLst/>
              <a:rect l="l" t="t" r="r" b="b"/>
              <a:pathLst>
                <a:path w="232" h="694" extrusionOk="0">
                  <a:moveTo>
                    <a:pt x="171" y="0"/>
                  </a:moveTo>
                  <a:cubicBezTo>
                    <a:pt x="153" y="0"/>
                    <a:pt x="153" y="0"/>
                    <a:pt x="134" y="19"/>
                  </a:cubicBezTo>
                  <a:cubicBezTo>
                    <a:pt x="134" y="42"/>
                    <a:pt x="134" y="60"/>
                    <a:pt x="153" y="60"/>
                  </a:cubicBezTo>
                  <a:lnTo>
                    <a:pt x="171" y="79"/>
                  </a:lnTo>
                  <a:cubicBezTo>
                    <a:pt x="171" y="97"/>
                    <a:pt x="194" y="116"/>
                    <a:pt x="194" y="116"/>
                  </a:cubicBezTo>
                  <a:cubicBezTo>
                    <a:pt x="153" y="158"/>
                    <a:pt x="116" y="213"/>
                    <a:pt x="79" y="250"/>
                  </a:cubicBezTo>
                  <a:cubicBezTo>
                    <a:pt x="37" y="310"/>
                    <a:pt x="19" y="365"/>
                    <a:pt x="0" y="425"/>
                  </a:cubicBezTo>
                  <a:cubicBezTo>
                    <a:pt x="0" y="481"/>
                    <a:pt x="19" y="523"/>
                    <a:pt x="19" y="559"/>
                  </a:cubicBezTo>
                  <a:cubicBezTo>
                    <a:pt x="37" y="620"/>
                    <a:pt x="56" y="657"/>
                    <a:pt x="56" y="693"/>
                  </a:cubicBezTo>
                  <a:lnTo>
                    <a:pt x="79" y="693"/>
                  </a:lnTo>
                  <a:cubicBezTo>
                    <a:pt x="56" y="657"/>
                    <a:pt x="56" y="596"/>
                    <a:pt x="37" y="559"/>
                  </a:cubicBezTo>
                  <a:lnTo>
                    <a:pt x="37" y="444"/>
                  </a:lnTo>
                  <a:cubicBezTo>
                    <a:pt x="37" y="389"/>
                    <a:pt x="79" y="328"/>
                    <a:pt x="116" y="273"/>
                  </a:cubicBezTo>
                  <a:cubicBezTo>
                    <a:pt x="153" y="231"/>
                    <a:pt x="194" y="176"/>
                    <a:pt x="231" y="134"/>
                  </a:cubicBezTo>
                  <a:lnTo>
                    <a:pt x="231" y="116"/>
                  </a:lnTo>
                  <a:cubicBezTo>
                    <a:pt x="231" y="97"/>
                    <a:pt x="231" y="79"/>
                    <a:pt x="213" y="60"/>
                  </a:cubicBezTo>
                  <a:lnTo>
                    <a:pt x="213" y="42"/>
                  </a:lnTo>
                  <a:lnTo>
                    <a:pt x="194" y="19"/>
                  </a:lnTo>
                  <a:lnTo>
                    <a:pt x="194"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3"/>
            <p:cNvSpPr/>
            <p:nvPr/>
          </p:nvSpPr>
          <p:spPr>
            <a:xfrm flipH="1">
              <a:off x="-755031" y="3642093"/>
              <a:ext cx="179623" cy="205519"/>
            </a:xfrm>
            <a:custGeom>
              <a:avLst/>
              <a:gdLst/>
              <a:ahLst/>
              <a:cxnLst/>
              <a:rect l="l" t="t" r="r" b="b"/>
              <a:pathLst>
                <a:path w="2274" h="2602" extrusionOk="0">
                  <a:moveTo>
                    <a:pt x="2006" y="0"/>
                  </a:moveTo>
                  <a:cubicBezTo>
                    <a:pt x="1812" y="0"/>
                    <a:pt x="1641" y="19"/>
                    <a:pt x="1483" y="60"/>
                  </a:cubicBezTo>
                  <a:cubicBezTo>
                    <a:pt x="1368" y="79"/>
                    <a:pt x="1234" y="116"/>
                    <a:pt x="1137" y="153"/>
                  </a:cubicBezTo>
                  <a:cubicBezTo>
                    <a:pt x="1081" y="176"/>
                    <a:pt x="1040" y="194"/>
                    <a:pt x="1003" y="194"/>
                  </a:cubicBezTo>
                  <a:cubicBezTo>
                    <a:pt x="906" y="231"/>
                    <a:pt x="809" y="268"/>
                    <a:pt x="735" y="328"/>
                  </a:cubicBezTo>
                  <a:cubicBezTo>
                    <a:pt x="638" y="384"/>
                    <a:pt x="559" y="444"/>
                    <a:pt x="485" y="499"/>
                  </a:cubicBezTo>
                  <a:cubicBezTo>
                    <a:pt x="425" y="541"/>
                    <a:pt x="388" y="578"/>
                    <a:pt x="370" y="615"/>
                  </a:cubicBezTo>
                  <a:cubicBezTo>
                    <a:pt x="291" y="712"/>
                    <a:pt x="231" y="790"/>
                    <a:pt x="176" y="887"/>
                  </a:cubicBezTo>
                  <a:cubicBezTo>
                    <a:pt x="139" y="984"/>
                    <a:pt x="97" y="1077"/>
                    <a:pt x="60" y="1174"/>
                  </a:cubicBezTo>
                  <a:cubicBezTo>
                    <a:pt x="23" y="1349"/>
                    <a:pt x="0" y="1520"/>
                    <a:pt x="0" y="1696"/>
                  </a:cubicBezTo>
                  <a:cubicBezTo>
                    <a:pt x="0" y="1770"/>
                    <a:pt x="0" y="1830"/>
                    <a:pt x="23" y="1908"/>
                  </a:cubicBezTo>
                  <a:cubicBezTo>
                    <a:pt x="23" y="1964"/>
                    <a:pt x="23" y="2042"/>
                    <a:pt x="42" y="2116"/>
                  </a:cubicBezTo>
                  <a:cubicBezTo>
                    <a:pt x="60" y="2273"/>
                    <a:pt x="97" y="2426"/>
                    <a:pt x="157" y="2601"/>
                  </a:cubicBezTo>
                  <a:cubicBezTo>
                    <a:pt x="462" y="2541"/>
                    <a:pt x="693" y="2486"/>
                    <a:pt x="906" y="2389"/>
                  </a:cubicBezTo>
                  <a:cubicBezTo>
                    <a:pt x="1003" y="2347"/>
                    <a:pt x="1100" y="2292"/>
                    <a:pt x="1178" y="2255"/>
                  </a:cubicBezTo>
                  <a:cubicBezTo>
                    <a:pt x="1271" y="2195"/>
                    <a:pt x="1349" y="2139"/>
                    <a:pt x="1428" y="2061"/>
                  </a:cubicBezTo>
                  <a:cubicBezTo>
                    <a:pt x="1446" y="2042"/>
                    <a:pt x="1465" y="2024"/>
                    <a:pt x="1483" y="2001"/>
                  </a:cubicBezTo>
                  <a:cubicBezTo>
                    <a:pt x="1544" y="1945"/>
                    <a:pt x="1599" y="1867"/>
                    <a:pt x="1659" y="1793"/>
                  </a:cubicBezTo>
                  <a:cubicBezTo>
                    <a:pt x="1678" y="1770"/>
                    <a:pt x="1696" y="1751"/>
                    <a:pt x="1714" y="1714"/>
                  </a:cubicBezTo>
                  <a:cubicBezTo>
                    <a:pt x="1733" y="1677"/>
                    <a:pt x="1775" y="1617"/>
                    <a:pt x="1793" y="1580"/>
                  </a:cubicBezTo>
                  <a:cubicBezTo>
                    <a:pt x="1848" y="1465"/>
                    <a:pt x="1890" y="1349"/>
                    <a:pt x="1927" y="1252"/>
                  </a:cubicBezTo>
                  <a:cubicBezTo>
                    <a:pt x="1964" y="1192"/>
                    <a:pt x="1987" y="1137"/>
                    <a:pt x="2006" y="1100"/>
                  </a:cubicBezTo>
                  <a:cubicBezTo>
                    <a:pt x="2024" y="1058"/>
                    <a:pt x="2043" y="1021"/>
                    <a:pt x="2061" y="984"/>
                  </a:cubicBezTo>
                  <a:cubicBezTo>
                    <a:pt x="2103" y="887"/>
                    <a:pt x="2158" y="790"/>
                    <a:pt x="2218" y="712"/>
                  </a:cubicBezTo>
                  <a:lnTo>
                    <a:pt x="2274" y="541"/>
                  </a:lnTo>
                  <a:lnTo>
                    <a:pt x="2121" y="213"/>
                  </a:lnTo>
                  <a:lnTo>
                    <a:pt x="20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3"/>
            <p:cNvSpPr/>
            <p:nvPr/>
          </p:nvSpPr>
          <p:spPr>
            <a:xfrm flipH="1">
              <a:off x="-727700" y="3654099"/>
              <a:ext cx="113983" cy="112870"/>
            </a:xfrm>
            <a:custGeom>
              <a:avLst/>
              <a:gdLst/>
              <a:ahLst/>
              <a:cxnLst/>
              <a:rect l="l" t="t" r="r" b="b"/>
              <a:pathLst>
                <a:path w="1443" h="1429" extrusionOk="0">
                  <a:moveTo>
                    <a:pt x="652" y="1"/>
                  </a:moveTo>
                  <a:cubicBezTo>
                    <a:pt x="596" y="24"/>
                    <a:pt x="555" y="42"/>
                    <a:pt x="518" y="42"/>
                  </a:cubicBezTo>
                  <a:cubicBezTo>
                    <a:pt x="421" y="79"/>
                    <a:pt x="324" y="116"/>
                    <a:pt x="250" y="176"/>
                  </a:cubicBezTo>
                  <a:cubicBezTo>
                    <a:pt x="153" y="232"/>
                    <a:pt x="74" y="292"/>
                    <a:pt x="0" y="347"/>
                  </a:cubicBezTo>
                  <a:cubicBezTo>
                    <a:pt x="37" y="426"/>
                    <a:pt x="74" y="504"/>
                    <a:pt x="134" y="578"/>
                  </a:cubicBezTo>
                  <a:cubicBezTo>
                    <a:pt x="208" y="675"/>
                    <a:pt x="287" y="772"/>
                    <a:pt x="384" y="869"/>
                  </a:cubicBezTo>
                  <a:cubicBezTo>
                    <a:pt x="462" y="966"/>
                    <a:pt x="555" y="1040"/>
                    <a:pt x="670" y="1119"/>
                  </a:cubicBezTo>
                  <a:lnTo>
                    <a:pt x="712" y="1137"/>
                  </a:lnTo>
                  <a:lnTo>
                    <a:pt x="730" y="1156"/>
                  </a:lnTo>
                  <a:lnTo>
                    <a:pt x="749" y="1179"/>
                  </a:lnTo>
                  <a:lnTo>
                    <a:pt x="827" y="1216"/>
                  </a:lnTo>
                  <a:cubicBezTo>
                    <a:pt x="846" y="1234"/>
                    <a:pt x="883" y="1253"/>
                    <a:pt x="901" y="1271"/>
                  </a:cubicBezTo>
                  <a:cubicBezTo>
                    <a:pt x="943" y="1271"/>
                    <a:pt x="961" y="1294"/>
                    <a:pt x="980" y="1313"/>
                  </a:cubicBezTo>
                  <a:lnTo>
                    <a:pt x="1040" y="1331"/>
                  </a:lnTo>
                  <a:lnTo>
                    <a:pt x="1059" y="1331"/>
                  </a:lnTo>
                  <a:lnTo>
                    <a:pt x="1077" y="1350"/>
                  </a:lnTo>
                  <a:lnTo>
                    <a:pt x="1156" y="1368"/>
                  </a:lnTo>
                  <a:cubicBezTo>
                    <a:pt x="1174" y="1387"/>
                    <a:pt x="1193" y="1387"/>
                    <a:pt x="1211" y="1387"/>
                  </a:cubicBezTo>
                  <a:lnTo>
                    <a:pt x="1248" y="1410"/>
                  </a:lnTo>
                  <a:cubicBezTo>
                    <a:pt x="1271" y="1410"/>
                    <a:pt x="1290" y="1410"/>
                    <a:pt x="1308" y="1428"/>
                  </a:cubicBezTo>
                  <a:cubicBezTo>
                    <a:pt x="1363" y="1313"/>
                    <a:pt x="1405" y="1197"/>
                    <a:pt x="1442" y="1100"/>
                  </a:cubicBezTo>
                  <a:cubicBezTo>
                    <a:pt x="1442" y="1082"/>
                    <a:pt x="1424" y="1082"/>
                    <a:pt x="1405" y="1063"/>
                  </a:cubicBezTo>
                  <a:lnTo>
                    <a:pt x="1363" y="1040"/>
                  </a:lnTo>
                  <a:cubicBezTo>
                    <a:pt x="1345" y="1040"/>
                    <a:pt x="1345" y="1022"/>
                    <a:pt x="1327" y="1022"/>
                  </a:cubicBezTo>
                  <a:lnTo>
                    <a:pt x="1271" y="985"/>
                  </a:lnTo>
                  <a:lnTo>
                    <a:pt x="1248" y="966"/>
                  </a:lnTo>
                  <a:lnTo>
                    <a:pt x="1211" y="925"/>
                  </a:lnTo>
                  <a:cubicBezTo>
                    <a:pt x="1193" y="925"/>
                    <a:pt x="1174" y="906"/>
                    <a:pt x="1156" y="888"/>
                  </a:cubicBezTo>
                  <a:cubicBezTo>
                    <a:pt x="1132" y="869"/>
                    <a:pt x="1114" y="851"/>
                    <a:pt x="1095" y="832"/>
                  </a:cubicBezTo>
                  <a:lnTo>
                    <a:pt x="1059" y="791"/>
                  </a:lnTo>
                  <a:lnTo>
                    <a:pt x="1040" y="772"/>
                  </a:lnTo>
                  <a:lnTo>
                    <a:pt x="1040" y="754"/>
                  </a:lnTo>
                  <a:lnTo>
                    <a:pt x="998" y="735"/>
                  </a:lnTo>
                  <a:cubicBezTo>
                    <a:pt x="943" y="657"/>
                    <a:pt x="883" y="578"/>
                    <a:pt x="846" y="504"/>
                  </a:cubicBezTo>
                  <a:cubicBezTo>
                    <a:pt x="786" y="426"/>
                    <a:pt x="749" y="329"/>
                    <a:pt x="730" y="255"/>
                  </a:cubicBezTo>
                  <a:cubicBezTo>
                    <a:pt x="693" y="158"/>
                    <a:pt x="670" y="79"/>
                    <a:pt x="6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3"/>
            <p:cNvSpPr/>
            <p:nvPr/>
          </p:nvSpPr>
          <p:spPr>
            <a:xfrm flipH="1">
              <a:off x="-706531" y="3712153"/>
              <a:ext cx="131123" cy="94229"/>
            </a:xfrm>
            <a:custGeom>
              <a:avLst/>
              <a:gdLst/>
              <a:ahLst/>
              <a:cxnLst/>
              <a:rect l="l" t="t" r="r" b="b"/>
              <a:pathLst>
                <a:path w="1660" h="1193" extrusionOk="0">
                  <a:moveTo>
                    <a:pt x="176" y="0"/>
                  </a:moveTo>
                  <a:cubicBezTo>
                    <a:pt x="139" y="97"/>
                    <a:pt x="97" y="190"/>
                    <a:pt x="60" y="287"/>
                  </a:cubicBezTo>
                  <a:cubicBezTo>
                    <a:pt x="23" y="462"/>
                    <a:pt x="0" y="633"/>
                    <a:pt x="0" y="809"/>
                  </a:cubicBezTo>
                  <a:cubicBezTo>
                    <a:pt x="23" y="827"/>
                    <a:pt x="60" y="846"/>
                    <a:pt x="79" y="864"/>
                  </a:cubicBezTo>
                  <a:lnTo>
                    <a:pt x="425" y="1040"/>
                  </a:lnTo>
                  <a:lnTo>
                    <a:pt x="462" y="1058"/>
                  </a:lnTo>
                  <a:cubicBezTo>
                    <a:pt x="485" y="1058"/>
                    <a:pt x="504" y="1058"/>
                    <a:pt x="522" y="1077"/>
                  </a:cubicBezTo>
                  <a:lnTo>
                    <a:pt x="601" y="1095"/>
                  </a:lnTo>
                  <a:cubicBezTo>
                    <a:pt x="675" y="1114"/>
                    <a:pt x="735" y="1137"/>
                    <a:pt x="790" y="1155"/>
                  </a:cubicBezTo>
                  <a:cubicBezTo>
                    <a:pt x="832" y="1155"/>
                    <a:pt x="850" y="1155"/>
                    <a:pt x="887" y="1174"/>
                  </a:cubicBezTo>
                  <a:lnTo>
                    <a:pt x="984" y="1174"/>
                  </a:lnTo>
                  <a:lnTo>
                    <a:pt x="1081" y="1192"/>
                  </a:lnTo>
                  <a:lnTo>
                    <a:pt x="1349" y="1192"/>
                  </a:lnTo>
                  <a:lnTo>
                    <a:pt x="1428" y="1174"/>
                  </a:lnTo>
                  <a:cubicBezTo>
                    <a:pt x="1446" y="1155"/>
                    <a:pt x="1465" y="1137"/>
                    <a:pt x="1483" y="1114"/>
                  </a:cubicBezTo>
                  <a:cubicBezTo>
                    <a:pt x="1544" y="1058"/>
                    <a:pt x="1599" y="980"/>
                    <a:pt x="1659" y="906"/>
                  </a:cubicBezTo>
                  <a:lnTo>
                    <a:pt x="1446" y="906"/>
                  </a:lnTo>
                  <a:lnTo>
                    <a:pt x="1368" y="883"/>
                  </a:lnTo>
                  <a:lnTo>
                    <a:pt x="1294" y="864"/>
                  </a:lnTo>
                  <a:lnTo>
                    <a:pt x="1252" y="864"/>
                  </a:lnTo>
                  <a:lnTo>
                    <a:pt x="1215" y="846"/>
                  </a:lnTo>
                  <a:lnTo>
                    <a:pt x="1178" y="827"/>
                  </a:lnTo>
                  <a:lnTo>
                    <a:pt x="1137" y="827"/>
                  </a:lnTo>
                  <a:lnTo>
                    <a:pt x="1081" y="790"/>
                  </a:lnTo>
                  <a:cubicBezTo>
                    <a:pt x="1040" y="790"/>
                    <a:pt x="1021" y="767"/>
                    <a:pt x="1003" y="767"/>
                  </a:cubicBezTo>
                  <a:cubicBezTo>
                    <a:pt x="984" y="749"/>
                    <a:pt x="966" y="749"/>
                    <a:pt x="947" y="730"/>
                  </a:cubicBezTo>
                  <a:cubicBezTo>
                    <a:pt x="887" y="712"/>
                    <a:pt x="850" y="675"/>
                    <a:pt x="809" y="652"/>
                  </a:cubicBezTo>
                  <a:lnTo>
                    <a:pt x="753" y="615"/>
                  </a:lnTo>
                  <a:cubicBezTo>
                    <a:pt x="735" y="596"/>
                    <a:pt x="735" y="596"/>
                    <a:pt x="716" y="596"/>
                  </a:cubicBezTo>
                  <a:lnTo>
                    <a:pt x="693" y="559"/>
                  </a:lnTo>
                  <a:cubicBezTo>
                    <a:pt x="619" y="499"/>
                    <a:pt x="541" y="444"/>
                    <a:pt x="462" y="365"/>
                  </a:cubicBezTo>
                  <a:cubicBezTo>
                    <a:pt x="407" y="287"/>
                    <a:pt x="328" y="213"/>
                    <a:pt x="273" y="134"/>
                  </a:cubicBezTo>
                  <a:cubicBezTo>
                    <a:pt x="254" y="97"/>
                    <a:pt x="213" y="37"/>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3"/>
            <p:cNvSpPr/>
            <p:nvPr/>
          </p:nvSpPr>
          <p:spPr>
            <a:xfrm flipH="1">
              <a:off x="-858349" y="3578193"/>
              <a:ext cx="142814" cy="134038"/>
            </a:xfrm>
            <a:custGeom>
              <a:avLst/>
              <a:gdLst/>
              <a:ahLst/>
              <a:cxnLst/>
              <a:rect l="l" t="t" r="r" b="b"/>
              <a:pathLst>
                <a:path w="1808" h="1697" extrusionOk="0">
                  <a:moveTo>
                    <a:pt x="1077" y="0"/>
                  </a:moveTo>
                  <a:cubicBezTo>
                    <a:pt x="1040" y="0"/>
                    <a:pt x="999" y="19"/>
                    <a:pt x="980" y="19"/>
                  </a:cubicBezTo>
                  <a:lnTo>
                    <a:pt x="768" y="19"/>
                  </a:lnTo>
                  <a:cubicBezTo>
                    <a:pt x="749" y="37"/>
                    <a:pt x="712" y="61"/>
                    <a:pt x="694" y="61"/>
                  </a:cubicBezTo>
                  <a:cubicBezTo>
                    <a:pt x="652" y="79"/>
                    <a:pt x="615" y="79"/>
                    <a:pt x="597" y="98"/>
                  </a:cubicBezTo>
                  <a:cubicBezTo>
                    <a:pt x="560" y="116"/>
                    <a:pt x="518" y="116"/>
                    <a:pt x="500" y="134"/>
                  </a:cubicBezTo>
                  <a:cubicBezTo>
                    <a:pt x="463" y="153"/>
                    <a:pt x="444" y="153"/>
                    <a:pt x="403" y="176"/>
                  </a:cubicBezTo>
                  <a:cubicBezTo>
                    <a:pt x="384" y="195"/>
                    <a:pt x="347" y="232"/>
                    <a:pt x="329" y="250"/>
                  </a:cubicBezTo>
                  <a:cubicBezTo>
                    <a:pt x="306" y="268"/>
                    <a:pt x="287" y="310"/>
                    <a:pt x="250" y="329"/>
                  </a:cubicBezTo>
                  <a:cubicBezTo>
                    <a:pt x="232" y="347"/>
                    <a:pt x="213" y="366"/>
                    <a:pt x="190" y="407"/>
                  </a:cubicBezTo>
                  <a:cubicBezTo>
                    <a:pt x="172" y="426"/>
                    <a:pt x="153" y="463"/>
                    <a:pt x="135" y="481"/>
                  </a:cubicBezTo>
                  <a:cubicBezTo>
                    <a:pt x="116" y="523"/>
                    <a:pt x="98" y="541"/>
                    <a:pt x="74" y="578"/>
                  </a:cubicBezTo>
                  <a:cubicBezTo>
                    <a:pt x="56" y="615"/>
                    <a:pt x="38" y="638"/>
                    <a:pt x="38" y="675"/>
                  </a:cubicBezTo>
                  <a:cubicBezTo>
                    <a:pt x="19" y="712"/>
                    <a:pt x="19" y="731"/>
                    <a:pt x="19" y="772"/>
                  </a:cubicBezTo>
                  <a:cubicBezTo>
                    <a:pt x="1" y="791"/>
                    <a:pt x="1" y="809"/>
                    <a:pt x="19" y="828"/>
                  </a:cubicBezTo>
                  <a:lnTo>
                    <a:pt x="19" y="888"/>
                  </a:lnTo>
                  <a:cubicBezTo>
                    <a:pt x="19" y="906"/>
                    <a:pt x="1" y="943"/>
                    <a:pt x="1" y="985"/>
                  </a:cubicBezTo>
                  <a:cubicBezTo>
                    <a:pt x="1" y="1022"/>
                    <a:pt x="19" y="1040"/>
                    <a:pt x="38" y="1077"/>
                  </a:cubicBezTo>
                  <a:cubicBezTo>
                    <a:pt x="38" y="1119"/>
                    <a:pt x="38" y="1156"/>
                    <a:pt x="56" y="1174"/>
                  </a:cubicBezTo>
                  <a:cubicBezTo>
                    <a:pt x="74" y="1216"/>
                    <a:pt x="74" y="1253"/>
                    <a:pt x="98" y="1290"/>
                  </a:cubicBezTo>
                  <a:cubicBezTo>
                    <a:pt x="98" y="1308"/>
                    <a:pt x="135" y="1331"/>
                    <a:pt x="153" y="1368"/>
                  </a:cubicBezTo>
                  <a:cubicBezTo>
                    <a:pt x="172" y="1387"/>
                    <a:pt x="190" y="1424"/>
                    <a:pt x="213" y="1447"/>
                  </a:cubicBezTo>
                  <a:cubicBezTo>
                    <a:pt x="250" y="1465"/>
                    <a:pt x="269" y="1502"/>
                    <a:pt x="287" y="1521"/>
                  </a:cubicBezTo>
                  <a:cubicBezTo>
                    <a:pt x="329" y="1539"/>
                    <a:pt x="347" y="1562"/>
                    <a:pt x="384" y="1581"/>
                  </a:cubicBezTo>
                  <a:cubicBezTo>
                    <a:pt x="421" y="1599"/>
                    <a:pt x="444" y="1599"/>
                    <a:pt x="481" y="1618"/>
                  </a:cubicBezTo>
                  <a:cubicBezTo>
                    <a:pt x="500" y="1618"/>
                    <a:pt x="537" y="1636"/>
                    <a:pt x="578" y="1655"/>
                  </a:cubicBezTo>
                  <a:cubicBezTo>
                    <a:pt x="597" y="1655"/>
                    <a:pt x="634" y="1678"/>
                    <a:pt x="675" y="1678"/>
                  </a:cubicBezTo>
                  <a:cubicBezTo>
                    <a:pt x="687" y="1684"/>
                    <a:pt x="698" y="1686"/>
                    <a:pt x="707" y="1686"/>
                  </a:cubicBezTo>
                  <a:cubicBezTo>
                    <a:pt x="726" y="1686"/>
                    <a:pt x="743" y="1678"/>
                    <a:pt x="768" y="1678"/>
                  </a:cubicBezTo>
                  <a:cubicBezTo>
                    <a:pt x="809" y="1678"/>
                    <a:pt x="846" y="1696"/>
                    <a:pt x="883" y="1696"/>
                  </a:cubicBezTo>
                  <a:cubicBezTo>
                    <a:pt x="906" y="1696"/>
                    <a:pt x="943" y="1696"/>
                    <a:pt x="980" y="1678"/>
                  </a:cubicBezTo>
                  <a:cubicBezTo>
                    <a:pt x="1022" y="1678"/>
                    <a:pt x="1059" y="1655"/>
                    <a:pt x="1077" y="1655"/>
                  </a:cubicBezTo>
                  <a:cubicBezTo>
                    <a:pt x="1114" y="1636"/>
                    <a:pt x="1137" y="1618"/>
                    <a:pt x="1174" y="1599"/>
                  </a:cubicBezTo>
                  <a:cubicBezTo>
                    <a:pt x="1211" y="1599"/>
                    <a:pt x="1253" y="1581"/>
                    <a:pt x="1271" y="1581"/>
                  </a:cubicBezTo>
                  <a:cubicBezTo>
                    <a:pt x="1308" y="1562"/>
                    <a:pt x="1327" y="1539"/>
                    <a:pt x="1345" y="1521"/>
                  </a:cubicBezTo>
                  <a:cubicBezTo>
                    <a:pt x="1387" y="1502"/>
                    <a:pt x="1405" y="1484"/>
                    <a:pt x="1424" y="1447"/>
                  </a:cubicBezTo>
                  <a:cubicBezTo>
                    <a:pt x="1461" y="1424"/>
                    <a:pt x="1484" y="1405"/>
                    <a:pt x="1502" y="1387"/>
                  </a:cubicBezTo>
                  <a:cubicBezTo>
                    <a:pt x="1539" y="1368"/>
                    <a:pt x="1558" y="1331"/>
                    <a:pt x="1576" y="1308"/>
                  </a:cubicBezTo>
                  <a:cubicBezTo>
                    <a:pt x="1599" y="1290"/>
                    <a:pt x="1618" y="1271"/>
                    <a:pt x="1636" y="1234"/>
                  </a:cubicBezTo>
                  <a:cubicBezTo>
                    <a:pt x="1655" y="1216"/>
                    <a:pt x="1673" y="1193"/>
                    <a:pt x="1692" y="1156"/>
                  </a:cubicBezTo>
                  <a:cubicBezTo>
                    <a:pt x="1715" y="1137"/>
                    <a:pt x="1733" y="1100"/>
                    <a:pt x="1733" y="1059"/>
                  </a:cubicBezTo>
                  <a:cubicBezTo>
                    <a:pt x="1752" y="1040"/>
                    <a:pt x="1752" y="1022"/>
                    <a:pt x="1752" y="1003"/>
                  </a:cubicBezTo>
                  <a:cubicBezTo>
                    <a:pt x="1770" y="1003"/>
                    <a:pt x="1770" y="985"/>
                    <a:pt x="1770" y="985"/>
                  </a:cubicBezTo>
                  <a:cubicBezTo>
                    <a:pt x="1789" y="943"/>
                    <a:pt x="1789" y="906"/>
                    <a:pt x="1789" y="888"/>
                  </a:cubicBezTo>
                  <a:cubicBezTo>
                    <a:pt x="1789" y="846"/>
                    <a:pt x="1807" y="809"/>
                    <a:pt x="1807" y="772"/>
                  </a:cubicBezTo>
                  <a:lnTo>
                    <a:pt x="1807" y="675"/>
                  </a:lnTo>
                  <a:cubicBezTo>
                    <a:pt x="1807" y="657"/>
                    <a:pt x="1807" y="615"/>
                    <a:pt x="1789" y="578"/>
                  </a:cubicBezTo>
                  <a:cubicBezTo>
                    <a:pt x="1789" y="541"/>
                    <a:pt x="1770" y="523"/>
                    <a:pt x="1770" y="481"/>
                  </a:cubicBezTo>
                  <a:cubicBezTo>
                    <a:pt x="1752" y="463"/>
                    <a:pt x="1752" y="426"/>
                    <a:pt x="1733" y="384"/>
                  </a:cubicBezTo>
                  <a:cubicBezTo>
                    <a:pt x="1715" y="366"/>
                    <a:pt x="1715" y="329"/>
                    <a:pt x="1692" y="310"/>
                  </a:cubicBezTo>
                  <a:cubicBezTo>
                    <a:pt x="1673" y="268"/>
                    <a:pt x="1636" y="250"/>
                    <a:pt x="1618" y="232"/>
                  </a:cubicBezTo>
                  <a:cubicBezTo>
                    <a:pt x="1599" y="213"/>
                    <a:pt x="1558" y="195"/>
                    <a:pt x="1539" y="176"/>
                  </a:cubicBezTo>
                  <a:cubicBezTo>
                    <a:pt x="1521" y="153"/>
                    <a:pt x="1484" y="134"/>
                    <a:pt x="1461" y="116"/>
                  </a:cubicBezTo>
                  <a:cubicBezTo>
                    <a:pt x="1424" y="98"/>
                    <a:pt x="1405" y="79"/>
                    <a:pt x="1368" y="79"/>
                  </a:cubicBezTo>
                  <a:cubicBezTo>
                    <a:pt x="1327" y="61"/>
                    <a:pt x="1308" y="61"/>
                    <a:pt x="1271" y="61"/>
                  </a:cubicBezTo>
                  <a:cubicBezTo>
                    <a:pt x="1230" y="37"/>
                    <a:pt x="1211" y="19"/>
                    <a:pt x="1174" y="19"/>
                  </a:cubicBezTo>
                  <a:cubicBezTo>
                    <a:pt x="1156" y="10"/>
                    <a:pt x="1141" y="10"/>
                    <a:pt x="1126" y="10"/>
                  </a:cubicBezTo>
                  <a:cubicBezTo>
                    <a:pt x="1111" y="10"/>
                    <a:pt x="1096" y="10"/>
                    <a:pt x="107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3"/>
            <p:cNvSpPr/>
            <p:nvPr/>
          </p:nvSpPr>
          <p:spPr>
            <a:xfrm flipH="1">
              <a:off x="-745946" y="3643514"/>
              <a:ext cx="53397" cy="76378"/>
            </a:xfrm>
            <a:custGeom>
              <a:avLst/>
              <a:gdLst/>
              <a:ahLst/>
              <a:cxnLst/>
              <a:rect l="l" t="t" r="r" b="b"/>
              <a:pathLst>
                <a:path w="676" h="967" extrusionOk="0">
                  <a:moveTo>
                    <a:pt x="310" y="1"/>
                  </a:moveTo>
                  <a:cubicBezTo>
                    <a:pt x="195" y="1"/>
                    <a:pt x="97" y="19"/>
                    <a:pt x="0" y="42"/>
                  </a:cubicBezTo>
                  <a:cubicBezTo>
                    <a:pt x="61" y="273"/>
                    <a:pt x="195" y="657"/>
                    <a:pt x="578" y="966"/>
                  </a:cubicBezTo>
                  <a:cubicBezTo>
                    <a:pt x="597" y="888"/>
                    <a:pt x="638" y="809"/>
                    <a:pt x="675" y="754"/>
                  </a:cubicBezTo>
                  <a:cubicBezTo>
                    <a:pt x="638" y="735"/>
                    <a:pt x="620" y="712"/>
                    <a:pt x="578" y="694"/>
                  </a:cubicBezTo>
                  <a:cubicBezTo>
                    <a:pt x="560" y="675"/>
                    <a:pt x="541" y="638"/>
                    <a:pt x="504" y="620"/>
                  </a:cubicBezTo>
                  <a:cubicBezTo>
                    <a:pt x="481" y="597"/>
                    <a:pt x="463" y="560"/>
                    <a:pt x="444" y="541"/>
                  </a:cubicBezTo>
                  <a:cubicBezTo>
                    <a:pt x="426" y="504"/>
                    <a:pt x="389" y="481"/>
                    <a:pt x="389" y="463"/>
                  </a:cubicBezTo>
                  <a:cubicBezTo>
                    <a:pt x="365" y="426"/>
                    <a:pt x="365" y="389"/>
                    <a:pt x="347" y="347"/>
                  </a:cubicBezTo>
                  <a:cubicBezTo>
                    <a:pt x="329" y="329"/>
                    <a:pt x="329" y="292"/>
                    <a:pt x="329" y="250"/>
                  </a:cubicBezTo>
                  <a:cubicBezTo>
                    <a:pt x="310" y="213"/>
                    <a:pt x="292" y="195"/>
                    <a:pt x="292" y="158"/>
                  </a:cubicBezTo>
                  <a:cubicBezTo>
                    <a:pt x="292" y="116"/>
                    <a:pt x="310" y="79"/>
                    <a:pt x="310" y="61"/>
                  </a:cubicBezTo>
                  <a:lnTo>
                    <a:pt x="31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3"/>
            <p:cNvSpPr/>
            <p:nvPr/>
          </p:nvSpPr>
          <p:spPr>
            <a:xfrm flipH="1">
              <a:off x="-910166" y="3580879"/>
              <a:ext cx="97553" cy="80960"/>
            </a:xfrm>
            <a:custGeom>
              <a:avLst/>
              <a:gdLst/>
              <a:ahLst/>
              <a:cxnLst/>
              <a:rect l="l" t="t" r="r" b="b"/>
              <a:pathLst>
                <a:path w="1235" h="1025" extrusionOk="0">
                  <a:moveTo>
                    <a:pt x="459" y="1"/>
                  </a:moveTo>
                  <a:cubicBezTo>
                    <a:pt x="318" y="1"/>
                    <a:pt x="187" y="77"/>
                    <a:pt x="116" y="198"/>
                  </a:cubicBezTo>
                  <a:cubicBezTo>
                    <a:pt x="1" y="410"/>
                    <a:pt x="79" y="720"/>
                    <a:pt x="292" y="872"/>
                  </a:cubicBezTo>
                  <a:cubicBezTo>
                    <a:pt x="426" y="969"/>
                    <a:pt x="638" y="1025"/>
                    <a:pt x="832" y="1025"/>
                  </a:cubicBezTo>
                  <a:cubicBezTo>
                    <a:pt x="985" y="1025"/>
                    <a:pt x="1100" y="988"/>
                    <a:pt x="1137" y="909"/>
                  </a:cubicBezTo>
                  <a:cubicBezTo>
                    <a:pt x="1234" y="757"/>
                    <a:pt x="966" y="234"/>
                    <a:pt x="735" y="82"/>
                  </a:cubicBezTo>
                  <a:cubicBezTo>
                    <a:pt x="657" y="45"/>
                    <a:pt x="578" y="3"/>
                    <a:pt x="504" y="3"/>
                  </a:cubicBezTo>
                  <a:cubicBezTo>
                    <a:pt x="489" y="2"/>
                    <a:pt x="474" y="1"/>
                    <a:pt x="459"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3"/>
            <p:cNvSpPr/>
            <p:nvPr/>
          </p:nvSpPr>
          <p:spPr>
            <a:xfrm flipH="1">
              <a:off x="-764195" y="3603469"/>
              <a:ext cx="250872" cy="161050"/>
            </a:xfrm>
            <a:custGeom>
              <a:avLst/>
              <a:gdLst/>
              <a:ahLst/>
              <a:cxnLst/>
              <a:rect l="l" t="t" r="r" b="b"/>
              <a:pathLst>
                <a:path w="3176" h="2039" extrusionOk="0">
                  <a:moveTo>
                    <a:pt x="2704" y="0"/>
                  </a:moveTo>
                  <a:cubicBezTo>
                    <a:pt x="2277" y="0"/>
                    <a:pt x="1257" y="91"/>
                    <a:pt x="440" y="873"/>
                  </a:cubicBezTo>
                  <a:cubicBezTo>
                    <a:pt x="1" y="1316"/>
                    <a:pt x="19" y="1510"/>
                    <a:pt x="93" y="1663"/>
                  </a:cubicBezTo>
                  <a:cubicBezTo>
                    <a:pt x="151" y="1805"/>
                    <a:pt x="300" y="1895"/>
                    <a:pt x="473" y="1895"/>
                  </a:cubicBezTo>
                  <a:cubicBezTo>
                    <a:pt x="537" y="1895"/>
                    <a:pt x="604" y="1883"/>
                    <a:pt x="671" y="1857"/>
                  </a:cubicBezTo>
                  <a:cubicBezTo>
                    <a:pt x="772" y="1988"/>
                    <a:pt x="931" y="2039"/>
                    <a:pt x="1106" y="2039"/>
                  </a:cubicBezTo>
                  <a:cubicBezTo>
                    <a:pt x="1367" y="2039"/>
                    <a:pt x="1663" y="1924"/>
                    <a:pt x="1849" y="1797"/>
                  </a:cubicBezTo>
                  <a:cubicBezTo>
                    <a:pt x="1983" y="1704"/>
                    <a:pt x="2172" y="1510"/>
                    <a:pt x="2385" y="1298"/>
                  </a:cubicBezTo>
                  <a:cubicBezTo>
                    <a:pt x="2482" y="1201"/>
                    <a:pt x="2579" y="1085"/>
                    <a:pt x="2658" y="988"/>
                  </a:cubicBezTo>
                  <a:cubicBezTo>
                    <a:pt x="2713" y="933"/>
                    <a:pt x="2750" y="873"/>
                    <a:pt x="2810" y="817"/>
                  </a:cubicBezTo>
                  <a:cubicBezTo>
                    <a:pt x="2847" y="780"/>
                    <a:pt x="2889" y="720"/>
                    <a:pt x="2907" y="683"/>
                  </a:cubicBezTo>
                  <a:cubicBezTo>
                    <a:pt x="3060" y="508"/>
                    <a:pt x="3175" y="355"/>
                    <a:pt x="3175" y="355"/>
                  </a:cubicBezTo>
                  <a:cubicBezTo>
                    <a:pt x="3175" y="355"/>
                    <a:pt x="3023" y="318"/>
                    <a:pt x="2944" y="240"/>
                  </a:cubicBezTo>
                  <a:cubicBezTo>
                    <a:pt x="2889" y="180"/>
                    <a:pt x="2866" y="106"/>
                    <a:pt x="2907" y="9"/>
                  </a:cubicBezTo>
                  <a:cubicBezTo>
                    <a:pt x="2907" y="9"/>
                    <a:pt x="2832" y="0"/>
                    <a:pt x="27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3"/>
            <p:cNvSpPr/>
            <p:nvPr/>
          </p:nvSpPr>
          <p:spPr>
            <a:xfrm flipH="1">
              <a:off x="-745948" y="3603469"/>
              <a:ext cx="232626" cy="149677"/>
            </a:xfrm>
            <a:custGeom>
              <a:avLst/>
              <a:gdLst/>
              <a:ahLst/>
              <a:cxnLst/>
              <a:rect l="l" t="t" r="r" b="b"/>
              <a:pathLst>
                <a:path w="2945" h="1895" extrusionOk="0">
                  <a:moveTo>
                    <a:pt x="2704" y="0"/>
                  </a:moveTo>
                  <a:cubicBezTo>
                    <a:pt x="2277" y="0"/>
                    <a:pt x="1257" y="91"/>
                    <a:pt x="440" y="873"/>
                  </a:cubicBezTo>
                  <a:cubicBezTo>
                    <a:pt x="1" y="1316"/>
                    <a:pt x="19" y="1510"/>
                    <a:pt x="93" y="1663"/>
                  </a:cubicBezTo>
                  <a:cubicBezTo>
                    <a:pt x="151" y="1805"/>
                    <a:pt x="300" y="1895"/>
                    <a:pt x="473" y="1895"/>
                  </a:cubicBezTo>
                  <a:cubicBezTo>
                    <a:pt x="537" y="1895"/>
                    <a:pt x="604" y="1883"/>
                    <a:pt x="671" y="1857"/>
                  </a:cubicBezTo>
                  <a:cubicBezTo>
                    <a:pt x="671" y="1857"/>
                    <a:pt x="1941" y="1413"/>
                    <a:pt x="2944" y="240"/>
                  </a:cubicBezTo>
                  <a:cubicBezTo>
                    <a:pt x="2889" y="180"/>
                    <a:pt x="2866" y="106"/>
                    <a:pt x="2907" y="9"/>
                  </a:cubicBezTo>
                  <a:cubicBezTo>
                    <a:pt x="2907" y="9"/>
                    <a:pt x="2832" y="0"/>
                    <a:pt x="2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3"/>
            <p:cNvSpPr/>
            <p:nvPr/>
          </p:nvSpPr>
          <p:spPr>
            <a:xfrm flipH="1">
              <a:off x="-844841" y="3522825"/>
              <a:ext cx="12164" cy="67453"/>
            </a:xfrm>
            <a:custGeom>
              <a:avLst/>
              <a:gdLst/>
              <a:ahLst/>
              <a:cxnLst/>
              <a:rect l="l" t="t" r="r" b="b"/>
              <a:pathLst>
                <a:path w="154" h="854" extrusionOk="0">
                  <a:moveTo>
                    <a:pt x="40" y="1"/>
                  </a:moveTo>
                  <a:cubicBezTo>
                    <a:pt x="27" y="1"/>
                    <a:pt x="14" y="14"/>
                    <a:pt x="1" y="27"/>
                  </a:cubicBezTo>
                  <a:cubicBezTo>
                    <a:pt x="1" y="45"/>
                    <a:pt x="1" y="68"/>
                    <a:pt x="19" y="87"/>
                  </a:cubicBezTo>
                  <a:cubicBezTo>
                    <a:pt x="38" y="87"/>
                    <a:pt x="56" y="87"/>
                    <a:pt x="56" y="105"/>
                  </a:cubicBezTo>
                  <a:lnTo>
                    <a:pt x="67" y="105"/>
                  </a:lnTo>
                  <a:cubicBezTo>
                    <a:pt x="56" y="136"/>
                    <a:pt x="53" y="168"/>
                    <a:pt x="38" y="202"/>
                  </a:cubicBezTo>
                  <a:cubicBezTo>
                    <a:pt x="38" y="258"/>
                    <a:pt x="19" y="300"/>
                    <a:pt x="19" y="336"/>
                  </a:cubicBezTo>
                  <a:cubicBezTo>
                    <a:pt x="1" y="373"/>
                    <a:pt x="1" y="415"/>
                    <a:pt x="1" y="452"/>
                  </a:cubicBezTo>
                  <a:lnTo>
                    <a:pt x="1" y="567"/>
                  </a:lnTo>
                  <a:lnTo>
                    <a:pt x="1" y="586"/>
                  </a:lnTo>
                  <a:cubicBezTo>
                    <a:pt x="19" y="623"/>
                    <a:pt x="38" y="683"/>
                    <a:pt x="56" y="720"/>
                  </a:cubicBezTo>
                  <a:cubicBezTo>
                    <a:pt x="75" y="780"/>
                    <a:pt x="116" y="817"/>
                    <a:pt x="153" y="854"/>
                  </a:cubicBezTo>
                  <a:lnTo>
                    <a:pt x="153" y="835"/>
                  </a:lnTo>
                  <a:cubicBezTo>
                    <a:pt x="135" y="799"/>
                    <a:pt x="93" y="762"/>
                    <a:pt x="75" y="720"/>
                  </a:cubicBezTo>
                  <a:cubicBezTo>
                    <a:pt x="57" y="668"/>
                    <a:pt x="40" y="628"/>
                    <a:pt x="22" y="576"/>
                  </a:cubicBezTo>
                  <a:lnTo>
                    <a:pt x="22" y="576"/>
                  </a:lnTo>
                  <a:cubicBezTo>
                    <a:pt x="38" y="526"/>
                    <a:pt x="38" y="487"/>
                    <a:pt x="38" y="452"/>
                  </a:cubicBezTo>
                  <a:cubicBezTo>
                    <a:pt x="56" y="415"/>
                    <a:pt x="56" y="373"/>
                    <a:pt x="75" y="336"/>
                  </a:cubicBezTo>
                  <a:cubicBezTo>
                    <a:pt x="75" y="300"/>
                    <a:pt x="93" y="258"/>
                    <a:pt x="93" y="239"/>
                  </a:cubicBezTo>
                  <a:cubicBezTo>
                    <a:pt x="116" y="202"/>
                    <a:pt x="135" y="161"/>
                    <a:pt x="153" y="124"/>
                  </a:cubicBezTo>
                  <a:lnTo>
                    <a:pt x="153" y="87"/>
                  </a:lnTo>
                  <a:lnTo>
                    <a:pt x="135" y="68"/>
                  </a:lnTo>
                  <a:cubicBezTo>
                    <a:pt x="135" y="45"/>
                    <a:pt x="116" y="45"/>
                    <a:pt x="116" y="45"/>
                  </a:cubicBezTo>
                  <a:cubicBezTo>
                    <a:pt x="93" y="27"/>
                    <a:pt x="75"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3"/>
            <p:cNvSpPr/>
            <p:nvPr/>
          </p:nvSpPr>
          <p:spPr>
            <a:xfrm flipH="1">
              <a:off x="-838601" y="3657732"/>
              <a:ext cx="51501" cy="26302"/>
            </a:xfrm>
            <a:custGeom>
              <a:avLst/>
              <a:gdLst/>
              <a:ahLst/>
              <a:cxnLst/>
              <a:rect l="l" t="t" r="r" b="b"/>
              <a:pathLst>
                <a:path w="652" h="333" extrusionOk="0">
                  <a:moveTo>
                    <a:pt x="75" y="1"/>
                  </a:moveTo>
                  <a:cubicBezTo>
                    <a:pt x="60" y="1"/>
                    <a:pt x="46" y="5"/>
                    <a:pt x="37" y="15"/>
                  </a:cubicBezTo>
                  <a:cubicBezTo>
                    <a:pt x="19" y="33"/>
                    <a:pt x="0" y="70"/>
                    <a:pt x="37" y="93"/>
                  </a:cubicBezTo>
                  <a:lnTo>
                    <a:pt x="37" y="112"/>
                  </a:lnTo>
                  <a:lnTo>
                    <a:pt x="56" y="130"/>
                  </a:lnTo>
                  <a:cubicBezTo>
                    <a:pt x="74" y="130"/>
                    <a:pt x="74" y="149"/>
                    <a:pt x="93" y="149"/>
                  </a:cubicBezTo>
                  <a:cubicBezTo>
                    <a:pt x="116" y="167"/>
                    <a:pt x="134" y="186"/>
                    <a:pt x="153" y="209"/>
                  </a:cubicBezTo>
                  <a:cubicBezTo>
                    <a:pt x="208" y="227"/>
                    <a:pt x="250" y="264"/>
                    <a:pt x="305" y="283"/>
                  </a:cubicBezTo>
                  <a:cubicBezTo>
                    <a:pt x="365" y="301"/>
                    <a:pt x="402" y="324"/>
                    <a:pt x="462" y="324"/>
                  </a:cubicBezTo>
                  <a:cubicBezTo>
                    <a:pt x="481" y="330"/>
                    <a:pt x="500" y="332"/>
                    <a:pt x="519" y="332"/>
                  </a:cubicBezTo>
                  <a:cubicBezTo>
                    <a:pt x="557" y="332"/>
                    <a:pt x="596" y="324"/>
                    <a:pt x="633" y="324"/>
                  </a:cubicBezTo>
                  <a:cubicBezTo>
                    <a:pt x="652" y="324"/>
                    <a:pt x="652" y="301"/>
                    <a:pt x="652" y="283"/>
                  </a:cubicBezTo>
                  <a:cubicBezTo>
                    <a:pt x="652" y="264"/>
                    <a:pt x="633" y="264"/>
                    <a:pt x="615" y="264"/>
                  </a:cubicBezTo>
                  <a:lnTo>
                    <a:pt x="481" y="264"/>
                  </a:lnTo>
                  <a:cubicBezTo>
                    <a:pt x="421" y="246"/>
                    <a:pt x="384" y="227"/>
                    <a:pt x="347" y="209"/>
                  </a:cubicBezTo>
                  <a:cubicBezTo>
                    <a:pt x="287" y="186"/>
                    <a:pt x="250" y="149"/>
                    <a:pt x="208" y="130"/>
                  </a:cubicBezTo>
                  <a:cubicBezTo>
                    <a:pt x="190" y="112"/>
                    <a:pt x="171" y="93"/>
                    <a:pt x="171" y="70"/>
                  </a:cubicBezTo>
                  <a:cubicBezTo>
                    <a:pt x="153" y="70"/>
                    <a:pt x="153" y="52"/>
                    <a:pt x="134" y="52"/>
                  </a:cubicBezTo>
                  <a:lnTo>
                    <a:pt x="134" y="33"/>
                  </a:lnTo>
                  <a:lnTo>
                    <a:pt x="116" y="15"/>
                  </a:lnTo>
                  <a:cubicBezTo>
                    <a:pt x="104" y="5"/>
                    <a:pt x="89" y="1"/>
                    <a:pt x="75"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3"/>
            <p:cNvSpPr/>
            <p:nvPr/>
          </p:nvSpPr>
          <p:spPr>
            <a:xfrm flipH="1">
              <a:off x="-732439" y="3786557"/>
              <a:ext cx="25988" cy="45732"/>
            </a:xfrm>
            <a:custGeom>
              <a:avLst/>
              <a:gdLst/>
              <a:ahLst/>
              <a:cxnLst/>
              <a:rect l="l" t="t" r="r" b="b"/>
              <a:pathLst>
                <a:path w="329" h="579" extrusionOk="0">
                  <a:moveTo>
                    <a:pt x="37" y="1"/>
                  </a:moveTo>
                  <a:cubicBezTo>
                    <a:pt x="0" y="19"/>
                    <a:pt x="0" y="38"/>
                    <a:pt x="0" y="56"/>
                  </a:cubicBezTo>
                  <a:cubicBezTo>
                    <a:pt x="19" y="98"/>
                    <a:pt x="37" y="153"/>
                    <a:pt x="37" y="195"/>
                  </a:cubicBezTo>
                  <a:cubicBezTo>
                    <a:pt x="55" y="232"/>
                    <a:pt x="74" y="269"/>
                    <a:pt x="97" y="329"/>
                  </a:cubicBezTo>
                  <a:cubicBezTo>
                    <a:pt x="116" y="366"/>
                    <a:pt x="134" y="403"/>
                    <a:pt x="153" y="444"/>
                  </a:cubicBezTo>
                  <a:cubicBezTo>
                    <a:pt x="171" y="463"/>
                    <a:pt x="171" y="481"/>
                    <a:pt x="189" y="500"/>
                  </a:cubicBezTo>
                  <a:cubicBezTo>
                    <a:pt x="213" y="518"/>
                    <a:pt x="231" y="541"/>
                    <a:pt x="250" y="560"/>
                  </a:cubicBezTo>
                  <a:cubicBezTo>
                    <a:pt x="250" y="578"/>
                    <a:pt x="268" y="578"/>
                    <a:pt x="287" y="578"/>
                  </a:cubicBezTo>
                  <a:cubicBezTo>
                    <a:pt x="305" y="578"/>
                    <a:pt x="328" y="560"/>
                    <a:pt x="328" y="518"/>
                  </a:cubicBezTo>
                  <a:cubicBezTo>
                    <a:pt x="328" y="500"/>
                    <a:pt x="305" y="481"/>
                    <a:pt x="305" y="463"/>
                  </a:cubicBezTo>
                  <a:cubicBezTo>
                    <a:pt x="305" y="426"/>
                    <a:pt x="287" y="403"/>
                    <a:pt x="287" y="384"/>
                  </a:cubicBezTo>
                  <a:cubicBezTo>
                    <a:pt x="268" y="347"/>
                    <a:pt x="250" y="310"/>
                    <a:pt x="213" y="269"/>
                  </a:cubicBezTo>
                  <a:cubicBezTo>
                    <a:pt x="189" y="213"/>
                    <a:pt x="171" y="172"/>
                    <a:pt x="153" y="135"/>
                  </a:cubicBezTo>
                  <a:cubicBezTo>
                    <a:pt x="134" y="98"/>
                    <a:pt x="97" y="56"/>
                    <a:pt x="74" y="19"/>
                  </a:cubicBezTo>
                  <a:cubicBezTo>
                    <a:pt x="55" y="1"/>
                    <a:pt x="37" y="1"/>
                    <a:pt x="37"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3"/>
            <p:cNvSpPr/>
            <p:nvPr/>
          </p:nvSpPr>
          <p:spPr>
            <a:xfrm flipH="1">
              <a:off x="-733861" y="3827472"/>
              <a:ext cx="7741" cy="10979"/>
            </a:xfrm>
            <a:custGeom>
              <a:avLst/>
              <a:gdLst/>
              <a:ahLst/>
              <a:cxnLst/>
              <a:rect l="l" t="t" r="r" b="b"/>
              <a:pathLst>
                <a:path w="98" h="139" extrusionOk="0">
                  <a:moveTo>
                    <a:pt x="19" y="0"/>
                  </a:moveTo>
                  <a:lnTo>
                    <a:pt x="19" y="23"/>
                  </a:lnTo>
                  <a:cubicBezTo>
                    <a:pt x="19" y="42"/>
                    <a:pt x="1" y="60"/>
                    <a:pt x="1" y="79"/>
                  </a:cubicBezTo>
                  <a:lnTo>
                    <a:pt x="1" y="139"/>
                  </a:lnTo>
                  <a:cubicBezTo>
                    <a:pt x="19" y="116"/>
                    <a:pt x="19" y="97"/>
                    <a:pt x="19" y="79"/>
                  </a:cubicBezTo>
                  <a:cubicBezTo>
                    <a:pt x="28" y="70"/>
                    <a:pt x="33" y="60"/>
                    <a:pt x="35" y="51"/>
                  </a:cubicBezTo>
                  <a:lnTo>
                    <a:pt x="35" y="51"/>
                  </a:lnTo>
                  <a:cubicBezTo>
                    <a:pt x="37" y="53"/>
                    <a:pt x="38" y="56"/>
                    <a:pt x="38" y="60"/>
                  </a:cubicBezTo>
                  <a:lnTo>
                    <a:pt x="56" y="79"/>
                  </a:lnTo>
                  <a:cubicBezTo>
                    <a:pt x="56" y="97"/>
                    <a:pt x="79" y="97"/>
                    <a:pt x="79" y="116"/>
                  </a:cubicBezTo>
                  <a:cubicBezTo>
                    <a:pt x="79" y="116"/>
                    <a:pt x="98" y="116"/>
                    <a:pt x="98" y="139"/>
                  </a:cubicBezTo>
                  <a:lnTo>
                    <a:pt x="98" y="97"/>
                  </a:lnTo>
                  <a:cubicBezTo>
                    <a:pt x="79" y="97"/>
                    <a:pt x="79" y="79"/>
                    <a:pt x="79" y="79"/>
                  </a:cubicBezTo>
                  <a:cubicBezTo>
                    <a:pt x="79" y="60"/>
                    <a:pt x="56" y="60"/>
                    <a:pt x="56" y="42"/>
                  </a:cubicBezTo>
                  <a:lnTo>
                    <a:pt x="38" y="23"/>
                  </a:lnTo>
                  <a:lnTo>
                    <a:pt x="19"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3"/>
            <p:cNvSpPr/>
            <p:nvPr/>
          </p:nvSpPr>
          <p:spPr>
            <a:xfrm flipH="1">
              <a:off x="-790101" y="3669422"/>
              <a:ext cx="44234" cy="45732"/>
            </a:xfrm>
            <a:custGeom>
              <a:avLst/>
              <a:gdLst/>
              <a:ahLst/>
              <a:cxnLst/>
              <a:rect l="l" t="t" r="r" b="b"/>
              <a:pathLst>
                <a:path w="560" h="579" extrusionOk="0">
                  <a:moveTo>
                    <a:pt x="37" y="1"/>
                  </a:moveTo>
                  <a:cubicBezTo>
                    <a:pt x="19" y="19"/>
                    <a:pt x="0" y="38"/>
                    <a:pt x="0" y="79"/>
                  </a:cubicBezTo>
                  <a:lnTo>
                    <a:pt x="19" y="98"/>
                  </a:lnTo>
                  <a:lnTo>
                    <a:pt x="19" y="116"/>
                  </a:lnTo>
                  <a:cubicBezTo>
                    <a:pt x="37" y="135"/>
                    <a:pt x="37" y="153"/>
                    <a:pt x="37" y="153"/>
                  </a:cubicBezTo>
                  <a:cubicBezTo>
                    <a:pt x="60" y="195"/>
                    <a:pt x="79" y="213"/>
                    <a:pt x="97" y="250"/>
                  </a:cubicBezTo>
                  <a:cubicBezTo>
                    <a:pt x="116" y="292"/>
                    <a:pt x="153" y="347"/>
                    <a:pt x="194" y="384"/>
                  </a:cubicBezTo>
                  <a:cubicBezTo>
                    <a:pt x="250" y="444"/>
                    <a:pt x="291" y="481"/>
                    <a:pt x="347" y="500"/>
                  </a:cubicBezTo>
                  <a:cubicBezTo>
                    <a:pt x="407" y="541"/>
                    <a:pt x="462" y="560"/>
                    <a:pt x="522" y="578"/>
                  </a:cubicBezTo>
                  <a:cubicBezTo>
                    <a:pt x="541" y="578"/>
                    <a:pt x="541" y="560"/>
                    <a:pt x="541" y="560"/>
                  </a:cubicBezTo>
                  <a:cubicBezTo>
                    <a:pt x="559" y="541"/>
                    <a:pt x="541" y="523"/>
                    <a:pt x="522" y="523"/>
                  </a:cubicBezTo>
                  <a:cubicBezTo>
                    <a:pt x="481" y="500"/>
                    <a:pt x="425" y="481"/>
                    <a:pt x="384" y="444"/>
                  </a:cubicBezTo>
                  <a:cubicBezTo>
                    <a:pt x="328" y="426"/>
                    <a:pt x="291" y="384"/>
                    <a:pt x="268" y="329"/>
                  </a:cubicBezTo>
                  <a:cubicBezTo>
                    <a:pt x="231" y="292"/>
                    <a:pt x="194" y="250"/>
                    <a:pt x="176" y="195"/>
                  </a:cubicBezTo>
                  <a:cubicBezTo>
                    <a:pt x="153" y="176"/>
                    <a:pt x="153" y="153"/>
                    <a:pt x="134" y="116"/>
                  </a:cubicBezTo>
                  <a:lnTo>
                    <a:pt x="134" y="79"/>
                  </a:lnTo>
                  <a:lnTo>
                    <a:pt x="116" y="61"/>
                  </a:lnTo>
                  <a:lnTo>
                    <a:pt x="116" y="38"/>
                  </a:lnTo>
                  <a:cubicBezTo>
                    <a:pt x="97" y="1"/>
                    <a:pt x="79" y="1"/>
                    <a:pt x="37"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3"/>
            <p:cNvSpPr/>
            <p:nvPr/>
          </p:nvSpPr>
          <p:spPr>
            <a:xfrm flipH="1">
              <a:off x="-736784" y="3684192"/>
              <a:ext cx="50080" cy="120452"/>
            </a:xfrm>
            <a:custGeom>
              <a:avLst/>
              <a:gdLst/>
              <a:ahLst/>
              <a:cxnLst/>
              <a:rect l="l" t="t" r="r" b="b"/>
              <a:pathLst>
                <a:path w="634" h="1525" extrusionOk="0">
                  <a:moveTo>
                    <a:pt x="578" y="0"/>
                  </a:moveTo>
                  <a:cubicBezTo>
                    <a:pt x="559" y="0"/>
                    <a:pt x="537" y="18"/>
                    <a:pt x="537" y="45"/>
                  </a:cubicBezTo>
                  <a:lnTo>
                    <a:pt x="537" y="63"/>
                  </a:lnTo>
                  <a:lnTo>
                    <a:pt x="518" y="82"/>
                  </a:lnTo>
                  <a:lnTo>
                    <a:pt x="518" y="123"/>
                  </a:lnTo>
                  <a:cubicBezTo>
                    <a:pt x="500" y="142"/>
                    <a:pt x="481" y="160"/>
                    <a:pt x="463" y="197"/>
                  </a:cubicBezTo>
                  <a:cubicBezTo>
                    <a:pt x="421" y="239"/>
                    <a:pt x="384" y="294"/>
                    <a:pt x="347" y="336"/>
                  </a:cubicBezTo>
                  <a:cubicBezTo>
                    <a:pt x="269" y="410"/>
                    <a:pt x="153" y="470"/>
                    <a:pt x="56" y="525"/>
                  </a:cubicBezTo>
                  <a:cubicBezTo>
                    <a:pt x="19" y="544"/>
                    <a:pt x="1" y="585"/>
                    <a:pt x="1" y="604"/>
                  </a:cubicBezTo>
                  <a:lnTo>
                    <a:pt x="1" y="622"/>
                  </a:lnTo>
                  <a:lnTo>
                    <a:pt x="1" y="641"/>
                  </a:lnTo>
                  <a:lnTo>
                    <a:pt x="1" y="682"/>
                  </a:lnTo>
                  <a:cubicBezTo>
                    <a:pt x="1" y="682"/>
                    <a:pt x="19" y="701"/>
                    <a:pt x="19" y="719"/>
                  </a:cubicBezTo>
                  <a:lnTo>
                    <a:pt x="19" y="835"/>
                  </a:lnTo>
                  <a:cubicBezTo>
                    <a:pt x="37" y="890"/>
                    <a:pt x="37" y="969"/>
                    <a:pt x="56" y="1029"/>
                  </a:cubicBezTo>
                  <a:cubicBezTo>
                    <a:pt x="74" y="1103"/>
                    <a:pt x="93" y="1163"/>
                    <a:pt x="116" y="1237"/>
                  </a:cubicBezTo>
                  <a:cubicBezTo>
                    <a:pt x="135" y="1297"/>
                    <a:pt x="153" y="1375"/>
                    <a:pt x="171" y="1431"/>
                  </a:cubicBezTo>
                  <a:lnTo>
                    <a:pt x="190" y="1449"/>
                  </a:lnTo>
                  <a:cubicBezTo>
                    <a:pt x="220" y="1493"/>
                    <a:pt x="267" y="1524"/>
                    <a:pt x="321" y="1524"/>
                  </a:cubicBezTo>
                  <a:cubicBezTo>
                    <a:pt x="341" y="1524"/>
                    <a:pt x="362" y="1520"/>
                    <a:pt x="384" y="1509"/>
                  </a:cubicBezTo>
                  <a:cubicBezTo>
                    <a:pt x="439" y="1468"/>
                    <a:pt x="463" y="1394"/>
                    <a:pt x="439" y="1315"/>
                  </a:cubicBezTo>
                  <a:lnTo>
                    <a:pt x="421" y="1315"/>
                  </a:lnTo>
                  <a:cubicBezTo>
                    <a:pt x="403" y="1260"/>
                    <a:pt x="366" y="1200"/>
                    <a:pt x="347" y="1144"/>
                  </a:cubicBezTo>
                  <a:cubicBezTo>
                    <a:pt x="324" y="1084"/>
                    <a:pt x="305" y="1029"/>
                    <a:pt x="287" y="969"/>
                  </a:cubicBezTo>
                  <a:cubicBezTo>
                    <a:pt x="269" y="913"/>
                    <a:pt x="250" y="853"/>
                    <a:pt x="232" y="798"/>
                  </a:cubicBezTo>
                  <a:cubicBezTo>
                    <a:pt x="232" y="756"/>
                    <a:pt x="208" y="738"/>
                    <a:pt x="208" y="701"/>
                  </a:cubicBezTo>
                  <a:cubicBezTo>
                    <a:pt x="208" y="688"/>
                    <a:pt x="208" y="673"/>
                    <a:pt x="203" y="665"/>
                  </a:cubicBezTo>
                  <a:lnTo>
                    <a:pt x="203" y="665"/>
                  </a:lnTo>
                  <a:cubicBezTo>
                    <a:pt x="297" y="594"/>
                    <a:pt x="380" y="511"/>
                    <a:pt x="463" y="428"/>
                  </a:cubicBezTo>
                  <a:cubicBezTo>
                    <a:pt x="500" y="373"/>
                    <a:pt x="537" y="313"/>
                    <a:pt x="555" y="257"/>
                  </a:cubicBezTo>
                  <a:cubicBezTo>
                    <a:pt x="578" y="220"/>
                    <a:pt x="597" y="197"/>
                    <a:pt x="615" y="160"/>
                  </a:cubicBezTo>
                  <a:lnTo>
                    <a:pt x="615" y="105"/>
                  </a:lnTo>
                  <a:cubicBezTo>
                    <a:pt x="634" y="105"/>
                    <a:pt x="634" y="82"/>
                    <a:pt x="634" y="82"/>
                  </a:cubicBezTo>
                  <a:lnTo>
                    <a:pt x="634" y="63"/>
                  </a:lnTo>
                  <a:lnTo>
                    <a:pt x="634" y="45"/>
                  </a:lnTo>
                  <a:cubicBezTo>
                    <a:pt x="634" y="26"/>
                    <a:pt x="615" y="8"/>
                    <a:pt x="597" y="8"/>
                  </a:cubicBezTo>
                  <a:cubicBezTo>
                    <a:pt x="592" y="3"/>
                    <a:pt x="585" y="0"/>
                    <a:pt x="578"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3"/>
            <p:cNvSpPr/>
            <p:nvPr/>
          </p:nvSpPr>
          <p:spPr>
            <a:xfrm flipH="1">
              <a:off x="-662296" y="3632930"/>
              <a:ext cx="79" cy="79"/>
            </a:xfrm>
            <a:custGeom>
              <a:avLst/>
              <a:gdLst/>
              <a:ahLst/>
              <a:cxnLst/>
              <a:rect l="l" t="t" r="r" b="b"/>
              <a:pathLst>
                <a:path w="1" h="1" extrusionOk="0">
                  <a:moveTo>
                    <a:pt x="1" y="1"/>
                  </a:moveTo>
                  <a:lnTo>
                    <a:pt x="1" y="1"/>
                  </a:lnTo>
                  <a:lnTo>
                    <a:pt x="1" y="1"/>
                  </a:ln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3"/>
            <p:cNvSpPr/>
            <p:nvPr/>
          </p:nvSpPr>
          <p:spPr>
            <a:xfrm flipH="1">
              <a:off x="-668537" y="3809226"/>
              <a:ext cx="89891" cy="38387"/>
            </a:xfrm>
            <a:custGeom>
              <a:avLst/>
              <a:gdLst/>
              <a:ahLst/>
              <a:cxnLst/>
              <a:rect l="l" t="t" r="r" b="b"/>
              <a:pathLst>
                <a:path w="1138" h="486" extrusionOk="0">
                  <a:moveTo>
                    <a:pt x="1" y="0"/>
                  </a:moveTo>
                  <a:lnTo>
                    <a:pt x="1" y="0"/>
                  </a:lnTo>
                  <a:cubicBezTo>
                    <a:pt x="19" y="157"/>
                    <a:pt x="56" y="310"/>
                    <a:pt x="116" y="485"/>
                  </a:cubicBezTo>
                  <a:cubicBezTo>
                    <a:pt x="421" y="425"/>
                    <a:pt x="652" y="370"/>
                    <a:pt x="865" y="273"/>
                  </a:cubicBezTo>
                  <a:cubicBezTo>
                    <a:pt x="962" y="231"/>
                    <a:pt x="1059" y="176"/>
                    <a:pt x="1137" y="139"/>
                  </a:cubicBezTo>
                  <a:lnTo>
                    <a:pt x="1137" y="139"/>
                  </a:lnTo>
                  <a:cubicBezTo>
                    <a:pt x="970" y="181"/>
                    <a:pt x="822" y="198"/>
                    <a:pt x="690" y="198"/>
                  </a:cubicBezTo>
                  <a:cubicBezTo>
                    <a:pt x="349" y="198"/>
                    <a:pt x="124" y="84"/>
                    <a:pt x="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3"/>
            <p:cNvSpPr/>
            <p:nvPr/>
          </p:nvSpPr>
          <p:spPr>
            <a:xfrm flipH="1">
              <a:off x="-802108" y="3743905"/>
              <a:ext cx="39495" cy="49603"/>
            </a:xfrm>
            <a:custGeom>
              <a:avLst/>
              <a:gdLst/>
              <a:ahLst/>
              <a:cxnLst/>
              <a:rect l="l" t="t" r="r" b="b"/>
              <a:pathLst>
                <a:path w="500" h="628" extrusionOk="0">
                  <a:moveTo>
                    <a:pt x="38" y="0"/>
                  </a:moveTo>
                  <a:cubicBezTo>
                    <a:pt x="19" y="0"/>
                    <a:pt x="1" y="19"/>
                    <a:pt x="1" y="60"/>
                  </a:cubicBezTo>
                  <a:lnTo>
                    <a:pt x="1" y="79"/>
                  </a:lnTo>
                  <a:lnTo>
                    <a:pt x="1" y="97"/>
                  </a:lnTo>
                  <a:cubicBezTo>
                    <a:pt x="1" y="116"/>
                    <a:pt x="19" y="134"/>
                    <a:pt x="19" y="157"/>
                  </a:cubicBezTo>
                  <a:cubicBezTo>
                    <a:pt x="19" y="176"/>
                    <a:pt x="38" y="213"/>
                    <a:pt x="38" y="231"/>
                  </a:cubicBezTo>
                  <a:cubicBezTo>
                    <a:pt x="79" y="291"/>
                    <a:pt x="98" y="347"/>
                    <a:pt x="135" y="407"/>
                  </a:cubicBezTo>
                  <a:cubicBezTo>
                    <a:pt x="153" y="425"/>
                    <a:pt x="195" y="444"/>
                    <a:pt x="213" y="462"/>
                  </a:cubicBezTo>
                  <a:cubicBezTo>
                    <a:pt x="232" y="504"/>
                    <a:pt x="250" y="522"/>
                    <a:pt x="269" y="541"/>
                  </a:cubicBezTo>
                  <a:cubicBezTo>
                    <a:pt x="329" y="578"/>
                    <a:pt x="384" y="596"/>
                    <a:pt x="444" y="619"/>
                  </a:cubicBezTo>
                  <a:cubicBezTo>
                    <a:pt x="450" y="626"/>
                    <a:pt x="454" y="628"/>
                    <a:pt x="458" y="628"/>
                  </a:cubicBezTo>
                  <a:cubicBezTo>
                    <a:pt x="465" y="628"/>
                    <a:pt x="469" y="619"/>
                    <a:pt x="481" y="619"/>
                  </a:cubicBezTo>
                  <a:cubicBezTo>
                    <a:pt x="500" y="596"/>
                    <a:pt x="500" y="578"/>
                    <a:pt x="481" y="559"/>
                  </a:cubicBezTo>
                  <a:cubicBezTo>
                    <a:pt x="444" y="522"/>
                    <a:pt x="403" y="481"/>
                    <a:pt x="366" y="425"/>
                  </a:cubicBezTo>
                  <a:cubicBezTo>
                    <a:pt x="347" y="407"/>
                    <a:pt x="347" y="388"/>
                    <a:pt x="329" y="365"/>
                  </a:cubicBezTo>
                  <a:cubicBezTo>
                    <a:pt x="310" y="365"/>
                    <a:pt x="310" y="347"/>
                    <a:pt x="310" y="328"/>
                  </a:cubicBezTo>
                  <a:lnTo>
                    <a:pt x="287" y="328"/>
                  </a:lnTo>
                  <a:lnTo>
                    <a:pt x="269" y="310"/>
                  </a:lnTo>
                  <a:cubicBezTo>
                    <a:pt x="250" y="250"/>
                    <a:pt x="213" y="213"/>
                    <a:pt x="195" y="176"/>
                  </a:cubicBezTo>
                  <a:cubicBezTo>
                    <a:pt x="172" y="134"/>
                    <a:pt x="153" y="116"/>
                    <a:pt x="135" y="97"/>
                  </a:cubicBezTo>
                  <a:lnTo>
                    <a:pt x="116" y="60"/>
                  </a:lnTo>
                  <a:lnTo>
                    <a:pt x="116" y="42"/>
                  </a:lnTo>
                  <a:lnTo>
                    <a:pt x="98" y="19"/>
                  </a:lnTo>
                  <a:cubicBezTo>
                    <a:pt x="79"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3"/>
            <p:cNvSpPr/>
            <p:nvPr/>
          </p:nvSpPr>
          <p:spPr>
            <a:xfrm flipH="1">
              <a:off x="-809769" y="3789480"/>
              <a:ext cx="12085" cy="10663"/>
            </a:xfrm>
            <a:custGeom>
              <a:avLst/>
              <a:gdLst/>
              <a:ahLst/>
              <a:cxnLst/>
              <a:rect l="l" t="t" r="r" b="b"/>
              <a:pathLst>
                <a:path w="153" h="135" extrusionOk="0">
                  <a:moveTo>
                    <a:pt x="0" y="1"/>
                  </a:moveTo>
                  <a:lnTo>
                    <a:pt x="19" y="19"/>
                  </a:lnTo>
                  <a:cubicBezTo>
                    <a:pt x="19" y="42"/>
                    <a:pt x="19" y="42"/>
                    <a:pt x="37" y="61"/>
                  </a:cubicBezTo>
                  <a:lnTo>
                    <a:pt x="56" y="79"/>
                  </a:lnTo>
                  <a:lnTo>
                    <a:pt x="74" y="98"/>
                  </a:lnTo>
                  <a:cubicBezTo>
                    <a:pt x="97" y="116"/>
                    <a:pt x="97" y="116"/>
                    <a:pt x="116" y="135"/>
                  </a:cubicBezTo>
                  <a:cubicBezTo>
                    <a:pt x="116" y="116"/>
                    <a:pt x="97" y="116"/>
                    <a:pt x="97" y="98"/>
                  </a:cubicBezTo>
                  <a:cubicBezTo>
                    <a:pt x="97" y="79"/>
                    <a:pt x="74" y="79"/>
                    <a:pt x="74" y="61"/>
                  </a:cubicBezTo>
                  <a:lnTo>
                    <a:pt x="56" y="42"/>
                  </a:lnTo>
                  <a:cubicBezTo>
                    <a:pt x="46" y="30"/>
                    <a:pt x="41" y="25"/>
                    <a:pt x="39" y="19"/>
                  </a:cubicBezTo>
                  <a:lnTo>
                    <a:pt x="153" y="19"/>
                  </a:lnTo>
                  <a:cubicBezTo>
                    <a:pt x="134" y="19"/>
                    <a:pt x="116" y="19"/>
                    <a:pt x="97"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3"/>
            <p:cNvSpPr/>
            <p:nvPr/>
          </p:nvSpPr>
          <p:spPr>
            <a:xfrm flipH="1">
              <a:off x="-779517" y="3669422"/>
              <a:ext cx="33650" cy="93360"/>
            </a:xfrm>
            <a:custGeom>
              <a:avLst/>
              <a:gdLst/>
              <a:ahLst/>
              <a:cxnLst/>
              <a:rect l="l" t="t" r="r" b="b"/>
              <a:pathLst>
                <a:path w="426" h="1182" extrusionOk="0">
                  <a:moveTo>
                    <a:pt x="60" y="1"/>
                  </a:moveTo>
                  <a:cubicBezTo>
                    <a:pt x="37" y="1"/>
                    <a:pt x="0" y="19"/>
                    <a:pt x="0" y="61"/>
                  </a:cubicBezTo>
                  <a:lnTo>
                    <a:pt x="0" y="98"/>
                  </a:lnTo>
                  <a:lnTo>
                    <a:pt x="0" y="135"/>
                  </a:lnTo>
                  <a:lnTo>
                    <a:pt x="0" y="195"/>
                  </a:lnTo>
                  <a:lnTo>
                    <a:pt x="0" y="329"/>
                  </a:lnTo>
                  <a:cubicBezTo>
                    <a:pt x="0" y="407"/>
                    <a:pt x="19" y="500"/>
                    <a:pt x="37" y="578"/>
                  </a:cubicBezTo>
                  <a:cubicBezTo>
                    <a:pt x="37" y="675"/>
                    <a:pt x="60" y="754"/>
                    <a:pt x="79" y="846"/>
                  </a:cubicBezTo>
                  <a:cubicBezTo>
                    <a:pt x="97" y="888"/>
                    <a:pt x="97" y="925"/>
                    <a:pt x="116" y="962"/>
                  </a:cubicBezTo>
                  <a:cubicBezTo>
                    <a:pt x="134" y="1003"/>
                    <a:pt x="134" y="1059"/>
                    <a:pt x="153" y="1100"/>
                  </a:cubicBezTo>
                  <a:lnTo>
                    <a:pt x="153" y="1119"/>
                  </a:lnTo>
                  <a:cubicBezTo>
                    <a:pt x="184" y="1160"/>
                    <a:pt x="233" y="1181"/>
                    <a:pt x="281" y="1181"/>
                  </a:cubicBezTo>
                  <a:cubicBezTo>
                    <a:pt x="297" y="1181"/>
                    <a:pt x="313" y="1179"/>
                    <a:pt x="328" y="1174"/>
                  </a:cubicBezTo>
                  <a:cubicBezTo>
                    <a:pt x="407" y="1137"/>
                    <a:pt x="425" y="1059"/>
                    <a:pt x="407" y="1003"/>
                  </a:cubicBezTo>
                  <a:cubicBezTo>
                    <a:pt x="384" y="962"/>
                    <a:pt x="365" y="925"/>
                    <a:pt x="347" y="888"/>
                  </a:cubicBezTo>
                  <a:cubicBezTo>
                    <a:pt x="328" y="846"/>
                    <a:pt x="310" y="809"/>
                    <a:pt x="291" y="772"/>
                  </a:cubicBezTo>
                  <a:cubicBezTo>
                    <a:pt x="268" y="694"/>
                    <a:pt x="231" y="615"/>
                    <a:pt x="213" y="541"/>
                  </a:cubicBezTo>
                  <a:cubicBezTo>
                    <a:pt x="194" y="463"/>
                    <a:pt x="176" y="384"/>
                    <a:pt x="153" y="310"/>
                  </a:cubicBezTo>
                  <a:cubicBezTo>
                    <a:pt x="153" y="269"/>
                    <a:pt x="134" y="213"/>
                    <a:pt x="134" y="176"/>
                  </a:cubicBezTo>
                  <a:lnTo>
                    <a:pt x="134" y="116"/>
                  </a:lnTo>
                  <a:cubicBezTo>
                    <a:pt x="116" y="116"/>
                    <a:pt x="116" y="98"/>
                    <a:pt x="116" y="98"/>
                  </a:cubicBezTo>
                  <a:lnTo>
                    <a:pt x="116" y="61"/>
                  </a:lnTo>
                  <a:cubicBezTo>
                    <a:pt x="116" y="19"/>
                    <a:pt x="97" y="1"/>
                    <a:pt x="6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3"/>
            <p:cNvSpPr/>
            <p:nvPr/>
          </p:nvSpPr>
          <p:spPr>
            <a:xfrm flipH="1">
              <a:off x="-878411" y="3713970"/>
              <a:ext cx="48974" cy="30014"/>
            </a:xfrm>
            <a:custGeom>
              <a:avLst/>
              <a:gdLst/>
              <a:ahLst/>
              <a:cxnLst/>
              <a:rect l="l" t="t" r="r" b="b"/>
              <a:pathLst>
                <a:path w="620" h="380" extrusionOk="0">
                  <a:moveTo>
                    <a:pt x="41" y="0"/>
                  </a:moveTo>
                  <a:cubicBezTo>
                    <a:pt x="36" y="0"/>
                    <a:pt x="30" y="5"/>
                    <a:pt x="19" y="14"/>
                  </a:cubicBezTo>
                  <a:cubicBezTo>
                    <a:pt x="0" y="14"/>
                    <a:pt x="0" y="33"/>
                    <a:pt x="0" y="51"/>
                  </a:cubicBezTo>
                  <a:cubicBezTo>
                    <a:pt x="19" y="74"/>
                    <a:pt x="19" y="74"/>
                    <a:pt x="19" y="93"/>
                  </a:cubicBezTo>
                  <a:cubicBezTo>
                    <a:pt x="42" y="111"/>
                    <a:pt x="42" y="111"/>
                    <a:pt x="42" y="130"/>
                  </a:cubicBezTo>
                  <a:cubicBezTo>
                    <a:pt x="60" y="148"/>
                    <a:pt x="79" y="167"/>
                    <a:pt x="97" y="190"/>
                  </a:cubicBezTo>
                  <a:cubicBezTo>
                    <a:pt x="134" y="227"/>
                    <a:pt x="194" y="264"/>
                    <a:pt x="231" y="305"/>
                  </a:cubicBezTo>
                  <a:cubicBezTo>
                    <a:pt x="250" y="305"/>
                    <a:pt x="250" y="324"/>
                    <a:pt x="273" y="324"/>
                  </a:cubicBezTo>
                  <a:cubicBezTo>
                    <a:pt x="291" y="324"/>
                    <a:pt x="291" y="342"/>
                    <a:pt x="310" y="342"/>
                  </a:cubicBezTo>
                  <a:cubicBezTo>
                    <a:pt x="347" y="342"/>
                    <a:pt x="365" y="361"/>
                    <a:pt x="388" y="361"/>
                  </a:cubicBezTo>
                  <a:cubicBezTo>
                    <a:pt x="444" y="379"/>
                    <a:pt x="504" y="379"/>
                    <a:pt x="559" y="379"/>
                  </a:cubicBezTo>
                  <a:cubicBezTo>
                    <a:pt x="578" y="379"/>
                    <a:pt x="596" y="379"/>
                    <a:pt x="596" y="361"/>
                  </a:cubicBezTo>
                  <a:cubicBezTo>
                    <a:pt x="619" y="324"/>
                    <a:pt x="619" y="305"/>
                    <a:pt x="578" y="282"/>
                  </a:cubicBezTo>
                  <a:cubicBezTo>
                    <a:pt x="541" y="264"/>
                    <a:pt x="481" y="245"/>
                    <a:pt x="444" y="227"/>
                  </a:cubicBezTo>
                  <a:cubicBezTo>
                    <a:pt x="425" y="208"/>
                    <a:pt x="407" y="208"/>
                    <a:pt x="388" y="190"/>
                  </a:cubicBezTo>
                  <a:lnTo>
                    <a:pt x="347" y="167"/>
                  </a:lnTo>
                  <a:lnTo>
                    <a:pt x="328" y="167"/>
                  </a:lnTo>
                  <a:lnTo>
                    <a:pt x="310" y="148"/>
                  </a:lnTo>
                  <a:cubicBezTo>
                    <a:pt x="273" y="130"/>
                    <a:pt x="231" y="111"/>
                    <a:pt x="194" y="93"/>
                  </a:cubicBezTo>
                  <a:lnTo>
                    <a:pt x="134" y="51"/>
                  </a:lnTo>
                  <a:lnTo>
                    <a:pt x="97" y="33"/>
                  </a:lnTo>
                  <a:lnTo>
                    <a:pt x="79" y="14"/>
                  </a:lnTo>
                  <a:lnTo>
                    <a:pt x="60" y="14"/>
                  </a:lnTo>
                  <a:cubicBezTo>
                    <a:pt x="51" y="5"/>
                    <a:pt x="46" y="0"/>
                    <a:pt x="4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3"/>
            <p:cNvSpPr/>
            <p:nvPr/>
          </p:nvSpPr>
          <p:spPr>
            <a:xfrm flipH="1">
              <a:off x="-888996" y="3736244"/>
              <a:ext cx="16904" cy="12480"/>
            </a:xfrm>
            <a:custGeom>
              <a:avLst/>
              <a:gdLst/>
              <a:ahLst/>
              <a:cxnLst/>
              <a:rect l="l" t="t" r="r" b="b"/>
              <a:pathLst>
                <a:path w="214" h="158" extrusionOk="0">
                  <a:moveTo>
                    <a:pt x="213" y="0"/>
                  </a:moveTo>
                  <a:cubicBezTo>
                    <a:pt x="195" y="0"/>
                    <a:pt x="195" y="23"/>
                    <a:pt x="172" y="23"/>
                  </a:cubicBezTo>
                  <a:cubicBezTo>
                    <a:pt x="195" y="23"/>
                    <a:pt x="195" y="23"/>
                    <a:pt x="213" y="0"/>
                  </a:cubicBezTo>
                  <a:close/>
                  <a:moveTo>
                    <a:pt x="79" y="23"/>
                  </a:moveTo>
                  <a:cubicBezTo>
                    <a:pt x="56" y="42"/>
                    <a:pt x="38" y="42"/>
                    <a:pt x="19" y="42"/>
                  </a:cubicBezTo>
                  <a:lnTo>
                    <a:pt x="1" y="42"/>
                  </a:lnTo>
                  <a:lnTo>
                    <a:pt x="19" y="60"/>
                  </a:lnTo>
                  <a:cubicBezTo>
                    <a:pt x="38" y="79"/>
                    <a:pt x="38" y="79"/>
                    <a:pt x="56" y="79"/>
                  </a:cubicBezTo>
                  <a:cubicBezTo>
                    <a:pt x="79" y="97"/>
                    <a:pt x="79" y="97"/>
                    <a:pt x="98" y="116"/>
                  </a:cubicBezTo>
                  <a:cubicBezTo>
                    <a:pt x="116" y="139"/>
                    <a:pt x="135" y="139"/>
                    <a:pt x="172" y="157"/>
                  </a:cubicBezTo>
                  <a:cubicBezTo>
                    <a:pt x="153" y="139"/>
                    <a:pt x="116" y="116"/>
                    <a:pt x="98" y="97"/>
                  </a:cubicBezTo>
                  <a:cubicBezTo>
                    <a:pt x="98" y="79"/>
                    <a:pt x="79" y="79"/>
                    <a:pt x="79" y="79"/>
                  </a:cubicBezTo>
                  <a:cubicBezTo>
                    <a:pt x="68" y="70"/>
                    <a:pt x="62" y="65"/>
                    <a:pt x="57" y="60"/>
                  </a:cubicBezTo>
                  <a:lnTo>
                    <a:pt x="79" y="60"/>
                  </a:lnTo>
                  <a:cubicBezTo>
                    <a:pt x="98" y="60"/>
                    <a:pt x="116" y="42"/>
                    <a:pt x="135" y="42"/>
                  </a:cubicBezTo>
                  <a:cubicBezTo>
                    <a:pt x="135" y="42"/>
                    <a:pt x="153" y="42"/>
                    <a:pt x="172" y="2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3"/>
            <p:cNvSpPr/>
            <p:nvPr/>
          </p:nvSpPr>
          <p:spPr>
            <a:xfrm flipH="1">
              <a:off x="-846263" y="3658206"/>
              <a:ext cx="59164" cy="72824"/>
            </a:xfrm>
            <a:custGeom>
              <a:avLst/>
              <a:gdLst/>
              <a:ahLst/>
              <a:cxnLst/>
              <a:rect l="l" t="t" r="r" b="b"/>
              <a:pathLst>
                <a:path w="749" h="922" extrusionOk="0">
                  <a:moveTo>
                    <a:pt x="77" y="1"/>
                  </a:moveTo>
                  <a:cubicBezTo>
                    <a:pt x="68" y="1"/>
                    <a:pt x="61" y="3"/>
                    <a:pt x="56" y="9"/>
                  </a:cubicBezTo>
                  <a:cubicBezTo>
                    <a:pt x="19" y="9"/>
                    <a:pt x="0" y="46"/>
                    <a:pt x="19" y="64"/>
                  </a:cubicBezTo>
                  <a:cubicBezTo>
                    <a:pt x="19" y="87"/>
                    <a:pt x="19" y="87"/>
                    <a:pt x="37" y="106"/>
                  </a:cubicBezTo>
                  <a:lnTo>
                    <a:pt x="37" y="124"/>
                  </a:lnTo>
                  <a:cubicBezTo>
                    <a:pt x="56" y="143"/>
                    <a:pt x="56" y="161"/>
                    <a:pt x="56" y="180"/>
                  </a:cubicBezTo>
                  <a:cubicBezTo>
                    <a:pt x="74" y="221"/>
                    <a:pt x="93" y="258"/>
                    <a:pt x="116" y="295"/>
                  </a:cubicBezTo>
                  <a:cubicBezTo>
                    <a:pt x="153" y="355"/>
                    <a:pt x="190" y="434"/>
                    <a:pt x="231" y="489"/>
                  </a:cubicBezTo>
                  <a:cubicBezTo>
                    <a:pt x="268" y="568"/>
                    <a:pt x="305" y="623"/>
                    <a:pt x="365" y="683"/>
                  </a:cubicBezTo>
                  <a:cubicBezTo>
                    <a:pt x="384" y="720"/>
                    <a:pt x="402" y="757"/>
                    <a:pt x="439" y="780"/>
                  </a:cubicBezTo>
                  <a:cubicBezTo>
                    <a:pt x="462" y="817"/>
                    <a:pt x="481" y="836"/>
                    <a:pt x="518" y="873"/>
                  </a:cubicBezTo>
                  <a:lnTo>
                    <a:pt x="518" y="896"/>
                  </a:lnTo>
                  <a:cubicBezTo>
                    <a:pt x="544" y="912"/>
                    <a:pt x="577" y="921"/>
                    <a:pt x="609" y="921"/>
                  </a:cubicBezTo>
                  <a:cubicBezTo>
                    <a:pt x="649" y="921"/>
                    <a:pt x="688" y="906"/>
                    <a:pt x="712" y="873"/>
                  </a:cubicBezTo>
                  <a:cubicBezTo>
                    <a:pt x="749" y="817"/>
                    <a:pt x="749" y="739"/>
                    <a:pt x="693" y="683"/>
                  </a:cubicBezTo>
                  <a:cubicBezTo>
                    <a:pt x="670" y="665"/>
                    <a:pt x="633" y="642"/>
                    <a:pt x="615" y="623"/>
                  </a:cubicBezTo>
                  <a:cubicBezTo>
                    <a:pt x="578" y="586"/>
                    <a:pt x="555" y="568"/>
                    <a:pt x="536" y="549"/>
                  </a:cubicBezTo>
                  <a:cubicBezTo>
                    <a:pt x="481" y="489"/>
                    <a:pt x="421" y="434"/>
                    <a:pt x="384" y="392"/>
                  </a:cubicBezTo>
                  <a:cubicBezTo>
                    <a:pt x="324" y="337"/>
                    <a:pt x="287" y="277"/>
                    <a:pt x="250" y="221"/>
                  </a:cubicBezTo>
                  <a:cubicBezTo>
                    <a:pt x="231" y="180"/>
                    <a:pt x="208" y="161"/>
                    <a:pt x="190" y="124"/>
                  </a:cubicBezTo>
                  <a:cubicBezTo>
                    <a:pt x="171" y="106"/>
                    <a:pt x="171" y="87"/>
                    <a:pt x="153" y="64"/>
                  </a:cubicBezTo>
                  <a:lnTo>
                    <a:pt x="134" y="46"/>
                  </a:lnTo>
                  <a:lnTo>
                    <a:pt x="134" y="27"/>
                  </a:lnTo>
                  <a:cubicBezTo>
                    <a:pt x="121" y="14"/>
                    <a:pt x="96" y="1"/>
                    <a:pt x="7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3"/>
            <p:cNvSpPr/>
            <p:nvPr/>
          </p:nvSpPr>
          <p:spPr>
            <a:xfrm flipH="1">
              <a:off x="-869249" y="3601415"/>
              <a:ext cx="32149" cy="25907"/>
            </a:xfrm>
            <a:custGeom>
              <a:avLst/>
              <a:gdLst/>
              <a:ahLst/>
              <a:cxnLst/>
              <a:rect l="l" t="t" r="r" b="b"/>
              <a:pathLst>
                <a:path w="407" h="328" extrusionOk="0">
                  <a:moveTo>
                    <a:pt x="122" y="0"/>
                  </a:moveTo>
                  <a:cubicBezTo>
                    <a:pt x="88" y="0"/>
                    <a:pt x="58" y="16"/>
                    <a:pt x="37" y="35"/>
                  </a:cubicBezTo>
                  <a:cubicBezTo>
                    <a:pt x="0" y="90"/>
                    <a:pt x="19" y="187"/>
                    <a:pt x="97" y="247"/>
                  </a:cubicBezTo>
                  <a:cubicBezTo>
                    <a:pt x="153" y="286"/>
                    <a:pt x="235" y="328"/>
                    <a:pt x="293" y="328"/>
                  </a:cubicBezTo>
                  <a:cubicBezTo>
                    <a:pt x="316" y="328"/>
                    <a:pt x="336" y="320"/>
                    <a:pt x="347" y="303"/>
                  </a:cubicBezTo>
                  <a:cubicBezTo>
                    <a:pt x="407" y="247"/>
                    <a:pt x="310" y="113"/>
                    <a:pt x="231" y="53"/>
                  </a:cubicBezTo>
                  <a:cubicBezTo>
                    <a:pt x="193" y="15"/>
                    <a:pt x="155" y="0"/>
                    <a:pt x="12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3"/>
            <p:cNvSpPr/>
            <p:nvPr/>
          </p:nvSpPr>
          <p:spPr>
            <a:xfrm flipH="1">
              <a:off x="-773276" y="3652677"/>
              <a:ext cx="13586" cy="9162"/>
            </a:xfrm>
            <a:custGeom>
              <a:avLst/>
              <a:gdLst/>
              <a:ahLst/>
              <a:cxnLst/>
              <a:rect l="l" t="t" r="r" b="b"/>
              <a:pathLst>
                <a:path w="172" h="116" extrusionOk="0">
                  <a:moveTo>
                    <a:pt x="38" y="0"/>
                  </a:moveTo>
                  <a:cubicBezTo>
                    <a:pt x="19" y="42"/>
                    <a:pt x="1" y="60"/>
                    <a:pt x="1" y="97"/>
                  </a:cubicBezTo>
                  <a:cubicBezTo>
                    <a:pt x="1" y="79"/>
                    <a:pt x="19" y="42"/>
                    <a:pt x="38" y="19"/>
                  </a:cubicBezTo>
                  <a:cubicBezTo>
                    <a:pt x="56" y="42"/>
                    <a:pt x="75" y="79"/>
                    <a:pt x="93" y="116"/>
                  </a:cubicBezTo>
                  <a:lnTo>
                    <a:pt x="116" y="116"/>
                  </a:lnTo>
                  <a:cubicBezTo>
                    <a:pt x="116" y="97"/>
                    <a:pt x="135" y="60"/>
                    <a:pt x="153" y="42"/>
                  </a:cubicBezTo>
                  <a:cubicBezTo>
                    <a:pt x="153" y="60"/>
                    <a:pt x="172" y="97"/>
                    <a:pt x="172" y="116"/>
                  </a:cubicBezTo>
                  <a:cubicBezTo>
                    <a:pt x="172" y="79"/>
                    <a:pt x="153" y="60"/>
                    <a:pt x="153" y="19"/>
                  </a:cubicBezTo>
                  <a:lnTo>
                    <a:pt x="135" y="19"/>
                  </a:lnTo>
                  <a:cubicBezTo>
                    <a:pt x="135" y="60"/>
                    <a:pt x="116" y="79"/>
                    <a:pt x="93" y="97"/>
                  </a:cubicBezTo>
                  <a:cubicBezTo>
                    <a:pt x="75" y="60"/>
                    <a:pt x="56" y="42"/>
                    <a:pt x="38"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3"/>
            <p:cNvSpPr/>
            <p:nvPr/>
          </p:nvSpPr>
          <p:spPr>
            <a:xfrm flipH="1">
              <a:off x="-816010" y="3637828"/>
              <a:ext cx="9242" cy="21089"/>
            </a:xfrm>
            <a:custGeom>
              <a:avLst/>
              <a:gdLst/>
              <a:ahLst/>
              <a:cxnLst/>
              <a:rect l="l" t="t" r="r" b="b"/>
              <a:pathLst>
                <a:path w="117" h="267" extrusionOk="0">
                  <a:moveTo>
                    <a:pt x="75" y="0"/>
                  </a:moveTo>
                  <a:cubicBezTo>
                    <a:pt x="98" y="73"/>
                    <a:pt x="98" y="133"/>
                    <a:pt x="98" y="188"/>
                  </a:cubicBezTo>
                  <a:lnTo>
                    <a:pt x="19" y="188"/>
                  </a:lnTo>
                  <a:lnTo>
                    <a:pt x="56" y="248"/>
                  </a:lnTo>
                  <a:cubicBezTo>
                    <a:pt x="38" y="230"/>
                    <a:pt x="19" y="230"/>
                    <a:pt x="1" y="230"/>
                  </a:cubicBezTo>
                  <a:cubicBezTo>
                    <a:pt x="38" y="248"/>
                    <a:pt x="56" y="248"/>
                    <a:pt x="75" y="267"/>
                  </a:cubicBezTo>
                  <a:lnTo>
                    <a:pt x="98" y="267"/>
                  </a:lnTo>
                  <a:lnTo>
                    <a:pt x="98" y="248"/>
                  </a:lnTo>
                  <a:lnTo>
                    <a:pt x="38" y="207"/>
                  </a:lnTo>
                  <a:lnTo>
                    <a:pt x="116" y="207"/>
                  </a:lnTo>
                  <a:lnTo>
                    <a:pt x="116" y="188"/>
                  </a:lnTo>
                  <a:cubicBezTo>
                    <a:pt x="98" y="133"/>
                    <a:pt x="98" y="73"/>
                    <a:pt x="7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3"/>
            <p:cNvSpPr/>
            <p:nvPr/>
          </p:nvSpPr>
          <p:spPr>
            <a:xfrm flipH="1">
              <a:off x="-788600" y="3684745"/>
              <a:ext cx="10664" cy="15086"/>
            </a:xfrm>
            <a:custGeom>
              <a:avLst/>
              <a:gdLst/>
              <a:ahLst/>
              <a:cxnLst/>
              <a:rect l="l" t="t" r="r" b="b"/>
              <a:pathLst>
                <a:path w="135" h="191" extrusionOk="0">
                  <a:moveTo>
                    <a:pt x="56" y="1"/>
                  </a:moveTo>
                  <a:lnTo>
                    <a:pt x="38" y="19"/>
                  </a:lnTo>
                  <a:cubicBezTo>
                    <a:pt x="38" y="56"/>
                    <a:pt x="19" y="98"/>
                    <a:pt x="1" y="116"/>
                  </a:cubicBezTo>
                  <a:cubicBezTo>
                    <a:pt x="19" y="98"/>
                    <a:pt x="38" y="56"/>
                    <a:pt x="56" y="38"/>
                  </a:cubicBezTo>
                  <a:cubicBezTo>
                    <a:pt x="75" y="98"/>
                    <a:pt x="93" y="135"/>
                    <a:pt x="135" y="190"/>
                  </a:cubicBezTo>
                  <a:cubicBezTo>
                    <a:pt x="116" y="135"/>
                    <a:pt x="75" y="75"/>
                    <a:pt x="56" y="19"/>
                  </a:cubicBezTo>
                  <a:lnTo>
                    <a:pt x="5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3"/>
            <p:cNvSpPr/>
            <p:nvPr/>
          </p:nvSpPr>
          <p:spPr>
            <a:xfrm flipH="1">
              <a:off x="-847763" y="3658838"/>
              <a:ext cx="13586" cy="13506"/>
            </a:xfrm>
            <a:custGeom>
              <a:avLst/>
              <a:gdLst/>
              <a:ahLst/>
              <a:cxnLst/>
              <a:rect l="l" t="t" r="r" b="b"/>
              <a:pathLst>
                <a:path w="172" h="171" extrusionOk="0">
                  <a:moveTo>
                    <a:pt x="116" y="1"/>
                  </a:moveTo>
                  <a:lnTo>
                    <a:pt x="116" y="19"/>
                  </a:lnTo>
                  <a:cubicBezTo>
                    <a:pt x="116" y="19"/>
                    <a:pt x="116" y="19"/>
                    <a:pt x="116" y="19"/>
                  </a:cubicBezTo>
                  <a:lnTo>
                    <a:pt x="116" y="19"/>
                  </a:lnTo>
                  <a:cubicBezTo>
                    <a:pt x="116" y="56"/>
                    <a:pt x="116" y="79"/>
                    <a:pt x="134" y="116"/>
                  </a:cubicBezTo>
                  <a:lnTo>
                    <a:pt x="134" y="116"/>
                  </a:lnTo>
                  <a:cubicBezTo>
                    <a:pt x="134" y="84"/>
                    <a:pt x="131" y="50"/>
                    <a:pt x="116" y="19"/>
                  </a:cubicBezTo>
                  <a:lnTo>
                    <a:pt x="116" y="19"/>
                  </a:lnTo>
                  <a:cubicBezTo>
                    <a:pt x="134" y="38"/>
                    <a:pt x="153" y="38"/>
                    <a:pt x="171" y="56"/>
                  </a:cubicBezTo>
                  <a:cubicBezTo>
                    <a:pt x="153" y="38"/>
                    <a:pt x="134" y="19"/>
                    <a:pt x="116" y="1"/>
                  </a:cubicBezTo>
                  <a:close/>
                  <a:moveTo>
                    <a:pt x="74" y="98"/>
                  </a:moveTo>
                  <a:cubicBezTo>
                    <a:pt x="97" y="116"/>
                    <a:pt x="116" y="135"/>
                    <a:pt x="134" y="135"/>
                  </a:cubicBezTo>
                  <a:cubicBezTo>
                    <a:pt x="134" y="129"/>
                    <a:pt x="134" y="122"/>
                    <a:pt x="134" y="116"/>
                  </a:cubicBezTo>
                  <a:lnTo>
                    <a:pt x="134" y="116"/>
                  </a:lnTo>
                  <a:cubicBezTo>
                    <a:pt x="134" y="116"/>
                    <a:pt x="134" y="116"/>
                    <a:pt x="134" y="116"/>
                  </a:cubicBezTo>
                  <a:cubicBezTo>
                    <a:pt x="134" y="116"/>
                    <a:pt x="134" y="116"/>
                    <a:pt x="134" y="116"/>
                  </a:cubicBezTo>
                  <a:lnTo>
                    <a:pt x="134" y="116"/>
                  </a:lnTo>
                  <a:cubicBezTo>
                    <a:pt x="134" y="116"/>
                    <a:pt x="134" y="116"/>
                    <a:pt x="134" y="116"/>
                  </a:cubicBezTo>
                  <a:lnTo>
                    <a:pt x="134" y="116"/>
                  </a:lnTo>
                  <a:cubicBezTo>
                    <a:pt x="116" y="116"/>
                    <a:pt x="97" y="98"/>
                    <a:pt x="74" y="98"/>
                  </a:cubicBezTo>
                  <a:close/>
                  <a:moveTo>
                    <a:pt x="0" y="38"/>
                  </a:moveTo>
                  <a:lnTo>
                    <a:pt x="0" y="56"/>
                  </a:lnTo>
                  <a:cubicBezTo>
                    <a:pt x="19" y="97"/>
                    <a:pt x="37" y="134"/>
                    <a:pt x="37" y="171"/>
                  </a:cubicBezTo>
                  <a:lnTo>
                    <a:pt x="37" y="171"/>
                  </a:lnTo>
                  <a:cubicBezTo>
                    <a:pt x="37" y="134"/>
                    <a:pt x="19" y="98"/>
                    <a:pt x="19" y="79"/>
                  </a:cubicBezTo>
                  <a:cubicBezTo>
                    <a:pt x="37" y="79"/>
                    <a:pt x="56" y="98"/>
                    <a:pt x="74" y="98"/>
                  </a:cubicBezTo>
                  <a:cubicBezTo>
                    <a:pt x="56" y="79"/>
                    <a:pt x="37" y="56"/>
                    <a:pt x="19" y="56"/>
                  </a:cubicBezTo>
                  <a:lnTo>
                    <a:pt x="0" y="38"/>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3"/>
            <p:cNvSpPr/>
            <p:nvPr/>
          </p:nvSpPr>
          <p:spPr>
            <a:xfrm flipH="1">
              <a:off x="-787179" y="3590199"/>
              <a:ext cx="32228" cy="12559"/>
            </a:xfrm>
            <a:custGeom>
              <a:avLst/>
              <a:gdLst/>
              <a:ahLst/>
              <a:cxnLst/>
              <a:rect l="l" t="t" r="r" b="b"/>
              <a:pathLst>
                <a:path w="408" h="159" extrusionOk="0">
                  <a:moveTo>
                    <a:pt x="38" y="24"/>
                  </a:moveTo>
                  <a:cubicBezTo>
                    <a:pt x="38" y="61"/>
                    <a:pt x="19" y="98"/>
                    <a:pt x="1" y="140"/>
                  </a:cubicBezTo>
                  <a:cubicBezTo>
                    <a:pt x="19" y="98"/>
                    <a:pt x="38" y="80"/>
                    <a:pt x="61" y="43"/>
                  </a:cubicBezTo>
                  <a:cubicBezTo>
                    <a:pt x="79" y="80"/>
                    <a:pt x="116" y="116"/>
                    <a:pt x="153" y="140"/>
                  </a:cubicBezTo>
                  <a:cubicBezTo>
                    <a:pt x="116" y="98"/>
                    <a:pt x="98" y="61"/>
                    <a:pt x="61" y="24"/>
                  </a:cubicBezTo>
                  <a:close/>
                  <a:moveTo>
                    <a:pt x="347" y="98"/>
                  </a:moveTo>
                  <a:cubicBezTo>
                    <a:pt x="329" y="116"/>
                    <a:pt x="310" y="116"/>
                    <a:pt x="292" y="140"/>
                  </a:cubicBezTo>
                  <a:cubicBezTo>
                    <a:pt x="310" y="140"/>
                    <a:pt x="329" y="116"/>
                    <a:pt x="366" y="116"/>
                  </a:cubicBezTo>
                  <a:lnTo>
                    <a:pt x="407" y="158"/>
                  </a:lnTo>
                  <a:lnTo>
                    <a:pt x="407" y="158"/>
                  </a:lnTo>
                  <a:lnTo>
                    <a:pt x="366" y="98"/>
                  </a:lnTo>
                  <a:close/>
                  <a:moveTo>
                    <a:pt x="232" y="1"/>
                  </a:moveTo>
                  <a:cubicBezTo>
                    <a:pt x="213" y="43"/>
                    <a:pt x="176" y="80"/>
                    <a:pt x="153" y="140"/>
                  </a:cubicBezTo>
                  <a:lnTo>
                    <a:pt x="153" y="158"/>
                  </a:lnTo>
                  <a:lnTo>
                    <a:pt x="176" y="140"/>
                  </a:lnTo>
                  <a:cubicBezTo>
                    <a:pt x="195" y="98"/>
                    <a:pt x="213" y="61"/>
                    <a:pt x="232" y="24"/>
                  </a:cubicBezTo>
                  <a:cubicBezTo>
                    <a:pt x="250" y="61"/>
                    <a:pt x="269" y="98"/>
                    <a:pt x="292" y="140"/>
                  </a:cubicBezTo>
                  <a:cubicBezTo>
                    <a:pt x="269" y="98"/>
                    <a:pt x="250" y="43"/>
                    <a:pt x="23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3"/>
            <p:cNvSpPr/>
            <p:nvPr/>
          </p:nvSpPr>
          <p:spPr>
            <a:xfrm flipH="1">
              <a:off x="-791523" y="3620925"/>
              <a:ext cx="15403" cy="16824"/>
            </a:xfrm>
            <a:custGeom>
              <a:avLst/>
              <a:gdLst/>
              <a:ahLst/>
              <a:cxnLst/>
              <a:rect l="l" t="t" r="r" b="b"/>
              <a:pathLst>
                <a:path w="195" h="213" extrusionOk="0">
                  <a:moveTo>
                    <a:pt x="195" y="0"/>
                  </a:moveTo>
                  <a:cubicBezTo>
                    <a:pt x="195" y="19"/>
                    <a:pt x="176" y="55"/>
                    <a:pt x="176" y="74"/>
                  </a:cubicBezTo>
                  <a:lnTo>
                    <a:pt x="176" y="74"/>
                  </a:lnTo>
                  <a:cubicBezTo>
                    <a:pt x="176" y="55"/>
                    <a:pt x="195" y="37"/>
                    <a:pt x="195" y="0"/>
                  </a:cubicBezTo>
                  <a:close/>
                  <a:moveTo>
                    <a:pt x="116" y="37"/>
                  </a:moveTo>
                  <a:lnTo>
                    <a:pt x="139" y="134"/>
                  </a:lnTo>
                  <a:lnTo>
                    <a:pt x="139" y="190"/>
                  </a:lnTo>
                  <a:cubicBezTo>
                    <a:pt x="116" y="190"/>
                    <a:pt x="98" y="171"/>
                    <a:pt x="79" y="153"/>
                  </a:cubicBezTo>
                  <a:cubicBezTo>
                    <a:pt x="61" y="153"/>
                    <a:pt x="42" y="134"/>
                    <a:pt x="1" y="116"/>
                  </a:cubicBezTo>
                  <a:lnTo>
                    <a:pt x="1" y="116"/>
                  </a:lnTo>
                  <a:cubicBezTo>
                    <a:pt x="24" y="134"/>
                    <a:pt x="61" y="153"/>
                    <a:pt x="79" y="171"/>
                  </a:cubicBezTo>
                  <a:cubicBezTo>
                    <a:pt x="98" y="171"/>
                    <a:pt x="116" y="190"/>
                    <a:pt x="158" y="213"/>
                  </a:cubicBezTo>
                  <a:cubicBezTo>
                    <a:pt x="158" y="171"/>
                    <a:pt x="158" y="153"/>
                    <a:pt x="139" y="116"/>
                  </a:cubicBezTo>
                  <a:lnTo>
                    <a:pt x="139" y="56"/>
                  </a:lnTo>
                  <a:cubicBezTo>
                    <a:pt x="139" y="74"/>
                    <a:pt x="158" y="74"/>
                    <a:pt x="176" y="97"/>
                  </a:cubicBezTo>
                  <a:lnTo>
                    <a:pt x="176" y="74"/>
                  </a:lnTo>
                  <a:cubicBezTo>
                    <a:pt x="158" y="56"/>
                    <a:pt x="139" y="56"/>
                    <a:pt x="116" y="37"/>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3"/>
            <p:cNvSpPr/>
            <p:nvPr/>
          </p:nvSpPr>
          <p:spPr>
            <a:xfrm flipH="1">
              <a:off x="-811270" y="3595017"/>
              <a:ext cx="13586" cy="12085"/>
            </a:xfrm>
            <a:custGeom>
              <a:avLst/>
              <a:gdLst/>
              <a:ahLst/>
              <a:cxnLst/>
              <a:rect l="l" t="t" r="r" b="b"/>
              <a:pathLst>
                <a:path w="172" h="153" extrusionOk="0">
                  <a:moveTo>
                    <a:pt x="97" y="0"/>
                  </a:moveTo>
                  <a:cubicBezTo>
                    <a:pt x="55" y="19"/>
                    <a:pt x="37" y="37"/>
                    <a:pt x="19" y="37"/>
                  </a:cubicBezTo>
                  <a:lnTo>
                    <a:pt x="0" y="55"/>
                  </a:lnTo>
                  <a:lnTo>
                    <a:pt x="19" y="55"/>
                  </a:lnTo>
                  <a:cubicBezTo>
                    <a:pt x="37" y="37"/>
                    <a:pt x="55" y="19"/>
                    <a:pt x="97" y="0"/>
                  </a:cubicBezTo>
                  <a:close/>
                  <a:moveTo>
                    <a:pt x="19" y="55"/>
                  </a:moveTo>
                  <a:cubicBezTo>
                    <a:pt x="37" y="55"/>
                    <a:pt x="74" y="79"/>
                    <a:pt x="97" y="79"/>
                  </a:cubicBezTo>
                  <a:cubicBezTo>
                    <a:pt x="97" y="97"/>
                    <a:pt x="74" y="97"/>
                    <a:pt x="74" y="116"/>
                  </a:cubicBezTo>
                  <a:cubicBezTo>
                    <a:pt x="97" y="116"/>
                    <a:pt x="116" y="97"/>
                    <a:pt x="116" y="79"/>
                  </a:cubicBezTo>
                  <a:cubicBezTo>
                    <a:pt x="97" y="55"/>
                    <a:pt x="56" y="55"/>
                    <a:pt x="19" y="55"/>
                  </a:cubicBezTo>
                  <a:close/>
                  <a:moveTo>
                    <a:pt x="74" y="116"/>
                  </a:moveTo>
                  <a:cubicBezTo>
                    <a:pt x="74" y="116"/>
                    <a:pt x="56" y="116"/>
                    <a:pt x="56" y="134"/>
                  </a:cubicBezTo>
                  <a:lnTo>
                    <a:pt x="56" y="153"/>
                  </a:lnTo>
                  <a:lnTo>
                    <a:pt x="74" y="153"/>
                  </a:lnTo>
                  <a:cubicBezTo>
                    <a:pt x="116" y="153"/>
                    <a:pt x="134" y="134"/>
                    <a:pt x="171" y="134"/>
                  </a:cubicBezTo>
                  <a:lnTo>
                    <a:pt x="74" y="134"/>
                  </a:lnTo>
                  <a:lnTo>
                    <a:pt x="74" y="116"/>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1" name="Google Shape;1121;p43"/>
          <p:cNvGrpSpPr/>
          <p:nvPr/>
        </p:nvGrpSpPr>
        <p:grpSpPr>
          <a:xfrm>
            <a:off x="6405353" y="2836979"/>
            <a:ext cx="396862" cy="406137"/>
            <a:chOff x="6405353" y="2836979"/>
            <a:chExt cx="396862" cy="406137"/>
          </a:xfrm>
        </p:grpSpPr>
        <p:sp>
          <p:nvSpPr>
            <p:cNvPr id="1122" name="Google Shape;1122;p43"/>
            <p:cNvSpPr/>
            <p:nvPr/>
          </p:nvSpPr>
          <p:spPr>
            <a:xfrm>
              <a:off x="6561364" y="3023438"/>
              <a:ext cx="154465" cy="219676"/>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3"/>
            <p:cNvSpPr/>
            <p:nvPr/>
          </p:nvSpPr>
          <p:spPr>
            <a:xfrm>
              <a:off x="6571549" y="3051443"/>
              <a:ext cx="126357"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3"/>
            <p:cNvSpPr/>
            <p:nvPr/>
          </p:nvSpPr>
          <p:spPr>
            <a:xfrm>
              <a:off x="6581606" y="3121396"/>
              <a:ext cx="134222"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3"/>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3"/>
            <p:cNvSpPr/>
            <p:nvPr/>
          </p:nvSpPr>
          <p:spPr>
            <a:xfrm>
              <a:off x="6536995" y="2836979"/>
              <a:ext cx="210938" cy="191065"/>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3"/>
            <p:cNvSpPr/>
            <p:nvPr/>
          </p:nvSpPr>
          <p:spPr>
            <a:xfrm>
              <a:off x="6536995" y="2836979"/>
              <a:ext cx="205652" cy="172516"/>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3"/>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3"/>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3"/>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3"/>
            <p:cNvSpPr/>
            <p:nvPr/>
          </p:nvSpPr>
          <p:spPr>
            <a:xfrm>
              <a:off x="6462471" y="2976884"/>
              <a:ext cx="143763" cy="118931"/>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3"/>
            <p:cNvSpPr/>
            <p:nvPr/>
          </p:nvSpPr>
          <p:spPr>
            <a:xfrm>
              <a:off x="6524488" y="2999919"/>
              <a:ext cx="12636" cy="9577"/>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3"/>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3"/>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3"/>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3"/>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3"/>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3"/>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3"/>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3"/>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3"/>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3"/>
            <p:cNvSpPr/>
            <p:nvPr/>
          </p:nvSpPr>
          <p:spPr>
            <a:xfrm>
              <a:off x="6556593" y="2889474"/>
              <a:ext cx="245622" cy="130448"/>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3"/>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3"/>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3"/>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3"/>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3"/>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3"/>
            <p:cNvSpPr/>
            <p:nvPr/>
          </p:nvSpPr>
          <p:spPr>
            <a:xfrm>
              <a:off x="6534030" y="3091208"/>
              <a:ext cx="14957" cy="50918"/>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3"/>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3"/>
            <p:cNvSpPr/>
            <p:nvPr/>
          </p:nvSpPr>
          <p:spPr>
            <a:xfrm>
              <a:off x="6497025" y="3035804"/>
              <a:ext cx="51961" cy="72619"/>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3"/>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3"/>
            <p:cNvSpPr/>
            <p:nvPr/>
          </p:nvSpPr>
          <p:spPr>
            <a:xfrm>
              <a:off x="6561364" y="3109636"/>
              <a:ext cx="20372" cy="53949"/>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3"/>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3"/>
            <p:cNvSpPr/>
            <p:nvPr/>
          </p:nvSpPr>
          <p:spPr>
            <a:xfrm>
              <a:off x="6548857" y="3041866"/>
              <a:ext cx="37649" cy="84985"/>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3"/>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6" name="Google Shape;1156;p43"/>
          <p:cNvGrpSpPr/>
          <p:nvPr/>
        </p:nvGrpSpPr>
        <p:grpSpPr>
          <a:xfrm>
            <a:off x="8225566" y="471679"/>
            <a:ext cx="396861" cy="406137"/>
            <a:chOff x="6405353" y="2836979"/>
            <a:chExt cx="396861" cy="406137"/>
          </a:xfrm>
        </p:grpSpPr>
        <p:sp>
          <p:nvSpPr>
            <p:cNvPr id="1157" name="Google Shape;1157;p43"/>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3"/>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3"/>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3"/>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3"/>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3"/>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3"/>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3"/>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3"/>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3"/>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3"/>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3"/>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3"/>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3"/>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3"/>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3"/>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3"/>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3"/>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3"/>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3"/>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3"/>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3"/>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3"/>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3"/>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3"/>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3"/>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3"/>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3"/>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3"/>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3"/>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3"/>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3"/>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3"/>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3"/>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1" name="Google Shape;1191;p43"/>
          <p:cNvGrpSpPr/>
          <p:nvPr/>
        </p:nvGrpSpPr>
        <p:grpSpPr>
          <a:xfrm flipH="1">
            <a:off x="934813" y="2642788"/>
            <a:ext cx="334792" cy="342617"/>
            <a:chOff x="6405353" y="2836979"/>
            <a:chExt cx="396861" cy="406137"/>
          </a:xfrm>
        </p:grpSpPr>
        <p:sp>
          <p:nvSpPr>
            <p:cNvPr id="1192" name="Google Shape;1192;p43"/>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3"/>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3"/>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3"/>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3"/>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3"/>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3"/>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3"/>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3"/>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3"/>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 name="Google Shape;1226;p43"/>
          <p:cNvGrpSpPr/>
          <p:nvPr/>
        </p:nvGrpSpPr>
        <p:grpSpPr>
          <a:xfrm flipH="1">
            <a:off x="206224" y="1730421"/>
            <a:ext cx="625929" cy="640560"/>
            <a:chOff x="6405353" y="2836979"/>
            <a:chExt cx="396861" cy="406137"/>
          </a:xfrm>
        </p:grpSpPr>
        <p:sp>
          <p:nvSpPr>
            <p:cNvPr id="1227" name="Google Shape;1227;p43"/>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3"/>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3"/>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3"/>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3"/>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3"/>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3"/>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3"/>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3"/>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3"/>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3"/>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3"/>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3"/>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3"/>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3"/>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3"/>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3"/>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3"/>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3"/>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3"/>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3"/>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3"/>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3"/>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3"/>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3"/>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3"/>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3"/>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3"/>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1" name="Google Shape;1261;p43"/>
          <p:cNvGrpSpPr/>
          <p:nvPr/>
        </p:nvGrpSpPr>
        <p:grpSpPr>
          <a:xfrm>
            <a:off x="456390" y="3796581"/>
            <a:ext cx="646513" cy="528756"/>
            <a:chOff x="-1638160" y="4076981"/>
            <a:chExt cx="646513" cy="528756"/>
          </a:xfrm>
        </p:grpSpPr>
        <p:sp>
          <p:nvSpPr>
            <p:cNvPr id="1262" name="Google Shape;1262;p43"/>
            <p:cNvSpPr/>
            <p:nvPr/>
          </p:nvSpPr>
          <p:spPr>
            <a:xfrm>
              <a:off x="-1608434" y="4189450"/>
              <a:ext cx="421186" cy="239092"/>
            </a:xfrm>
            <a:custGeom>
              <a:avLst/>
              <a:gdLst/>
              <a:ahLst/>
              <a:cxnLst/>
              <a:rect l="l" t="t" r="r" b="b"/>
              <a:pathLst>
                <a:path w="3273" h="1858" extrusionOk="0">
                  <a:moveTo>
                    <a:pt x="2416" y="0"/>
                  </a:moveTo>
                  <a:cubicBezTo>
                    <a:pt x="1910" y="0"/>
                    <a:pt x="1173" y="108"/>
                    <a:pt x="500" y="614"/>
                  </a:cubicBezTo>
                  <a:cubicBezTo>
                    <a:pt x="1" y="1003"/>
                    <a:pt x="1" y="1192"/>
                    <a:pt x="56" y="1368"/>
                  </a:cubicBezTo>
                  <a:cubicBezTo>
                    <a:pt x="104" y="1523"/>
                    <a:pt x="262" y="1640"/>
                    <a:pt x="451" y="1640"/>
                  </a:cubicBezTo>
                  <a:cubicBezTo>
                    <a:pt x="498" y="1640"/>
                    <a:pt x="547" y="1633"/>
                    <a:pt x="597" y="1617"/>
                  </a:cubicBezTo>
                  <a:lnTo>
                    <a:pt x="615" y="1617"/>
                  </a:lnTo>
                  <a:cubicBezTo>
                    <a:pt x="718" y="1793"/>
                    <a:pt x="914" y="1858"/>
                    <a:pt x="1127" y="1858"/>
                  </a:cubicBezTo>
                  <a:cubicBezTo>
                    <a:pt x="1355" y="1858"/>
                    <a:pt x="1601" y="1784"/>
                    <a:pt x="1770" y="1696"/>
                  </a:cubicBezTo>
                  <a:cubicBezTo>
                    <a:pt x="2233" y="1465"/>
                    <a:pt x="3272" y="443"/>
                    <a:pt x="3272" y="443"/>
                  </a:cubicBezTo>
                  <a:cubicBezTo>
                    <a:pt x="3272" y="443"/>
                    <a:pt x="3138" y="383"/>
                    <a:pt x="3060" y="291"/>
                  </a:cubicBezTo>
                  <a:cubicBezTo>
                    <a:pt x="3004" y="212"/>
                    <a:pt x="2981" y="134"/>
                    <a:pt x="3041" y="60"/>
                  </a:cubicBezTo>
                  <a:cubicBezTo>
                    <a:pt x="3041" y="60"/>
                    <a:pt x="2792" y="0"/>
                    <a:pt x="24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3"/>
            <p:cNvSpPr/>
            <p:nvPr/>
          </p:nvSpPr>
          <p:spPr>
            <a:xfrm>
              <a:off x="-1098198" y="4095383"/>
              <a:ext cx="29855" cy="89306"/>
            </a:xfrm>
            <a:custGeom>
              <a:avLst/>
              <a:gdLst/>
              <a:ahLst/>
              <a:cxnLst/>
              <a:rect l="l" t="t" r="r" b="b"/>
              <a:pathLst>
                <a:path w="232" h="694" extrusionOk="0">
                  <a:moveTo>
                    <a:pt x="171" y="1"/>
                  </a:moveTo>
                  <a:cubicBezTo>
                    <a:pt x="153" y="1"/>
                    <a:pt x="153" y="1"/>
                    <a:pt x="134" y="19"/>
                  </a:cubicBezTo>
                  <a:cubicBezTo>
                    <a:pt x="134" y="38"/>
                    <a:pt x="134" y="56"/>
                    <a:pt x="153" y="56"/>
                  </a:cubicBezTo>
                  <a:lnTo>
                    <a:pt x="171" y="75"/>
                  </a:lnTo>
                  <a:cubicBezTo>
                    <a:pt x="171" y="98"/>
                    <a:pt x="194" y="116"/>
                    <a:pt x="194" y="116"/>
                  </a:cubicBezTo>
                  <a:cubicBezTo>
                    <a:pt x="153" y="153"/>
                    <a:pt x="116" y="213"/>
                    <a:pt x="79" y="250"/>
                  </a:cubicBezTo>
                  <a:cubicBezTo>
                    <a:pt x="37" y="306"/>
                    <a:pt x="19" y="366"/>
                    <a:pt x="0" y="421"/>
                  </a:cubicBezTo>
                  <a:cubicBezTo>
                    <a:pt x="0" y="481"/>
                    <a:pt x="19" y="518"/>
                    <a:pt x="19" y="560"/>
                  </a:cubicBezTo>
                  <a:cubicBezTo>
                    <a:pt x="37" y="615"/>
                    <a:pt x="56" y="652"/>
                    <a:pt x="56" y="694"/>
                  </a:cubicBezTo>
                  <a:lnTo>
                    <a:pt x="79" y="694"/>
                  </a:lnTo>
                  <a:cubicBezTo>
                    <a:pt x="56" y="652"/>
                    <a:pt x="56" y="597"/>
                    <a:pt x="37" y="560"/>
                  </a:cubicBezTo>
                  <a:lnTo>
                    <a:pt x="37" y="444"/>
                  </a:lnTo>
                  <a:cubicBezTo>
                    <a:pt x="37" y="384"/>
                    <a:pt x="79" y="329"/>
                    <a:pt x="116" y="269"/>
                  </a:cubicBezTo>
                  <a:cubicBezTo>
                    <a:pt x="153" y="232"/>
                    <a:pt x="194" y="172"/>
                    <a:pt x="231" y="135"/>
                  </a:cubicBezTo>
                  <a:lnTo>
                    <a:pt x="231" y="116"/>
                  </a:lnTo>
                  <a:cubicBezTo>
                    <a:pt x="231" y="98"/>
                    <a:pt x="231" y="75"/>
                    <a:pt x="213" y="56"/>
                  </a:cubicBezTo>
                  <a:lnTo>
                    <a:pt x="213" y="38"/>
                  </a:lnTo>
                  <a:lnTo>
                    <a:pt x="194" y="19"/>
                  </a:lnTo>
                  <a:lnTo>
                    <a:pt x="194" y="1"/>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3"/>
            <p:cNvSpPr/>
            <p:nvPr/>
          </p:nvSpPr>
          <p:spPr>
            <a:xfrm>
              <a:off x="-1537014" y="4271421"/>
              <a:ext cx="292630" cy="334317"/>
            </a:xfrm>
            <a:custGeom>
              <a:avLst/>
              <a:gdLst/>
              <a:ahLst/>
              <a:cxnLst/>
              <a:rect l="l" t="t" r="r" b="b"/>
              <a:pathLst>
                <a:path w="2274" h="2598" extrusionOk="0">
                  <a:moveTo>
                    <a:pt x="2006" y="1"/>
                  </a:moveTo>
                  <a:cubicBezTo>
                    <a:pt x="1812" y="1"/>
                    <a:pt x="1641" y="19"/>
                    <a:pt x="1483" y="56"/>
                  </a:cubicBezTo>
                  <a:cubicBezTo>
                    <a:pt x="1368" y="74"/>
                    <a:pt x="1234" y="116"/>
                    <a:pt x="1137" y="153"/>
                  </a:cubicBezTo>
                  <a:cubicBezTo>
                    <a:pt x="1081" y="172"/>
                    <a:pt x="1040" y="190"/>
                    <a:pt x="1003" y="190"/>
                  </a:cubicBezTo>
                  <a:cubicBezTo>
                    <a:pt x="906" y="232"/>
                    <a:pt x="809" y="269"/>
                    <a:pt x="735" y="324"/>
                  </a:cubicBezTo>
                  <a:cubicBezTo>
                    <a:pt x="638" y="384"/>
                    <a:pt x="559" y="440"/>
                    <a:pt x="485" y="500"/>
                  </a:cubicBezTo>
                  <a:cubicBezTo>
                    <a:pt x="425" y="537"/>
                    <a:pt x="388" y="578"/>
                    <a:pt x="370" y="615"/>
                  </a:cubicBezTo>
                  <a:cubicBezTo>
                    <a:pt x="291" y="712"/>
                    <a:pt x="231" y="786"/>
                    <a:pt x="176" y="883"/>
                  </a:cubicBezTo>
                  <a:cubicBezTo>
                    <a:pt x="139" y="980"/>
                    <a:pt x="97" y="1077"/>
                    <a:pt x="60" y="1174"/>
                  </a:cubicBezTo>
                  <a:cubicBezTo>
                    <a:pt x="23" y="1345"/>
                    <a:pt x="0" y="1521"/>
                    <a:pt x="0" y="1692"/>
                  </a:cubicBezTo>
                  <a:cubicBezTo>
                    <a:pt x="0" y="1770"/>
                    <a:pt x="0" y="1826"/>
                    <a:pt x="23" y="1904"/>
                  </a:cubicBezTo>
                  <a:cubicBezTo>
                    <a:pt x="23" y="1964"/>
                    <a:pt x="23" y="2038"/>
                    <a:pt x="42" y="2117"/>
                  </a:cubicBezTo>
                  <a:cubicBezTo>
                    <a:pt x="60" y="2269"/>
                    <a:pt x="97" y="2426"/>
                    <a:pt x="157" y="2597"/>
                  </a:cubicBezTo>
                  <a:cubicBezTo>
                    <a:pt x="462" y="2542"/>
                    <a:pt x="693" y="2482"/>
                    <a:pt x="906" y="2385"/>
                  </a:cubicBezTo>
                  <a:cubicBezTo>
                    <a:pt x="1003" y="2348"/>
                    <a:pt x="1100" y="2288"/>
                    <a:pt x="1178" y="2251"/>
                  </a:cubicBezTo>
                  <a:cubicBezTo>
                    <a:pt x="1271" y="2195"/>
                    <a:pt x="1349" y="2135"/>
                    <a:pt x="1428" y="2057"/>
                  </a:cubicBezTo>
                  <a:cubicBezTo>
                    <a:pt x="1446" y="2038"/>
                    <a:pt x="1465" y="2020"/>
                    <a:pt x="1483" y="2001"/>
                  </a:cubicBezTo>
                  <a:cubicBezTo>
                    <a:pt x="1544" y="1941"/>
                    <a:pt x="1599" y="1867"/>
                    <a:pt x="1659" y="1789"/>
                  </a:cubicBezTo>
                  <a:cubicBezTo>
                    <a:pt x="1678" y="1770"/>
                    <a:pt x="1696" y="1752"/>
                    <a:pt x="1714" y="1710"/>
                  </a:cubicBezTo>
                  <a:cubicBezTo>
                    <a:pt x="1733" y="1673"/>
                    <a:pt x="1775" y="1618"/>
                    <a:pt x="1793" y="1576"/>
                  </a:cubicBezTo>
                  <a:cubicBezTo>
                    <a:pt x="1848" y="1461"/>
                    <a:pt x="1890" y="1345"/>
                    <a:pt x="1927" y="1248"/>
                  </a:cubicBezTo>
                  <a:cubicBezTo>
                    <a:pt x="1964" y="1193"/>
                    <a:pt x="1987" y="1133"/>
                    <a:pt x="2006" y="1096"/>
                  </a:cubicBezTo>
                  <a:cubicBezTo>
                    <a:pt x="2024" y="1059"/>
                    <a:pt x="2043" y="1017"/>
                    <a:pt x="2061" y="980"/>
                  </a:cubicBezTo>
                  <a:cubicBezTo>
                    <a:pt x="2103" y="883"/>
                    <a:pt x="2158" y="786"/>
                    <a:pt x="2218" y="712"/>
                  </a:cubicBezTo>
                  <a:lnTo>
                    <a:pt x="2274" y="537"/>
                  </a:lnTo>
                  <a:lnTo>
                    <a:pt x="2121" y="208"/>
                  </a:lnTo>
                  <a:lnTo>
                    <a:pt x="2006" y="1"/>
                  </a:ln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3"/>
            <p:cNvSpPr/>
            <p:nvPr/>
          </p:nvSpPr>
          <p:spPr>
            <a:xfrm>
              <a:off x="-1474601" y="4291109"/>
              <a:ext cx="185692" cy="183244"/>
            </a:xfrm>
            <a:custGeom>
              <a:avLst/>
              <a:gdLst/>
              <a:ahLst/>
              <a:cxnLst/>
              <a:rect l="l" t="t" r="r" b="b"/>
              <a:pathLst>
                <a:path w="1443" h="1424" extrusionOk="0">
                  <a:moveTo>
                    <a:pt x="652" y="0"/>
                  </a:moveTo>
                  <a:cubicBezTo>
                    <a:pt x="596" y="19"/>
                    <a:pt x="555" y="37"/>
                    <a:pt x="518" y="37"/>
                  </a:cubicBezTo>
                  <a:cubicBezTo>
                    <a:pt x="421" y="79"/>
                    <a:pt x="324" y="116"/>
                    <a:pt x="250" y="171"/>
                  </a:cubicBezTo>
                  <a:cubicBezTo>
                    <a:pt x="153" y="231"/>
                    <a:pt x="74" y="287"/>
                    <a:pt x="0" y="347"/>
                  </a:cubicBezTo>
                  <a:cubicBezTo>
                    <a:pt x="37" y="425"/>
                    <a:pt x="74" y="499"/>
                    <a:pt x="134" y="578"/>
                  </a:cubicBezTo>
                  <a:cubicBezTo>
                    <a:pt x="208" y="675"/>
                    <a:pt x="287" y="772"/>
                    <a:pt x="384" y="864"/>
                  </a:cubicBezTo>
                  <a:cubicBezTo>
                    <a:pt x="462" y="961"/>
                    <a:pt x="555" y="1040"/>
                    <a:pt x="670" y="1118"/>
                  </a:cubicBezTo>
                  <a:lnTo>
                    <a:pt x="712" y="1137"/>
                  </a:lnTo>
                  <a:lnTo>
                    <a:pt x="730" y="1155"/>
                  </a:lnTo>
                  <a:lnTo>
                    <a:pt x="749" y="1174"/>
                  </a:lnTo>
                  <a:lnTo>
                    <a:pt x="827" y="1211"/>
                  </a:lnTo>
                  <a:cubicBezTo>
                    <a:pt x="846" y="1234"/>
                    <a:pt x="883" y="1252"/>
                    <a:pt x="901" y="1271"/>
                  </a:cubicBezTo>
                  <a:cubicBezTo>
                    <a:pt x="943" y="1271"/>
                    <a:pt x="961" y="1289"/>
                    <a:pt x="980" y="1308"/>
                  </a:cubicBezTo>
                  <a:lnTo>
                    <a:pt x="1040" y="1326"/>
                  </a:lnTo>
                  <a:lnTo>
                    <a:pt x="1059" y="1326"/>
                  </a:lnTo>
                  <a:lnTo>
                    <a:pt x="1077" y="1349"/>
                  </a:lnTo>
                  <a:lnTo>
                    <a:pt x="1156" y="1368"/>
                  </a:lnTo>
                  <a:cubicBezTo>
                    <a:pt x="1174" y="1386"/>
                    <a:pt x="1193" y="1386"/>
                    <a:pt x="1211" y="1386"/>
                  </a:cubicBezTo>
                  <a:lnTo>
                    <a:pt x="1248" y="1405"/>
                  </a:lnTo>
                  <a:cubicBezTo>
                    <a:pt x="1271" y="1405"/>
                    <a:pt x="1290" y="1405"/>
                    <a:pt x="1308" y="1423"/>
                  </a:cubicBezTo>
                  <a:cubicBezTo>
                    <a:pt x="1363" y="1308"/>
                    <a:pt x="1405" y="1192"/>
                    <a:pt x="1442" y="1095"/>
                  </a:cubicBezTo>
                  <a:cubicBezTo>
                    <a:pt x="1442" y="1077"/>
                    <a:pt x="1424" y="1077"/>
                    <a:pt x="1405" y="1058"/>
                  </a:cubicBezTo>
                  <a:lnTo>
                    <a:pt x="1363" y="1040"/>
                  </a:lnTo>
                  <a:cubicBezTo>
                    <a:pt x="1345" y="1040"/>
                    <a:pt x="1345" y="1021"/>
                    <a:pt x="1327" y="1021"/>
                  </a:cubicBezTo>
                  <a:lnTo>
                    <a:pt x="1271" y="980"/>
                  </a:lnTo>
                  <a:lnTo>
                    <a:pt x="1248" y="961"/>
                  </a:lnTo>
                  <a:lnTo>
                    <a:pt x="1211" y="924"/>
                  </a:lnTo>
                  <a:cubicBezTo>
                    <a:pt x="1193" y="924"/>
                    <a:pt x="1174" y="906"/>
                    <a:pt x="1156" y="887"/>
                  </a:cubicBezTo>
                  <a:cubicBezTo>
                    <a:pt x="1132" y="864"/>
                    <a:pt x="1114" y="846"/>
                    <a:pt x="1095" y="827"/>
                  </a:cubicBezTo>
                  <a:lnTo>
                    <a:pt x="1059" y="790"/>
                  </a:lnTo>
                  <a:lnTo>
                    <a:pt x="1040" y="772"/>
                  </a:lnTo>
                  <a:lnTo>
                    <a:pt x="1040" y="749"/>
                  </a:lnTo>
                  <a:lnTo>
                    <a:pt x="998" y="730"/>
                  </a:lnTo>
                  <a:cubicBezTo>
                    <a:pt x="943" y="656"/>
                    <a:pt x="883" y="578"/>
                    <a:pt x="846" y="499"/>
                  </a:cubicBezTo>
                  <a:cubicBezTo>
                    <a:pt x="786" y="425"/>
                    <a:pt x="749" y="328"/>
                    <a:pt x="730" y="250"/>
                  </a:cubicBezTo>
                  <a:cubicBezTo>
                    <a:pt x="693" y="153"/>
                    <a:pt x="670" y="79"/>
                    <a:pt x="6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3"/>
            <p:cNvSpPr/>
            <p:nvPr/>
          </p:nvSpPr>
          <p:spPr>
            <a:xfrm>
              <a:off x="-1537014" y="4385047"/>
              <a:ext cx="213617" cy="154033"/>
            </a:xfrm>
            <a:custGeom>
              <a:avLst/>
              <a:gdLst/>
              <a:ahLst/>
              <a:cxnLst/>
              <a:rect l="l" t="t" r="r" b="b"/>
              <a:pathLst>
                <a:path w="1660" h="1197" extrusionOk="0">
                  <a:moveTo>
                    <a:pt x="176" y="0"/>
                  </a:moveTo>
                  <a:cubicBezTo>
                    <a:pt x="139" y="97"/>
                    <a:pt x="97" y="194"/>
                    <a:pt x="60" y="291"/>
                  </a:cubicBezTo>
                  <a:cubicBezTo>
                    <a:pt x="23" y="462"/>
                    <a:pt x="0" y="638"/>
                    <a:pt x="0" y="809"/>
                  </a:cubicBezTo>
                  <a:cubicBezTo>
                    <a:pt x="23" y="827"/>
                    <a:pt x="60" y="850"/>
                    <a:pt x="79" y="869"/>
                  </a:cubicBezTo>
                  <a:lnTo>
                    <a:pt x="425" y="1040"/>
                  </a:lnTo>
                  <a:lnTo>
                    <a:pt x="462" y="1058"/>
                  </a:lnTo>
                  <a:cubicBezTo>
                    <a:pt x="485" y="1058"/>
                    <a:pt x="504" y="1058"/>
                    <a:pt x="522" y="1081"/>
                  </a:cubicBezTo>
                  <a:lnTo>
                    <a:pt x="601" y="1100"/>
                  </a:lnTo>
                  <a:cubicBezTo>
                    <a:pt x="675" y="1118"/>
                    <a:pt x="735" y="1137"/>
                    <a:pt x="790" y="1155"/>
                  </a:cubicBezTo>
                  <a:cubicBezTo>
                    <a:pt x="832" y="1155"/>
                    <a:pt x="850" y="1155"/>
                    <a:pt x="887" y="1174"/>
                  </a:cubicBezTo>
                  <a:lnTo>
                    <a:pt x="984" y="1174"/>
                  </a:lnTo>
                  <a:lnTo>
                    <a:pt x="1081" y="1197"/>
                  </a:lnTo>
                  <a:lnTo>
                    <a:pt x="1349" y="1197"/>
                  </a:lnTo>
                  <a:lnTo>
                    <a:pt x="1428" y="1174"/>
                  </a:lnTo>
                  <a:cubicBezTo>
                    <a:pt x="1446" y="1155"/>
                    <a:pt x="1465" y="1137"/>
                    <a:pt x="1483" y="1118"/>
                  </a:cubicBezTo>
                  <a:cubicBezTo>
                    <a:pt x="1544" y="1058"/>
                    <a:pt x="1599" y="984"/>
                    <a:pt x="1659" y="906"/>
                  </a:cubicBezTo>
                  <a:lnTo>
                    <a:pt x="1446" y="906"/>
                  </a:lnTo>
                  <a:lnTo>
                    <a:pt x="1368" y="887"/>
                  </a:lnTo>
                  <a:lnTo>
                    <a:pt x="1294" y="869"/>
                  </a:lnTo>
                  <a:lnTo>
                    <a:pt x="1252" y="869"/>
                  </a:lnTo>
                  <a:lnTo>
                    <a:pt x="1215" y="850"/>
                  </a:lnTo>
                  <a:lnTo>
                    <a:pt x="1178" y="827"/>
                  </a:lnTo>
                  <a:lnTo>
                    <a:pt x="1137" y="827"/>
                  </a:lnTo>
                  <a:lnTo>
                    <a:pt x="1081" y="790"/>
                  </a:lnTo>
                  <a:cubicBezTo>
                    <a:pt x="1040" y="790"/>
                    <a:pt x="1021" y="772"/>
                    <a:pt x="1003" y="772"/>
                  </a:cubicBezTo>
                  <a:cubicBezTo>
                    <a:pt x="984" y="753"/>
                    <a:pt x="966" y="753"/>
                    <a:pt x="947" y="735"/>
                  </a:cubicBezTo>
                  <a:cubicBezTo>
                    <a:pt x="887" y="712"/>
                    <a:pt x="850" y="675"/>
                    <a:pt x="809" y="656"/>
                  </a:cubicBezTo>
                  <a:lnTo>
                    <a:pt x="753" y="619"/>
                  </a:lnTo>
                  <a:cubicBezTo>
                    <a:pt x="735" y="596"/>
                    <a:pt x="735" y="596"/>
                    <a:pt x="716" y="596"/>
                  </a:cubicBezTo>
                  <a:lnTo>
                    <a:pt x="693" y="559"/>
                  </a:lnTo>
                  <a:cubicBezTo>
                    <a:pt x="619" y="504"/>
                    <a:pt x="541" y="444"/>
                    <a:pt x="462" y="365"/>
                  </a:cubicBezTo>
                  <a:cubicBezTo>
                    <a:pt x="407" y="291"/>
                    <a:pt x="328" y="213"/>
                    <a:pt x="273" y="134"/>
                  </a:cubicBezTo>
                  <a:cubicBezTo>
                    <a:pt x="254" y="97"/>
                    <a:pt x="213" y="42"/>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3"/>
            <p:cNvSpPr/>
            <p:nvPr/>
          </p:nvSpPr>
          <p:spPr>
            <a:xfrm>
              <a:off x="-1308726" y="4167316"/>
              <a:ext cx="232662" cy="217859"/>
            </a:xfrm>
            <a:custGeom>
              <a:avLst/>
              <a:gdLst/>
              <a:ahLst/>
              <a:cxnLst/>
              <a:rect l="l" t="t" r="r" b="b"/>
              <a:pathLst>
                <a:path w="1808" h="1693" extrusionOk="0">
                  <a:moveTo>
                    <a:pt x="1077" y="1"/>
                  </a:moveTo>
                  <a:cubicBezTo>
                    <a:pt x="1040" y="1"/>
                    <a:pt x="999" y="19"/>
                    <a:pt x="980" y="19"/>
                  </a:cubicBezTo>
                  <a:lnTo>
                    <a:pt x="768" y="19"/>
                  </a:lnTo>
                  <a:cubicBezTo>
                    <a:pt x="749" y="38"/>
                    <a:pt x="712" y="56"/>
                    <a:pt x="694" y="56"/>
                  </a:cubicBezTo>
                  <a:cubicBezTo>
                    <a:pt x="652" y="75"/>
                    <a:pt x="615" y="75"/>
                    <a:pt x="597" y="93"/>
                  </a:cubicBezTo>
                  <a:cubicBezTo>
                    <a:pt x="560" y="116"/>
                    <a:pt x="518" y="116"/>
                    <a:pt x="500" y="135"/>
                  </a:cubicBezTo>
                  <a:cubicBezTo>
                    <a:pt x="463" y="153"/>
                    <a:pt x="444" y="153"/>
                    <a:pt x="403" y="172"/>
                  </a:cubicBezTo>
                  <a:cubicBezTo>
                    <a:pt x="384" y="190"/>
                    <a:pt x="347" y="232"/>
                    <a:pt x="329" y="250"/>
                  </a:cubicBezTo>
                  <a:cubicBezTo>
                    <a:pt x="306" y="269"/>
                    <a:pt x="287" y="306"/>
                    <a:pt x="250" y="324"/>
                  </a:cubicBezTo>
                  <a:cubicBezTo>
                    <a:pt x="232" y="347"/>
                    <a:pt x="213" y="366"/>
                    <a:pt x="190" y="403"/>
                  </a:cubicBezTo>
                  <a:cubicBezTo>
                    <a:pt x="172" y="421"/>
                    <a:pt x="153" y="463"/>
                    <a:pt x="135" y="481"/>
                  </a:cubicBezTo>
                  <a:cubicBezTo>
                    <a:pt x="116" y="518"/>
                    <a:pt x="98" y="537"/>
                    <a:pt x="74" y="579"/>
                  </a:cubicBezTo>
                  <a:cubicBezTo>
                    <a:pt x="56" y="615"/>
                    <a:pt x="38" y="634"/>
                    <a:pt x="38" y="671"/>
                  </a:cubicBezTo>
                  <a:cubicBezTo>
                    <a:pt x="19" y="713"/>
                    <a:pt x="19" y="731"/>
                    <a:pt x="19" y="768"/>
                  </a:cubicBezTo>
                  <a:cubicBezTo>
                    <a:pt x="1" y="786"/>
                    <a:pt x="1" y="810"/>
                    <a:pt x="19" y="828"/>
                  </a:cubicBezTo>
                  <a:lnTo>
                    <a:pt x="19" y="883"/>
                  </a:lnTo>
                  <a:cubicBezTo>
                    <a:pt x="19" y="902"/>
                    <a:pt x="1" y="944"/>
                    <a:pt x="1" y="981"/>
                  </a:cubicBezTo>
                  <a:cubicBezTo>
                    <a:pt x="1" y="1017"/>
                    <a:pt x="19" y="1041"/>
                    <a:pt x="38" y="1078"/>
                  </a:cubicBezTo>
                  <a:cubicBezTo>
                    <a:pt x="38" y="1115"/>
                    <a:pt x="38" y="1156"/>
                    <a:pt x="56" y="1175"/>
                  </a:cubicBezTo>
                  <a:cubicBezTo>
                    <a:pt x="74" y="1212"/>
                    <a:pt x="74" y="1249"/>
                    <a:pt x="98" y="1290"/>
                  </a:cubicBezTo>
                  <a:cubicBezTo>
                    <a:pt x="98" y="1309"/>
                    <a:pt x="135" y="1327"/>
                    <a:pt x="153" y="1364"/>
                  </a:cubicBezTo>
                  <a:cubicBezTo>
                    <a:pt x="172" y="1387"/>
                    <a:pt x="190" y="1424"/>
                    <a:pt x="213" y="1443"/>
                  </a:cubicBezTo>
                  <a:cubicBezTo>
                    <a:pt x="250" y="1461"/>
                    <a:pt x="269" y="1503"/>
                    <a:pt x="287" y="1521"/>
                  </a:cubicBezTo>
                  <a:cubicBezTo>
                    <a:pt x="329" y="1540"/>
                    <a:pt x="347" y="1558"/>
                    <a:pt x="384" y="1577"/>
                  </a:cubicBezTo>
                  <a:cubicBezTo>
                    <a:pt x="421" y="1595"/>
                    <a:pt x="444" y="1595"/>
                    <a:pt x="481" y="1618"/>
                  </a:cubicBezTo>
                  <a:cubicBezTo>
                    <a:pt x="500" y="1618"/>
                    <a:pt x="537" y="1637"/>
                    <a:pt x="578" y="1655"/>
                  </a:cubicBezTo>
                  <a:cubicBezTo>
                    <a:pt x="597" y="1655"/>
                    <a:pt x="634" y="1674"/>
                    <a:pt x="675" y="1674"/>
                  </a:cubicBezTo>
                  <a:cubicBezTo>
                    <a:pt x="687" y="1680"/>
                    <a:pt x="698" y="1682"/>
                    <a:pt x="707" y="1682"/>
                  </a:cubicBezTo>
                  <a:cubicBezTo>
                    <a:pt x="726" y="1682"/>
                    <a:pt x="743" y="1674"/>
                    <a:pt x="768" y="1674"/>
                  </a:cubicBezTo>
                  <a:cubicBezTo>
                    <a:pt x="809" y="1674"/>
                    <a:pt x="846" y="1692"/>
                    <a:pt x="883" y="1692"/>
                  </a:cubicBezTo>
                  <a:cubicBezTo>
                    <a:pt x="906" y="1692"/>
                    <a:pt x="943" y="1692"/>
                    <a:pt x="980" y="1674"/>
                  </a:cubicBezTo>
                  <a:cubicBezTo>
                    <a:pt x="1022" y="1674"/>
                    <a:pt x="1059" y="1655"/>
                    <a:pt x="1077" y="1655"/>
                  </a:cubicBezTo>
                  <a:cubicBezTo>
                    <a:pt x="1114" y="1637"/>
                    <a:pt x="1137" y="1618"/>
                    <a:pt x="1174" y="1595"/>
                  </a:cubicBezTo>
                  <a:cubicBezTo>
                    <a:pt x="1211" y="1595"/>
                    <a:pt x="1253" y="1577"/>
                    <a:pt x="1271" y="1577"/>
                  </a:cubicBezTo>
                  <a:cubicBezTo>
                    <a:pt x="1308" y="1558"/>
                    <a:pt x="1327" y="1540"/>
                    <a:pt x="1345" y="1521"/>
                  </a:cubicBezTo>
                  <a:cubicBezTo>
                    <a:pt x="1387" y="1503"/>
                    <a:pt x="1405" y="1480"/>
                    <a:pt x="1424" y="1443"/>
                  </a:cubicBezTo>
                  <a:cubicBezTo>
                    <a:pt x="1461" y="1424"/>
                    <a:pt x="1484" y="1406"/>
                    <a:pt x="1502" y="1387"/>
                  </a:cubicBezTo>
                  <a:cubicBezTo>
                    <a:pt x="1539" y="1364"/>
                    <a:pt x="1558" y="1327"/>
                    <a:pt x="1576" y="1309"/>
                  </a:cubicBezTo>
                  <a:cubicBezTo>
                    <a:pt x="1599" y="1290"/>
                    <a:pt x="1618" y="1272"/>
                    <a:pt x="1636" y="1230"/>
                  </a:cubicBezTo>
                  <a:cubicBezTo>
                    <a:pt x="1655" y="1212"/>
                    <a:pt x="1673" y="1193"/>
                    <a:pt x="1692" y="1156"/>
                  </a:cubicBezTo>
                  <a:cubicBezTo>
                    <a:pt x="1715" y="1133"/>
                    <a:pt x="1733" y="1096"/>
                    <a:pt x="1733" y="1059"/>
                  </a:cubicBezTo>
                  <a:cubicBezTo>
                    <a:pt x="1752" y="1041"/>
                    <a:pt x="1752" y="1017"/>
                    <a:pt x="1752" y="999"/>
                  </a:cubicBezTo>
                  <a:cubicBezTo>
                    <a:pt x="1770" y="999"/>
                    <a:pt x="1770" y="981"/>
                    <a:pt x="1770" y="981"/>
                  </a:cubicBezTo>
                  <a:cubicBezTo>
                    <a:pt x="1789" y="944"/>
                    <a:pt x="1789" y="902"/>
                    <a:pt x="1789" y="883"/>
                  </a:cubicBezTo>
                  <a:cubicBezTo>
                    <a:pt x="1789" y="847"/>
                    <a:pt x="1807" y="810"/>
                    <a:pt x="1807" y="768"/>
                  </a:cubicBezTo>
                  <a:lnTo>
                    <a:pt x="1807" y="671"/>
                  </a:lnTo>
                  <a:cubicBezTo>
                    <a:pt x="1807" y="652"/>
                    <a:pt x="1807" y="615"/>
                    <a:pt x="1789" y="579"/>
                  </a:cubicBezTo>
                  <a:cubicBezTo>
                    <a:pt x="1789" y="537"/>
                    <a:pt x="1770" y="518"/>
                    <a:pt x="1770" y="481"/>
                  </a:cubicBezTo>
                  <a:cubicBezTo>
                    <a:pt x="1752" y="463"/>
                    <a:pt x="1752" y="421"/>
                    <a:pt x="1733" y="384"/>
                  </a:cubicBezTo>
                  <a:cubicBezTo>
                    <a:pt x="1715" y="366"/>
                    <a:pt x="1715" y="324"/>
                    <a:pt x="1692" y="306"/>
                  </a:cubicBezTo>
                  <a:cubicBezTo>
                    <a:pt x="1673" y="269"/>
                    <a:pt x="1636" y="250"/>
                    <a:pt x="1618" y="232"/>
                  </a:cubicBezTo>
                  <a:cubicBezTo>
                    <a:pt x="1599" y="209"/>
                    <a:pt x="1558" y="190"/>
                    <a:pt x="1539" y="172"/>
                  </a:cubicBezTo>
                  <a:cubicBezTo>
                    <a:pt x="1521" y="153"/>
                    <a:pt x="1484" y="135"/>
                    <a:pt x="1461" y="116"/>
                  </a:cubicBezTo>
                  <a:cubicBezTo>
                    <a:pt x="1424" y="93"/>
                    <a:pt x="1405" y="75"/>
                    <a:pt x="1368" y="75"/>
                  </a:cubicBezTo>
                  <a:cubicBezTo>
                    <a:pt x="1327" y="56"/>
                    <a:pt x="1308" y="56"/>
                    <a:pt x="1271" y="56"/>
                  </a:cubicBezTo>
                  <a:cubicBezTo>
                    <a:pt x="1230" y="38"/>
                    <a:pt x="1211" y="19"/>
                    <a:pt x="1174" y="19"/>
                  </a:cubicBezTo>
                  <a:cubicBezTo>
                    <a:pt x="1156" y="10"/>
                    <a:pt x="1141" y="10"/>
                    <a:pt x="1126" y="10"/>
                  </a:cubicBezTo>
                  <a:cubicBezTo>
                    <a:pt x="1111" y="10"/>
                    <a:pt x="1096" y="10"/>
                    <a:pt x="1077"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3"/>
            <p:cNvSpPr/>
            <p:nvPr/>
          </p:nvSpPr>
          <p:spPr>
            <a:xfrm>
              <a:off x="-1346174" y="4273866"/>
              <a:ext cx="86991" cy="123793"/>
            </a:xfrm>
            <a:custGeom>
              <a:avLst/>
              <a:gdLst/>
              <a:ahLst/>
              <a:cxnLst/>
              <a:rect l="l" t="t" r="r" b="b"/>
              <a:pathLst>
                <a:path w="676" h="962" extrusionOk="0">
                  <a:moveTo>
                    <a:pt x="310" y="0"/>
                  </a:moveTo>
                  <a:cubicBezTo>
                    <a:pt x="195" y="0"/>
                    <a:pt x="97" y="19"/>
                    <a:pt x="0" y="37"/>
                  </a:cubicBezTo>
                  <a:cubicBezTo>
                    <a:pt x="61" y="268"/>
                    <a:pt x="195" y="652"/>
                    <a:pt x="578" y="961"/>
                  </a:cubicBezTo>
                  <a:cubicBezTo>
                    <a:pt x="597" y="883"/>
                    <a:pt x="638" y="809"/>
                    <a:pt x="675" y="749"/>
                  </a:cubicBezTo>
                  <a:cubicBezTo>
                    <a:pt x="638" y="730"/>
                    <a:pt x="620" y="712"/>
                    <a:pt x="578" y="693"/>
                  </a:cubicBezTo>
                  <a:cubicBezTo>
                    <a:pt x="560" y="675"/>
                    <a:pt x="541" y="633"/>
                    <a:pt x="504" y="615"/>
                  </a:cubicBezTo>
                  <a:cubicBezTo>
                    <a:pt x="481" y="596"/>
                    <a:pt x="463" y="559"/>
                    <a:pt x="444" y="536"/>
                  </a:cubicBezTo>
                  <a:cubicBezTo>
                    <a:pt x="426" y="499"/>
                    <a:pt x="389" y="481"/>
                    <a:pt x="389" y="462"/>
                  </a:cubicBezTo>
                  <a:cubicBezTo>
                    <a:pt x="365" y="421"/>
                    <a:pt x="365" y="384"/>
                    <a:pt x="347" y="347"/>
                  </a:cubicBezTo>
                  <a:cubicBezTo>
                    <a:pt x="329" y="328"/>
                    <a:pt x="329" y="287"/>
                    <a:pt x="329" y="250"/>
                  </a:cubicBezTo>
                  <a:cubicBezTo>
                    <a:pt x="310" y="213"/>
                    <a:pt x="292" y="189"/>
                    <a:pt x="292" y="153"/>
                  </a:cubicBezTo>
                  <a:cubicBezTo>
                    <a:pt x="292" y="116"/>
                    <a:pt x="310" y="74"/>
                    <a:pt x="310" y="55"/>
                  </a:cubicBezTo>
                  <a:lnTo>
                    <a:pt x="31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3"/>
            <p:cNvSpPr/>
            <p:nvPr/>
          </p:nvSpPr>
          <p:spPr>
            <a:xfrm>
              <a:off x="-1150573" y="4171820"/>
              <a:ext cx="158926" cy="131900"/>
            </a:xfrm>
            <a:custGeom>
              <a:avLst/>
              <a:gdLst/>
              <a:ahLst/>
              <a:cxnLst/>
              <a:rect l="l" t="t" r="r" b="b"/>
              <a:pathLst>
                <a:path w="1235" h="1025" extrusionOk="0">
                  <a:moveTo>
                    <a:pt x="457" y="0"/>
                  </a:moveTo>
                  <a:cubicBezTo>
                    <a:pt x="317" y="0"/>
                    <a:pt x="187" y="72"/>
                    <a:pt x="116" y="197"/>
                  </a:cubicBezTo>
                  <a:cubicBezTo>
                    <a:pt x="1" y="405"/>
                    <a:pt x="79" y="714"/>
                    <a:pt x="292" y="867"/>
                  </a:cubicBezTo>
                  <a:cubicBezTo>
                    <a:pt x="426" y="964"/>
                    <a:pt x="638" y="1024"/>
                    <a:pt x="832" y="1024"/>
                  </a:cubicBezTo>
                  <a:cubicBezTo>
                    <a:pt x="985" y="1024"/>
                    <a:pt x="1100" y="982"/>
                    <a:pt x="1137" y="909"/>
                  </a:cubicBezTo>
                  <a:cubicBezTo>
                    <a:pt x="1234" y="751"/>
                    <a:pt x="966" y="234"/>
                    <a:pt x="735" y="81"/>
                  </a:cubicBezTo>
                  <a:cubicBezTo>
                    <a:pt x="657" y="40"/>
                    <a:pt x="578" y="3"/>
                    <a:pt x="504" y="3"/>
                  </a:cubicBezTo>
                  <a:cubicBezTo>
                    <a:pt x="488" y="1"/>
                    <a:pt x="472" y="0"/>
                    <a:pt x="457"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3"/>
            <p:cNvSpPr/>
            <p:nvPr/>
          </p:nvSpPr>
          <p:spPr>
            <a:xfrm>
              <a:off x="-1638160" y="4207980"/>
              <a:ext cx="408704" cy="262641"/>
            </a:xfrm>
            <a:custGeom>
              <a:avLst/>
              <a:gdLst/>
              <a:ahLst/>
              <a:cxnLst/>
              <a:rect l="l" t="t" r="r" b="b"/>
              <a:pathLst>
                <a:path w="3176" h="2041" extrusionOk="0">
                  <a:moveTo>
                    <a:pt x="2705" y="0"/>
                  </a:moveTo>
                  <a:cubicBezTo>
                    <a:pt x="2279" y="0"/>
                    <a:pt x="1258" y="91"/>
                    <a:pt x="440" y="877"/>
                  </a:cubicBezTo>
                  <a:cubicBezTo>
                    <a:pt x="1" y="1321"/>
                    <a:pt x="19" y="1510"/>
                    <a:pt x="93" y="1667"/>
                  </a:cubicBezTo>
                  <a:cubicBezTo>
                    <a:pt x="151" y="1806"/>
                    <a:pt x="299" y="1895"/>
                    <a:pt x="473" y="1895"/>
                  </a:cubicBezTo>
                  <a:cubicBezTo>
                    <a:pt x="537" y="1895"/>
                    <a:pt x="604" y="1883"/>
                    <a:pt x="671" y="1857"/>
                  </a:cubicBezTo>
                  <a:cubicBezTo>
                    <a:pt x="773" y="1989"/>
                    <a:pt x="934" y="2040"/>
                    <a:pt x="1110" y="2040"/>
                  </a:cubicBezTo>
                  <a:cubicBezTo>
                    <a:pt x="1371" y="2040"/>
                    <a:pt x="1664" y="1928"/>
                    <a:pt x="1849" y="1801"/>
                  </a:cubicBezTo>
                  <a:cubicBezTo>
                    <a:pt x="1983" y="1704"/>
                    <a:pt x="2172" y="1510"/>
                    <a:pt x="2385" y="1302"/>
                  </a:cubicBezTo>
                  <a:cubicBezTo>
                    <a:pt x="2482" y="1205"/>
                    <a:pt x="2579" y="1090"/>
                    <a:pt x="2658" y="993"/>
                  </a:cubicBezTo>
                  <a:cubicBezTo>
                    <a:pt x="2713" y="933"/>
                    <a:pt x="2750" y="877"/>
                    <a:pt x="2810" y="817"/>
                  </a:cubicBezTo>
                  <a:cubicBezTo>
                    <a:pt x="2847" y="780"/>
                    <a:pt x="2889" y="725"/>
                    <a:pt x="2907" y="683"/>
                  </a:cubicBezTo>
                  <a:cubicBezTo>
                    <a:pt x="3060" y="512"/>
                    <a:pt x="3175" y="355"/>
                    <a:pt x="3175" y="355"/>
                  </a:cubicBezTo>
                  <a:cubicBezTo>
                    <a:pt x="3175" y="355"/>
                    <a:pt x="3023" y="318"/>
                    <a:pt x="2944" y="239"/>
                  </a:cubicBezTo>
                  <a:cubicBezTo>
                    <a:pt x="2889" y="184"/>
                    <a:pt x="2866" y="105"/>
                    <a:pt x="2907" y="8"/>
                  </a:cubicBezTo>
                  <a:cubicBezTo>
                    <a:pt x="2907" y="8"/>
                    <a:pt x="2833" y="0"/>
                    <a:pt x="270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3"/>
            <p:cNvSpPr/>
            <p:nvPr/>
          </p:nvSpPr>
          <p:spPr>
            <a:xfrm>
              <a:off x="-1638160" y="4207980"/>
              <a:ext cx="378977" cy="243853"/>
            </a:xfrm>
            <a:custGeom>
              <a:avLst/>
              <a:gdLst/>
              <a:ahLst/>
              <a:cxnLst/>
              <a:rect l="l" t="t" r="r" b="b"/>
              <a:pathLst>
                <a:path w="2945" h="1895" extrusionOk="0">
                  <a:moveTo>
                    <a:pt x="2705" y="0"/>
                  </a:moveTo>
                  <a:cubicBezTo>
                    <a:pt x="2279" y="0"/>
                    <a:pt x="1258" y="91"/>
                    <a:pt x="440" y="877"/>
                  </a:cubicBezTo>
                  <a:cubicBezTo>
                    <a:pt x="1" y="1321"/>
                    <a:pt x="19" y="1510"/>
                    <a:pt x="93" y="1667"/>
                  </a:cubicBezTo>
                  <a:cubicBezTo>
                    <a:pt x="151" y="1806"/>
                    <a:pt x="299" y="1895"/>
                    <a:pt x="473" y="1895"/>
                  </a:cubicBezTo>
                  <a:cubicBezTo>
                    <a:pt x="537" y="1895"/>
                    <a:pt x="604" y="1883"/>
                    <a:pt x="671" y="1857"/>
                  </a:cubicBezTo>
                  <a:cubicBezTo>
                    <a:pt x="671" y="1857"/>
                    <a:pt x="1941" y="1418"/>
                    <a:pt x="2944" y="239"/>
                  </a:cubicBezTo>
                  <a:cubicBezTo>
                    <a:pt x="2889" y="184"/>
                    <a:pt x="2866" y="105"/>
                    <a:pt x="2907" y="8"/>
                  </a:cubicBezTo>
                  <a:cubicBezTo>
                    <a:pt x="2907" y="8"/>
                    <a:pt x="2833" y="0"/>
                    <a:pt x="2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3"/>
            <p:cNvSpPr/>
            <p:nvPr/>
          </p:nvSpPr>
          <p:spPr>
            <a:xfrm>
              <a:off x="-1117887" y="4076981"/>
              <a:ext cx="19817" cy="110152"/>
            </a:xfrm>
            <a:custGeom>
              <a:avLst/>
              <a:gdLst/>
              <a:ahLst/>
              <a:cxnLst/>
              <a:rect l="l" t="t" r="r" b="b"/>
              <a:pathLst>
                <a:path w="154" h="856" extrusionOk="0">
                  <a:moveTo>
                    <a:pt x="40" y="0"/>
                  </a:moveTo>
                  <a:cubicBezTo>
                    <a:pt x="27" y="0"/>
                    <a:pt x="14" y="15"/>
                    <a:pt x="1" y="28"/>
                  </a:cubicBezTo>
                  <a:cubicBezTo>
                    <a:pt x="1" y="47"/>
                    <a:pt x="1" y="65"/>
                    <a:pt x="19" y="84"/>
                  </a:cubicBezTo>
                  <a:cubicBezTo>
                    <a:pt x="38" y="84"/>
                    <a:pt x="56" y="84"/>
                    <a:pt x="56" y="102"/>
                  </a:cubicBezTo>
                  <a:lnTo>
                    <a:pt x="67" y="102"/>
                  </a:lnTo>
                  <a:cubicBezTo>
                    <a:pt x="56" y="137"/>
                    <a:pt x="53" y="168"/>
                    <a:pt x="38" y="199"/>
                  </a:cubicBezTo>
                  <a:cubicBezTo>
                    <a:pt x="38" y="259"/>
                    <a:pt x="19" y="296"/>
                    <a:pt x="19" y="333"/>
                  </a:cubicBezTo>
                  <a:cubicBezTo>
                    <a:pt x="1" y="375"/>
                    <a:pt x="1" y="412"/>
                    <a:pt x="1" y="449"/>
                  </a:cubicBezTo>
                  <a:lnTo>
                    <a:pt x="1" y="564"/>
                  </a:lnTo>
                  <a:lnTo>
                    <a:pt x="1" y="587"/>
                  </a:lnTo>
                  <a:cubicBezTo>
                    <a:pt x="19" y="624"/>
                    <a:pt x="38" y="680"/>
                    <a:pt x="56" y="721"/>
                  </a:cubicBezTo>
                  <a:cubicBezTo>
                    <a:pt x="75" y="777"/>
                    <a:pt x="116" y="818"/>
                    <a:pt x="153" y="855"/>
                  </a:cubicBezTo>
                  <a:lnTo>
                    <a:pt x="153" y="837"/>
                  </a:lnTo>
                  <a:cubicBezTo>
                    <a:pt x="135" y="795"/>
                    <a:pt x="93" y="758"/>
                    <a:pt x="75" y="721"/>
                  </a:cubicBezTo>
                  <a:cubicBezTo>
                    <a:pt x="57" y="665"/>
                    <a:pt x="40" y="629"/>
                    <a:pt x="23" y="576"/>
                  </a:cubicBezTo>
                  <a:lnTo>
                    <a:pt x="23" y="576"/>
                  </a:lnTo>
                  <a:cubicBezTo>
                    <a:pt x="38" y="522"/>
                    <a:pt x="38" y="488"/>
                    <a:pt x="38" y="449"/>
                  </a:cubicBezTo>
                  <a:cubicBezTo>
                    <a:pt x="56" y="412"/>
                    <a:pt x="56" y="375"/>
                    <a:pt x="75" y="333"/>
                  </a:cubicBezTo>
                  <a:cubicBezTo>
                    <a:pt x="75" y="296"/>
                    <a:pt x="93" y="259"/>
                    <a:pt x="93" y="241"/>
                  </a:cubicBezTo>
                  <a:cubicBezTo>
                    <a:pt x="116" y="199"/>
                    <a:pt x="135" y="162"/>
                    <a:pt x="153" y="125"/>
                  </a:cubicBezTo>
                  <a:lnTo>
                    <a:pt x="153" y="84"/>
                  </a:lnTo>
                  <a:lnTo>
                    <a:pt x="135" y="65"/>
                  </a:lnTo>
                  <a:cubicBezTo>
                    <a:pt x="135" y="47"/>
                    <a:pt x="116" y="47"/>
                    <a:pt x="116" y="47"/>
                  </a:cubicBezTo>
                  <a:cubicBezTo>
                    <a:pt x="93" y="28"/>
                    <a:pt x="75" y="10"/>
                    <a:pt x="56" y="10"/>
                  </a:cubicBezTo>
                  <a:cubicBezTo>
                    <a:pt x="51" y="3"/>
                    <a:pt x="45" y="0"/>
                    <a:pt x="40"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3"/>
            <p:cNvSpPr/>
            <p:nvPr/>
          </p:nvSpPr>
          <p:spPr>
            <a:xfrm>
              <a:off x="-1192138" y="4296385"/>
              <a:ext cx="83903" cy="42851"/>
            </a:xfrm>
            <a:custGeom>
              <a:avLst/>
              <a:gdLst/>
              <a:ahLst/>
              <a:cxnLst/>
              <a:rect l="l" t="t" r="r" b="b"/>
              <a:pathLst>
                <a:path w="652" h="333" extrusionOk="0">
                  <a:moveTo>
                    <a:pt x="75" y="1"/>
                  </a:moveTo>
                  <a:cubicBezTo>
                    <a:pt x="60" y="1"/>
                    <a:pt x="46" y="5"/>
                    <a:pt x="37" y="14"/>
                  </a:cubicBezTo>
                  <a:cubicBezTo>
                    <a:pt x="19" y="38"/>
                    <a:pt x="0" y="75"/>
                    <a:pt x="37" y="93"/>
                  </a:cubicBezTo>
                  <a:lnTo>
                    <a:pt x="37" y="112"/>
                  </a:lnTo>
                  <a:lnTo>
                    <a:pt x="56" y="130"/>
                  </a:lnTo>
                  <a:cubicBezTo>
                    <a:pt x="74" y="130"/>
                    <a:pt x="74" y="153"/>
                    <a:pt x="93" y="153"/>
                  </a:cubicBezTo>
                  <a:cubicBezTo>
                    <a:pt x="116" y="172"/>
                    <a:pt x="134" y="190"/>
                    <a:pt x="153" y="209"/>
                  </a:cubicBezTo>
                  <a:cubicBezTo>
                    <a:pt x="208" y="227"/>
                    <a:pt x="250" y="269"/>
                    <a:pt x="305" y="287"/>
                  </a:cubicBezTo>
                  <a:cubicBezTo>
                    <a:pt x="365" y="306"/>
                    <a:pt x="402" y="324"/>
                    <a:pt x="462" y="324"/>
                  </a:cubicBezTo>
                  <a:cubicBezTo>
                    <a:pt x="481" y="330"/>
                    <a:pt x="500" y="332"/>
                    <a:pt x="519" y="332"/>
                  </a:cubicBezTo>
                  <a:cubicBezTo>
                    <a:pt x="557" y="332"/>
                    <a:pt x="596" y="324"/>
                    <a:pt x="633" y="324"/>
                  </a:cubicBezTo>
                  <a:cubicBezTo>
                    <a:pt x="652" y="324"/>
                    <a:pt x="652" y="306"/>
                    <a:pt x="652" y="287"/>
                  </a:cubicBezTo>
                  <a:cubicBezTo>
                    <a:pt x="652" y="269"/>
                    <a:pt x="633" y="269"/>
                    <a:pt x="615" y="269"/>
                  </a:cubicBezTo>
                  <a:lnTo>
                    <a:pt x="481" y="269"/>
                  </a:lnTo>
                  <a:cubicBezTo>
                    <a:pt x="421" y="246"/>
                    <a:pt x="384" y="227"/>
                    <a:pt x="347" y="209"/>
                  </a:cubicBezTo>
                  <a:cubicBezTo>
                    <a:pt x="287" y="190"/>
                    <a:pt x="250" y="153"/>
                    <a:pt x="208" y="130"/>
                  </a:cubicBezTo>
                  <a:cubicBezTo>
                    <a:pt x="190" y="112"/>
                    <a:pt x="171" y="93"/>
                    <a:pt x="171" y="75"/>
                  </a:cubicBezTo>
                  <a:cubicBezTo>
                    <a:pt x="153" y="75"/>
                    <a:pt x="153" y="56"/>
                    <a:pt x="134" y="56"/>
                  </a:cubicBezTo>
                  <a:lnTo>
                    <a:pt x="134" y="38"/>
                  </a:lnTo>
                  <a:lnTo>
                    <a:pt x="116" y="14"/>
                  </a:lnTo>
                  <a:cubicBezTo>
                    <a:pt x="104" y="5"/>
                    <a:pt x="89" y="1"/>
                    <a:pt x="75"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3"/>
            <p:cNvSpPr/>
            <p:nvPr/>
          </p:nvSpPr>
          <p:spPr>
            <a:xfrm>
              <a:off x="-1323525" y="4506266"/>
              <a:ext cx="42337" cy="74507"/>
            </a:xfrm>
            <a:custGeom>
              <a:avLst/>
              <a:gdLst/>
              <a:ahLst/>
              <a:cxnLst/>
              <a:rect l="l" t="t" r="r" b="b"/>
              <a:pathLst>
                <a:path w="329" h="579" extrusionOk="0">
                  <a:moveTo>
                    <a:pt x="37" y="1"/>
                  </a:moveTo>
                  <a:cubicBezTo>
                    <a:pt x="0" y="24"/>
                    <a:pt x="0" y="42"/>
                    <a:pt x="0" y="61"/>
                  </a:cubicBezTo>
                  <a:cubicBezTo>
                    <a:pt x="19" y="98"/>
                    <a:pt x="37" y="158"/>
                    <a:pt x="37" y="195"/>
                  </a:cubicBezTo>
                  <a:cubicBezTo>
                    <a:pt x="55" y="232"/>
                    <a:pt x="74" y="273"/>
                    <a:pt x="97" y="329"/>
                  </a:cubicBezTo>
                  <a:cubicBezTo>
                    <a:pt x="116" y="370"/>
                    <a:pt x="134" y="407"/>
                    <a:pt x="153" y="444"/>
                  </a:cubicBezTo>
                  <a:cubicBezTo>
                    <a:pt x="171" y="463"/>
                    <a:pt x="171" y="486"/>
                    <a:pt x="189" y="504"/>
                  </a:cubicBezTo>
                  <a:cubicBezTo>
                    <a:pt x="213" y="523"/>
                    <a:pt x="231" y="541"/>
                    <a:pt x="250" y="560"/>
                  </a:cubicBezTo>
                  <a:cubicBezTo>
                    <a:pt x="250" y="578"/>
                    <a:pt x="268" y="578"/>
                    <a:pt x="287" y="578"/>
                  </a:cubicBezTo>
                  <a:cubicBezTo>
                    <a:pt x="305" y="578"/>
                    <a:pt x="328" y="560"/>
                    <a:pt x="328" y="523"/>
                  </a:cubicBezTo>
                  <a:cubicBezTo>
                    <a:pt x="328" y="504"/>
                    <a:pt x="305" y="486"/>
                    <a:pt x="305" y="463"/>
                  </a:cubicBezTo>
                  <a:cubicBezTo>
                    <a:pt x="305" y="426"/>
                    <a:pt x="287" y="407"/>
                    <a:pt x="287" y="389"/>
                  </a:cubicBezTo>
                  <a:cubicBezTo>
                    <a:pt x="268" y="347"/>
                    <a:pt x="250" y="310"/>
                    <a:pt x="213" y="273"/>
                  </a:cubicBezTo>
                  <a:cubicBezTo>
                    <a:pt x="189" y="213"/>
                    <a:pt x="171" y="176"/>
                    <a:pt x="153" y="139"/>
                  </a:cubicBezTo>
                  <a:cubicBezTo>
                    <a:pt x="134" y="98"/>
                    <a:pt x="97" y="61"/>
                    <a:pt x="74" y="24"/>
                  </a:cubicBezTo>
                  <a:cubicBezTo>
                    <a:pt x="55" y="1"/>
                    <a:pt x="37" y="1"/>
                    <a:pt x="37"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3"/>
            <p:cNvSpPr/>
            <p:nvPr/>
          </p:nvSpPr>
          <p:spPr>
            <a:xfrm>
              <a:off x="-1291483" y="4573438"/>
              <a:ext cx="12611" cy="17372"/>
            </a:xfrm>
            <a:custGeom>
              <a:avLst/>
              <a:gdLst/>
              <a:ahLst/>
              <a:cxnLst/>
              <a:rect l="l" t="t" r="r" b="b"/>
              <a:pathLst>
                <a:path w="98" h="135" extrusionOk="0">
                  <a:moveTo>
                    <a:pt x="19" y="1"/>
                  </a:moveTo>
                  <a:lnTo>
                    <a:pt x="19" y="19"/>
                  </a:lnTo>
                  <a:cubicBezTo>
                    <a:pt x="19" y="38"/>
                    <a:pt x="1" y="56"/>
                    <a:pt x="1" y="79"/>
                  </a:cubicBezTo>
                  <a:lnTo>
                    <a:pt x="1" y="135"/>
                  </a:lnTo>
                  <a:cubicBezTo>
                    <a:pt x="19" y="116"/>
                    <a:pt x="19" y="98"/>
                    <a:pt x="19" y="79"/>
                  </a:cubicBezTo>
                  <a:cubicBezTo>
                    <a:pt x="29" y="67"/>
                    <a:pt x="33" y="57"/>
                    <a:pt x="35" y="47"/>
                  </a:cubicBezTo>
                  <a:lnTo>
                    <a:pt x="35" y="47"/>
                  </a:lnTo>
                  <a:cubicBezTo>
                    <a:pt x="37" y="49"/>
                    <a:pt x="38" y="52"/>
                    <a:pt x="38" y="56"/>
                  </a:cubicBezTo>
                  <a:lnTo>
                    <a:pt x="56" y="79"/>
                  </a:lnTo>
                  <a:cubicBezTo>
                    <a:pt x="56" y="98"/>
                    <a:pt x="79" y="98"/>
                    <a:pt x="79" y="116"/>
                  </a:cubicBezTo>
                  <a:cubicBezTo>
                    <a:pt x="79" y="116"/>
                    <a:pt x="98" y="116"/>
                    <a:pt x="98" y="135"/>
                  </a:cubicBezTo>
                  <a:lnTo>
                    <a:pt x="98" y="98"/>
                  </a:lnTo>
                  <a:cubicBezTo>
                    <a:pt x="79" y="98"/>
                    <a:pt x="79" y="79"/>
                    <a:pt x="79" y="79"/>
                  </a:cubicBezTo>
                  <a:cubicBezTo>
                    <a:pt x="79" y="56"/>
                    <a:pt x="56" y="56"/>
                    <a:pt x="56" y="38"/>
                  </a:cubicBezTo>
                  <a:lnTo>
                    <a:pt x="38" y="19"/>
                  </a:lnTo>
                  <a:lnTo>
                    <a:pt x="19" y="1"/>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3"/>
            <p:cNvSpPr/>
            <p:nvPr/>
          </p:nvSpPr>
          <p:spPr>
            <a:xfrm>
              <a:off x="-1259311" y="4316073"/>
              <a:ext cx="72064" cy="74378"/>
            </a:xfrm>
            <a:custGeom>
              <a:avLst/>
              <a:gdLst/>
              <a:ahLst/>
              <a:cxnLst/>
              <a:rect l="l" t="t" r="r" b="b"/>
              <a:pathLst>
                <a:path w="560" h="578" extrusionOk="0">
                  <a:moveTo>
                    <a:pt x="37" y="0"/>
                  </a:moveTo>
                  <a:cubicBezTo>
                    <a:pt x="19" y="19"/>
                    <a:pt x="0" y="37"/>
                    <a:pt x="0" y="74"/>
                  </a:cubicBezTo>
                  <a:lnTo>
                    <a:pt x="19" y="93"/>
                  </a:lnTo>
                  <a:lnTo>
                    <a:pt x="19" y="116"/>
                  </a:lnTo>
                  <a:cubicBezTo>
                    <a:pt x="37" y="134"/>
                    <a:pt x="37" y="153"/>
                    <a:pt x="37" y="153"/>
                  </a:cubicBezTo>
                  <a:cubicBezTo>
                    <a:pt x="60" y="190"/>
                    <a:pt x="79" y="208"/>
                    <a:pt x="97" y="250"/>
                  </a:cubicBezTo>
                  <a:cubicBezTo>
                    <a:pt x="116" y="287"/>
                    <a:pt x="153" y="347"/>
                    <a:pt x="194" y="384"/>
                  </a:cubicBezTo>
                  <a:cubicBezTo>
                    <a:pt x="250" y="439"/>
                    <a:pt x="291" y="481"/>
                    <a:pt x="347" y="499"/>
                  </a:cubicBezTo>
                  <a:cubicBezTo>
                    <a:pt x="407" y="536"/>
                    <a:pt x="462" y="555"/>
                    <a:pt x="522" y="578"/>
                  </a:cubicBezTo>
                  <a:cubicBezTo>
                    <a:pt x="541" y="578"/>
                    <a:pt x="541" y="555"/>
                    <a:pt x="541" y="555"/>
                  </a:cubicBezTo>
                  <a:cubicBezTo>
                    <a:pt x="559" y="536"/>
                    <a:pt x="541" y="518"/>
                    <a:pt x="522" y="518"/>
                  </a:cubicBezTo>
                  <a:cubicBezTo>
                    <a:pt x="481" y="499"/>
                    <a:pt x="425" y="481"/>
                    <a:pt x="384" y="439"/>
                  </a:cubicBezTo>
                  <a:cubicBezTo>
                    <a:pt x="328" y="421"/>
                    <a:pt x="291" y="384"/>
                    <a:pt x="268" y="324"/>
                  </a:cubicBezTo>
                  <a:cubicBezTo>
                    <a:pt x="231" y="287"/>
                    <a:pt x="194" y="250"/>
                    <a:pt x="176" y="190"/>
                  </a:cubicBezTo>
                  <a:cubicBezTo>
                    <a:pt x="153" y="171"/>
                    <a:pt x="153" y="153"/>
                    <a:pt x="134" y="116"/>
                  </a:cubicBezTo>
                  <a:lnTo>
                    <a:pt x="134" y="74"/>
                  </a:lnTo>
                  <a:lnTo>
                    <a:pt x="116" y="56"/>
                  </a:lnTo>
                  <a:lnTo>
                    <a:pt x="116" y="37"/>
                  </a:lnTo>
                  <a:cubicBezTo>
                    <a:pt x="97" y="0"/>
                    <a:pt x="79" y="0"/>
                    <a:pt x="3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3"/>
            <p:cNvSpPr/>
            <p:nvPr/>
          </p:nvSpPr>
          <p:spPr>
            <a:xfrm>
              <a:off x="-1355697" y="4339494"/>
              <a:ext cx="81586" cy="196498"/>
            </a:xfrm>
            <a:custGeom>
              <a:avLst/>
              <a:gdLst/>
              <a:ahLst/>
              <a:cxnLst/>
              <a:rect l="l" t="t" r="r" b="b"/>
              <a:pathLst>
                <a:path w="634" h="1527" extrusionOk="0">
                  <a:moveTo>
                    <a:pt x="578" y="0"/>
                  </a:moveTo>
                  <a:cubicBezTo>
                    <a:pt x="559" y="0"/>
                    <a:pt x="537" y="18"/>
                    <a:pt x="537" y="49"/>
                  </a:cubicBezTo>
                  <a:lnTo>
                    <a:pt x="537" y="68"/>
                  </a:lnTo>
                  <a:lnTo>
                    <a:pt x="518" y="86"/>
                  </a:lnTo>
                  <a:lnTo>
                    <a:pt x="518" y="123"/>
                  </a:lnTo>
                  <a:cubicBezTo>
                    <a:pt x="500" y="142"/>
                    <a:pt x="481" y="165"/>
                    <a:pt x="463" y="202"/>
                  </a:cubicBezTo>
                  <a:cubicBezTo>
                    <a:pt x="421" y="239"/>
                    <a:pt x="384" y="299"/>
                    <a:pt x="347" y="336"/>
                  </a:cubicBezTo>
                  <a:cubicBezTo>
                    <a:pt x="269" y="414"/>
                    <a:pt x="153" y="470"/>
                    <a:pt x="56" y="530"/>
                  </a:cubicBezTo>
                  <a:cubicBezTo>
                    <a:pt x="19" y="548"/>
                    <a:pt x="1" y="585"/>
                    <a:pt x="1" y="604"/>
                  </a:cubicBezTo>
                  <a:lnTo>
                    <a:pt x="1" y="627"/>
                  </a:lnTo>
                  <a:lnTo>
                    <a:pt x="1" y="645"/>
                  </a:lnTo>
                  <a:lnTo>
                    <a:pt x="1" y="682"/>
                  </a:lnTo>
                  <a:cubicBezTo>
                    <a:pt x="1" y="682"/>
                    <a:pt x="19" y="701"/>
                    <a:pt x="19" y="719"/>
                  </a:cubicBezTo>
                  <a:lnTo>
                    <a:pt x="19" y="835"/>
                  </a:lnTo>
                  <a:cubicBezTo>
                    <a:pt x="37" y="895"/>
                    <a:pt x="37" y="973"/>
                    <a:pt x="56" y="1029"/>
                  </a:cubicBezTo>
                  <a:cubicBezTo>
                    <a:pt x="74" y="1107"/>
                    <a:pt x="93" y="1163"/>
                    <a:pt x="116" y="1241"/>
                  </a:cubicBezTo>
                  <a:cubicBezTo>
                    <a:pt x="135" y="1297"/>
                    <a:pt x="153" y="1375"/>
                    <a:pt x="171" y="1435"/>
                  </a:cubicBezTo>
                  <a:lnTo>
                    <a:pt x="190" y="1454"/>
                  </a:lnTo>
                  <a:cubicBezTo>
                    <a:pt x="220" y="1493"/>
                    <a:pt x="266" y="1526"/>
                    <a:pt x="319" y="1526"/>
                  </a:cubicBezTo>
                  <a:cubicBezTo>
                    <a:pt x="340" y="1526"/>
                    <a:pt x="362" y="1521"/>
                    <a:pt x="384" y="1509"/>
                  </a:cubicBezTo>
                  <a:cubicBezTo>
                    <a:pt x="439" y="1472"/>
                    <a:pt x="463" y="1394"/>
                    <a:pt x="439" y="1320"/>
                  </a:cubicBezTo>
                  <a:lnTo>
                    <a:pt x="421" y="1320"/>
                  </a:lnTo>
                  <a:cubicBezTo>
                    <a:pt x="403" y="1260"/>
                    <a:pt x="366" y="1204"/>
                    <a:pt x="347" y="1144"/>
                  </a:cubicBezTo>
                  <a:cubicBezTo>
                    <a:pt x="324" y="1089"/>
                    <a:pt x="305" y="1029"/>
                    <a:pt x="287" y="973"/>
                  </a:cubicBezTo>
                  <a:cubicBezTo>
                    <a:pt x="269" y="913"/>
                    <a:pt x="250" y="858"/>
                    <a:pt x="232" y="798"/>
                  </a:cubicBezTo>
                  <a:cubicBezTo>
                    <a:pt x="232" y="761"/>
                    <a:pt x="208" y="742"/>
                    <a:pt x="208" y="701"/>
                  </a:cubicBezTo>
                  <a:cubicBezTo>
                    <a:pt x="208" y="687"/>
                    <a:pt x="208" y="674"/>
                    <a:pt x="201" y="668"/>
                  </a:cubicBezTo>
                  <a:lnTo>
                    <a:pt x="201" y="668"/>
                  </a:lnTo>
                  <a:cubicBezTo>
                    <a:pt x="296" y="599"/>
                    <a:pt x="379" y="516"/>
                    <a:pt x="463" y="433"/>
                  </a:cubicBezTo>
                  <a:cubicBezTo>
                    <a:pt x="500" y="373"/>
                    <a:pt x="537" y="317"/>
                    <a:pt x="555" y="257"/>
                  </a:cubicBezTo>
                  <a:cubicBezTo>
                    <a:pt x="578" y="220"/>
                    <a:pt x="597" y="202"/>
                    <a:pt x="615" y="165"/>
                  </a:cubicBezTo>
                  <a:lnTo>
                    <a:pt x="615" y="105"/>
                  </a:lnTo>
                  <a:cubicBezTo>
                    <a:pt x="634" y="105"/>
                    <a:pt x="634" y="86"/>
                    <a:pt x="634" y="86"/>
                  </a:cubicBezTo>
                  <a:lnTo>
                    <a:pt x="634" y="68"/>
                  </a:lnTo>
                  <a:lnTo>
                    <a:pt x="634" y="49"/>
                  </a:lnTo>
                  <a:cubicBezTo>
                    <a:pt x="634" y="26"/>
                    <a:pt x="615" y="8"/>
                    <a:pt x="597" y="8"/>
                  </a:cubicBezTo>
                  <a:cubicBezTo>
                    <a:pt x="592" y="3"/>
                    <a:pt x="585" y="0"/>
                    <a:pt x="578"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3"/>
            <p:cNvSpPr/>
            <p:nvPr/>
          </p:nvSpPr>
          <p:spPr>
            <a:xfrm>
              <a:off x="-1395589" y="4256622"/>
              <a:ext cx="129" cy="129"/>
            </a:xfrm>
            <a:custGeom>
              <a:avLst/>
              <a:gdLst/>
              <a:ahLst/>
              <a:cxnLst/>
              <a:rect l="l" t="t" r="r" b="b"/>
              <a:pathLst>
                <a:path w="1" h="1" extrusionOk="0">
                  <a:moveTo>
                    <a:pt x="1" y="0"/>
                  </a:moveTo>
                  <a:lnTo>
                    <a:pt x="1" y="0"/>
                  </a:lnTo>
                  <a:lnTo>
                    <a:pt x="1" y="0"/>
                  </a:lnTo>
                  <a:lnTo>
                    <a:pt x="1"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3"/>
            <p:cNvSpPr/>
            <p:nvPr/>
          </p:nvSpPr>
          <p:spPr>
            <a:xfrm>
              <a:off x="-1531738" y="4543713"/>
              <a:ext cx="146444" cy="62025"/>
            </a:xfrm>
            <a:custGeom>
              <a:avLst/>
              <a:gdLst/>
              <a:ahLst/>
              <a:cxnLst/>
              <a:rect l="l" t="t" r="r" b="b"/>
              <a:pathLst>
                <a:path w="1138" h="482" extrusionOk="0">
                  <a:moveTo>
                    <a:pt x="1" y="1"/>
                  </a:moveTo>
                  <a:cubicBezTo>
                    <a:pt x="19" y="153"/>
                    <a:pt x="56" y="310"/>
                    <a:pt x="116" y="481"/>
                  </a:cubicBezTo>
                  <a:cubicBezTo>
                    <a:pt x="421" y="426"/>
                    <a:pt x="652" y="366"/>
                    <a:pt x="865" y="269"/>
                  </a:cubicBezTo>
                  <a:cubicBezTo>
                    <a:pt x="962" y="232"/>
                    <a:pt x="1059" y="172"/>
                    <a:pt x="1137" y="135"/>
                  </a:cubicBezTo>
                  <a:lnTo>
                    <a:pt x="1137" y="135"/>
                  </a:lnTo>
                  <a:cubicBezTo>
                    <a:pt x="968" y="178"/>
                    <a:pt x="817" y="195"/>
                    <a:pt x="684" y="195"/>
                  </a:cubicBezTo>
                  <a:cubicBezTo>
                    <a:pt x="346" y="195"/>
                    <a:pt x="124" y="84"/>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3"/>
            <p:cNvSpPr/>
            <p:nvPr/>
          </p:nvSpPr>
          <p:spPr>
            <a:xfrm>
              <a:off x="-1232030" y="4437292"/>
              <a:ext cx="64342" cy="80298"/>
            </a:xfrm>
            <a:custGeom>
              <a:avLst/>
              <a:gdLst/>
              <a:ahLst/>
              <a:cxnLst/>
              <a:rect l="l" t="t" r="r" b="b"/>
              <a:pathLst>
                <a:path w="500" h="624" extrusionOk="0">
                  <a:moveTo>
                    <a:pt x="38" y="1"/>
                  </a:moveTo>
                  <a:cubicBezTo>
                    <a:pt x="19" y="1"/>
                    <a:pt x="1" y="19"/>
                    <a:pt x="1" y="56"/>
                  </a:cubicBezTo>
                  <a:lnTo>
                    <a:pt x="1" y="75"/>
                  </a:lnTo>
                  <a:lnTo>
                    <a:pt x="1" y="98"/>
                  </a:lnTo>
                  <a:cubicBezTo>
                    <a:pt x="1" y="116"/>
                    <a:pt x="19" y="135"/>
                    <a:pt x="19" y="153"/>
                  </a:cubicBezTo>
                  <a:cubicBezTo>
                    <a:pt x="19" y="172"/>
                    <a:pt x="38" y="213"/>
                    <a:pt x="38" y="232"/>
                  </a:cubicBezTo>
                  <a:cubicBezTo>
                    <a:pt x="79" y="287"/>
                    <a:pt x="98" y="347"/>
                    <a:pt x="135" y="403"/>
                  </a:cubicBezTo>
                  <a:cubicBezTo>
                    <a:pt x="153" y="421"/>
                    <a:pt x="195" y="444"/>
                    <a:pt x="213" y="463"/>
                  </a:cubicBezTo>
                  <a:cubicBezTo>
                    <a:pt x="232" y="500"/>
                    <a:pt x="250" y="518"/>
                    <a:pt x="269" y="537"/>
                  </a:cubicBezTo>
                  <a:cubicBezTo>
                    <a:pt x="329" y="578"/>
                    <a:pt x="384" y="597"/>
                    <a:pt x="444" y="615"/>
                  </a:cubicBezTo>
                  <a:cubicBezTo>
                    <a:pt x="450" y="621"/>
                    <a:pt x="454" y="623"/>
                    <a:pt x="458" y="623"/>
                  </a:cubicBezTo>
                  <a:cubicBezTo>
                    <a:pt x="465" y="623"/>
                    <a:pt x="469" y="615"/>
                    <a:pt x="481" y="615"/>
                  </a:cubicBezTo>
                  <a:cubicBezTo>
                    <a:pt x="500" y="597"/>
                    <a:pt x="500" y="578"/>
                    <a:pt x="481" y="560"/>
                  </a:cubicBezTo>
                  <a:cubicBezTo>
                    <a:pt x="444" y="518"/>
                    <a:pt x="403" y="481"/>
                    <a:pt x="366" y="421"/>
                  </a:cubicBezTo>
                  <a:cubicBezTo>
                    <a:pt x="347" y="403"/>
                    <a:pt x="347" y="384"/>
                    <a:pt x="329" y="366"/>
                  </a:cubicBezTo>
                  <a:cubicBezTo>
                    <a:pt x="310" y="366"/>
                    <a:pt x="310" y="347"/>
                    <a:pt x="310" y="329"/>
                  </a:cubicBezTo>
                  <a:lnTo>
                    <a:pt x="287" y="329"/>
                  </a:lnTo>
                  <a:lnTo>
                    <a:pt x="269" y="306"/>
                  </a:lnTo>
                  <a:cubicBezTo>
                    <a:pt x="250" y="250"/>
                    <a:pt x="213" y="213"/>
                    <a:pt x="195" y="172"/>
                  </a:cubicBezTo>
                  <a:cubicBezTo>
                    <a:pt x="172" y="135"/>
                    <a:pt x="153" y="116"/>
                    <a:pt x="135" y="98"/>
                  </a:cubicBezTo>
                  <a:lnTo>
                    <a:pt x="116" y="56"/>
                  </a:lnTo>
                  <a:lnTo>
                    <a:pt x="116" y="38"/>
                  </a:lnTo>
                  <a:lnTo>
                    <a:pt x="98" y="19"/>
                  </a:lnTo>
                  <a:cubicBezTo>
                    <a:pt x="79" y="1"/>
                    <a:pt x="56" y="1"/>
                    <a:pt x="3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3"/>
            <p:cNvSpPr/>
            <p:nvPr/>
          </p:nvSpPr>
          <p:spPr>
            <a:xfrm>
              <a:off x="-1174894" y="4511671"/>
              <a:ext cx="19689" cy="17372"/>
            </a:xfrm>
            <a:custGeom>
              <a:avLst/>
              <a:gdLst/>
              <a:ahLst/>
              <a:cxnLst/>
              <a:rect l="l" t="t" r="r" b="b"/>
              <a:pathLst>
                <a:path w="153" h="135" extrusionOk="0">
                  <a:moveTo>
                    <a:pt x="0" y="0"/>
                  </a:moveTo>
                  <a:lnTo>
                    <a:pt x="19" y="19"/>
                  </a:lnTo>
                  <a:cubicBezTo>
                    <a:pt x="19" y="37"/>
                    <a:pt x="19" y="37"/>
                    <a:pt x="37" y="56"/>
                  </a:cubicBezTo>
                  <a:lnTo>
                    <a:pt x="56" y="74"/>
                  </a:lnTo>
                  <a:lnTo>
                    <a:pt x="74" y="97"/>
                  </a:lnTo>
                  <a:cubicBezTo>
                    <a:pt x="97" y="116"/>
                    <a:pt x="97" y="116"/>
                    <a:pt x="116" y="134"/>
                  </a:cubicBezTo>
                  <a:cubicBezTo>
                    <a:pt x="116" y="116"/>
                    <a:pt x="97" y="116"/>
                    <a:pt x="97" y="97"/>
                  </a:cubicBezTo>
                  <a:cubicBezTo>
                    <a:pt x="97" y="74"/>
                    <a:pt x="74" y="74"/>
                    <a:pt x="74" y="56"/>
                  </a:cubicBezTo>
                  <a:lnTo>
                    <a:pt x="56" y="37"/>
                  </a:lnTo>
                  <a:cubicBezTo>
                    <a:pt x="46" y="28"/>
                    <a:pt x="42" y="23"/>
                    <a:pt x="39" y="19"/>
                  </a:cubicBezTo>
                  <a:lnTo>
                    <a:pt x="153" y="19"/>
                  </a:lnTo>
                  <a:cubicBezTo>
                    <a:pt x="134" y="19"/>
                    <a:pt x="116" y="19"/>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3"/>
            <p:cNvSpPr/>
            <p:nvPr/>
          </p:nvSpPr>
          <p:spPr>
            <a:xfrm>
              <a:off x="-1259311" y="4316073"/>
              <a:ext cx="54820" cy="151974"/>
            </a:xfrm>
            <a:custGeom>
              <a:avLst/>
              <a:gdLst/>
              <a:ahLst/>
              <a:cxnLst/>
              <a:rect l="l" t="t" r="r" b="b"/>
              <a:pathLst>
                <a:path w="426" h="1181" extrusionOk="0">
                  <a:moveTo>
                    <a:pt x="60" y="0"/>
                  </a:moveTo>
                  <a:cubicBezTo>
                    <a:pt x="37" y="0"/>
                    <a:pt x="0" y="19"/>
                    <a:pt x="0" y="56"/>
                  </a:cubicBezTo>
                  <a:lnTo>
                    <a:pt x="0" y="93"/>
                  </a:lnTo>
                  <a:lnTo>
                    <a:pt x="0" y="134"/>
                  </a:lnTo>
                  <a:lnTo>
                    <a:pt x="0" y="190"/>
                  </a:lnTo>
                  <a:lnTo>
                    <a:pt x="0" y="324"/>
                  </a:lnTo>
                  <a:cubicBezTo>
                    <a:pt x="0" y="402"/>
                    <a:pt x="19" y="499"/>
                    <a:pt x="37" y="578"/>
                  </a:cubicBezTo>
                  <a:cubicBezTo>
                    <a:pt x="37" y="670"/>
                    <a:pt x="60" y="749"/>
                    <a:pt x="79" y="846"/>
                  </a:cubicBezTo>
                  <a:cubicBezTo>
                    <a:pt x="97" y="883"/>
                    <a:pt x="97" y="924"/>
                    <a:pt x="116" y="961"/>
                  </a:cubicBezTo>
                  <a:cubicBezTo>
                    <a:pt x="134" y="998"/>
                    <a:pt x="134" y="1058"/>
                    <a:pt x="153" y="1095"/>
                  </a:cubicBezTo>
                  <a:lnTo>
                    <a:pt x="153" y="1114"/>
                  </a:lnTo>
                  <a:cubicBezTo>
                    <a:pt x="184" y="1159"/>
                    <a:pt x="234" y="1181"/>
                    <a:pt x="282" y="1181"/>
                  </a:cubicBezTo>
                  <a:cubicBezTo>
                    <a:pt x="298" y="1181"/>
                    <a:pt x="313" y="1178"/>
                    <a:pt x="328" y="1174"/>
                  </a:cubicBezTo>
                  <a:cubicBezTo>
                    <a:pt x="407" y="1132"/>
                    <a:pt x="425" y="1058"/>
                    <a:pt x="407" y="998"/>
                  </a:cubicBezTo>
                  <a:cubicBezTo>
                    <a:pt x="384" y="961"/>
                    <a:pt x="365" y="924"/>
                    <a:pt x="347" y="883"/>
                  </a:cubicBezTo>
                  <a:cubicBezTo>
                    <a:pt x="328" y="846"/>
                    <a:pt x="310" y="809"/>
                    <a:pt x="291" y="767"/>
                  </a:cubicBezTo>
                  <a:cubicBezTo>
                    <a:pt x="268" y="693"/>
                    <a:pt x="231" y="615"/>
                    <a:pt x="213" y="536"/>
                  </a:cubicBezTo>
                  <a:cubicBezTo>
                    <a:pt x="194" y="462"/>
                    <a:pt x="176" y="384"/>
                    <a:pt x="153" y="305"/>
                  </a:cubicBezTo>
                  <a:cubicBezTo>
                    <a:pt x="153" y="268"/>
                    <a:pt x="134" y="208"/>
                    <a:pt x="134" y="171"/>
                  </a:cubicBezTo>
                  <a:lnTo>
                    <a:pt x="134" y="116"/>
                  </a:lnTo>
                  <a:cubicBezTo>
                    <a:pt x="116" y="116"/>
                    <a:pt x="116" y="93"/>
                    <a:pt x="116" y="93"/>
                  </a:cubicBezTo>
                  <a:lnTo>
                    <a:pt x="116" y="56"/>
                  </a:lnTo>
                  <a:cubicBezTo>
                    <a:pt x="116" y="19"/>
                    <a:pt x="97" y="0"/>
                    <a:pt x="6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3"/>
            <p:cNvSpPr/>
            <p:nvPr/>
          </p:nvSpPr>
          <p:spPr>
            <a:xfrm>
              <a:off x="-1123163" y="4388136"/>
              <a:ext cx="79785" cy="49285"/>
            </a:xfrm>
            <a:custGeom>
              <a:avLst/>
              <a:gdLst/>
              <a:ahLst/>
              <a:cxnLst/>
              <a:rect l="l" t="t" r="r" b="b"/>
              <a:pathLst>
                <a:path w="620" h="383" extrusionOk="0">
                  <a:moveTo>
                    <a:pt x="41" y="0"/>
                  </a:moveTo>
                  <a:cubicBezTo>
                    <a:pt x="36" y="0"/>
                    <a:pt x="30" y="6"/>
                    <a:pt x="19" y="18"/>
                  </a:cubicBezTo>
                  <a:cubicBezTo>
                    <a:pt x="0" y="18"/>
                    <a:pt x="0" y="36"/>
                    <a:pt x="0" y="55"/>
                  </a:cubicBezTo>
                  <a:cubicBezTo>
                    <a:pt x="19" y="73"/>
                    <a:pt x="19" y="73"/>
                    <a:pt x="19" y="92"/>
                  </a:cubicBezTo>
                  <a:cubicBezTo>
                    <a:pt x="42" y="110"/>
                    <a:pt x="42" y="110"/>
                    <a:pt x="42" y="133"/>
                  </a:cubicBezTo>
                  <a:cubicBezTo>
                    <a:pt x="60" y="152"/>
                    <a:pt x="79" y="170"/>
                    <a:pt x="97" y="189"/>
                  </a:cubicBezTo>
                  <a:cubicBezTo>
                    <a:pt x="134" y="226"/>
                    <a:pt x="194" y="267"/>
                    <a:pt x="231" y="304"/>
                  </a:cubicBezTo>
                  <a:cubicBezTo>
                    <a:pt x="250" y="304"/>
                    <a:pt x="250" y="323"/>
                    <a:pt x="273" y="323"/>
                  </a:cubicBezTo>
                  <a:cubicBezTo>
                    <a:pt x="291" y="323"/>
                    <a:pt x="291" y="341"/>
                    <a:pt x="310" y="341"/>
                  </a:cubicBezTo>
                  <a:cubicBezTo>
                    <a:pt x="347" y="341"/>
                    <a:pt x="365" y="364"/>
                    <a:pt x="388" y="364"/>
                  </a:cubicBezTo>
                  <a:cubicBezTo>
                    <a:pt x="444" y="383"/>
                    <a:pt x="504" y="383"/>
                    <a:pt x="559" y="383"/>
                  </a:cubicBezTo>
                  <a:cubicBezTo>
                    <a:pt x="578" y="383"/>
                    <a:pt x="596" y="383"/>
                    <a:pt x="596" y="364"/>
                  </a:cubicBezTo>
                  <a:cubicBezTo>
                    <a:pt x="619" y="323"/>
                    <a:pt x="619" y="304"/>
                    <a:pt x="578" y="286"/>
                  </a:cubicBezTo>
                  <a:cubicBezTo>
                    <a:pt x="541" y="267"/>
                    <a:pt x="481" y="249"/>
                    <a:pt x="444" y="226"/>
                  </a:cubicBezTo>
                  <a:cubicBezTo>
                    <a:pt x="425" y="207"/>
                    <a:pt x="407" y="207"/>
                    <a:pt x="388" y="189"/>
                  </a:cubicBezTo>
                  <a:lnTo>
                    <a:pt x="347" y="170"/>
                  </a:lnTo>
                  <a:lnTo>
                    <a:pt x="328" y="170"/>
                  </a:lnTo>
                  <a:lnTo>
                    <a:pt x="310" y="152"/>
                  </a:lnTo>
                  <a:cubicBezTo>
                    <a:pt x="273" y="133"/>
                    <a:pt x="231" y="110"/>
                    <a:pt x="194" y="92"/>
                  </a:cubicBezTo>
                  <a:lnTo>
                    <a:pt x="134" y="55"/>
                  </a:lnTo>
                  <a:lnTo>
                    <a:pt x="97" y="36"/>
                  </a:lnTo>
                  <a:lnTo>
                    <a:pt x="79" y="18"/>
                  </a:lnTo>
                  <a:lnTo>
                    <a:pt x="60" y="18"/>
                  </a:lnTo>
                  <a:cubicBezTo>
                    <a:pt x="51" y="6"/>
                    <a:pt x="46" y="0"/>
                    <a:pt x="4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3"/>
            <p:cNvSpPr/>
            <p:nvPr/>
          </p:nvSpPr>
          <p:spPr>
            <a:xfrm>
              <a:off x="-1053673" y="4424810"/>
              <a:ext cx="27539" cy="19817"/>
            </a:xfrm>
            <a:custGeom>
              <a:avLst/>
              <a:gdLst/>
              <a:ahLst/>
              <a:cxnLst/>
              <a:rect l="l" t="t" r="r" b="b"/>
              <a:pathLst>
                <a:path w="214" h="154" extrusionOk="0">
                  <a:moveTo>
                    <a:pt x="213" y="1"/>
                  </a:moveTo>
                  <a:cubicBezTo>
                    <a:pt x="195" y="1"/>
                    <a:pt x="195" y="19"/>
                    <a:pt x="172" y="19"/>
                  </a:cubicBezTo>
                  <a:cubicBezTo>
                    <a:pt x="195" y="19"/>
                    <a:pt x="195" y="19"/>
                    <a:pt x="213" y="1"/>
                  </a:cubicBezTo>
                  <a:close/>
                  <a:moveTo>
                    <a:pt x="79" y="19"/>
                  </a:moveTo>
                  <a:cubicBezTo>
                    <a:pt x="56" y="38"/>
                    <a:pt x="38" y="38"/>
                    <a:pt x="19" y="38"/>
                  </a:cubicBezTo>
                  <a:lnTo>
                    <a:pt x="1" y="38"/>
                  </a:lnTo>
                  <a:lnTo>
                    <a:pt x="19" y="56"/>
                  </a:lnTo>
                  <a:cubicBezTo>
                    <a:pt x="38" y="79"/>
                    <a:pt x="38" y="79"/>
                    <a:pt x="56" y="79"/>
                  </a:cubicBezTo>
                  <a:cubicBezTo>
                    <a:pt x="79" y="98"/>
                    <a:pt x="79" y="98"/>
                    <a:pt x="98" y="116"/>
                  </a:cubicBezTo>
                  <a:cubicBezTo>
                    <a:pt x="116" y="135"/>
                    <a:pt x="135" y="135"/>
                    <a:pt x="172" y="153"/>
                  </a:cubicBezTo>
                  <a:cubicBezTo>
                    <a:pt x="153" y="135"/>
                    <a:pt x="116" y="116"/>
                    <a:pt x="98" y="98"/>
                  </a:cubicBezTo>
                  <a:cubicBezTo>
                    <a:pt x="98" y="79"/>
                    <a:pt x="79" y="79"/>
                    <a:pt x="79" y="79"/>
                  </a:cubicBezTo>
                  <a:cubicBezTo>
                    <a:pt x="67" y="67"/>
                    <a:pt x="62" y="61"/>
                    <a:pt x="56" y="56"/>
                  </a:cubicBezTo>
                  <a:lnTo>
                    <a:pt x="79" y="56"/>
                  </a:lnTo>
                  <a:cubicBezTo>
                    <a:pt x="98" y="56"/>
                    <a:pt x="116" y="38"/>
                    <a:pt x="135" y="38"/>
                  </a:cubicBezTo>
                  <a:cubicBezTo>
                    <a:pt x="135" y="38"/>
                    <a:pt x="153" y="38"/>
                    <a:pt x="172" y="19"/>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3"/>
            <p:cNvSpPr/>
            <p:nvPr/>
          </p:nvSpPr>
          <p:spPr>
            <a:xfrm>
              <a:off x="-1192138" y="4297157"/>
              <a:ext cx="96385" cy="118645"/>
            </a:xfrm>
            <a:custGeom>
              <a:avLst/>
              <a:gdLst/>
              <a:ahLst/>
              <a:cxnLst/>
              <a:rect l="l" t="t" r="r" b="b"/>
              <a:pathLst>
                <a:path w="749" h="922" extrusionOk="0">
                  <a:moveTo>
                    <a:pt x="76" y="1"/>
                  </a:moveTo>
                  <a:cubicBezTo>
                    <a:pt x="68" y="1"/>
                    <a:pt x="61" y="3"/>
                    <a:pt x="56" y="8"/>
                  </a:cubicBezTo>
                  <a:cubicBezTo>
                    <a:pt x="19" y="8"/>
                    <a:pt x="0" y="50"/>
                    <a:pt x="19" y="69"/>
                  </a:cubicBezTo>
                  <a:cubicBezTo>
                    <a:pt x="19" y="87"/>
                    <a:pt x="19" y="87"/>
                    <a:pt x="37" y="106"/>
                  </a:cubicBezTo>
                  <a:lnTo>
                    <a:pt x="37" y="124"/>
                  </a:lnTo>
                  <a:cubicBezTo>
                    <a:pt x="56" y="147"/>
                    <a:pt x="56" y="166"/>
                    <a:pt x="56" y="184"/>
                  </a:cubicBezTo>
                  <a:cubicBezTo>
                    <a:pt x="74" y="221"/>
                    <a:pt x="93" y="263"/>
                    <a:pt x="116" y="300"/>
                  </a:cubicBezTo>
                  <a:cubicBezTo>
                    <a:pt x="153" y="355"/>
                    <a:pt x="190" y="434"/>
                    <a:pt x="231" y="494"/>
                  </a:cubicBezTo>
                  <a:cubicBezTo>
                    <a:pt x="268" y="568"/>
                    <a:pt x="305" y="628"/>
                    <a:pt x="365" y="683"/>
                  </a:cubicBezTo>
                  <a:cubicBezTo>
                    <a:pt x="384" y="725"/>
                    <a:pt x="402" y="762"/>
                    <a:pt x="439" y="780"/>
                  </a:cubicBezTo>
                  <a:cubicBezTo>
                    <a:pt x="462" y="817"/>
                    <a:pt x="481" y="840"/>
                    <a:pt x="518" y="877"/>
                  </a:cubicBezTo>
                  <a:lnTo>
                    <a:pt x="518" y="896"/>
                  </a:lnTo>
                  <a:cubicBezTo>
                    <a:pt x="545" y="912"/>
                    <a:pt x="578" y="921"/>
                    <a:pt x="611" y="921"/>
                  </a:cubicBezTo>
                  <a:cubicBezTo>
                    <a:pt x="651" y="921"/>
                    <a:pt x="689" y="908"/>
                    <a:pt x="712" y="877"/>
                  </a:cubicBezTo>
                  <a:cubicBezTo>
                    <a:pt x="749" y="817"/>
                    <a:pt x="749" y="743"/>
                    <a:pt x="693" y="683"/>
                  </a:cubicBezTo>
                  <a:cubicBezTo>
                    <a:pt x="670" y="665"/>
                    <a:pt x="633" y="646"/>
                    <a:pt x="615" y="628"/>
                  </a:cubicBezTo>
                  <a:cubicBezTo>
                    <a:pt x="578" y="586"/>
                    <a:pt x="555" y="568"/>
                    <a:pt x="536" y="549"/>
                  </a:cubicBezTo>
                  <a:cubicBezTo>
                    <a:pt x="481" y="494"/>
                    <a:pt x="421" y="434"/>
                    <a:pt x="384" y="397"/>
                  </a:cubicBezTo>
                  <a:cubicBezTo>
                    <a:pt x="324" y="337"/>
                    <a:pt x="287" y="281"/>
                    <a:pt x="250" y="221"/>
                  </a:cubicBezTo>
                  <a:cubicBezTo>
                    <a:pt x="231" y="184"/>
                    <a:pt x="208" y="166"/>
                    <a:pt x="190" y="124"/>
                  </a:cubicBezTo>
                  <a:cubicBezTo>
                    <a:pt x="171" y="106"/>
                    <a:pt x="171" y="87"/>
                    <a:pt x="153" y="69"/>
                  </a:cubicBezTo>
                  <a:lnTo>
                    <a:pt x="134" y="50"/>
                  </a:lnTo>
                  <a:lnTo>
                    <a:pt x="134" y="32"/>
                  </a:lnTo>
                  <a:cubicBezTo>
                    <a:pt x="121" y="15"/>
                    <a:pt x="96" y="1"/>
                    <a:pt x="7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3"/>
            <p:cNvSpPr/>
            <p:nvPr/>
          </p:nvSpPr>
          <p:spPr>
            <a:xfrm>
              <a:off x="-1110680" y="4204892"/>
              <a:ext cx="52375" cy="42208"/>
            </a:xfrm>
            <a:custGeom>
              <a:avLst/>
              <a:gdLst/>
              <a:ahLst/>
              <a:cxnLst/>
              <a:rect l="l" t="t" r="r" b="b"/>
              <a:pathLst>
                <a:path w="407" h="328" extrusionOk="0">
                  <a:moveTo>
                    <a:pt x="118" y="1"/>
                  </a:moveTo>
                  <a:cubicBezTo>
                    <a:pt x="86" y="1"/>
                    <a:pt x="58" y="14"/>
                    <a:pt x="37" y="32"/>
                  </a:cubicBezTo>
                  <a:cubicBezTo>
                    <a:pt x="0" y="92"/>
                    <a:pt x="19" y="189"/>
                    <a:pt x="97" y="245"/>
                  </a:cubicBezTo>
                  <a:cubicBezTo>
                    <a:pt x="153" y="288"/>
                    <a:pt x="237" y="328"/>
                    <a:pt x="294" y="328"/>
                  </a:cubicBezTo>
                  <a:cubicBezTo>
                    <a:pt x="317" y="328"/>
                    <a:pt x="336" y="321"/>
                    <a:pt x="347" y="305"/>
                  </a:cubicBezTo>
                  <a:cubicBezTo>
                    <a:pt x="407" y="245"/>
                    <a:pt x="310" y="111"/>
                    <a:pt x="231" y="55"/>
                  </a:cubicBezTo>
                  <a:cubicBezTo>
                    <a:pt x="191" y="15"/>
                    <a:pt x="152" y="1"/>
                    <a:pt x="118"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3"/>
            <p:cNvSpPr/>
            <p:nvPr/>
          </p:nvSpPr>
          <p:spPr>
            <a:xfrm>
              <a:off x="-1236792" y="4288664"/>
              <a:ext cx="22134" cy="15056"/>
            </a:xfrm>
            <a:custGeom>
              <a:avLst/>
              <a:gdLst/>
              <a:ahLst/>
              <a:cxnLst/>
              <a:rect l="l" t="t" r="r" b="b"/>
              <a:pathLst>
                <a:path w="172" h="117" extrusionOk="0">
                  <a:moveTo>
                    <a:pt x="38" y="1"/>
                  </a:moveTo>
                  <a:cubicBezTo>
                    <a:pt x="19" y="38"/>
                    <a:pt x="1" y="56"/>
                    <a:pt x="1" y="98"/>
                  </a:cubicBezTo>
                  <a:cubicBezTo>
                    <a:pt x="1" y="74"/>
                    <a:pt x="19" y="38"/>
                    <a:pt x="38" y="19"/>
                  </a:cubicBezTo>
                  <a:cubicBezTo>
                    <a:pt x="56" y="38"/>
                    <a:pt x="75" y="74"/>
                    <a:pt x="93" y="116"/>
                  </a:cubicBezTo>
                  <a:lnTo>
                    <a:pt x="116" y="116"/>
                  </a:lnTo>
                  <a:cubicBezTo>
                    <a:pt x="116" y="98"/>
                    <a:pt x="135" y="56"/>
                    <a:pt x="153" y="38"/>
                  </a:cubicBezTo>
                  <a:cubicBezTo>
                    <a:pt x="153" y="56"/>
                    <a:pt x="172" y="98"/>
                    <a:pt x="172" y="116"/>
                  </a:cubicBezTo>
                  <a:cubicBezTo>
                    <a:pt x="172" y="74"/>
                    <a:pt x="153" y="56"/>
                    <a:pt x="153" y="19"/>
                  </a:cubicBezTo>
                  <a:lnTo>
                    <a:pt x="135" y="19"/>
                  </a:lnTo>
                  <a:cubicBezTo>
                    <a:pt x="135" y="56"/>
                    <a:pt x="116" y="74"/>
                    <a:pt x="93" y="98"/>
                  </a:cubicBezTo>
                  <a:cubicBezTo>
                    <a:pt x="75" y="56"/>
                    <a:pt x="56" y="38"/>
                    <a:pt x="38"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3"/>
            <p:cNvSpPr/>
            <p:nvPr/>
          </p:nvSpPr>
          <p:spPr>
            <a:xfrm>
              <a:off x="-1160095" y="4263957"/>
              <a:ext cx="15056" cy="34358"/>
            </a:xfrm>
            <a:custGeom>
              <a:avLst/>
              <a:gdLst/>
              <a:ahLst/>
              <a:cxnLst/>
              <a:rect l="l" t="t" r="r" b="b"/>
              <a:pathLst>
                <a:path w="117" h="267" extrusionOk="0">
                  <a:moveTo>
                    <a:pt x="75" y="0"/>
                  </a:moveTo>
                  <a:cubicBezTo>
                    <a:pt x="98" y="78"/>
                    <a:pt x="98" y="133"/>
                    <a:pt x="98" y="193"/>
                  </a:cubicBezTo>
                  <a:lnTo>
                    <a:pt x="19" y="193"/>
                  </a:lnTo>
                  <a:lnTo>
                    <a:pt x="56" y="248"/>
                  </a:lnTo>
                  <a:cubicBezTo>
                    <a:pt x="38" y="230"/>
                    <a:pt x="19" y="230"/>
                    <a:pt x="1" y="230"/>
                  </a:cubicBezTo>
                  <a:cubicBezTo>
                    <a:pt x="38" y="248"/>
                    <a:pt x="56" y="248"/>
                    <a:pt x="75" y="266"/>
                  </a:cubicBezTo>
                  <a:lnTo>
                    <a:pt x="98" y="266"/>
                  </a:lnTo>
                  <a:lnTo>
                    <a:pt x="98" y="248"/>
                  </a:lnTo>
                  <a:lnTo>
                    <a:pt x="38" y="211"/>
                  </a:lnTo>
                  <a:lnTo>
                    <a:pt x="116" y="211"/>
                  </a:lnTo>
                  <a:lnTo>
                    <a:pt x="116" y="193"/>
                  </a:lnTo>
                  <a:cubicBezTo>
                    <a:pt x="98" y="133"/>
                    <a:pt x="98" y="78"/>
                    <a:pt x="7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3"/>
            <p:cNvSpPr/>
            <p:nvPr/>
          </p:nvSpPr>
          <p:spPr>
            <a:xfrm>
              <a:off x="-1207065" y="4340394"/>
              <a:ext cx="17372" cy="25093"/>
            </a:xfrm>
            <a:custGeom>
              <a:avLst/>
              <a:gdLst/>
              <a:ahLst/>
              <a:cxnLst/>
              <a:rect l="l" t="t" r="r" b="b"/>
              <a:pathLst>
                <a:path w="135" h="195" extrusionOk="0">
                  <a:moveTo>
                    <a:pt x="56" y="1"/>
                  </a:moveTo>
                  <a:lnTo>
                    <a:pt x="38" y="19"/>
                  </a:lnTo>
                  <a:cubicBezTo>
                    <a:pt x="38" y="61"/>
                    <a:pt x="19" y="98"/>
                    <a:pt x="1" y="116"/>
                  </a:cubicBezTo>
                  <a:cubicBezTo>
                    <a:pt x="19" y="98"/>
                    <a:pt x="38" y="61"/>
                    <a:pt x="56" y="42"/>
                  </a:cubicBezTo>
                  <a:cubicBezTo>
                    <a:pt x="75" y="98"/>
                    <a:pt x="93" y="135"/>
                    <a:pt x="135" y="195"/>
                  </a:cubicBezTo>
                  <a:cubicBezTo>
                    <a:pt x="116" y="135"/>
                    <a:pt x="75" y="79"/>
                    <a:pt x="56" y="19"/>
                  </a:cubicBezTo>
                  <a:lnTo>
                    <a:pt x="5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3"/>
            <p:cNvSpPr/>
            <p:nvPr/>
          </p:nvSpPr>
          <p:spPr>
            <a:xfrm>
              <a:off x="-1115442" y="4298187"/>
              <a:ext cx="22134" cy="22648"/>
            </a:xfrm>
            <a:custGeom>
              <a:avLst/>
              <a:gdLst/>
              <a:ahLst/>
              <a:cxnLst/>
              <a:rect l="l" t="t" r="r" b="b"/>
              <a:pathLst>
                <a:path w="172" h="176" extrusionOk="0">
                  <a:moveTo>
                    <a:pt x="116" y="0"/>
                  </a:moveTo>
                  <a:lnTo>
                    <a:pt x="116" y="24"/>
                  </a:lnTo>
                  <a:cubicBezTo>
                    <a:pt x="116" y="24"/>
                    <a:pt x="116" y="24"/>
                    <a:pt x="116" y="24"/>
                  </a:cubicBezTo>
                  <a:lnTo>
                    <a:pt x="116" y="24"/>
                  </a:lnTo>
                  <a:cubicBezTo>
                    <a:pt x="116" y="60"/>
                    <a:pt x="116" y="79"/>
                    <a:pt x="134" y="116"/>
                  </a:cubicBezTo>
                  <a:lnTo>
                    <a:pt x="134" y="116"/>
                  </a:lnTo>
                  <a:cubicBezTo>
                    <a:pt x="134" y="83"/>
                    <a:pt x="131" y="53"/>
                    <a:pt x="116" y="24"/>
                  </a:cubicBezTo>
                  <a:lnTo>
                    <a:pt x="116" y="24"/>
                  </a:lnTo>
                  <a:cubicBezTo>
                    <a:pt x="134" y="42"/>
                    <a:pt x="153" y="42"/>
                    <a:pt x="171" y="61"/>
                  </a:cubicBezTo>
                  <a:cubicBezTo>
                    <a:pt x="153" y="42"/>
                    <a:pt x="134" y="24"/>
                    <a:pt x="116" y="0"/>
                  </a:cubicBezTo>
                  <a:close/>
                  <a:moveTo>
                    <a:pt x="74" y="98"/>
                  </a:moveTo>
                  <a:cubicBezTo>
                    <a:pt x="97" y="116"/>
                    <a:pt x="116" y="139"/>
                    <a:pt x="134" y="139"/>
                  </a:cubicBezTo>
                  <a:cubicBezTo>
                    <a:pt x="134" y="131"/>
                    <a:pt x="134" y="124"/>
                    <a:pt x="134" y="116"/>
                  </a:cubicBezTo>
                  <a:lnTo>
                    <a:pt x="134" y="116"/>
                  </a:lnTo>
                  <a:cubicBezTo>
                    <a:pt x="134" y="116"/>
                    <a:pt x="134" y="116"/>
                    <a:pt x="134" y="116"/>
                  </a:cubicBezTo>
                  <a:cubicBezTo>
                    <a:pt x="134" y="116"/>
                    <a:pt x="134" y="116"/>
                    <a:pt x="134" y="116"/>
                  </a:cubicBezTo>
                  <a:lnTo>
                    <a:pt x="134" y="116"/>
                  </a:lnTo>
                  <a:cubicBezTo>
                    <a:pt x="134" y="116"/>
                    <a:pt x="134" y="116"/>
                    <a:pt x="134" y="116"/>
                  </a:cubicBezTo>
                  <a:lnTo>
                    <a:pt x="134" y="116"/>
                  </a:lnTo>
                  <a:cubicBezTo>
                    <a:pt x="116" y="116"/>
                    <a:pt x="97" y="98"/>
                    <a:pt x="74" y="98"/>
                  </a:cubicBezTo>
                  <a:close/>
                  <a:moveTo>
                    <a:pt x="0" y="42"/>
                  </a:moveTo>
                  <a:lnTo>
                    <a:pt x="0" y="61"/>
                  </a:lnTo>
                  <a:cubicBezTo>
                    <a:pt x="19" y="97"/>
                    <a:pt x="37" y="139"/>
                    <a:pt x="37" y="175"/>
                  </a:cubicBezTo>
                  <a:lnTo>
                    <a:pt x="37" y="175"/>
                  </a:lnTo>
                  <a:cubicBezTo>
                    <a:pt x="37" y="139"/>
                    <a:pt x="19" y="97"/>
                    <a:pt x="19" y="79"/>
                  </a:cubicBezTo>
                  <a:cubicBezTo>
                    <a:pt x="37" y="79"/>
                    <a:pt x="56" y="98"/>
                    <a:pt x="74" y="98"/>
                  </a:cubicBezTo>
                  <a:cubicBezTo>
                    <a:pt x="56" y="79"/>
                    <a:pt x="37" y="61"/>
                    <a:pt x="19" y="61"/>
                  </a:cubicBezTo>
                  <a:lnTo>
                    <a:pt x="0" y="42"/>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3"/>
            <p:cNvSpPr/>
            <p:nvPr/>
          </p:nvSpPr>
          <p:spPr>
            <a:xfrm>
              <a:off x="-1244513" y="4187005"/>
              <a:ext cx="52503" cy="19688"/>
            </a:xfrm>
            <a:custGeom>
              <a:avLst/>
              <a:gdLst/>
              <a:ahLst/>
              <a:cxnLst/>
              <a:rect l="l" t="t" r="r" b="b"/>
              <a:pathLst>
                <a:path w="408" h="153" extrusionOk="0">
                  <a:moveTo>
                    <a:pt x="38" y="19"/>
                  </a:moveTo>
                  <a:cubicBezTo>
                    <a:pt x="38" y="56"/>
                    <a:pt x="19" y="97"/>
                    <a:pt x="1" y="134"/>
                  </a:cubicBezTo>
                  <a:cubicBezTo>
                    <a:pt x="19" y="97"/>
                    <a:pt x="38" y="79"/>
                    <a:pt x="61" y="37"/>
                  </a:cubicBezTo>
                  <a:cubicBezTo>
                    <a:pt x="79" y="79"/>
                    <a:pt x="116" y="116"/>
                    <a:pt x="153" y="134"/>
                  </a:cubicBezTo>
                  <a:cubicBezTo>
                    <a:pt x="116" y="97"/>
                    <a:pt x="98" y="56"/>
                    <a:pt x="61" y="19"/>
                  </a:cubicBezTo>
                  <a:close/>
                  <a:moveTo>
                    <a:pt x="232" y="0"/>
                  </a:moveTo>
                  <a:cubicBezTo>
                    <a:pt x="213" y="37"/>
                    <a:pt x="176" y="79"/>
                    <a:pt x="153" y="134"/>
                  </a:cubicBezTo>
                  <a:lnTo>
                    <a:pt x="153" y="153"/>
                  </a:lnTo>
                  <a:lnTo>
                    <a:pt x="176" y="134"/>
                  </a:lnTo>
                  <a:cubicBezTo>
                    <a:pt x="195" y="97"/>
                    <a:pt x="213" y="56"/>
                    <a:pt x="232" y="19"/>
                  </a:cubicBezTo>
                  <a:cubicBezTo>
                    <a:pt x="250" y="56"/>
                    <a:pt x="269" y="97"/>
                    <a:pt x="292" y="134"/>
                  </a:cubicBezTo>
                  <a:cubicBezTo>
                    <a:pt x="269" y="97"/>
                    <a:pt x="250" y="37"/>
                    <a:pt x="232" y="0"/>
                  </a:cubicBezTo>
                  <a:close/>
                  <a:moveTo>
                    <a:pt x="347" y="97"/>
                  </a:moveTo>
                  <a:cubicBezTo>
                    <a:pt x="329" y="116"/>
                    <a:pt x="310" y="116"/>
                    <a:pt x="292" y="134"/>
                  </a:cubicBezTo>
                  <a:cubicBezTo>
                    <a:pt x="310" y="134"/>
                    <a:pt x="329" y="116"/>
                    <a:pt x="366" y="116"/>
                  </a:cubicBezTo>
                  <a:lnTo>
                    <a:pt x="407" y="153"/>
                  </a:lnTo>
                  <a:lnTo>
                    <a:pt x="366" y="9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3"/>
            <p:cNvSpPr/>
            <p:nvPr/>
          </p:nvSpPr>
          <p:spPr>
            <a:xfrm>
              <a:off x="-1210025" y="4236290"/>
              <a:ext cx="25094" cy="27538"/>
            </a:xfrm>
            <a:custGeom>
              <a:avLst/>
              <a:gdLst/>
              <a:ahLst/>
              <a:cxnLst/>
              <a:rect l="l" t="t" r="r" b="b"/>
              <a:pathLst>
                <a:path w="195" h="214" extrusionOk="0">
                  <a:moveTo>
                    <a:pt x="195" y="1"/>
                  </a:moveTo>
                  <a:cubicBezTo>
                    <a:pt x="195" y="19"/>
                    <a:pt x="176" y="61"/>
                    <a:pt x="176" y="79"/>
                  </a:cubicBezTo>
                  <a:lnTo>
                    <a:pt x="176" y="79"/>
                  </a:lnTo>
                  <a:cubicBezTo>
                    <a:pt x="176" y="61"/>
                    <a:pt x="195" y="42"/>
                    <a:pt x="195" y="1"/>
                  </a:cubicBezTo>
                  <a:close/>
                  <a:moveTo>
                    <a:pt x="116" y="43"/>
                  </a:moveTo>
                  <a:lnTo>
                    <a:pt x="139" y="135"/>
                  </a:lnTo>
                  <a:lnTo>
                    <a:pt x="139" y="195"/>
                  </a:lnTo>
                  <a:cubicBezTo>
                    <a:pt x="116" y="195"/>
                    <a:pt x="98" y="177"/>
                    <a:pt x="79" y="158"/>
                  </a:cubicBezTo>
                  <a:cubicBezTo>
                    <a:pt x="61" y="158"/>
                    <a:pt x="42" y="135"/>
                    <a:pt x="1" y="116"/>
                  </a:cubicBezTo>
                  <a:lnTo>
                    <a:pt x="1" y="116"/>
                  </a:lnTo>
                  <a:cubicBezTo>
                    <a:pt x="24" y="135"/>
                    <a:pt x="61" y="158"/>
                    <a:pt x="79" y="177"/>
                  </a:cubicBezTo>
                  <a:cubicBezTo>
                    <a:pt x="98" y="177"/>
                    <a:pt x="116" y="195"/>
                    <a:pt x="158" y="213"/>
                  </a:cubicBezTo>
                  <a:cubicBezTo>
                    <a:pt x="158" y="177"/>
                    <a:pt x="158" y="158"/>
                    <a:pt x="139" y="116"/>
                  </a:cubicBezTo>
                  <a:lnTo>
                    <a:pt x="139" y="61"/>
                  </a:lnTo>
                  <a:cubicBezTo>
                    <a:pt x="139" y="79"/>
                    <a:pt x="158" y="79"/>
                    <a:pt x="176" y="98"/>
                  </a:cubicBezTo>
                  <a:lnTo>
                    <a:pt x="176" y="79"/>
                  </a:lnTo>
                  <a:cubicBezTo>
                    <a:pt x="158" y="61"/>
                    <a:pt x="139" y="61"/>
                    <a:pt x="116" y="43"/>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3"/>
            <p:cNvSpPr/>
            <p:nvPr/>
          </p:nvSpPr>
          <p:spPr>
            <a:xfrm>
              <a:off x="-1174894" y="4194211"/>
              <a:ext cx="22134" cy="20203"/>
            </a:xfrm>
            <a:custGeom>
              <a:avLst/>
              <a:gdLst/>
              <a:ahLst/>
              <a:cxnLst/>
              <a:rect l="l" t="t" r="r" b="b"/>
              <a:pathLst>
                <a:path w="172" h="157" extrusionOk="0">
                  <a:moveTo>
                    <a:pt x="97" y="0"/>
                  </a:moveTo>
                  <a:cubicBezTo>
                    <a:pt x="55" y="23"/>
                    <a:pt x="37" y="41"/>
                    <a:pt x="19" y="41"/>
                  </a:cubicBezTo>
                  <a:lnTo>
                    <a:pt x="0" y="60"/>
                  </a:lnTo>
                  <a:lnTo>
                    <a:pt x="19" y="60"/>
                  </a:lnTo>
                  <a:cubicBezTo>
                    <a:pt x="37" y="42"/>
                    <a:pt x="55" y="23"/>
                    <a:pt x="97" y="0"/>
                  </a:cubicBezTo>
                  <a:close/>
                  <a:moveTo>
                    <a:pt x="19" y="60"/>
                  </a:moveTo>
                  <a:cubicBezTo>
                    <a:pt x="37" y="60"/>
                    <a:pt x="74" y="78"/>
                    <a:pt x="97" y="78"/>
                  </a:cubicBezTo>
                  <a:cubicBezTo>
                    <a:pt x="97" y="97"/>
                    <a:pt x="74" y="97"/>
                    <a:pt x="74" y="115"/>
                  </a:cubicBezTo>
                  <a:cubicBezTo>
                    <a:pt x="97" y="115"/>
                    <a:pt x="116" y="97"/>
                    <a:pt x="116" y="78"/>
                  </a:cubicBezTo>
                  <a:cubicBezTo>
                    <a:pt x="97" y="60"/>
                    <a:pt x="56" y="60"/>
                    <a:pt x="19" y="60"/>
                  </a:cubicBezTo>
                  <a:close/>
                  <a:moveTo>
                    <a:pt x="74" y="115"/>
                  </a:moveTo>
                  <a:cubicBezTo>
                    <a:pt x="74" y="115"/>
                    <a:pt x="56" y="115"/>
                    <a:pt x="56" y="138"/>
                  </a:cubicBezTo>
                  <a:lnTo>
                    <a:pt x="56" y="157"/>
                  </a:lnTo>
                  <a:lnTo>
                    <a:pt x="74" y="157"/>
                  </a:lnTo>
                  <a:cubicBezTo>
                    <a:pt x="116" y="157"/>
                    <a:pt x="134" y="138"/>
                    <a:pt x="171" y="138"/>
                  </a:cubicBezTo>
                  <a:lnTo>
                    <a:pt x="74" y="138"/>
                  </a:lnTo>
                  <a:lnTo>
                    <a:pt x="74" y="115"/>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08"/>
        <p:cNvGrpSpPr/>
        <p:nvPr/>
      </p:nvGrpSpPr>
      <p:grpSpPr>
        <a:xfrm>
          <a:off x="0" y="0"/>
          <a:ext cx="0" cy="0"/>
          <a:chOff x="0" y="0"/>
          <a:chExt cx="0" cy="0"/>
        </a:xfrm>
      </p:grpSpPr>
      <p:grpSp>
        <p:nvGrpSpPr>
          <p:cNvPr id="3412" name="Google Shape;3412;p52"/>
          <p:cNvGrpSpPr/>
          <p:nvPr/>
        </p:nvGrpSpPr>
        <p:grpSpPr>
          <a:xfrm flipH="1">
            <a:off x="170233" y="706466"/>
            <a:ext cx="519451" cy="531593"/>
            <a:chOff x="6405353" y="2836979"/>
            <a:chExt cx="396861" cy="406137"/>
          </a:xfrm>
        </p:grpSpPr>
        <p:sp>
          <p:nvSpPr>
            <p:cNvPr id="3413" name="Google Shape;3413;p52"/>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52"/>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52"/>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52"/>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52"/>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52"/>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52"/>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52"/>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52"/>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52"/>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52"/>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52"/>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52"/>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52"/>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52"/>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52"/>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52"/>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52"/>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52"/>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52"/>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52"/>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52"/>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52"/>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52"/>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52"/>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52"/>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52"/>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52"/>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52"/>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52"/>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52"/>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52"/>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52"/>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52"/>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7" name="Google Shape;3447;p52"/>
          <p:cNvGrpSpPr/>
          <p:nvPr/>
        </p:nvGrpSpPr>
        <p:grpSpPr>
          <a:xfrm>
            <a:off x="8260421" y="396795"/>
            <a:ext cx="519451" cy="531593"/>
            <a:chOff x="6405353" y="2836979"/>
            <a:chExt cx="396861" cy="406137"/>
          </a:xfrm>
        </p:grpSpPr>
        <p:sp>
          <p:nvSpPr>
            <p:cNvPr id="3448" name="Google Shape;3448;p52"/>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52"/>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52"/>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52"/>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52"/>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52"/>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52"/>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52"/>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52"/>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52"/>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52"/>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52"/>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52"/>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52"/>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52"/>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52"/>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52"/>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52"/>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52"/>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52"/>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52"/>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52"/>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52"/>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52"/>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52"/>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52"/>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52"/>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52"/>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52"/>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52"/>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52"/>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52"/>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52"/>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52"/>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Oval Callout 3"/>
          <p:cNvSpPr/>
          <p:nvPr/>
        </p:nvSpPr>
        <p:spPr>
          <a:xfrm>
            <a:off x="1417834" y="414693"/>
            <a:ext cx="965771" cy="647067"/>
          </a:xfrm>
          <a:prstGeom prst="wedgeEllipseCallout">
            <a:avLst>
              <a:gd name="adj1" fmla="val 37428"/>
              <a:gd name="adj2" fmla="val 50819"/>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rPr>
              <a:t>Giải</a:t>
            </a:r>
            <a:endParaRPr lang="en-US" sz="2000" b="1" dirty="0">
              <a:solidFill>
                <a:schemeClr val="tx1"/>
              </a:solidFill>
            </a:endParaRPr>
          </a:p>
        </p:txBody>
      </p:sp>
      <p:sp>
        <p:nvSpPr>
          <p:cNvPr id="5" name="Rectangle 4"/>
          <p:cNvSpPr/>
          <p:nvPr/>
        </p:nvSpPr>
        <p:spPr>
          <a:xfrm>
            <a:off x="1238035" y="1167602"/>
            <a:ext cx="6493872" cy="2862322"/>
          </a:xfrm>
          <a:prstGeom prst="rect">
            <a:avLst/>
          </a:prstGeom>
        </p:spPr>
        <p:txBody>
          <a:bodyPr wrap="square">
            <a:spAutoFit/>
          </a:bodyPr>
          <a:lstStyle/>
          <a:p>
            <a:pPr algn="just">
              <a:lnSpc>
                <a:spcPct val="150000"/>
              </a:lnSpc>
            </a:pPr>
            <a:r>
              <a:rPr lang="vi-VN" sz="2000" dirty="0"/>
              <a:t>a) Con trâu và con nghé cân nặng tất cả số kilogam là:</a:t>
            </a:r>
          </a:p>
          <a:p>
            <a:pPr algn="ctr">
              <a:lnSpc>
                <a:spcPct val="150000"/>
              </a:lnSpc>
            </a:pPr>
            <a:r>
              <a:rPr lang="vi-VN" sz="2000" dirty="0"/>
              <a:t>650 + 150 = 800 (kg)</a:t>
            </a:r>
          </a:p>
          <a:p>
            <a:pPr algn="r">
              <a:lnSpc>
                <a:spcPct val="150000"/>
              </a:lnSpc>
            </a:pPr>
            <a:r>
              <a:rPr lang="vi-VN" sz="2000" dirty="0"/>
              <a:t>Đáp số: 800 kg</a:t>
            </a:r>
          </a:p>
          <a:p>
            <a:pPr algn="just">
              <a:lnSpc>
                <a:spcPct val="150000"/>
              </a:lnSpc>
            </a:pPr>
            <a:r>
              <a:rPr lang="vi-VN" sz="2000" dirty="0"/>
              <a:t>b) Con trâu nặng hơn con nghé số kilogam là:</a:t>
            </a:r>
          </a:p>
          <a:p>
            <a:pPr algn="ctr">
              <a:lnSpc>
                <a:spcPct val="150000"/>
              </a:lnSpc>
            </a:pPr>
            <a:r>
              <a:rPr lang="vi-VN" sz="2000" dirty="0"/>
              <a:t>650 - 150 = 500 (kg)</a:t>
            </a:r>
          </a:p>
          <a:p>
            <a:pPr algn="r">
              <a:lnSpc>
                <a:spcPct val="150000"/>
              </a:lnSpc>
            </a:pPr>
            <a:r>
              <a:rPr lang="vi-VN" sz="2000" dirty="0"/>
              <a:t>Đáp số: 500 kg</a:t>
            </a:r>
          </a:p>
        </p:txBody>
      </p:sp>
      <p:pic>
        <p:nvPicPr>
          <p:cNvPr id="79" name="Picture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8" y="2715586"/>
            <a:ext cx="2335447" cy="23354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4" dur="5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5" dur="500"/>
                                        <p:tgtEl>
                                          <p:spTgt spid="5">
                                            <p:txEl>
                                              <p:pRg st="0" end="0"/>
                                            </p:txEl>
                                          </p:spTgt>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p:cTn id="18" dur="5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19" dur="5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0" dur="500"/>
                                        <p:tgtEl>
                                          <p:spTgt spid="5">
                                            <p:txEl>
                                              <p:pRg st="1" end="1"/>
                                            </p:txEl>
                                          </p:spTgt>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p:cTn id="23" dur="5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4" dur="5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anim calcmode="lin" valueType="num">
                                      <p:cBhvr>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5">
                                            <p:txEl>
                                              <p:pRg st="3" end="3"/>
                                            </p:txEl>
                                          </p:spTgt>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anim calcmode="lin" valueType="num">
                                      <p:cBhvr>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5">
                                            <p:txEl>
                                              <p:pRg st="4" end="4"/>
                                            </p:txEl>
                                          </p:spTgt>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500"/>
                                        <p:tgtEl>
                                          <p:spTgt spid="5">
                                            <p:txEl>
                                              <p:pRg st="5" end="5"/>
                                            </p:txEl>
                                          </p:spTgt>
                                        </p:tgtEl>
                                      </p:cBhvr>
                                    </p:animEffect>
                                    <p:anim calcmode="lin" valueType="num">
                                      <p:cBhvr>
                                        <p:cTn id="4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p:grpSp>
        <p:nvGrpSpPr>
          <p:cNvPr id="4047" name="Google Shape;4047;p56"/>
          <p:cNvGrpSpPr/>
          <p:nvPr/>
        </p:nvGrpSpPr>
        <p:grpSpPr>
          <a:xfrm flipH="1">
            <a:off x="879088" y="3133213"/>
            <a:ext cx="519451" cy="531593"/>
            <a:chOff x="6405353" y="2836979"/>
            <a:chExt cx="396861" cy="406137"/>
          </a:xfrm>
        </p:grpSpPr>
        <p:sp>
          <p:nvSpPr>
            <p:cNvPr id="4048" name="Google Shape;4048;p56"/>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56"/>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56"/>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56"/>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56"/>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56"/>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56"/>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56"/>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56"/>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56"/>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56"/>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56"/>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56"/>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6"/>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56"/>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56"/>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56"/>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6"/>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56"/>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56"/>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56"/>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56"/>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6"/>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6"/>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6"/>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6"/>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6"/>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6"/>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56"/>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56"/>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56"/>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56"/>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56"/>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56"/>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2" name="Google Shape;4082;p56"/>
          <p:cNvGrpSpPr/>
          <p:nvPr/>
        </p:nvGrpSpPr>
        <p:grpSpPr>
          <a:xfrm>
            <a:off x="8155796" y="492947"/>
            <a:ext cx="519451" cy="531593"/>
            <a:chOff x="6405353" y="2836979"/>
            <a:chExt cx="396861" cy="406137"/>
          </a:xfrm>
        </p:grpSpPr>
        <p:sp>
          <p:nvSpPr>
            <p:cNvPr id="4083" name="Google Shape;4083;p56"/>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56"/>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56"/>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56"/>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56"/>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56"/>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56"/>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56"/>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56"/>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56"/>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56"/>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56"/>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56"/>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56"/>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56"/>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56"/>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56"/>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56"/>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56"/>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56"/>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56"/>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56"/>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56"/>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56"/>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56"/>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56"/>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56"/>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56"/>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56"/>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56"/>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56"/>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6"/>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56"/>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56"/>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p:cNvSpPr txBox="1"/>
          <p:nvPr/>
        </p:nvSpPr>
        <p:spPr>
          <a:xfrm>
            <a:off x="2157573" y="614976"/>
            <a:ext cx="4911047" cy="584775"/>
          </a:xfrm>
          <a:prstGeom prst="rect">
            <a:avLst/>
          </a:prstGeom>
          <a:noFill/>
        </p:spPr>
        <p:txBody>
          <a:bodyPr wrap="square" rtlCol="0">
            <a:spAutoFit/>
          </a:bodyPr>
          <a:lstStyle/>
          <a:p>
            <a:pPr algn="ctr"/>
            <a:r>
              <a:rPr lang="en-US" sz="3200" b="1" dirty="0" smtClean="0">
                <a:solidFill>
                  <a:schemeClr val="bg1">
                    <a:lumMod val="25000"/>
                  </a:schemeClr>
                </a:solidFill>
              </a:rPr>
              <a:t>HƯỚNG DẪN VỀ NHÀ</a:t>
            </a:r>
            <a:endParaRPr lang="en-US" sz="3200" b="1" dirty="0">
              <a:solidFill>
                <a:schemeClr val="bg1">
                  <a:lumMod val="25000"/>
                </a:schemeClr>
              </a:solidFill>
            </a:endParaRPr>
          </a:p>
        </p:txBody>
      </p:sp>
      <p:pic>
        <p:nvPicPr>
          <p:cNvPr id="99"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397320" y="1288934"/>
            <a:ext cx="986285" cy="1403964"/>
          </a:xfrm>
          <a:prstGeom prst="rect">
            <a:avLst/>
          </a:prstGeom>
        </p:spPr>
      </p:pic>
      <p:sp>
        <p:nvSpPr>
          <p:cNvPr id="16" name="Rounded Rectangular Callout 15"/>
          <p:cNvSpPr/>
          <p:nvPr/>
        </p:nvSpPr>
        <p:spPr>
          <a:xfrm>
            <a:off x="2619910" y="1532398"/>
            <a:ext cx="3994625" cy="811660"/>
          </a:xfrm>
          <a:prstGeom prst="wedgeRoundRectCallout">
            <a:avLst>
              <a:gd name="adj1" fmla="val -54747"/>
              <a:gd name="adj2" fmla="val 34572"/>
              <a:gd name="adj3" fmla="val 16667"/>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000000"/>
                </a:solidFill>
              </a:rPr>
              <a:t>Làm</a:t>
            </a:r>
            <a:r>
              <a:rPr lang="en-US" sz="2000" dirty="0" smtClean="0">
                <a:solidFill>
                  <a:srgbClr val="000000"/>
                </a:solidFill>
              </a:rPr>
              <a:t> </a:t>
            </a:r>
            <a:r>
              <a:rPr lang="en-US" sz="2000" dirty="0" err="1" smtClean="0">
                <a:solidFill>
                  <a:srgbClr val="000000"/>
                </a:solidFill>
              </a:rPr>
              <a:t>bài</a:t>
            </a:r>
            <a:r>
              <a:rPr lang="en-US" sz="2000" dirty="0" smtClean="0">
                <a:solidFill>
                  <a:srgbClr val="000000"/>
                </a:solidFill>
              </a:rPr>
              <a:t> </a:t>
            </a:r>
            <a:r>
              <a:rPr lang="en-US" sz="2000" dirty="0" err="1" smtClean="0">
                <a:solidFill>
                  <a:srgbClr val="000000"/>
                </a:solidFill>
              </a:rPr>
              <a:t>tập</a:t>
            </a:r>
            <a:r>
              <a:rPr lang="en-US" sz="2000" dirty="0" smtClean="0">
                <a:solidFill>
                  <a:srgbClr val="000000"/>
                </a:solidFill>
              </a:rPr>
              <a:t> </a:t>
            </a:r>
            <a:r>
              <a:rPr lang="en-US" sz="2000" dirty="0" err="1" smtClean="0">
                <a:solidFill>
                  <a:srgbClr val="000000"/>
                </a:solidFill>
              </a:rPr>
              <a:t>trong</a:t>
            </a:r>
            <a:r>
              <a:rPr lang="en-US" sz="2000" dirty="0" smtClean="0">
                <a:solidFill>
                  <a:srgbClr val="000000"/>
                </a:solidFill>
              </a:rPr>
              <a:t> SBT</a:t>
            </a:r>
            <a:endParaRPr lang="en-US" sz="2000" dirty="0">
              <a:solidFill>
                <a:srgbClr val="000000"/>
              </a:solidFill>
            </a:endParaRPr>
          </a:p>
        </p:txBody>
      </p:sp>
      <p:sp>
        <p:nvSpPr>
          <p:cNvPr id="101" name="Rounded Rectangular Callout 100"/>
          <p:cNvSpPr/>
          <p:nvPr/>
        </p:nvSpPr>
        <p:spPr>
          <a:xfrm>
            <a:off x="2700082" y="2657608"/>
            <a:ext cx="3914453" cy="954165"/>
          </a:xfrm>
          <a:prstGeom prst="wedgeRoundRectCallout">
            <a:avLst>
              <a:gd name="adj1" fmla="val 55999"/>
              <a:gd name="adj2" fmla="val 37557"/>
              <a:gd name="adj3" fmla="val 16667"/>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Đọc</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xem</a:t>
            </a:r>
            <a:r>
              <a:rPr lang="en-US" sz="2000" dirty="0">
                <a:solidFill>
                  <a:srgbClr val="000000"/>
                </a:solidFill>
              </a:rPr>
              <a:t> </a:t>
            </a:r>
            <a:r>
              <a:rPr lang="en-US" sz="2000" dirty="0" err="1">
                <a:solidFill>
                  <a:srgbClr val="000000"/>
                </a:solidFill>
              </a:rPr>
              <a:t>trước</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bài</a:t>
            </a:r>
            <a:r>
              <a:rPr lang="en-US" sz="2000" dirty="0">
                <a:solidFill>
                  <a:srgbClr val="000000"/>
                </a:solidFill>
              </a:rPr>
              <a:t> </a:t>
            </a:r>
            <a:r>
              <a:rPr lang="en-US" sz="2000" dirty="0" err="1">
                <a:solidFill>
                  <a:srgbClr val="000000"/>
                </a:solidFill>
              </a:rPr>
              <a:t>tập</a:t>
            </a:r>
            <a:r>
              <a:rPr lang="en-US" sz="2000" dirty="0">
                <a:solidFill>
                  <a:srgbClr val="000000"/>
                </a:solidFill>
              </a:rPr>
              <a:t> </a:t>
            </a:r>
            <a:r>
              <a:rPr lang="en-US" sz="2000" b="1" i="1" dirty="0" err="1">
                <a:solidFill>
                  <a:srgbClr val="000000"/>
                </a:solidFill>
              </a:rPr>
              <a:t>Tiết</a:t>
            </a:r>
            <a:r>
              <a:rPr lang="en-US" sz="2000" b="1" i="1" dirty="0">
                <a:solidFill>
                  <a:srgbClr val="000000"/>
                </a:solidFill>
              </a:rPr>
              <a:t> 2</a:t>
            </a:r>
            <a:r>
              <a:rPr lang="en-US" sz="2000" dirty="0">
                <a:solidFill>
                  <a:srgbClr val="000000"/>
                </a:solidFill>
              </a:rPr>
              <a:t> </a:t>
            </a:r>
            <a:r>
              <a:rPr lang="en-US" sz="2000" i="1" dirty="0">
                <a:solidFill>
                  <a:srgbClr val="000000"/>
                </a:solidFill>
              </a:rPr>
              <a:t>-</a:t>
            </a:r>
            <a:r>
              <a:rPr lang="en-US" sz="2000" dirty="0">
                <a:solidFill>
                  <a:srgbClr val="000000"/>
                </a:solidFill>
              </a:rPr>
              <a:t> </a:t>
            </a:r>
            <a:r>
              <a:rPr lang="en-US" sz="2000" i="1" dirty="0" err="1">
                <a:solidFill>
                  <a:srgbClr val="000000"/>
                </a:solidFill>
              </a:rPr>
              <a:t>Luyện</a:t>
            </a:r>
            <a:r>
              <a:rPr lang="en-US" sz="2000" i="1" dirty="0">
                <a:solidFill>
                  <a:srgbClr val="000000"/>
                </a:solidFill>
              </a:rPr>
              <a:t> </a:t>
            </a:r>
            <a:r>
              <a:rPr lang="en-US" sz="2000" i="1" dirty="0" err="1">
                <a:solidFill>
                  <a:srgbClr val="000000"/>
                </a:solidFill>
              </a:rPr>
              <a:t>tập</a:t>
            </a:r>
            <a:r>
              <a:rPr lang="en-US" sz="2000" i="1" dirty="0">
                <a:solidFill>
                  <a:srgbClr val="000000"/>
                </a:solidFill>
              </a:rPr>
              <a:t>.</a:t>
            </a:r>
            <a:endParaRPr lang="en-US" sz="2000" dirty="0">
              <a:solidFill>
                <a:srgbClr val="000000"/>
              </a:solidFill>
            </a:endParaRPr>
          </a:p>
        </p:txBody>
      </p:sp>
      <p:pic>
        <p:nvPicPr>
          <p:cNvPr id="102"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010210" y="2622813"/>
            <a:ext cx="947890" cy="1302941"/>
          </a:xfrm>
          <a:prstGeom prst="rect">
            <a:avLst/>
          </a:prstGeom>
        </p:spPr>
      </p:pic>
      <p:pic>
        <p:nvPicPr>
          <p:cNvPr id="103"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flipH="1">
            <a:off x="0" y="220065"/>
            <a:ext cx="1964165" cy="1033642"/>
          </a:xfrm>
          <a:prstGeom prst="rect">
            <a:avLst/>
          </a:prstGeom>
        </p:spPr>
      </p:pic>
      <p:pic>
        <p:nvPicPr>
          <p:cNvPr id="104" name="Picture 5"/>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303142" y="3925323"/>
            <a:ext cx="787531" cy="995729"/>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anim calcmode="lin" valueType="num">
                                      <p:cBhvr>
                                        <p:cTn id="8" dur="500" fill="hold"/>
                                        <p:tgtEl>
                                          <p:spTgt spid="99"/>
                                        </p:tgtEl>
                                        <p:attrNameLst>
                                          <p:attrName>ppt_x</p:attrName>
                                        </p:attrNameLst>
                                      </p:cBhvr>
                                      <p:tavLst>
                                        <p:tav tm="0">
                                          <p:val>
                                            <p:strVal val="#ppt_x"/>
                                          </p:val>
                                        </p:tav>
                                        <p:tav tm="100000">
                                          <p:val>
                                            <p:strVal val="#ppt_x"/>
                                          </p:val>
                                        </p:tav>
                                      </p:tavLst>
                                    </p:anim>
                                    <p:anim calcmode="lin" valueType="num">
                                      <p:cBhvr>
                                        <p:cTn id="9" dur="500" fill="hold"/>
                                        <p:tgtEl>
                                          <p:spTgt spid="9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fade">
                                      <p:cBhvr>
                                        <p:cTn id="19" dur="500"/>
                                        <p:tgtEl>
                                          <p:spTgt spid="102"/>
                                        </p:tgtEl>
                                      </p:cBhvr>
                                    </p:animEffect>
                                    <p:anim calcmode="lin" valueType="num">
                                      <p:cBhvr>
                                        <p:cTn id="20" dur="500" fill="hold"/>
                                        <p:tgtEl>
                                          <p:spTgt spid="102"/>
                                        </p:tgtEl>
                                        <p:attrNameLst>
                                          <p:attrName>ppt_x</p:attrName>
                                        </p:attrNameLst>
                                      </p:cBhvr>
                                      <p:tavLst>
                                        <p:tav tm="0">
                                          <p:val>
                                            <p:strVal val="#ppt_x"/>
                                          </p:val>
                                        </p:tav>
                                        <p:tav tm="100000">
                                          <p:val>
                                            <p:strVal val="#ppt_x"/>
                                          </p:val>
                                        </p:tav>
                                      </p:tavLst>
                                    </p:anim>
                                    <p:anim calcmode="lin" valueType="num">
                                      <p:cBhvr>
                                        <p:cTn id="21" dur="500" fill="hold"/>
                                        <p:tgtEl>
                                          <p:spTgt spid="10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fade">
                                      <p:cBhvr>
                                        <p:cTn id="24" dur="500"/>
                                        <p:tgtEl>
                                          <p:spTgt spid="101"/>
                                        </p:tgtEl>
                                      </p:cBhvr>
                                    </p:animEffect>
                                    <p:anim calcmode="lin" valueType="num">
                                      <p:cBhvr>
                                        <p:cTn id="25" dur="500" fill="hold"/>
                                        <p:tgtEl>
                                          <p:spTgt spid="101"/>
                                        </p:tgtEl>
                                        <p:attrNameLst>
                                          <p:attrName>ppt_x</p:attrName>
                                        </p:attrNameLst>
                                      </p:cBhvr>
                                      <p:tavLst>
                                        <p:tav tm="0">
                                          <p:val>
                                            <p:strVal val="#ppt_x"/>
                                          </p:val>
                                        </p:tav>
                                        <p:tav tm="100000">
                                          <p:val>
                                            <p:strVal val="#ppt_x"/>
                                          </p:val>
                                        </p:tav>
                                      </p:tavLst>
                                    </p:anim>
                                    <p:anim calcmode="lin" valueType="num">
                                      <p:cBhvr>
                                        <p:cTn id="26" dur="5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96"/>
        <p:cNvGrpSpPr/>
        <p:nvPr/>
      </p:nvGrpSpPr>
      <p:grpSpPr>
        <a:xfrm>
          <a:off x="0" y="0"/>
          <a:ext cx="0" cy="0"/>
          <a:chOff x="0" y="0"/>
          <a:chExt cx="0" cy="0"/>
        </a:xfrm>
      </p:grpSpPr>
      <p:grpSp>
        <p:nvGrpSpPr>
          <p:cNvPr id="4597" name="Google Shape;4597;p60"/>
          <p:cNvGrpSpPr/>
          <p:nvPr/>
        </p:nvGrpSpPr>
        <p:grpSpPr>
          <a:xfrm>
            <a:off x="85" y="3165423"/>
            <a:ext cx="3225080" cy="1988014"/>
            <a:chOff x="7378425" y="2211250"/>
            <a:chExt cx="520300" cy="320725"/>
          </a:xfrm>
        </p:grpSpPr>
        <p:sp>
          <p:nvSpPr>
            <p:cNvPr id="4598" name="Google Shape;4598;p60"/>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60"/>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60"/>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60"/>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60"/>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60"/>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60"/>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60"/>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60"/>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60"/>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60"/>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2" name="Google Shape;4612;p60"/>
          <p:cNvGrpSpPr/>
          <p:nvPr/>
        </p:nvGrpSpPr>
        <p:grpSpPr>
          <a:xfrm>
            <a:off x="5675158" y="3714595"/>
            <a:ext cx="3468807" cy="1443834"/>
            <a:chOff x="8749425" y="2113677"/>
            <a:chExt cx="1009225" cy="420073"/>
          </a:xfrm>
        </p:grpSpPr>
        <p:sp>
          <p:nvSpPr>
            <p:cNvPr id="4613" name="Google Shape;4613;p60"/>
            <p:cNvSpPr/>
            <p:nvPr/>
          </p:nvSpPr>
          <p:spPr>
            <a:xfrm>
              <a:off x="8749425" y="2441650"/>
              <a:ext cx="150300" cy="92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60"/>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60"/>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60"/>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60"/>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60"/>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60"/>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60"/>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60"/>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60"/>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3" name="Google Shape;4623;p60"/>
          <p:cNvGrpSpPr/>
          <p:nvPr/>
        </p:nvGrpSpPr>
        <p:grpSpPr>
          <a:xfrm>
            <a:off x="239115" y="2989506"/>
            <a:ext cx="646513" cy="528756"/>
            <a:chOff x="-1638160" y="4076981"/>
            <a:chExt cx="646513" cy="528756"/>
          </a:xfrm>
        </p:grpSpPr>
        <p:sp>
          <p:nvSpPr>
            <p:cNvPr id="4624" name="Google Shape;4624;p60"/>
            <p:cNvSpPr/>
            <p:nvPr/>
          </p:nvSpPr>
          <p:spPr>
            <a:xfrm>
              <a:off x="-1608434" y="4189450"/>
              <a:ext cx="421186" cy="239092"/>
            </a:xfrm>
            <a:custGeom>
              <a:avLst/>
              <a:gdLst/>
              <a:ahLst/>
              <a:cxnLst/>
              <a:rect l="l" t="t" r="r" b="b"/>
              <a:pathLst>
                <a:path w="3273" h="1858" extrusionOk="0">
                  <a:moveTo>
                    <a:pt x="2416" y="0"/>
                  </a:moveTo>
                  <a:cubicBezTo>
                    <a:pt x="1910" y="0"/>
                    <a:pt x="1173" y="108"/>
                    <a:pt x="500" y="614"/>
                  </a:cubicBezTo>
                  <a:cubicBezTo>
                    <a:pt x="1" y="1003"/>
                    <a:pt x="1" y="1192"/>
                    <a:pt x="56" y="1368"/>
                  </a:cubicBezTo>
                  <a:cubicBezTo>
                    <a:pt x="104" y="1523"/>
                    <a:pt x="262" y="1640"/>
                    <a:pt x="451" y="1640"/>
                  </a:cubicBezTo>
                  <a:cubicBezTo>
                    <a:pt x="498" y="1640"/>
                    <a:pt x="547" y="1633"/>
                    <a:pt x="597" y="1617"/>
                  </a:cubicBezTo>
                  <a:lnTo>
                    <a:pt x="615" y="1617"/>
                  </a:lnTo>
                  <a:cubicBezTo>
                    <a:pt x="718" y="1793"/>
                    <a:pt x="914" y="1858"/>
                    <a:pt x="1127" y="1858"/>
                  </a:cubicBezTo>
                  <a:cubicBezTo>
                    <a:pt x="1355" y="1858"/>
                    <a:pt x="1601" y="1784"/>
                    <a:pt x="1770" y="1696"/>
                  </a:cubicBezTo>
                  <a:cubicBezTo>
                    <a:pt x="2233" y="1465"/>
                    <a:pt x="3272" y="443"/>
                    <a:pt x="3272" y="443"/>
                  </a:cubicBezTo>
                  <a:cubicBezTo>
                    <a:pt x="3272" y="443"/>
                    <a:pt x="3138" y="383"/>
                    <a:pt x="3060" y="291"/>
                  </a:cubicBezTo>
                  <a:cubicBezTo>
                    <a:pt x="3004" y="212"/>
                    <a:pt x="2981" y="134"/>
                    <a:pt x="3041" y="60"/>
                  </a:cubicBezTo>
                  <a:cubicBezTo>
                    <a:pt x="3041" y="60"/>
                    <a:pt x="2792" y="0"/>
                    <a:pt x="24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60"/>
            <p:cNvSpPr/>
            <p:nvPr/>
          </p:nvSpPr>
          <p:spPr>
            <a:xfrm>
              <a:off x="-1098198" y="4095383"/>
              <a:ext cx="29855" cy="89306"/>
            </a:xfrm>
            <a:custGeom>
              <a:avLst/>
              <a:gdLst/>
              <a:ahLst/>
              <a:cxnLst/>
              <a:rect l="l" t="t" r="r" b="b"/>
              <a:pathLst>
                <a:path w="232" h="694" extrusionOk="0">
                  <a:moveTo>
                    <a:pt x="171" y="1"/>
                  </a:moveTo>
                  <a:cubicBezTo>
                    <a:pt x="153" y="1"/>
                    <a:pt x="153" y="1"/>
                    <a:pt x="134" y="19"/>
                  </a:cubicBezTo>
                  <a:cubicBezTo>
                    <a:pt x="134" y="38"/>
                    <a:pt x="134" y="56"/>
                    <a:pt x="153" y="56"/>
                  </a:cubicBezTo>
                  <a:lnTo>
                    <a:pt x="171" y="75"/>
                  </a:lnTo>
                  <a:cubicBezTo>
                    <a:pt x="171" y="98"/>
                    <a:pt x="194" y="116"/>
                    <a:pt x="194" y="116"/>
                  </a:cubicBezTo>
                  <a:cubicBezTo>
                    <a:pt x="153" y="153"/>
                    <a:pt x="116" y="213"/>
                    <a:pt x="79" y="250"/>
                  </a:cubicBezTo>
                  <a:cubicBezTo>
                    <a:pt x="37" y="306"/>
                    <a:pt x="19" y="366"/>
                    <a:pt x="0" y="421"/>
                  </a:cubicBezTo>
                  <a:cubicBezTo>
                    <a:pt x="0" y="481"/>
                    <a:pt x="19" y="518"/>
                    <a:pt x="19" y="560"/>
                  </a:cubicBezTo>
                  <a:cubicBezTo>
                    <a:pt x="37" y="615"/>
                    <a:pt x="56" y="652"/>
                    <a:pt x="56" y="694"/>
                  </a:cubicBezTo>
                  <a:lnTo>
                    <a:pt x="79" y="694"/>
                  </a:lnTo>
                  <a:cubicBezTo>
                    <a:pt x="56" y="652"/>
                    <a:pt x="56" y="597"/>
                    <a:pt x="37" y="560"/>
                  </a:cubicBezTo>
                  <a:lnTo>
                    <a:pt x="37" y="444"/>
                  </a:lnTo>
                  <a:cubicBezTo>
                    <a:pt x="37" y="384"/>
                    <a:pt x="79" y="329"/>
                    <a:pt x="116" y="269"/>
                  </a:cubicBezTo>
                  <a:cubicBezTo>
                    <a:pt x="153" y="232"/>
                    <a:pt x="194" y="172"/>
                    <a:pt x="231" y="135"/>
                  </a:cubicBezTo>
                  <a:lnTo>
                    <a:pt x="231" y="116"/>
                  </a:lnTo>
                  <a:cubicBezTo>
                    <a:pt x="231" y="98"/>
                    <a:pt x="231" y="75"/>
                    <a:pt x="213" y="56"/>
                  </a:cubicBezTo>
                  <a:lnTo>
                    <a:pt x="213" y="38"/>
                  </a:lnTo>
                  <a:lnTo>
                    <a:pt x="194" y="19"/>
                  </a:lnTo>
                  <a:lnTo>
                    <a:pt x="194" y="1"/>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60"/>
            <p:cNvSpPr/>
            <p:nvPr/>
          </p:nvSpPr>
          <p:spPr>
            <a:xfrm>
              <a:off x="-1537014" y="4271421"/>
              <a:ext cx="292630" cy="334317"/>
            </a:xfrm>
            <a:custGeom>
              <a:avLst/>
              <a:gdLst/>
              <a:ahLst/>
              <a:cxnLst/>
              <a:rect l="l" t="t" r="r" b="b"/>
              <a:pathLst>
                <a:path w="2274" h="2598" extrusionOk="0">
                  <a:moveTo>
                    <a:pt x="2006" y="1"/>
                  </a:moveTo>
                  <a:cubicBezTo>
                    <a:pt x="1812" y="1"/>
                    <a:pt x="1641" y="19"/>
                    <a:pt x="1483" y="56"/>
                  </a:cubicBezTo>
                  <a:cubicBezTo>
                    <a:pt x="1368" y="74"/>
                    <a:pt x="1234" y="116"/>
                    <a:pt x="1137" y="153"/>
                  </a:cubicBezTo>
                  <a:cubicBezTo>
                    <a:pt x="1081" y="172"/>
                    <a:pt x="1040" y="190"/>
                    <a:pt x="1003" y="190"/>
                  </a:cubicBezTo>
                  <a:cubicBezTo>
                    <a:pt x="906" y="232"/>
                    <a:pt x="809" y="269"/>
                    <a:pt x="735" y="324"/>
                  </a:cubicBezTo>
                  <a:cubicBezTo>
                    <a:pt x="638" y="384"/>
                    <a:pt x="559" y="440"/>
                    <a:pt x="485" y="500"/>
                  </a:cubicBezTo>
                  <a:cubicBezTo>
                    <a:pt x="425" y="537"/>
                    <a:pt x="388" y="578"/>
                    <a:pt x="370" y="615"/>
                  </a:cubicBezTo>
                  <a:cubicBezTo>
                    <a:pt x="291" y="712"/>
                    <a:pt x="231" y="786"/>
                    <a:pt x="176" y="883"/>
                  </a:cubicBezTo>
                  <a:cubicBezTo>
                    <a:pt x="139" y="980"/>
                    <a:pt x="97" y="1077"/>
                    <a:pt x="60" y="1174"/>
                  </a:cubicBezTo>
                  <a:cubicBezTo>
                    <a:pt x="23" y="1345"/>
                    <a:pt x="0" y="1521"/>
                    <a:pt x="0" y="1692"/>
                  </a:cubicBezTo>
                  <a:cubicBezTo>
                    <a:pt x="0" y="1770"/>
                    <a:pt x="0" y="1826"/>
                    <a:pt x="23" y="1904"/>
                  </a:cubicBezTo>
                  <a:cubicBezTo>
                    <a:pt x="23" y="1964"/>
                    <a:pt x="23" y="2038"/>
                    <a:pt x="42" y="2117"/>
                  </a:cubicBezTo>
                  <a:cubicBezTo>
                    <a:pt x="60" y="2269"/>
                    <a:pt x="97" y="2426"/>
                    <a:pt x="157" y="2597"/>
                  </a:cubicBezTo>
                  <a:cubicBezTo>
                    <a:pt x="462" y="2542"/>
                    <a:pt x="693" y="2482"/>
                    <a:pt x="906" y="2385"/>
                  </a:cubicBezTo>
                  <a:cubicBezTo>
                    <a:pt x="1003" y="2348"/>
                    <a:pt x="1100" y="2288"/>
                    <a:pt x="1178" y="2251"/>
                  </a:cubicBezTo>
                  <a:cubicBezTo>
                    <a:pt x="1271" y="2195"/>
                    <a:pt x="1349" y="2135"/>
                    <a:pt x="1428" y="2057"/>
                  </a:cubicBezTo>
                  <a:cubicBezTo>
                    <a:pt x="1446" y="2038"/>
                    <a:pt x="1465" y="2020"/>
                    <a:pt x="1483" y="2001"/>
                  </a:cubicBezTo>
                  <a:cubicBezTo>
                    <a:pt x="1544" y="1941"/>
                    <a:pt x="1599" y="1867"/>
                    <a:pt x="1659" y="1789"/>
                  </a:cubicBezTo>
                  <a:cubicBezTo>
                    <a:pt x="1678" y="1770"/>
                    <a:pt x="1696" y="1752"/>
                    <a:pt x="1714" y="1710"/>
                  </a:cubicBezTo>
                  <a:cubicBezTo>
                    <a:pt x="1733" y="1673"/>
                    <a:pt x="1775" y="1618"/>
                    <a:pt x="1793" y="1576"/>
                  </a:cubicBezTo>
                  <a:cubicBezTo>
                    <a:pt x="1848" y="1461"/>
                    <a:pt x="1890" y="1345"/>
                    <a:pt x="1927" y="1248"/>
                  </a:cubicBezTo>
                  <a:cubicBezTo>
                    <a:pt x="1964" y="1193"/>
                    <a:pt x="1987" y="1133"/>
                    <a:pt x="2006" y="1096"/>
                  </a:cubicBezTo>
                  <a:cubicBezTo>
                    <a:pt x="2024" y="1059"/>
                    <a:pt x="2043" y="1017"/>
                    <a:pt x="2061" y="980"/>
                  </a:cubicBezTo>
                  <a:cubicBezTo>
                    <a:pt x="2103" y="883"/>
                    <a:pt x="2158" y="786"/>
                    <a:pt x="2218" y="712"/>
                  </a:cubicBezTo>
                  <a:lnTo>
                    <a:pt x="2274" y="537"/>
                  </a:lnTo>
                  <a:lnTo>
                    <a:pt x="2121" y="208"/>
                  </a:lnTo>
                  <a:lnTo>
                    <a:pt x="2006" y="1"/>
                  </a:ln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60"/>
            <p:cNvSpPr/>
            <p:nvPr/>
          </p:nvSpPr>
          <p:spPr>
            <a:xfrm>
              <a:off x="-1474601" y="4291109"/>
              <a:ext cx="185692" cy="183244"/>
            </a:xfrm>
            <a:custGeom>
              <a:avLst/>
              <a:gdLst/>
              <a:ahLst/>
              <a:cxnLst/>
              <a:rect l="l" t="t" r="r" b="b"/>
              <a:pathLst>
                <a:path w="1443" h="1424" extrusionOk="0">
                  <a:moveTo>
                    <a:pt x="652" y="0"/>
                  </a:moveTo>
                  <a:cubicBezTo>
                    <a:pt x="596" y="19"/>
                    <a:pt x="555" y="37"/>
                    <a:pt x="518" y="37"/>
                  </a:cubicBezTo>
                  <a:cubicBezTo>
                    <a:pt x="421" y="79"/>
                    <a:pt x="324" y="116"/>
                    <a:pt x="250" y="171"/>
                  </a:cubicBezTo>
                  <a:cubicBezTo>
                    <a:pt x="153" y="231"/>
                    <a:pt x="74" y="287"/>
                    <a:pt x="0" y="347"/>
                  </a:cubicBezTo>
                  <a:cubicBezTo>
                    <a:pt x="37" y="425"/>
                    <a:pt x="74" y="499"/>
                    <a:pt x="134" y="578"/>
                  </a:cubicBezTo>
                  <a:cubicBezTo>
                    <a:pt x="208" y="675"/>
                    <a:pt x="287" y="772"/>
                    <a:pt x="384" y="864"/>
                  </a:cubicBezTo>
                  <a:cubicBezTo>
                    <a:pt x="462" y="961"/>
                    <a:pt x="555" y="1040"/>
                    <a:pt x="670" y="1118"/>
                  </a:cubicBezTo>
                  <a:lnTo>
                    <a:pt x="712" y="1137"/>
                  </a:lnTo>
                  <a:lnTo>
                    <a:pt x="730" y="1155"/>
                  </a:lnTo>
                  <a:lnTo>
                    <a:pt x="749" y="1174"/>
                  </a:lnTo>
                  <a:lnTo>
                    <a:pt x="827" y="1211"/>
                  </a:lnTo>
                  <a:cubicBezTo>
                    <a:pt x="846" y="1234"/>
                    <a:pt x="883" y="1252"/>
                    <a:pt x="901" y="1271"/>
                  </a:cubicBezTo>
                  <a:cubicBezTo>
                    <a:pt x="943" y="1271"/>
                    <a:pt x="961" y="1289"/>
                    <a:pt x="980" y="1308"/>
                  </a:cubicBezTo>
                  <a:lnTo>
                    <a:pt x="1040" y="1326"/>
                  </a:lnTo>
                  <a:lnTo>
                    <a:pt x="1059" y="1326"/>
                  </a:lnTo>
                  <a:lnTo>
                    <a:pt x="1077" y="1349"/>
                  </a:lnTo>
                  <a:lnTo>
                    <a:pt x="1156" y="1368"/>
                  </a:lnTo>
                  <a:cubicBezTo>
                    <a:pt x="1174" y="1386"/>
                    <a:pt x="1193" y="1386"/>
                    <a:pt x="1211" y="1386"/>
                  </a:cubicBezTo>
                  <a:lnTo>
                    <a:pt x="1248" y="1405"/>
                  </a:lnTo>
                  <a:cubicBezTo>
                    <a:pt x="1271" y="1405"/>
                    <a:pt x="1290" y="1405"/>
                    <a:pt x="1308" y="1423"/>
                  </a:cubicBezTo>
                  <a:cubicBezTo>
                    <a:pt x="1363" y="1308"/>
                    <a:pt x="1405" y="1192"/>
                    <a:pt x="1442" y="1095"/>
                  </a:cubicBezTo>
                  <a:cubicBezTo>
                    <a:pt x="1442" y="1077"/>
                    <a:pt x="1424" y="1077"/>
                    <a:pt x="1405" y="1058"/>
                  </a:cubicBezTo>
                  <a:lnTo>
                    <a:pt x="1363" y="1040"/>
                  </a:lnTo>
                  <a:cubicBezTo>
                    <a:pt x="1345" y="1040"/>
                    <a:pt x="1345" y="1021"/>
                    <a:pt x="1327" y="1021"/>
                  </a:cubicBezTo>
                  <a:lnTo>
                    <a:pt x="1271" y="980"/>
                  </a:lnTo>
                  <a:lnTo>
                    <a:pt x="1248" y="961"/>
                  </a:lnTo>
                  <a:lnTo>
                    <a:pt x="1211" y="924"/>
                  </a:lnTo>
                  <a:cubicBezTo>
                    <a:pt x="1193" y="924"/>
                    <a:pt x="1174" y="906"/>
                    <a:pt x="1156" y="887"/>
                  </a:cubicBezTo>
                  <a:cubicBezTo>
                    <a:pt x="1132" y="864"/>
                    <a:pt x="1114" y="846"/>
                    <a:pt x="1095" y="827"/>
                  </a:cubicBezTo>
                  <a:lnTo>
                    <a:pt x="1059" y="790"/>
                  </a:lnTo>
                  <a:lnTo>
                    <a:pt x="1040" y="772"/>
                  </a:lnTo>
                  <a:lnTo>
                    <a:pt x="1040" y="749"/>
                  </a:lnTo>
                  <a:lnTo>
                    <a:pt x="998" y="730"/>
                  </a:lnTo>
                  <a:cubicBezTo>
                    <a:pt x="943" y="656"/>
                    <a:pt x="883" y="578"/>
                    <a:pt x="846" y="499"/>
                  </a:cubicBezTo>
                  <a:cubicBezTo>
                    <a:pt x="786" y="425"/>
                    <a:pt x="749" y="328"/>
                    <a:pt x="730" y="250"/>
                  </a:cubicBezTo>
                  <a:cubicBezTo>
                    <a:pt x="693" y="153"/>
                    <a:pt x="670" y="79"/>
                    <a:pt x="6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60"/>
            <p:cNvSpPr/>
            <p:nvPr/>
          </p:nvSpPr>
          <p:spPr>
            <a:xfrm>
              <a:off x="-1537014" y="4385047"/>
              <a:ext cx="213617" cy="154033"/>
            </a:xfrm>
            <a:custGeom>
              <a:avLst/>
              <a:gdLst/>
              <a:ahLst/>
              <a:cxnLst/>
              <a:rect l="l" t="t" r="r" b="b"/>
              <a:pathLst>
                <a:path w="1660" h="1197" extrusionOk="0">
                  <a:moveTo>
                    <a:pt x="176" y="0"/>
                  </a:moveTo>
                  <a:cubicBezTo>
                    <a:pt x="139" y="97"/>
                    <a:pt x="97" y="194"/>
                    <a:pt x="60" y="291"/>
                  </a:cubicBezTo>
                  <a:cubicBezTo>
                    <a:pt x="23" y="462"/>
                    <a:pt x="0" y="638"/>
                    <a:pt x="0" y="809"/>
                  </a:cubicBezTo>
                  <a:cubicBezTo>
                    <a:pt x="23" y="827"/>
                    <a:pt x="60" y="850"/>
                    <a:pt x="79" y="869"/>
                  </a:cubicBezTo>
                  <a:lnTo>
                    <a:pt x="425" y="1040"/>
                  </a:lnTo>
                  <a:lnTo>
                    <a:pt x="462" y="1058"/>
                  </a:lnTo>
                  <a:cubicBezTo>
                    <a:pt x="485" y="1058"/>
                    <a:pt x="504" y="1058"/>
                    <a:pt x="522" y="1081"/>
                  </a:cubicBezTo>
                  <a:lnTo>
                    <a:pt x="601" y="1100"/>
                  </a:lnTo>
                  <a:cubicBezTo>
                    <a:pt x="675" y="1118"/>
                    <a:pt x="735" y="1137"/>
                    <a:pt x="790" y="1155"/>
                  </a:cubicBezTo>
                  <a:cubicBezTo>
                    <a:pt x="832" y="1155"/>
                    <a:pt x="850" y="1155"/>
                    <a:pt x="887" y="1174"/>
                  </a:cubicBezTo>
                  <a:lnTo>
                    <a:pt x="984" y="1174"/>
                  </a:lnTo>
                  <a:lnTo>
                    <a:pt x="1081" y="1197"/>
                  </a:lnTo>
                  <a:lnTo>
                    <a:pt x="1349" y="1197"/>
                  </a:lnTo>
                  <a:lnTo>
                    <a:pt x="1428" y="1174"/>
                  </a:lnTo>
                  <a:cubicBezTo>
                    <a:pt x="1446" y="1155"/>
                    <a:pt x="1465" y="1137"/>
                    <a:pt x="1483" y="1118"/>
                  </a:cubicBezTo>
                  <a:cubicBezTo>
                    <a:pt x="1544" y="1058"/>
                    <a:pt x="1599" y="984"/>
                    <a:pt x="1659" y="906"/>
                  </a:cubicBezTo>
                  <a:lnTo>
                    <a:pt x="1446" y="906"/>
                  </a:lnTo>
                  <a:lnTo>
                    <a:pt x="1368" y="887"/>
                  </a:lnTo>
                  <a:lnTo>
                    <a:pt x="1294" y="869"/>
                  </a:lnTo>
                  <a:lnTo>
                    <a:pt x="1252" y="869"/>
                  </a:lnTo>
                  <a:lnTo>
                    <a:pt x="1215" y="850"/>
                  </a:lnTo>
                  <a:lnTo>
                    <a:pt x="1178" y="827"/>
                  </a:lnTo>
                  <a:lnTo>
                    <a:pt x="1137" y="827"/>
                  </a:lnTo>
                  <a:lnTo>
                    <a:pt x="1081" y="790"/>
                  </a:lnTo>
                  <a:cubicBezTo>
                    <a:pt x="1040" y="790"/>
                    <a:pt x="1021" y="772"/>
                    <a:pt x="1003" y="772"/>
                  </a:cubicBezTo>
                  <a:cubicBezTo>
                    <a:pt x="984" y="753"/>
                    <a:pt x="966" y="753"/>
                    <a:pt x="947" y="735"/>
                  </a:cubicBezTo>
                  <a:cubicBezTo>
                    <a:pt x="887" y="712"/>
                    <a:pt x="850" y="675"/>
                    <a:pt x="809" y="656"/>
                  </a:cubicBezTo>
                  <a:lnTo>
                    <a:pt x="753" y="619"/>
                  </a:lnTo>
                  <a:cubicBezTo>
                    <a:pt x="735" y="596"/>
                    <a:pt x="735" y="596"/>
                    <a:pt x="716" y="596"/>
                  </a:cubicBezTo>
                  <a:lnTo>
                    <a:pt x="693" y="559"/>
                  </a:lnTo>
                  <a:cubicBezTo>
                    <a:pt x="619" y="504"/>
                    <a:pt x="541" y="444"/>
                    <a:pt x="462" y="365"/>
                  </a:cubicBezTo>
                  <a:cubicBezTo>
                    <a:pt x="407" y="291"/>
                    <a:pt x="328" y="213"/>
                    <a:pt x="273" y="134"/>
                  </a:cubicBezTo>
                  <a:cubicBezTo>
                    <a:pt x="254" y="97"/>
                    <a:pt x="213" y="42"/>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60"/>
            <p:cNvSpPr/>
            <p:nvPr/>
          </p:nvSpPr>
          <p:spPr>
            <a:xfrm>
              <a:off x="-1308726" y="4167316"/>
              <a:ext cx="232662" cy="217859"/>
            </a:xfrm>
            <a:custGeom>
              <a:avLst/>
              <a:gdLst/>
              <a:ahLst/>
              <a:cxnLst/>
              <a:rect l="l" t="t" r="r" b="b"/>
              <a:pathLst>
                <a:path w="1808" h="1693" extrusionOk="0">
                  <a:moveTo>
                    <a:pt x="1077" y="1"/>
                  </a:moveTo>
                  <a:cubicBezTo>
                    <a:pt x="1040" y="1"/>
                    <a:pt x="999" y="19"/>
                    <a:pt x="980" y="19"/>
                  </a:cubicBezTo>
                  <a:lnTo>
                    <a:pt x="768" y="19"/>
                  </a:lnTo>
                  <a:cubicBezTo>
                    <a:pt x="749" y="38"/>
                    <a:pt x="712" y="56"/>
                    <a:pt x="694" y="56"/>
                  </a:cubicBezTo>
                  <a:cubicBezTo>
                    <a:pt x="652" y="75"/>
                    <a:pt x="615" y="75"/>
                    <a:pt x="597" y="93"/>
                  </a:cubicBezTo>
                  <a:cubicBezTo>
                    <a:pt x="560" y="116"/>
                    <a:pt x="518" y="116"/>
                    <a:pt x="500" y="135"/>
                  </a:cubicBezTo>
                  <a:cubicBezTo>
                    <a:pt x="463" y="153"/>
                    <a:pt x="444" y="153"/>
                    <a:pt x="403" y="172"/>
                  </a:cubicBezTo>
                  <a:cubicBezTo>
                    <a:pt x="384" y="190"/>
                    <a:pt x="347" y="232"/>
                    <a:pt x="329" y="250"/>
                  </a:cubicBezTo>
                  <a:cubicBezTo>
                    <a:pt x="306" y="269"/>
                    <a:pt x="287" y="306"/>
                    <a:pt x="250" y="324"/>
                  </a:cubicBezTo>
                  <a:cubicBezTo>
                    <a:pt x="232" y="347"/>
                    <a:pt x="213" y="366"/>
                    <a:pt x="190" y="403"/>
                  </a:cubicBezTo>
                  <a:cubicBezTo>
                    <a:pt x="172" y="421"/>
                    <a:pt x="153" y="463"/>
                    <a:pt x="135" y="481"/>
                  </a:cubicBezTo>
                  <a:cubicBezTo>
                    <a:pt x="116" y="518"/>
                    <a:pt x="98" y="537"/>
                    <a:pt x="74" y="579"/>
                  </a:cubicBezTo>
                  <a:cubicBezTo>
                    <a:pt x="56" y="615"/>
                    <a:pt x="38" y="634"/>
                    <a:pt x="38" y="671"/>
                  </a:cubicBezTo>
                  <a:cubicBezTo>
                    <a:pt x="19" y="713"/>
                    <a:pt x="19" y="731"/>
                    <a:pt x="19" y="768"/>
                  </a:cubicBezTo>
                  <a:cubicBezTo>
                    <a:pt x="1" y="786"/>
                    <a:pt x="1" y="810"/>
                    <a:pt x="19" y="828"/>
                  </a:cubicBezTo>
                  <a:lnTo>
                    <a:pt x="19" y="883"/>
                  </a:lnTo>
                  <a:cubicBezTo>
                    <a:pt x="19" y="902"/>
                    <a:pt x="1" y="944"/>
                    <a:pt x="1" y="981"/>
                  </a:cubicBezTo>
                  <a:cubicBezTo>
                    <a:pt x="1" y="1017"/>
                    <a:pt x="19" y="1041"/>
                    <a:pt x="38" y="1078"/>
                  </a:cubicBezTo>
                  <a:cubicBezTo>
                    <a:pt x="38" y="1115"/>
                    <a:pt x="38" y="1156"/>
                    <a:pt x="56" y="1175"/>
                  </a:cubicBezTo>
                  <a:cubicBezTo>
                    <a:pt x="74" y="1212"/>
                    <a:pt x="74" y="1249"/>
                    <a:pt x="98" y="1290"/>
                  </a:cubicBezTo>
                  <a:cubicBezTo>
                    <a:pt x="98" y="1309"/>
                    <a:pt x="135" y="1327"/>
                    <a:pt x="153" y="1364"/>
                  </a:cubicBezTo>
                  <a:cubicBezTo>
                    <a:pt x="172" y="1387"/>
                    <a:pt x="190" y="1424"/>
                    <a:pt x="213" y="1443"/>
                  </a:cubicBezTo>
                  <a:cubicBezTo>
                    <a:pt x="250" y="1461"/>
                    <a:pt x="269" y="1503"/>
                    <a:pt x="287" y="1521"/>
                  </a:cubicBezTo>
                  <a:cubicBezTo>
                    <a:pt x="329" y="1540"/>
                    <a:pt x="347" y="1558"/>
                    <a:pt x="384" y="1577"/>
                  </a:cubicBezTo>
                  <a:cubicBezTo>
                    <a:pt x="421" y="1595"/>
                    <a:pt x="444" y="1595"/>
                    <a:pt x="481" y="1618"/>
                  </a:cubicBezTo>
                  <a:cubicBezTo>
                    <a:pt x="500" y="1618"/>
                    <a:pt x="537" y="1637"/>
                    <a:pt x="578" y="1655"/>
                  </a:cubicBezTo>
                  <a:cubicBezTo>
                    <a:pt x="597" y="1655"/>
                    <a:pt x="634" y="1674"/>
                    <a:pt x="675" y="1674"/>
                  </a:cubicBezTo>
                  <a:cubicBezTo>
                    <a:pt x="687" y="1680"/>
                    <a:pt x="698" y="1682"/>
                    <a:pt x="707" y="1682"/>
                  </a:cubicBezTo>
                  <a:cubicBezTo>
                    <a:pt x="726" y="1682"/>
                    <a:pt x="743" y="1674"/>
                    <a:pt x="768" y="1674"/>
                  </a:cubicBezTo>
                  <a:cubicBezTo>
                    <a:pt x="809" y="1674"/>
                    <a:pt x="846" y="1692"/>
                    <a:pt x="883" y="1692"/>
                  </a:cubicBezTo>
                  <a:cubicBezTo>
                    <a:pt x="906" y="1692"/>
                    <a:pt x="943" y="1692"/>
                    <a:pt x="980" y="1674"/>
                  </a:cubicBezTo>
                  <a:cubicBezTo>
                    <a:pt x="1022" y="1674"/>
                    <a:pt x="1059" y="1655"/>
                    <a:pt x="1077" y="1655"/>
                  </a:cubicBezTo>
                  <a:cubicBezTo>
                    <a:pt x="1114" y="1637"/>
                    <a:pt x="1137" y="1618"/>
                    <a:pt x="1174" y="1595"/>
                  </a:cubicBezTo>
                  <a:cubicBezTo>
                    <a:pt x="1211" y="1595"/>
                    <a:pt x="1253" y="1577"/>
                    <a:pt x="1271" y="1577"/>
                  </a:cubicBezTo>
                  <a:cubicBezTo>
                    <a:pt x="1308" y="1558"/>
                    <a:pt x="1327" y="1540"/>
                    <a:pt x="1345" y="1521"/>
                  </a:cubicBezTo>
                  <a:cubicBezTo>
                    <a:pt x="1387" y="1503"/>
                    <a:pt x="1405" y="1480"/>
                    <a:pt x="1424" y="1443"/>
                  </a:cubicBezTo>
                  <a:cubicBezTo>
                    <a:pt x="1461" y="1424"/>
                    <a:pt x="1484" y="1406"/>
                    <a:pt x="1502" y="1387"/>
                  </a:cubicBezTo>
                  <a:cubicBezTo>
                    <a:pt x="1539" y="1364"/>
                    <a:pt x="1558" y="1327"/>
                    <a:pt x="1576" y="1309"/>
                  </a:cubicBezTo>
                  <a:cubicBezTo>
                    <a:pt x="1599" y="1290"/>
                    <a:pt x="1618" y="1272"/>
                    <a:pt x="1636" y="1230"/>
                  </a:cubicBezTo>
                  <a:cubicBezTo>
                    <a:pt x="1655" y="1212"/>
                    <a:pt x="1673" y="1193"/>
                    <a:pt x="1692" y="1156"/>
                  </a:cubicBezTo>
                  <a:cubicBezTo>
                    <a:pt x="1715" y="1133"/>
                    <a:pt x="1733" y="1096"/>
                    <a:pt x="1733" y="1059"/>
                  </a:cubicBezTo>
                  <a:cubicBezTo>
                    <a:pt x="1752" y="1041"/>
                    <a:pt x="1752" y="1017"/>
                    <a:pt x="1752" y="999"/>
                  </a:cubicBezTo>
                  <a:cubicBezTo>
                    <a:pt x="1770" y="999"/>
                    <a:pt x="1770" y="981"/>
                    <a:pt x="1770" y="981"/>
                  </a:cubicBezTo>
                  <a:cubicBezTo>
                    <a:pt x="1789" y="944"/>
                    <a:pt x="1789" y="902"/>
                    <a:pt x="1789" y="883"/>
                  </a:cubicBezTo>
                  <a:cubicBezTo>
                    <a:pt x="1789" y="847"/>
                    <a:pt x="1807" y="810"/>
                    <a:pt x="1807" y="768"/>
                  </a:cubicBezTo>
                  <a:lnTo>
                    <a:pt x="1807" y="671"/>
                  </a:lnTo>
                  <a:cubicBezTo>
                    <a:pt x="1807" y="652"/>
                    <a:pt x="1807" y="615"/>
                    <a:pt x="1789" y="579"/>
                  </a:cubicBezTo>
                  <a:cubicBezTo>
                    <a:pt x="1789" y="537"/>
                    <a:pt x="1770" y="518"/>
                    <a:pt x="1770" y="481"/>
                  </a:cubicBezTo>
                  <a:cubicBezTo>
                    <a:pt x="1752" y="463"/>
                    <a:pt x="1752" y="421"/>
                    <a:pt x="1733" y="384"/>
                  </a:cubicBezTo>
                  <a:cubicBezTo>
                    <a:pt x="1715" y="366"/>
                    <a:pt x="1715" y="324"/>
                    <a:pt x="1692" y="306"/>
                  </a:cubicBezTo>
                  <a:cubicBezTo>
                    <a:pt x="1673" y="269"/>
                    <a:pt x="1636" y="250"/>
                    <a:pt x="1618" y="232"/>
                  </a:cubicBezTo>
                  <a:cubicBezTo>
                    <a:pt x="1599" y="209"/>
                    <a:pt x="1558" y="190"/>
                    <a:pt x="1539" y="172"/>
                  </a:cubicBezTo>
                  <a:cubicBezTo>
                    <a:pt x="1521" y="153"/>
                    <a:pt x="1484" y="135"/>
                    <a:pt x="1461" y="116"/>
                  </a:cubicBezTo>
                  <a:cubicBezTo>
                    <a:pt x="1424" y="93"/>
                    <a:pt x="1405" y="75"/>
                    <a:pt x="1368" y="75"/>
                  </a:cubicBezTo>
                  <a:cubicBezTo>
                    <a:pt x="1327" y="56"/>
                    <a:pt x="1308" y="56"/>
                    <a:pt x="1271" y="56"/>
                  </a:cubicBezTo>
                  <a:cubicBezTo>
                    <a:pt x="1230" y="38"/>
                    <a:pt x="1211" y="19"/>
                    <a:pt x="1174" y="19"/>
                  </a:cubicBezTo>
                  <a:cubicBezTo>
                    <a:pt x="1156" y="10"/>
                    <a:pt x="1141" y="10"/>
                    <a:pt x="1126" y="10"/>
                  </a:cubicBezTo>
                  <a:cubicBezTo>
                    <a:pt x="1111" y="10"/>
                    <a:pt x="1096" y="10"/>
                    <a:pt x="1077"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60"/>
            <p:cNvSpPr/>
            <p:nvPr/>
          </p:nvSpPr>
          <p:spPr>
            <a:xfrm>
              <a:off x="-1346174" y="4273866"/>
              <a:ext cx="86991" cy="123793"/>
            </a:xfrm>
            <a:custGeom>
              <a:avLst/>
              <a:gdLst/>
              <a:ahLst/>
              <a:cxnLst/>
              <a:rect l="l" t="t" r="r" b="b"/>
              <a:pathLst>
                <a:path w="676" h="962" extrusionOk="0">
                  <a:moveTo>
                    <a:pt x="310" y="0"/>
                  </a:moveTo>
                  <a:cubicBezTo>
                    <a:pt x="195" y="0"/>
                    <a:pt x="97" y="19"/>
                    <a:pt x="0" y="37"/>
                  </a:cubicBezTo>
                  <a:cubicBezTo>
                    <a:pt x="61" y="268"/>
                    <a:pt x="195" y="652"/>
                    <a:pt x="578" y="961"/>
                  </a:cubicBezTo>
                  <a:cubicBezTo>
                    <a:pt x="597" y="883"/>
                    <a:pt x="638" y="809"/>
                    <a:pt x="675" y="749"/>
                  </a:cubicBezTo>
                  <a:cubicBezTo>
                    <a:pt x="638" y="730"/>
                    <a:pt x="620" y="712"/>
                    <a:pt x="578" y="693"/>
                  </a:cubicBezTo>
                  <a:cubicBezTo>
                    <a:pt x="560" y="675"/>
                    <a:pt x="541" y="633"/>
                    <a:pt x="504" y="615"/>
                  </a:cubicBezTo>
                  <a:cubicBezTo>
                    <a:pt x="481" y="596"/>
                    <a:pt x="463" y="559"/>
                    <a:pt x="444" y="536"/>
                  </a:cubicBezTo>
                  <a:cubicBezTo>
                    <a:pt x="426" y="499"/>
                    <a:pt x="389" y="481"/>
                    <a:pt x="389" y="462"/>
                  </a:cubicBezTo>
                  <a:cubicBezTo>
                    <a:pt x="365" y="421"/>
                    <a:pt x="365" y="384"/>
                    <a:pt x="347" y="347"/>
                  </a:cubicBezTo>
                  <a:cubicBezTo>
                    <a:pt x="329" y="328"/>
                    <a:pt x="329" y="287"/>
                    <a:pt x="329" y="250"/>
                  </a:cubicBezTo>
                  <a:cubicBezTo>
                    <a:pt x="310" y="213"/>
                    <a:pt x="292" y="189"/>
                    <a:pt x="292" y="153"/>
                  </a:cubicBezTo>
                  <a:cubicBezTo>
                    <a:pt x="292" y="116"/>
                    <a:pt x="310" y="74"/>
                    <a:pt x="310" y="55"/>
                  </a:cubicBezTo>
                  <a:lnTo>
                    <a:pt x="31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60"/>
            <p:cNvSpPr/>
            <p:nvPr/>
          </p:nvSpPr>
          <p:spPr>
            <a:xfrm>
              <a:off x="-1150573" y="4171820"/>
              <a:ext cx="158926" cy="131900"/>
            </a:xfrm>
            <a:custGeom>
              <a:avLst/>
              <a:gdLst/>
              <a:ahLst/>
              <a:cxnLst/>
              <a:rect l="l" t="t" r="r" b="b"/>
              <a:pathLst>
                <a:path w="1235" h="1025" extrusionOk="0">
                  <a:moveTo>
                    <a:pt x="457" y="0"/>
                  </a:moveTo>
                  <a:cubicBezTo>
                    <a:pt x="317" y="0"/>
                    <a:pt x="187" y="72"/>
                    <a:pt x="116" y="197"/>
                  </a:cubicBezTo>
                  <a:cubicBezTo>
                    <a:pt x="1" y="405"/>
                    <a:pt x="79" y="714"/>
                    <a:pt x="292" y="867"/>
                  </a:cubicBezTo>
                  <a:cubicBezTo>
                    <a:pt x="426" y="964"/>
                    <a:pt x="638" y="1024"/>
                    <a:pt x="832" y="1024"/>
                  </a:cubicBezTo>
                  <a:cubicBezTo>
                    <a:pt x="985" y="1024"/>
                    <a:pt x="1100" y="982"/>
                    <a:pt x="1137" y="909"/>
                  </a:cubicBezTo>
                  <a:cubicBezTo>
                    <a:pt x="1234" y="751"/>
                    <a:pt x="966" y="234"/>
                    <a:pt x="735" y="81"/>
                  </a:cubicBezTo>
                  <a:cubicBezTo>
                    <a:pt x="657" y="40"/>
                    <a:pt x="578" y="3"/>
                    <a:pt x="504" y="3"/>
                  </a:cubicBezTo>
                  <a:cubicBezTo>
                    <a:pt x="488" y="1"/>
                    <a:pt x="472" y="0"/>
                    <a:pt x="457"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60"/>
            <p:cNvSpPr/>
            <p:nvPr/>
          </p:nvSpPr>
          <p:spPr>
            <a:xfrm>
              <a:off x="-1638160" y="4207980"/>
              <a:ext cx="408704" cy="262641"/>
            </a:xfrm>
            <a:custGeom>
              <a:avLst/>
              <a:gdLst/>
              <a:ahLst/>
              <a:cxnLst/>
              <a:rect l="l" t="t" r="r" b="b"/>
              <a:pathLst>
                <a:path w="3176" h="2041" extrusionOk="0">
                  <a:moveTo>
                    <a:pt x="2705" y="0"/>
                  </a:moveTo>
                  <a:cubicBezTo>
                    <a:pt x="2279" y="0"/>
                    <a:pt x="1258" y="91"/>
                    <a:pt x="440" y="877"/>
                  </a:cubicBezTo>
                  <a:cubicBezTo>
                    <a:pt x="1" y="1321"/>
                    <a:pt x="19" y="1510"/>
                    <a:pt x="93" y="1667"/>
                  </a:cubicBezTo>
                  <a:cubicBezTo>
                    <a:pt x="151" y="1806"/>
                    <a:pt x="299" y="1895"/>
                    <a:pt x="473" y="1895"/>
                  </a:cubicBezTo>
                  <a:cubicBezTo>
                    <a:pt x="537" y="1895"/>
                    <a:pt x="604" y="1883"/>
                    <a:pt x="671" y="1857"/>
                  </a:cubicBezTo>
                  <a:cubicBezTo>
                    <a:pt x="773" y="1989"/>
                    <a:pt x="934" y="2040"/>
                    <a:pt x="1110" y="2040"/>
                  </a:cubicBezTo>
                  <a:cubicBezTo>
                    <a:pt x="1371" y="2040"/>
                    <a:pt x="1664" y="1928"/>
                    <a:pt x="1849" y="1801"/>
                  </a:cubicBezTo>
                  <a:cubicBezTo>
                    <a:pt x="1983" y="1704"/>
                    <a:pt x="2172" y="1510"/>
                    <a:pt x="2385" y="1302"/>
                  </a:cubicBezTo>
                  <a:cubicBezTo>
                    <a:pt x="2482" y="1205"/>
                    <a:pt x="2579" y="1090"/>
                    <a:pt x="2658" y="993"/>
                  </a:cubicBezTo>
                  <a:cubicBezTo>
                    <a:pt x="2713" y="933"/>
                    <a:pt x="2750" y="877"/>
                    <a:pt x="2810" y="817"/>
                  </a:cubicBezTo>
                  <a:cubicBezTo>
                    <a:pt x="2847" y="780"/>
                    <a:pt x="2889" y="725"/>
                    <a:pt x="2907" y="683"/>
                  </a:cubicBezTo>
                  <a:cubicBezTo>
                    <a:pt x="3060" y="512"/>
                    <a:pt x="3175" y="355"/>
                    <a:pt x="3175" y="355"/>
                  </a:cubicBezTo>
                  <a:cubicBezTo>
                    <a:pt x="3175" y="355"/>
                    <a:pt x="3023" y="318"/>
                    <a:pt x="2944" y="239"/>
                  </a:cubicBezTo>
                  <a:cubicBezTo>
                    <a:pt x="2889" y="184"/>
                    <a:pt x="2866" y="105"/>
                    <a:pt x="2907" y="8"/>
                  </a:cubicBezTo>
                  <a:cubicBezTo>
                    <a:pt x="2907" y="8"/>
                    <a:pt x="2833" y="0"/>
                    <a:pt x="270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60"/>
            <p:cNvSpPr/>
            <p:nvPr/>
          </p:nvSpPr>
          <p:spPr>
            <a:xfrm>
              <a:off x="-1638160" y="4207980"/>
              <a:ext cx="378977" cy="243853"/>
            </a:xfrm>
            <a:custGeom>
              <a:avLst/>
              <a:gdLst/>
              <a:ahLst/>
              <a:cxnLst/>
              <a:rect l="l" t="t" r="r" b="b"/>
              <a:pathLst>
                <a:path w="2945" h="1895" extrusionOk="0">
                  <a:moveTo>
                    <a:pt x="2705" y="0"/>
                  </a:moveTo>
                  <a:cubicBezTo>
                    <a:pt x="2279" y="0"/>
                    <a:pt x="1258" y="91"/>
                    <a:pt x="440" y="877"/>
                  </a:cubicBezTo>
                  <a:cubicBezTo>
                    <a:pt x="1" y="1321"/>
                    <a:pt x="19" y="1510"/>
                    <a:pt x="93" y="1667"/>
                  </a:cubicBezTo>
                  <a:cubicBezTo>
                    <a:pt x="151" y="1806"/>
                    <a:pt x="299" y="1895"/>
                    <a:pt x="473" y="1895"/>
                  </a:cubicBezTo>
                  <a:cubicBezTo>
                    <a:pt x="537" y="1895"/>
                    <a:pt x="604" y="1883"/>
                    <a:pt x="671" y="1857"/>
                  </a:cubicBezTo>
                  <a:cubicBezTo>
                    <a:pt x="671" y="1857"/>
                    <a:pt x="1941" y="1418"/>
                    <a:pt x="2944" y="239"/>
                  </a:cubicBezTo>
                  <a:cubicBezTo>
                    <a:pt x="2889" y="184"/>
                    <a:pt x="2866" y="105"/>
                    <a:pt x="2907" y="8"/>
                  </a:cubicBezTo>
                  <a:cubicBezTo>
                    <a:pt x="2907" y="8"/>
                    <a:pt x="2833" y="0"/>
                    <a:pt x="2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60"/>
            <p:cNvSpPr/>
            <p:nvPr/>
          </p:nvSpPr>
          <p:spPr>
            <a:xfrm>
              <a:off x="-1117887" y="4076981"/>
              <a:ext cx="19817" cy="110152"/>
            </a:xfrm>
            <a:custGeom>
              <a:avLst/>
              <a:gdLst/>
              <a:ahLst/>
              <a:cxnLst/>
              <a:rect l="l" t="t" r="r" b="b"/>
              <a:pathLst>
                <a:path w="154" h="856" extrusionOk="0">
                  <a:moveTo>
                    <a:pt x="40" y="0"/>
                  </a:moveTo>
                  <a:cubicBezTo>
                    <a:pt x="27" y="0"/>
                    <a:pt x="14" y="15"/>
                    <a:pt x="1" y="28"/>
                  </a:cubicBezTo>
                  <a:cubicBezTo>
                    <a:pt x="1" y="47"/>
                    <a:pt x="1" y="65"/>
                    <a:pt x="19" y="84"/>
                  </a:cubicBezTo>
                  <a:cubicBezTo>
                    <a:pt x="38" y="84"/>
                    <a:pt x="56" y="84"/>
                    <a:pt x="56" y="102"/>
                  </a:cubicBezTo>
                  <a:lnTo>
                    <a:pt x="67" y="102"/>
                  </a:lnTo>
                  <a:cubicBezTo>
                    <a:pt x="56" y="137"/>
                    <a:pt x="53" y="168"/>
                    <a:pt x="38" y="199"/>
                  </a:cubicBezTo>
                  <a:cubicBezTo>
                    <a:pt x="38" y="259"/>
                    <a:pt x="19" y="296"/>
                    <a:pt x="19" y="333"/>
                  </a:cubicBezTo>
                  <a:cubicBezTo>
                    <a:pt x="1" y="375"/>
                    <a:pt x="1" y="412"/>
                    <a:pt x="1" y="449"/>
                  </a:cubicBezTo>
                  <a:lnTo>
                    <a:pt x="1" y="564"/>
                  </a:lnTo>
                  <a:lnTo>
                    <a:pt x="1" y="587"/>
                  </a:lnTo>
                  <a:cubicBezTo>
                    <a:pt x="19" y="624"/>
                    <a:pt x="38" y="680"/>
                    <a:pt x="56" y="721"/>
                  </a:cubicBezTo>
                  <a:cubicBezTo>
                    <a:pt x="75" y="777"/>
                    <a:pt x="116" y="818"/>
                    <a:pt x="153" y="855"/>
                  </a:cubicBezTo>
                  <a:lnTo>
                    <a:pt x="153" y="837"/>
                  </a:lnTo>
                  <a:cubicBezTo>
                    <a:pt x="135" y="795"/>
                    <a:pt x="93" y="758"/>
                    <a:pt x="75" y="721"/>
                  </a:cubicBezTo>
                  <a:cubicBezTo>
                    <a:pt x="57" y="665"/>
                    <a:pt x="40" y="629"/>
                    <a:pt x="23" y="576"/>
                  </a:cubicBezTo>
                  <a:lnTo>
                    <a:pt x="23" y="576"/>
                  </a:lnTo>
                  <a:cubicBezTo>
                    <a:pt x="38" y="522"/>
                    <a:pt x="38" y="488"/>
                    <a:pt x="38" y="449"/>
                  </a:cubicBezTo>
                  <a:cubicBezTo>
                    <a:pt x="56" y="412"/>
                    <a:pt x="56" y="375"/>
                    <a:pt x="75" y="333"/>
                  </a:cubicBezTo>
                  <a:cubicBezTo>
                    <a:pt x="75" y="296"/>
                    <a:pt x="93" y="259"/>
                    <a:pt x="93" y="241"/>
                  </a:cubicBezTo>
                  <a:cubicBezTo>
                    <a:pt x="116" y="199"/>
                    <a:pt x="135" y="162"/>
                    <a:pt x="153" y="125"/>
                  </a:cubicBezTo>
                  <a:lnTo>
                    <a:pt x="153" y="84"/>
                  </a:lnTo>
                  <a:lnTo>
                    <a:pt x="135" y="65"/>
                  </a:lnTo>
                  <a:cubicBezTo>
                    <a:pt x="135" y="47"/>
                    <a:pt x="116" y="47"/>
                    <a:pt x="116" y="47"/>
                  </a:cubicBezTo>
                  <a:cubicBezTo>
                    <a:pt x="93" y="28"/>
                    <a:pt x="75" y="10"/>
                    <a:pt x="56" y="10"/>
                  </a:cubicBezTo>
                  <a:cubicBezTo>
                    <a:pt x="51" y="3"/>
                    <a:pt x="45" y="0"/>
                    <a:pt x="40"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60"/>
            <p:cNvSpPr/>
            <p:nvPr/>
          </p:nvSpPr>
          <p:spPr>
            <a:xfrm>
              <a:off x="-1192138" y="4296385"/>
              <a:ext cx="83903" cy="42851"/>
            </a:xfrm>
            <a:custGeom>
              <a:avLst/>
              <a:gdLst/>
              <a:ahLst/>
              <a:cxnLst/>
              <a:rect l="l" t="t" r="r" b="b"/>
              <a:pathLst>
                <a:path w="652" h="333" extrusionOk="0">
                  <a:moveTo>
                    <a:pt x="75" y="1"/>
                  </a:moveTo>
                  <a:cubicBezTo>
                    <a:pt x="60" y="1"/>
                    <a:pt x="46" y="5"/>
                    <a:pt x="37" y="14"/>
                  </a:cubicBezTo>
                  <a:cubicBezTo>
                    <a:pt x="19" y="38"/>
                    <a:pt x="0" y="75"/>
                    <a:pt x="37" y="93"/>
                  </a:cubicBezTo>
                  <a:lnTo>
                    <a:pt x="37" y="112"/>
                  </a:lnTo>
                  <a:lnTo>
                    <a:pt x="56" y="130"/>
                  </a:lnTo>
                  <a:cubicBezTo>
                    <a:pt x="74" y="130"/>
                    <a:pt x="74" y="153"/>
                    <a:pt x="93" y="153"/>
                  </a:cubicBezTo>
                  <a:cubicBezTo>
                    <a:pt x="116" y="172"/>
                    <a:pt x="134" y="190"/>
                    <a:pt x="153" y="209"/>
                  </a:cubicBezTo>
                  <a:cubicBezTo>
                    <a:pt x="208" y="227"/>
                    <a:pt x="250" y="269"/>
                    <a:pt x="305" y="287"/>
                  </a:cubicBezTo>
                  <a:cubicBezTo>
                    <a:pt x="365" y="306"/>
                    <a:pt x="402" y="324"/>
                    <a:pt x="462" y="324"/>
                  </a:cubicBezTo>
                  <a:cubicBezTo>
                    <a:pt x="481" y="330"/>
                    <a:pt x="500" y="332"/>
                    <a:pt x="519" y="332"/>
                  </a:cubicBezTo>
                  <a:cubicBezTo>
                    <a:pt x="557" y="332"/>
                    <a:pt x="596" y="324"/>
                    <a:pt x="633" y="324"/>
                  </a:cubicBezTo>
                  <a:cubicBezTo>
                    <a:pt x="652" y="324"/>
                    <a:pt x="652" y="306"/>
                    <a:pt x="652" y="287"/>
                  </a:cubicBezTo>
                  <a:cubicBezTo>
                    <a:pt x="652" y="269"/>
                    <a:pt x="633" y="269"/>
                    <a:pt x="615" y="269"/>
                  </a:cubicBezTo>
                  <a:lnTo>
                    <a:pt x="481" y="269"/>
                  </a:lnTo>
                  <a:cubicBezTo>
                    <a:pt x="421" y="246"/>
                    <a:pt x="384" y="227"/>
                    <a:pt x="347" y="209"/>
                  </a:cubicBezTo>
                  <a:cubicBezTo>
                    <a:pt x="287" y="190"/>
                    <a:pt x="250" y="153"/>
                    <a:pt x="208" y="130"/>
                  </a:cubicBezTo>
                  <a:cubicBezTo>
                    <a:pt x="190" y="112"/>
                    <a:pt x="171" y="93"/>
                    <a:pt x="171" y="75"/>
                  </a:cubicBezTo>
                  <a:cubicBezTo>
                    <a:pt x="153" y="75"/>
                    <a:pt x="153" y="56"/>
                    <a:pt x="134" y="56"/>
                  </a:cubicBezTo>
                  <a:lnTo>
                    <a:pt x="134" y="38"/>
                  </a:lnTo>
                  <a:lnTo>
                    <a:pt x="116" y="14"/>
                  </a:lnTo>
                  <a:cubicBezTo>
                    <a:pt x="104" y="5"/>
                    <a:pt x="89" y="1"/>
                    <a:pt x="75"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60"/>
            <p:cNvSpPr/>
            <p:nvPr/>
          </p:nvSpPr>
          <p:spPr>
            <a:xfrm>
              <a:off x="-1323525" y="4506266"/>
              <a:ext cx="42337" cy="74507"/>
            </a:xfrm>
            <a:custGeom>
              <a:avLst/>
              <a:gdLst/>
              <a:ahLst/>
              <a:cxnLst/>
              <a:rect l="l" t="t" r="r" b="b"/>
              <a:pathLst>
                <a:path w="329" h="579" extrusionOk="0">
                  <a:moveTo>
                    <a:pt x="37" y="1"/>
                  </a:moveTo>
                  <a:cubicBezTo>
                    <a:pt x="0" y="24"/>
                    <a:pt x="0" y="42"/>
                    <a:pt x="0" y="61"/>
                  </a:cubicBezTo>
                  <a:cubicBezTo>
                    <a:pt x="19" y="98"/>
                    <a:pt x="37" y="158"/>
                    <a:pt x="37" y="195"/>
                  </a:cubicBezTo>
                  <a:cubicBezTo>
                    <a:pt x="55" y="232"/>
                    <a:pt x="74" y="273"/>
                    <a:pt x="97" y="329"/>
                  </a:cubicBezTo>
                  <a:cubicBezTo>
                    <a:pt x="116" y="370"/>
                    <a:pt x="134" y="407"/>
                    <a:pt x="153" y="444"/>
                  </a:cubicBezTo>
                  <a:cubicBezTo>
                    <a:pt x="171" y="463"/>
                    <a:pt x="171" y="486"/>
                    <a:pt x="189" y="504"/>
                  </a:cubicBezTo>
                  <a:cubicBezTo>
                    <a:pt x="213" y="523"/>
                    <a:pt x="231" y="541"/>
                    <a:pt x="250" y="560"/>
                  </a:cubicBezTo>
                  <a:cubicBezTo>
                    <a:pt x="250" y="578"/>
                    <a:pt x="268" y="578"/>
                    <a:pt x="287" y="578"/>
                  </a:cubicBezTo>
                  <a:cubicBezTo>
                    <a:pt x="305" y="578"/>
                    <a:pt x="328" y="560"/>
                    <a:pt x="328" y="523"/>
                  </a:cubicBezTo>
                  <a:cubicBezTo>
                    <a:pt x="328" y="504"/>
                    <a:pt x="305" y="486"/>
                    <a:pt x="305" y="463"/>
                  </a:cubicBezTo>
                  <a:cubicBezTo>
                    <a:pt x="305" y="426"/>
                    <a:pt x="287" y="407"/>
                    <a:pt x="287" y="389"/>
                  </a:cubicBezTo>
                  <a:cubicBezTo>
                    <a:pt x="268" y="347"/>
                    <a:pt x="250" y="310"/>
                    <a:pt x="213" y="273"/>
                  </a:cubicBezTo>
                  <a:cubicBezTo>
                    <a:pt x="189" y="213"/>
                    <a:pt x="171" y="176"/>
                    <a:pt x="153" y="139"/>
                  </a:cubicBezTo>
                  <a:cubicBezTo>
                    <a:pt x="134" y="98"/>
                    <a:pt x="97" y="61"/>
                    <a:pt x="74" y="24"/>
                  </a:cubicBezTo>
                  <a:cubicBezTo>
                    <a:pt x="55" y="1"/>
                    <a:pt x="37" y="1"/>
                    <a:pt x="37"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60"/>
            <p:cNvSpPr/>
            <p:nvPr/>
          </p:nvSpPr>
          <p:spPr>
            <a:xfrm>
              <a:off x="-1291483" y="4573438"/>
              <a:ext cx="12611" cy="17372"/>
            </a:xfrm>
            <a:custGeom>
              <a:avLst/>
              <a:gdLst/>
              <a:ahLst/>
              <a:cxnLst/>
              <a:rect l="l" t="t" r="r" b="b"/>
              <a:pathLst>
                <a:path w="98" h="135" extrusionOk="0">
                  <a:moveTo>
                    <a:pt x="19" y="1"/>
                  </a:moveTo>
                  <a:lnTo>
                    <a:pt x="19" y="19"/>
                  </a:lnTo>
                  <a:cubicBezTo>
                    <a:pt x="19" y="38"/>
                    <a:pt x="1" y="56"/>
                    <a:pt x="1" y="79"/>
                  </a:cubicBezTo>
                  <a:lnTo>
                    <a:pt x="1" y="135"/>
                  </a:lnTo>
                  <a:cubicBezTo>
                    <a:pt x="19" y="116"/>
                    <a:pt x="19" y="98"/>
                    <a:pt x="19" y="79"/>
                  </a:cubicBezTo>
                  <a:cubicBezTo>
                    <a:pt x="29" y="67"/>
                    <a:pt x="33" y="57"/>
                    <a:pt x="35" y="47"/>
                  </a:cubicBezTo>
                  <a:lnTo>
                    <a:pt x="35" y="47"/>
                  </a:lnTo>
                  <a:cubicBezTo>
                    <a:pt x="37" y="49"/>
                    <a:pt x="38" y="52"/>
                    <a:pt x="38" y="56"/>
                  </a:cubicBezTo>
                  <a:lnTo>
                    <a:pt x="56" y="79"/>
                  </a:lnTo>
                  <a:cubicBezTo>
                    <a:pt x="56" y="98"/>
                    <a:pt x="79" y="98"/>
                    <a:pt x="79" y="116"/>
                  </a:cubicBezTo>
                  <a:cubicBezTo>
                    <a:pt x="79" y="116"/>
                    <a:pt x="98" y="116"/>
                    <a:pt x="98" y="135"/>
                  </a:cubicBezTo>
                  <a:lnTo>
                    <a:pt x="98" y="98"/>
                  </a:lnTo>
                  <a:cubicBezTo>
                    <a:pt x="79" y="98"/>
                    <a:pt x="79" y="79"/>
                    <a:pt x="79" y="79"/>
                  </a:cubicBezTo>
                  <a:cubicBezTo>
                    <a:pt x="79" y="56"/>
                    <a:pt x="56" y="56"/>
                    <a:pt x="56" y="38"/>
                  </a:cubicBezTo>
                  <a:lnTo>
                    <a:pt x="38" y="19"/>
                  </a:lnTo>
                  <a:lnTo>
                    <a:pt x="19" y="1"/>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60"/>
            <p:cNvSpPr/>
            <p:nvPr/>
          </p:nvSpPr>
          <p:spPr>
            <a:xfrm>
              <a:off x="-1259311" y="4316073"/>
              <a:ext cx="72064" cy="74378"/>
            </a:xfrm>
            <a:custGeom>
              <a:avLst/>
              <a:gdLst/>
              <a:ahLst/>
              <a:cxnLst/>
              <a:rect l="l" t="t" r="r" b="b"/>
              <a:pathLst>
                <a:path w="560" h="578" extrusionOk="0">
                  <a:moveTo>
                    <a:pt x="37" y="0"/>
                  </a:moveTo>
                  <a:cubicBezTo>
                    <a:pt x="19" y="19"/>
                    <a:pt x="0" y="37"/>
                    <a:pt x="0" y="74"/>
                  </a:cubicBezTo>
                  <a:lnTo>
                    <a:pt x="19" y="93"/>
                  </a:lnTo>
                  <a:lnTo>
                    <a:pt x="19" y="116"/>
                  </a:lnTo>
                  <a:cubicBezTo>
                    <a:pt x="37" y="134"/>
                    <a:pt x="37" y="153"/>
                    <a:pt x="37" y="153"/>
                  </a:cubicBezTo>
                  <a:cubicBezTo>
                    <a:pt x="60" y="190"/>
                    <a:pt x="79" y="208"/>
                    <a:pt x="97" y="250"/>
                  </a:cubicBezTo>
                  <a:cubicBezTo>
                    <a:pt x="116" y="287"/>
                    <a:pt x="153" y="347"/>
                    <a:pt x="194" y="384"/>
                  </a:cubicBezTo>
                  <a:cubicBezTo>
                    <a:pt x="250" y="439"/>
                    <a:pt x="291" y="481"/>
                    <a:pt x="347" y="499"/>
                  </a:cubicBezTo>
                  <a:cubicBezTo>
                    <a:pt x="407" y="536"/>
                    <a:pt x="462" y="555"/>
                    <a:pt x="522" y="578"/>
                  </a:cubicBezTo>
                  <a:cubicBezTo>
                    <a:pt x="541" y="578"/>
                    <a:pt x="541" y="555"/>
                    <a:pt x="541" y="555"/>
                  </a:cubicBezTo>
                  <a:cubicBezTo>
                    <a:pt x="559" y="536"/>
                    <a:pt x="541" y="518"/>
                    <a:pt x="522" y="518"/>
                  </a:cubicBezTo>
                  <a:cubicBezTo>
                    <a:pt x="481" y="499"/>
                    <a:pt x="425" y="481"/>
                    <a:pt x="384" y="439"/>
                  </a:cubicBezTo>
                  <a:cubicBezTo>
                    <a:pt x="328" y="421"/>
                    <a:pt x="291" y="384"/>
                    <a:pt x="268" y="324"/>
                  </a:cubicBezTo>
                  <a:cubicBezTo>
                    <a:pt x="231" y="287"/>
                    <a:pt x="194" y="250"/>
                    <a:pt x="176" y="190"/>
                  </a:cubicBezTo>
                  <a:cubicBezTo>
                    <a:pt x="153" y="171"/>
                    <a:pt x="153" y="153"/>
                    <a:pt x="134" y="116"/>
                  </a:cubicBezTo>
                  <a:lnTo>
                    <a:pt x="134" y="74"/>
                  </a:lnTo>
                  <a:lnTo>
                    <a:pt x="116" y="56"/>
                  </a:lnTo>
                  <a:lnTo>
                    <a:pt x="116" y="37"/>
                  </a:lnTo>
                  <a:cubicBezTo>
                    <a:pt x="97" y="0"/>
                    <a:pt x="79" y="0"/>
                    <a:pt x="3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60"/>
            <p:cNvSpPr/>
            <p:nvPr/>
          </p:nvSpPr>
          <p:spPr>
            <a:xfrm>
              <a:off x="-1355697" y="4339494"/>
              <a:ext cx="81586" cy="196498"/>
            </a:xfrm>
            <a:custGeom>
              <a:avLst/>
              <a:gdLst/>
              <a:ahLst/>
              <a:cxnLst/>
              <a:rect l="l" t="t" r="r" b="b"/>
              <a:pathLst>
                <a:path w="634" h="1527" extrusionOk="0">
                  <a:moveTo>
                    <a:pt x="578" y="0"/>
                  </a:moveTo>
                  <a:cubicBezTo>
                    <a:pt x="559" y="0"/>
                    <a:pt x="537" y="18"/>
                    <a:pt x="537" y="49"/>
                  </a:cubicBezTo>
                  <a:lnTo>
                    <a:pt x="537" y="68"/>
                  </a:lnTo>
                  <a:lnTo>
                    <a:pt x="518" y="86"/>
                  </a:lnTo>
                  <a:lnTo>
                    <a:pt x="518" y="123"/>
                  </a:lnTo>
                  <a:cubicBezTo>
                    <a:pt x="500" y="142"/>
                    <a:pt x="481" y="165"/>
                    <a:pt x="463" y="202"/>
                  </a:cubicBezTo>
                  <a:cubicBezTo>
                    <a:pt x="421" y="239"/>
                    <a:pt x="384" y="299"/>
                    <a:pt x="347" y="336"/>
                  </a:cubicBezTo>
                  <a:cubicBezTo>
                    <a:pt x="269" y="414"/>
                    <a:pt x="153" y="470"/>
                    <a:pt x="56" y="530"/>
                  </a:cubicBezTo>
                  <a:cubicBezTo>
                    <a:pt x="19" y="548"/>
                    <a:pt x="1" y="585"/>
                    <a:pt x="1" y="604"/>
                  </a:cubicBezTo>
                  <a:lnTo>
                    <a:pt x="1" y="627"/>
                  </a:lnTo>
                  <a:lnTo>
                    <a:pt x="1" y="645"/>
                  </a:lnTo>
                  <a:lnTo>
                    <a:pt x="1" y="682"/>
                  </a:lnTo>
                  <a:cubicBezTo>
                    <a:pt x="1" y="682"/>
                    <a:pt x="19" y="701"/>
                    <a:pt x="19" y="719"/>
                  </a:cubicBezTo>
                  <a:lnTo>
                    <a:pt x="19" y="835"/>
                  </a:lnTo>
                  <a:cubicBezTo>
                    <a:pt x="37" y="895"/>
                    <a:pt x="37" y="973"/>
                    <a:pt x="56" y="1029"/>
                  </a:cubicBezTo>
                  <a:cubicBezTo>
                    <a:pt x="74" y="1107"/>
                    <a:pt x="93" y="1163"/>
                    <a:pt x="116" y="1241"/>
                  </a:cubicBezTo>
                  <a:cubicBezTo>
                    <a:pt x="135" y="1297"/>
                    <a:pt x="153" y="1375"/>
                    <a:pt x="171" y="1435"/>
                  </a:cubicBezTo>
                  <a:lnTo>
                    <a:pt x="190" y="1454"/>
                  </a:lnTo>
                  <a:cubicBezTo>
                    <a:pt x="220" y="1493"/>
                    <a:pt x="266" y="1526"/>
                    <a:pt x="319" y="1526"/>
                  </a:cubicBezTo>
                  <a:cubicBezTo>
                    <a:pt x="340" y="1526"/>
                    <a:pt x="362" y="1521"/>
                    <a:pt x="384" y="1509"/>
                  </a:cubicBezTo>
                  <a:cubicBezTo>
                    <a:pt x="439" y="1472"/>
                    <a:pt x="463" y="1394"/>
                    <a:pt x="439" y="1320"/>
                  </a:cubicBezTo>
                  <a:lnTo>
                    <a:pt x="421" y="1320"/>
                  </a:lnTo>
                  <a:cubicBezTo>
                    <a:pt x="403" y="1260"/>
                    <a:pt x="366" y="1204"/>
                    <a:pt x="347" y="1144"/>
                  </a:cubicBezTo>
                  <a:cubicBezTo>
                    <a:pt x="324" y="1089"/>
                    <a:pt x="305" y="1029"/>
                    <a:pt x="287" y="973"/>
                  </a:cubicBezTo>
                  <a:cubicBezTo>
                    <a:pt x="269" y="913"/>
                    <a:pt x="250" y="858"/>
                    <a:pt x="232" y="798"/>
                  </a:cubicBezTo>
                  <a:cubicBezTo>
                    <a:pt x="232" y="761"/>
                    <a:pt x="208" y="742"/>
                    <a:pt x="208" y="701"/>
                  </a:cubicBezTo>
                  <a:cubicBezTo>
                    <a:pt x="208" y="687"/>
                    <a:pt x="208" y="674"/>
                    <a:pt x="201" y="668"/>
                  </a:cubicBezTo>
                  <a:lnTo>
                    <a:pt x="201" y="668"/>
                  </a:lnTo>
                  <a:cubicBezTo>
                    <a:pt x="296" y="599"/>
                    <a:pt x="379" y="516"/>
                    <a:pt x="463" y="433"/>
                  </a:cubicBezTo>
                  <a:cubicBezTo>
                    <a:pt x="500" y="373"/>
                    <a:pt x="537" y="317"/>
                    <a:pt x="555" y="257"/>
                  </a:cubicBezTo>
                  <a:cubicBezTo>
                    <a:pt x="578" y="220"/>
                    <a:pt x="597" y="202"/>
                    <a:pt x="615" y="165"/>
                  </a:cubicBezTo>
                  <a:lnTo>
                    <a:pt x="615" y="105"/>
                  </a:lnTo>
                  <a:cubicBezTo>
                    <a:pt x="634" y="105"/>
                    <a:pt x="634" y="86"/>
                    <a:pt x="634" y="86"/>
                  </a:cubicBezTo>
                  <a:lnTo>
                    <a:pt x="634" y="68"/>
                  </a:lnTo>
                  <a:lnTo>
                    <a:pt x="634" y="49"/>
                  </a:lnTo>
                  <a:cubicBezTo>
                    <a:pt x="634" y="26"/>
                    <a:pt x="615" y="8"/>
                    <a:pt x="597" y="8"/>
                  </a:cubicBezTo>
                  <a:cubicBezTo>
                    <a:pt x="592" y="3"/>
                    <a:pt x="585" y="0"/>
                    <a:pt x="578"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60"/>
            <p:cNvSpPr/>
            <p:nvPr/>
          </p:nvSpPr>
          <p:spPr>
            <a:xfrm>
              <a:off x="-1395589" y="4256622"/>
              <a:ext cx="129" cy="129"/>
            </a:xfrm>
            <a:custGeom>
              <a:avLst/>
              <a:gdLst/>
              <a:ahLst/>
              <a:cxnLst/>
              <a:rect l="l" t="t" r="r" b="b"/>
              <a:pathLst>
                <a:path w="1" h="1" extrusionOk="0">
                  <a:moveTo>
                    <a:pt x="1" y="0"/>
                  </a:moveTo>
                  <a:lnTo>
                    <a:pt x="1" y="0"/>
                  </a:lnTo>
                  <a:lnTo>
                    <a:pt x="1" y="0"/>
                  </a:lnTo>
                  <a:lnTo>
                    <a:pt x="1"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60"/>
            <p:cNvSpPr/>
            <p:nvPr/>
          </p:nvSpPr>
          <p:spPr>
            <a:xfrm>
              <a:off x="-1531738" y="4543713"/>
              <a:ext cx="146444" cy="62025"/>
            </a:xfrm>
            <a:custGeom>
              <a:avLst/>
              <a:gdLst/>
              <a:ahLst/>
              <a:cxnLst/>
              <a:rect l="l" t="t" r="r" b="b"/>
              <a:pathLst>
                <a:path w="1138" h="482" extrusionOk="0">
                  <a:moveTo>
                    <a:pt x="1" y="1"/>
                  </a:moveTo>
                  <a:cubicBezTo>
                    <a:pt x="19" y="153"/>
                    <a:pt x="56" y="310"/>
                    <a:pt x="116" y="481"/>
                  </a:cubicBezTo>
                  <a:cubicBezTo>
                    <a:pt x="421" y="426"/>
                    <a:pt x="652" y="366"/>
                    <a:pt x="865" y="269"/>
                  </a:cubicBezTo>
                  <a:cubicBezTo>
                    <a:pt x="962" y="232"/>
                    <a:pt x="1059" y="172"/>
                    <a:pt x="1137" y="135"/>
                  </a:cubicBezTo>
                  <a:lnTo>
                    <a:pt x="1137" y="135"/>
                  </a:lnTo>
                  <a:cubicBezTo>
                    <a:pt x="968" y="178"/>
                    <a:pt x="817" y="195"/>
                    <a:pt x="684" y="195"/>
                  </a:cubicBezTo>
                  <a:cubicBezTo>
                    <a:pt x="346" y="195"/>
                    <a:pt x="124" y="84"/>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60"/>
            <p:cNvSpPr/>
            <p:nvPr/>
          </p:nvSpPr>
          <p:spPr>
            <a:xfrm>
              <a:off x="-1232030" y="4437292"/>
              <a:ext cx="64342" cy="80298"/>
            </a:xfrm>
            <a:custGeom>
              <a:avLst/>
              <a:gdLst/>
              <a:ahLst/>
              <a:cxnLst/>
              <a:rect l="l" t="t" r="r" b="b"/>
              <a:pathLst>
                <a:path w="500" h="624" extrusionOk="0">
                  <a:moveTo>
                    <a:pt x="38" y="1"/>
                  </a:moveTo>
                  <a:cubicBezTo>
                    <a:pt x="19" y="1"/>
                    <a:pt x="1" y="19"/>
                    <a:pt x="1" y="56"/>
                  </a:cubicBezTo>
                  <a:lnTo>
                    <a:pt x="1" y="75"/>
                  </a:lnTo>
                  <a:lnTo>
                    <a:pt x="1" y="98"/>
                  </a:lnTo>
                  <a:cubicBezTo>
                    <a:pt x="1" y="116"/>
                    <a:pt x="19" y="135"/>
                    <a:pt x="19" y="153"/>
                  </a:cubicBezTo>
                  <a:cubicBezTo>
                    <a:pt x="19" y="172"/>
                    <a:pt x="38" y="213"/>
                    <a:pt x="38" y="232"/>
                  </a:cubicBezTo>
                  <a:cubicBezTo>
                    <a:pt x="79" y="287"/>
                    <a:pt x="98" y="347"/>
                    <a:pt x="135" y="403"/>
                  </a:cubicBezTo>
                  <a:cubicBezTo>
                    <a:pt x="153" y="421"/>
                    <a:pt x="195" y="444"/>
                    <a:pt x="213" y="463"/>
                  </a:cubicBezTo>
                  <a:cubicBezTo>
                    <a:pt x="232" y="500"/>
                    <a:pt x="250" y="518"/>
                    <a:pt x="269" y="537"/>
                  </a:cubicBezTo>
                  <a:cubicBezTo>
                    <a:pt x="329" y="578"/>
                    <a:pt x="384" y="597"/>
                    <a:pt x="444" y="615"/>
                  </a:cubicBezTo>
                  <a:cubicBezTo>
                    <a:pt x="450" y="621"/>
                    <a:pt x="454" y="623"/>
                    <a:pt x="458" y="623"/>
                  </a:cubicBezTo>
                  <a:cubicBezTo>
                    <a:pt x="465" y="623"/>
                    <a:pt x="469" y="615"/>
                    <a:pt x="481" y="615"/>
                  </a:cubicBezTo>
                  <a:cubicBezTo>
                    <a:pt x="500" y="597"/>
                    <a:pt x="500" y="578"/>
                    <a:pt x="481" y="560"/>
                  </a:cubicBezTo>
                  <a:cubicBezTo>
                    <a:pt x="444" y="518"/>
                    <a:pt x="403" y="481"/>
                    <a:pt x="366" y="421"/>
                  </a:cubicBezTo>
                  <a:cubicBezTo>
                    <a:pt x="347" y="403"/>
                    <a:pt x="347" y="384"/>
                    <a:pt x="329" y="366"/>
                  </a:cubicBezTo>
                  <a:cubicBezTo>
                    <a:pt x="310" y="366"/>
                    <a:pt x="310" y="347"/>
                    <a:pt x="310" y="329"/>
                  </a:cubicBezTo>
                  <a:lnTo>
                    <a:pt x="287" y="329"/>
                  </a:lnTo>
                  <a:lnTo>
                    <a:pt x="269" y="306"/>
                  </a:lnTo>
                  <a:cubicBezTo>
                    <a:pt x="250" y="250"/>
                    <a:pt x="213" y="213"/>
                    <a:pt x="195" y="172"/>
                  </a:cubicBezTo>
                  <a:cubicBezTo>
                    <a:pt x="172" y="135"/>
                    <a:pt x="153" y="116"/>
                    <a:pt x="135" y="98"/>
                  </a:cubicBezTo>
                  <a:lnTo>
                    <a:pt x="116" y="56"/>
                  </a:lnTo>
                  <a:lnTo>
                    <a:pt x="116" y="38"/>
                  </a:lnTo>
                  <a:lnTo>
                    <a:pt x="98" y="19"/>
                  </a:lnTo>
                  <a:cubicBezTo>
                    <a:pt x="79" y="1"/>
                    <a:pt x="56" y="1"/>
                    <a:pt x="3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60"/>
            <p:cNvSpPr/>
            <p:nvPr/>
          </p:nvSpPr>
          <p:spPr>
            <a:xfrm>
              <a:off x="-1174894" y="4511671"/>
              <a:ext cx="19689" cy="17372"/>
            </a:xfrm>
            <a:custGeom>
              <a:avLst/>
              <a:gdLst/>
              <a:ahLst/>
              <a:cxnLst/>
              <a:rect l="l" t="t" r="r" b="b"/>
              <a:pathLst>
                <a:path w="153" h="135" extrusionOk="0">
                  <a:moveTo>
                    <a:pt x="0" y="0"/>
                  </a:moveTo>
                  <a:lnTo>
                    <a:pt x="19" y="19"/>
                  </a:lnTo>
                  <a:cubicBezTo>
                    <a:pt x="19" y="37"/>
                    <a:pt x="19" y="37"/>
                    <a:pt x="37" y="56"/>
                  </a:cubicBezTo>
                  <a:lnTo>
                    <a:pt x="56" y="74"/>
                  </a:lnTo>
                  <a:lnTo>
                    <a:pt x="74" y="97"/>
                  </a:lnTo>
                  <a:cubicBezTo>
                    <a:pt x="97" y="116"/>
                    <a:pt x="97" y="116"/>
                    <a:pt x="116" y="134"/>
                  </a:cubicBezTo>
                  <a:cubicBezTo>
                    <a:pt x="116" y="116"/>
                    <a:pt x="97" y="116"/>
                    <a:pt x="97" y="97"/>
                  </a:cubicBezTo>
                  <a:cubicBezTo>
                    <a:pt x="97" y="74"/>
                    <a:pt x="74" y="74"/>
                    <a:pt x="74" y="56"/>
                  </a:cubicBezTo>
                  <a:lnTo>
                    <a:pt x="56" y="37"/>
                  </a:lnTo>
                  <a:cubicBezTo>
                    <a:pt x="46" y="28"/>
                    <a:pt x="42" y="23"/>
                    <a:pt x="39" y="19"/>
                  </a:cubicBezTo>
                  <a:lnTo>
                    <a:pt x="153" y="19"/>
                  </a:lnTo>
                  <a:cubicBezTo>
                    <a:pt x="134" y="19"/>
                    <a:pt x="116" y="19"/>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60"/>
            <p:cNvSpPr/>
            <p:nvPr/>
          </p:nvSpPr>
          <p:spPr>
            <a:xfrm>
              <a:off x="-1259311" y="4316073"/>
              <a:ext cx="54820" cy="151974"/>
            </a:xfrm>
            <a:custGeom>
              <a:avLst/>
              <a:gdLst/>
              <a:ahLst/>
              <a:cxnLst/>
              <a:rect l="l" t="t" r="r" b="b"/>
              <a:pathLst>
                <a:path w="426" h="1181" extrusionOk="0">
                  <a:moveTo>
                    <a:pt x="60" y="0"/>
                  </a:moveTo>
                  <a:cubicBezTo>
                    <a:pt x="37" y="0"/>
                    <a:pt x="0" y="19"/>
                    <a:pt x="0" y="56"/>
                  </a:cubicBezTo>
                  <a:lnTo>
                    <a:pt x="0" y="93"/>
                  </a:lnTo>
                  <a:lnTo>
                    <a:pt x="0" y="134"/>
                  </a:lnTo>
                  <a:lnTo>
                    <a:pt x="0" y="190"/>
                  </a:lnTo>
                  <a:lnTo>
                    <a:pt x="0" y="324"/>
                  </a:lnTo>
                  <a:cubicBezTo>
                    <a:pt x="0" y="402"/>
                    <a:pt x="19" y="499"/>
                    <a:pt x="37" y="578"/>
                  </a:cubicBezTo>
                  <a:cubicBezTo>
                    <a:pt x="37" y="670"/>
                    <a:pt x="60" y="749"/>
                    <a:pt x="79" y="846"/>
                  </a:cubicBezTo>
                  <a:cubicBezTo>
                    <a:pt x="97" y="883"/>
                    <a:pt x="97" y="924"/>
                    <a:pt x="116" y="961"/>
                  </a:cubicBezTo>
                  <a:cubicBezTo>
                    <a:pt x="134" y="998"/>
                    <a:pt x="134" y="1058"/>
                    <a:pt x="153" y="1095"/>
                  </a:cubicBezTo>
                  <a:lnTo>
                    <a:pt x="153" y="1114"/>
                  </a:lnTo>
                  <a:cubicBezTo>
                    <a:pt x="184" y="1159"/>
                    <a:pt x="234" y="1181"/>
                    <a:pt x="282" y="1181"/>
                  </a:cubicBezTo>
                  <a:cubicBezTo>
                    <a:pt x="298" y="1181"/>
                    <a:pt x="313" y="1178"/>
                    <a:pt x="328" y="1174"/>
                  </a:cubicBezTo>
                  <a:cubicBezTo>
                    <a:pt x="407" y="1132"/>
                    <a:pt x="425" y="1058"/>
                    <a:pt x="407" y="998"/>
                  </a:cubicBezTo>
                  <a:cubicBezTo>
                    <a:pt x="384" y="961"/>
                    <a:pt x="365" y="924"/>
                    <a:pt x="347" y="883"/>
                  </a:cubicBezTo>
                  <a:cubicBezTo>
                    <a:pt x="328" y="846"/>
                    <a:pt x="310" y="809"/>
                    <a:pt x="291" y="767"/>
                  </a:cubicBezTo>
                  <a:cubicBezTo>
                    <a:pt x="268" y="693"/>
                    <a:pt x="231" y="615"/>
                    <a:pt x="213" y="536"/>
                  </a:cubicBezTo>
                  <a:cubicBezTo>
                    <a:pt x="194" y="462"/>
                    <a:pt x="176" y="384"/>
                    <a:pt x="153" y="305"/>
                  </a:cubicBezTo>
                  <a:cubicBezTo>
                    <a:pt x="153" y="268"/>
                    <a:pt x="134" y="208"/>
                    <a:pt x="134" y="171"/>
                  </a:cubicBezTo>
                  <a:lnTo>
                    <a:pt x="134" y="116"/>
                  </a:lnTo>
                  <a:cubicBezTo>
                    <a:pt x="116" y="116"/>
                    <a:pt x="116" y="93"/>
                    <a:pt x="116" y="93"/>
                  </a:cubicBezTo>
                  <a:lnTo>
                    <a:pt x="116" y="56"/>
                  </a:lnTo>
                  <a:cubicBezTo>
                    <a:pt x="116" y="19"/>
                    <a:pt x="97" y="0"/>
                    <a:pt x="6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60"/>
            <p:cNvSpPr/>
            <p:nvPr/>
          </p:nvSpPr>
          <p:spPr>
            <a:xfrm>
              <a:off x="-1123163" y="4388136"/>
              <a:ext cx="79785" cy="49285"/>
            </a:xfrm>
            <a:custGeom>
              <a:avLst/>
              <a:gdLst/>
              <a:ahLst/>
              <a:cxnLst/>
              <a:rect l="l" t="t" r="r" b="b"/>
              <a:pathLst>
                <a:path w="620" h="383" extrusionOk="0">
                  <a:moveTo>
                    <a:pt x="41" y="0"/>
                  </a:moveTo>
                  <a:cubicBezTo>
                    <a:pt x="36" y="0"/>
                    <a:pt x="30" y="6"/>
                    <a:pt x="19" y="18"/>
                  </a:cubicBezTo>
                  <a:cubicBezTo>
                    <a:pt x="0" y="18"/>
                    <a:pt x="0" y="36"/>
                    <a:pt x="0" y="55"/>
                  </a:cubicBezTo>
                  <a:cubicBezTo>
                    <a:pt x="19" y="73"/>
                    <a:pt x="19" y="73"/>
                    <a:pt x="19" y="92"/>
                  </a:cubicBezTo>
                  <a:cubicBezTo>
                    <a:pt x="42" y="110"/>
                    <a:pt x="42" y="110"/>
                    <a:pt x="42" y="133"/>
                  </a:cubicBezTo>
                  <a:cubicBezTo>
                    <a:pt x="60" y="152"/>
                    <a:pt x="79" y="170"/>
                    <a:pt x="97" y="189"/>
                  </a:cubicBezTo>
                  <a:cubicBezTo>
                    <a:pt x="134" y="226"/>
                    <a:pt x="194" y="267"/>
                    <a:pt x="231" y="304"/>
                  </a:cubicBezTo>
                  <a:cubicBezTo>
                    <a:pt x="250" y="304"/>
                    <a:pt x="250" y="323"/>
                    <a:pt x="273" y="323"/>
                  </a:cubicBezTo>
                  <a:cubicBezTo>
                    <a:pt x="291" y="323"/>
                    <a:pt x="291" y="341"/>
                    <a:pt x="310" y="341"/>
                  </a:cubicBezTo>
                  <a:cubicBezTo>
                    <a:pt x="347" y="341"/>
                    <a:pt x="365" y="364"/>
                    <a:pt x="388" y="364"/>
                  </a:cubicBezTo>
                  <a:cubicBezTo>
                    <a:pt x="444" y="383"/>
                    <a:pt x="504" y="383"/>
                    <a:pt x="559" y="383"/>
                  </a:cubicBezTo>
                  <a:cubicBezTo>
                    <a:pt x="578" y="383"/>
                    <a:pt x="596" y="383"/>
                    <a:pt x="596" y="364"/>
                  </a:cubicBezTo>
                  <a:cubicBezTo>
                    <a:pt x="619" y="323"/>
                    <a:pt x="619" y="304"/>
                    <a:pt x="578" y="286"/>
                  </a:cubicBezTo>
                  <a:cubicBezTo>
                    <a:pt x="541" y="267"/>
                    <a:pt x="481" y="249"/>
                    <a:pt x="444" y="226"/>
                  </a:cubicBezTo>
                  <a:cubicBezTo>
                    <a:pt x="425" y="207"/>
                    <a:pt x="407" y="207"/>
                    <a:pt x="388" y="189"/>
                  </a:cubicBezTo>
                  <a:lnTo>
                    <a:pt x="347" y="170"/>
                  </a:lnTo>
                  <a:lnTo>
                    <a:pt x="328" y="170"/>
                  </a:lnTo>
                  <a:lnTo>
                    <a:pt x="310" y="152"/>
                  </a:lnTo>
                  <a:cubicBezTo>
                    <a:pt x="273" y="133"/>
                    <a:pt x="231" y="110"/>
                    <a:pt x="194" y="92"/>
                  </a:cubicBezTo>
                  <a:lnTo>
                    <a:pt x="134" y="55"/>
                  </a:lnTo>
                  <a:lnTo>
                    <a:pt x="97" y="36"/>
                  </a:lnTo>
                  <a:lnTo>
                    <a:pt x="79" y="18"/>
                  </a:lnTo>
                  <a:lnTo>
                    <a:pt x="60" y="18"/>
                  </a:lnTo>
                  <a:cubicBezTo>
                    <a:pt x="51" y="6"/>
                    <a:pt x="46" y="0"/>
                    <a:pt x="4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60"/>
            <p:cNvSpPr/>
            <p:nvPr/>
          </p:nvSpPr>
          <p:spPr>
            <a:xfrm>
              <a:off x="-1053673" y="4424810"/>
              <a:ext cx="27539" cy="19817"/>
            </a:xfrm>
            <a:custGeom>
              <a:avLst/>
              <a:gdLst/>
              <a:ahLst/>
              <a:cxnLst/>
              <a:rect l="l" t="t" r="r" b="b"/>
              <a:pathLst>
                <a:path w="214" h="154" extrusionOk="0">
                  <a:moveTo>
                    <a:pt x="213" y="1"/>
                  </a:moveTo>
                  <a:cubicBezTo>
                    <a:pt x="195" y="1"/>
                    <a:pt x="195" y="19"/>
                    <a:pt x="172" y="19"/>
                  </a:cubicBezTo>
                  <a:cubicBezTo>
                    <a:pt x="195" y="19"/>
                    <a:pt x="195" y="19"/>
                    <a:pt x="213" y="1"/>
                  </a:cubicBezTo>
                  <a:close/>
                  <a:moveTo>
                    <a:pt x="79" y="19"/>
                  </a:moveTo>
                  <a:cubicBezTo>
                    <a:pt x="56" y="38"/>
                    <a:pt x="38" y="38"/>
                    <a:pt x="19" y="38"/>
                  </a:cubicBezTo>
                  <a:lnTo>
                    <a:pt x="1" y="38"/>
                  </a:lnTo>
                  <a:lnTo>
                    <a:pt x="19" y="56"/>
                  </a:lnTo>
                  <a:cubicBezTo>
                    <a:pt x="38" y="79"/>
                    <a:pt x="38" y="79"/>
                    <a:pt x="56" y="79"/>
                  </a:cubicBezTo>
                  <a:cubicBezTo>
                    <a:pt x="79" y="98"/>
                    <a:pt x="79" y="98"/>
                    <a:pt x="98" y="116"/>
                  </a:cubicBezTo>
                  <a:cubicBezTo>
                    <a:pt x="116" y="135"/>
                    <a:pt x="135" y="135"/>
                    <a:pt x="172" y="153"/>
                  </a:cubicBezTo>
                  <a:cubicBezTo>
                    <a:pt x="153" y="135"/>
                    <a:pt x="116" y="116"/>
                    <a:pt x="98" y="98"/>
                  </a:cubicBezTo>
                  <a:cubicBezTo>
                    <a:pt x="98" y="79"/>
                    <a:pt x="79" y="79"/>
                    <a:pt x="79" y="79"/>
                  </a:cubicBezTo>
                  <a:cubicBezTo>
                    <a:pt x="67" y="67"/>
                    <a:pt x="62" y="61"/>
                    <a:pt x="56" y="56"/>
                  </a:cubicBezTo>
                  <a:lnTo>
                    <a:pt x="79" y="56"/>
                  </a:lnTo>
                  <a:cubicBezTo>
                    <a:pt x="98" y="56"/>
                    <a:pt x="116" y="38"/>
                    <a:pt x="135" y="38"/>
                  </a:cubicBezTo>
                  <a:cubicBezTo>
                    <a:pt x="135" y="38"/>
                    <a:pt x="153" y="38"/>
                    <a:pt x="172" y="19"/>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60"/>
            <p:cNvSpPr/>
            <p:nvPr/>
          </p:nvSpPr>
          <p:spPr>
            <a:xfrm>
              <a:off x="-1192138" y="4297157"/>
              <a:ext cx="96385" cy="118645"/>
            </a:xfrm>
            <a:custGeom>
              <a:avLst/>
              <a:gdLst/>
              <a:ahLst/>
              <a:cxnLst/>
              <a:rect l="l" t="t" r="r" b="b"/>
              <a:pathLst>
                <a:path w="749" h="922" extrusionOk="0">
                  <a:moveTo>
                    <a:pt x="76" y="1"/>
                  </a:moveTo>
                  <a:cubicBezTo>
                    <a:pt x="68" y="1"/>
                    <a:pt x="61" y="3"/>
                    <a:pt x="56" y="8"/>
                  </a:cubicBezTo>
                  <a:cubicBezTo>
                    <a:pt x="19" y="8"/>
                    <a:pt x="0" y="50"/>
                    <a:pt x="19" y="69"/>
                  </a:cubicBezTo>
                  <a:cubicBezTo>
                    <a:pt x="19" y="87"/>
                    <a:pt x="19" y="87"/>
                    <a:pt x="37" y="106"/>
                  </a:cubicBezTo>
                  <a:lnTo>
                    <a:pt x="37" y="124"/>
                  </a:lnTo>
                  <a:cubicBezTo>
                    <a:pt x="56" y="147"/>
                    <a:pt x="56" y="166"/>
                    <a:pt x="56" y="184"/>
                  </a:cubicBezTo>
                  <a:cubicBezTo>
                    <a:pt x="74" y="221"/>
                    <a:pt x="93" y="263"/>
                    <a:pt x="116" y="300"/>
                  </a:cubicBezTo>
                  <a:cubicBezTo>
                    <a:pt x="153" y="355"/>
                    <a:pt x="190" y="434"/>
                    <a:pt x="231" y="494"/>
                  </a:cubicBezTo>
                  <a:cubicBezTo>
                    <a:pt x="268" y="568"/>
                    <a:pt x="305" y="628"/>
                    <a:pt x="365" y="683"/>
                  </a:cubicBezTo>
                  <a:cubicBezTo>
                    <a:pt x="384" y="725"/>
                    <a:pt x="402" y="762"/>
                    <a:pt x="439" y="780"/>
                  </a:cubicBezTo>
                  <a:cubicBezTo>
                    <a:pt x="462" y="817"/>
                    <a:pt x="481" y="840"/>
                    <a:pt x="518" y="877"/>
                  </a:cubicBezTo>
                  <a:lnTo>
                    <a:pt x="518" y="896"/>
                  </a:lnTo>
                  <a:cubicBezTo>
                    <a:pt x="545" y="912"/>
                    <a:pt x="578" y="921"/>
                    <a:pt x="611" y="921"/>
                  </a:cubicBezTo>
                  <a:cubicBezTo>
                    <a:pt x="651" y="921"/>
                    <a:pt x="689" y="908"/>
                    <a:pt x="712" y="877"/>
                  </a:cubicBezTo>
                  <a:cubicBezTo>
                    <a:pt x="749" y="817"/>
                    <a:pt x="749" y="743"/>
                    <a:pt x="693" y="683"/>
                  </a:cubicBezTo>
                  <a:cubicBezTo>
                    <a:pt x="670" y="665"/>
                    <a:pt x="633" y="646"/>
                    <a:pt x="615" y="628"/>
                  </a:cubicBezTo>
                  <a:cubicBezTo>
                    <a:pt x="578" y="586"/>
                    <a:pt x="555" y="568"/>
                    <a:pt x="536" y="549"/>
                  </a:cubicBezTo>
                  <a:cubicBezTo>
                    <a:pt x="481" y="494"/>
                    <a:pt x="421" y="434"/>
                    <a:pt x="384" y="397"/>
                  </a:cubicBezTo>
                  <a:cubicBezTo>
                    <a:pt x="324" y="337"/>
                    <a:pt x="287" y="281"/>
                    <a:pt x="250" y="221"/>
                  </a:cubicBezTo>
                  <a:cubicBezTo>
                    <a:pt x="231" y="184"/>
                    <a:pt x="208" y="166"/>
                    <a:pt x="190" y="124"/>
                  </a:cubicBezTo>
                  <a:cubicBezTo>
                    <a:pt x="171" y="106"/>
                    <a:pt x="171" y="87"/>
                    <a:pt x="153" y="69"/>
                  </a:cubicBezTo>
                  <a:lnTo>
                    <a:pt x="134" y="50"/>
                  </a:lnTo>
                  <a:lnTo>
                    <a:pt x="134" y="32"/>
                  </a:lnTo>
                  <a:cubicBezTo>
                    <a:pt x="121" y="15"/>
                    <a:pt x="96" y="1"/>
                    <a:pt x="7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60"/>
            <p:cNvSpPr/>
            <p:nvPr/>
          </p:nvSpPr>
          <p:spPr>
            <a:xfrm>
              <a:off x="-1110680" y="4204892"/>
              <a:ext cx="52375" cy="42208"/>
            </a:xfrm>
            <a:custGeom>
              <a:avLst/>
              <a:gdLst/>
              <a:ahLst/>
              <a:cxnLst/>
              <a:rect l="l" t="t" r="r" b="b"/>
              <a:pathLst>
                <a:path w="407" h="328" extrusionOk="0">
                  <a:moveTo>
                    <a:pt x="118" y="1"/>
                  </a:moveTo>
                  <a:cubicBezTo>
                    <a:pt x="86" y="1"/>
                    <a:pt x="58" y="14"/>
                    <a:pt x="37" y="32"/>
                  </a:cubicBezTo>
                  <a:cubicBezTo>
                    <a:pt x="0" y="92"/>
                    <a:pt x="19" y="189"/>
                    <a:pt x="97" y="245"/>
                  </a:cubicBezTo>
                  <a:cubicBezTo>
                    <a:pt x="153" y="288"/>
                    <a:pt x="237" y="328"/>
                    <a:pt x="294" y="328"/>
                  </a:cubicBezTo>
                  <a:cubicBezTo>
                    <a:pt x="317" y="328"/>
                    <a:pt x="336" y="321"/>
                    <a:pt x="347" y="305"/>
                  </a:cubicBezTo>
                  <a:cubicBezTo>
                    <a:pt x="407" y="245"/>
                    <a:pt x="310" y="111"/>
                    <a:pt x="231" y="55"/>
                  </a:cubicBezTo>
                  <a:cubicBezTo>
                    <a:pt x="191" y="15"/>
                    <a:pt x="152" y="1"/>
                    <a:pt x="118"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60"/>
            <p:cNvSpPr/>
            <p:nvPr/>
          </p:nvSpPr>
          <p:spPr>
            <a:xfrm>
              <a:off x="-1236792" y="4288664"/>
              <a:ext cx="22134" cy="15056"/>
            </a:xfrm>
            <a:custGeom>
              <a:avLst/>
              <a:gdLst/>
              <a:ahLst/>
              <a:cxnLst/>
              <a:rect l="l" t="t" r="r" b="b"/>
              <a:pathLst>
                <a:path w="172" h="117" extrusionOk="0">
                  <a:moveTo>
                    <a:pt x="38" y="1"/>
                  </a:moveTo>
                  <a:cubicBezTo>
                    <a:pt x="19" y="38"/>
                    <a:pt x="1" y="56"/>
                    <a:pt x="1" y="98"/>
                  </a:cubicBezTo>
                  <a:cubicBezTo>
                    <a:pt x="1" y="74"/>
                    <a:pt x="19" y="38"/>
                    <a:pt x="38" y="19"/>
                  </a:cubicBezTo>
                  <a:cubicBezTo>
                    <a:pt x="56" y="38"/>
                    <a:pt x="75" y="74"/>
                    <a:pt x="93" y="116"/>
                  </a:cubicBezTo>
                  <a:lnTo>
                    <a:pt x="116" y="116"/>
                  </a:lnTo>
                  <a:cubicBezTo>
                    <a:pt x="116" y="98"/>
                    <a:pt x="135" y="56"/>
                    <a:pt x="153" y="38"/>
                  </a:cubicBezTo>
                  <a:cubicBezTo>
                    <a:pt x="153" y="56"/>
                    <a:pt x="172" y="98"/>
                    <a:pt x="172" y="116"/>
                  </a:cubicBezTo>
                  <a:cubicBezTo>
                    <a:pt x="172" y="74"/>
                    <a:pt x="153" y="56"/>
                    <a:pt x="153" y="19"/>
                  </a:cubicBezTo>
                  <a:lnTo>
                    <a:pt x="135" y="19"/>
                  </a:lnTo>
                  <a:cubicBezTo>
                    <a:pt x="135" y="56"/>
                    <a:pt x="116" y="74"/>
                    <a:pt x="93" y="98"/>
                  </a:cubicBezTo>
                  <a:cubicBezTo>
                    <a:pt x="75" y="56"/>
                    <a:pt x="56" y="38"/>
                    <a:pt x="38"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60"/>
            <p:cNvSpPr/>
            <p:nvPr/>
          </p:nvSpPr>
          <p:spPr>
            <a:xfrm>
              <a:off x="-1160095" y="4263957"/>
              <a:ext cx="15056" cy="34358"/>
            </a:xfrm>
            <a:custGeom>
              <a:avLst/>
              <a:gdLst/>
              <a:ahLst/>
              <a:cxnLst/>
              <a:rect l="l" t="t" r="r" b="b"/>
              <a:pathLst>
                <a:path w="117" h="267" extrusionOk="0">
                  <a:moveTo>
                    <a:pt x="75" y="0"/>
                  </a:moveTo>
                  <a:cubicBezTo>
                    <a:pt x="98" y="78"/>
                    <a:pt x="98" y="133"/>
                    <a:pt x="98" y="193"/>
                  </a:cubicBezTo>
                  <a:lnTo>
                    <a:pt x="19" y="193"/>
                  </a:lnTo>
                  <a:lnTo>
                    <a:pt x="56" y="248"/>
                  </a:lnTo>
                  <a:cubicBezTo>
                    <a:pt x="38" y="230"/>
                    <a:pt x="19" y="230"/>
                    <a:pt x="1" y="230"/>
                  </a:cubicBezTo>
                  <a:cubicBezTo>
                    <a:pt x="38" y="248"/>
                    <a:pt x="56" y="248"/>
                    <a:pt x="75" y="266"/>
                  </a:cubicBezTo>
                  <a:lnTo>
                    <a:pt x="98" y="266"/>
                  </a:lnTo>
                  <a:lnTo>
                    <a:pt x="98" y="248"/>
                  </a:lnTo>
                  <a:lnTo>
                    <a:pt x="38" y="211"/>
                  </a:lnTo>
                  <a:lnTo>
                    <a:pt x="116" y="211"/>
                  </a:lnTo>
                  <a:lnTo>
                    <a:pt x="116" y="193"/>
                  </a:lnTo>
                  <a:cubicBezTo>
                    <a:pt x="98" y="133"/>
                    <a:pt x="98" y="78"/>
                    <a:pt x="7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60"/>
            <p:cNvSpPr/>
            <p:nvPr/>
          </p:nvSpPr>
          <p:spPr>
            <a:xfrm>
              <a:off x="-1207065" y="4340394"/>
              <a:ext cx="17372" cy="25093"/>
            </a:xfrm>
            <a:custGeom>
              <a:avLst/>
              <a:gdLst/>
              <a:ahLst/>
              <a:cxnLst/>
              <a:rect l="l" t="t" r="r" b="b"/>
              <a:pathLst>
                <a:path w="135" h="195" extrusionOk="0">
                  <a:moveTo>
                    <a:pt x="56" y="1"/>
                  </a:moveTo>
                  <a:lnTo>
                    <a:pt x="38" y="19"/>
                  </a:lnTo>
                  <a:cubicBezTo>
                    <a:pt x="38" y="61"/>
                    <a:pt x="19" y="98"/>
                    <a:pt x="1" y="116"/>
                  </a:cubicBezTo>
                  <a:cubicBezTo>
                    <a:pt x="19" y="98"/>
                    <a:pt x="38" y="61"/>
                    <a:pt x="56" y="42"/>
                  </a:cubicBezTo>
                  <a:cubicBezTo>
                    <a:pt x="75" y="98"/>
                    <a:pt x="93" y="135"/>
                    <a:pt x="135" y="195"/>
                  </a:cubicBezTo>
                  <a:cubicBezTo>
                    <a:pt x="116" y="135"/>
                    <a:pt x="75" y="79"/>
                    <a:pt x="56" y="19"/>
                  </a:cubicBezTo>
                  <a:lnTo>
                    <a:pt x="5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60"/>
            <p:cNvSpPr/>
            <p:nvPr/>
          </p:nvSpPr>
          <p:spPr>
            <a:xfrm>
              <a:off x="-1115442" y="4298187"/>
              <a:ext cx="22134" cy="22648"/>
            </a:xfrm>
            <a:custGeom>
              <a:avLst/>
              <a:gdLst/>
              <a:ahLst/>
              <a:cxnLst/>
              <a:rect l="l" t="t" r="r" b="b"/>
              <a:pathLst>
                <a:path w="172" h="176" extrusionOk="0">
                  <a:moveTo>
                    <a:pt x="116" y="0"/>
                  </a:moveTo>
                  <a:lnTo>
                    <a:pt x="116" y="24"/>
                  </a:lnTo>
                  <a:cubicBezTo>
                    <a:pt x="116" y="24"/>
                    <a:pt x="116" y="24"/>
                    <a:pt x="116" y="24"/>
                  </a:cubicBezTo>
                  <a:lnTo>
                    <a:pt x="116" y="24"/>
                  </a:lnTo>
                  <a:cubicBezTo>
                    <a:pt x="116" y="60"/>
                    <a:pt x="116" y="79"/>
                    <a:pt x="134" y="116"/>
                  </a:cubicBezTo>
                  <a:lnTo>
                    <a:pt x="134" y="116"/>
                  </a:lnTo>
                  <a:cubicBezTo>
                    <a:pt x="134" y="83"/>
                    <a:pt x="131" y="53"/>
                    <a:pt x="116" y="24"/>
                  </a:cubicBezTo>
                  <a:lnTo>
                    <a:pt x="116" y="24"/>
                  </a:lnTo>
                  <a:cubicBezTo>
                    <a:pt x="134" y="42"/>
                    <a:pt x="153" y="42"/>
                    <a:pt x="171" y="61"/>
                  </a:cubicBezTo>
                  <a:cubicBezTo>
                    <a:pt x="153" y="42"/>
                    <a:pt x="134" y="24"/>
                    <a:pt x="116" y="0"/>
                  </a:cubicBezTo>
                  <a:close/>
                  <a:moveTo>
                    <a:pt x="74" y="98"/>
                  </a:moveTo>
                  <a:cubicBezTo>
                    <a:pt x="97" y="116"/>
                    <a:pt x="116" y="139"/>
                    <a:pt x="134" y="139"/>
                  </a:cubicBezTo>
                  <a:cubicBezTo>
                    <a:pt x="134" y="131"/>
                    <a:pt x="134" y="124"/>
                    <a:pt x="134" y="116"/>
                  </a:cubicBezTo>
                  <a:lnTo>
                    <a:pt x="134" y="116"/>
                  </a:lnTo>
                  <a:cubicBezTo>
                    <a:pt x="134" y="116"/>
                    <a:pt x="134" y="116"/>
                    <a:pt x="134" y="116"/>
                  </a:cubicBezTo>
                  <a:cubicBezTo>
                    <a:pt x="134" y="116"/>
                    <a:pt x="134" y="116"/>
                    <a:pt x="134" y="116"/>
                  </a:cubicBezTo>
                  <a:lnTo>
                    <a:pt x="134" y="116"/>
                  </a:lnTo>
                  <a:cubicBezTo>
                    <a:pt x="134" y="116"/>
                    <a:pt x="134" y="116"/>
                    <a:pt x="134" y="116"/>
                  </a:cubicBezTo>
                  <a:lnTo>
                    <a:pt x="134" y="116"/>
                  </a:lnTo>
                  <a:cubicBezTo>
                    <a:pt x="116" y="116"/>
                    <a:pt x="97" y="98"/>
                    <a:pt x="74" y="98"/>
                  </a:cubicBezTo>
                  <a:close/>
                  <a:moveTo>
                    <a:pt x="0" y="42"/>
                  </a:moveTo>
                  <a:lnTo>
                    <a:pt x="0" y="61"/>
                  </a:lnTo>
                  <a:cubicBezTo>
                    <a:pt x="19" y="97"/>
                    <a:pt x="37" y="139"/>
                    <a:pt x="37" y="175"/>
                  </a:cubicBezTo>
                  <a:lnTo>
                    <a:pt x="37" y="175"/>
                  </a:lnTo>
                  <a:cubicBezTo>
                    <a:pt x="37" y="139"/>
                    <a:pt x="19" y="97"/>
                    <a:pt x="19" y="79"/>
                  </a:cubicBezTo>
                  <a:cubicBezTo>
                    <a:pt x="37" y="79"/>
                    <a:pt x="56" y="98"/>
                    <a:pt x="74" y="98"/>
                  </a:cubicBezTo>
                  <a:cubicBezTo>
                    <a:pt x="56" y="79"/>
                    <a:pt x="37" y="61"/>
                    <a:pt x="19" y="61"/>
                  </a:cubicBezTo>
                  <a:lnTo>
                    <a:pt x="0" y="42"/>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60"/>
            <p:cNvSpPr/>
            <p:nvPr/>
          </p:nvSpPr>
          <p:spPr>
            <a:xfrm>
              <a:off x="-1244513" y="4187005"/>
              <a:ext cx="52503" cy="19688"/>
            </a:xfrm>
            <a:custGeom>
              <a:avLst/>
              <a:gdLst/>
              <a:ahLst/>
              <a:cxnLst/>
              <a:rect l="l" t="t" r="r" b="b"/>
              <a:pathLst>
                <a:path w="408" h="153" extrusionOk="0">
                  <a:moveTo>
                    <a:pt x="38" y="19"/>
                  </a:moveTo>
                  <a:cubicBezTo>
                    <a:pt x="38" y="56"/>
                    <a:pt x="19" y="97"/>
                    <a:pt x="1" y="134"/>
                  </a:cubicBezTo>
                  <a:cubicBezTo>
                    <a:pt x="19" y="97"/>
                    <a:pt x="38" y="79"/>
                    <a:pt x="61" y="37"/>
                  </a:cubicBezTo>
                  <a:cubicBezTo>
                    <a:pt x="79" y="79"/>
                    <a:pt x="116" y="116"/>
                    <a:pt x="153" y="134"/>
                  </a:cubicBezTo>
                  <a:cubicBezTo>
                    <a:pt x="116" y="97"/>
                    <a:pt x="98" y="56"/>
                    <a:pt x="61" y="19"/>
                  </a:cubicBezTo>
                  <a:close/>
                  <a:moveTo>
                    <a:pt x="232" y="0"/>
                  </a:moveTo>
                  <a:cubicBezTo>
                    <a:pt x="213" y="37"/>
                    <a:pt x="176" y="79"/>
                    <a:pt x="153" y="134"/>
                  </a:cubicBezTo>
                  <a:lnTo>
                    <a:pt x="153" y="153"/>
                  </a:lnTo>
                  <a:lnTo>
                    <a:pt x="176" y="134"/>
                  </a:lnTo>
                  <a:cubicBezTo>
                    <a:pt x="195" y="97"/>
                    <a:pt x="213" y="56"/>
                    <a:pt x="232" y="19"/>
                  </a:cubicBezTo>
                  <a:cubicBezTo>
                    <a:pt x="250" y="56"/>
                    <a:pt x="269" y="97"/>
                    <a:pt x="292" y="134"/>
                  </a:cubicBezTo>
                  <a:cubicBezTo>
                    <a:pt x="269" y="97"/>
                    <a:pt x="250" y="37"/>
                    <a:pt x="232" y="0"/>
                  </a:cubicBezTo>
                  <a:close/>
                  <a:moveTo>
                    <a:pt x="347" y="97"/>
                  </a:moveTo>
                  <a:cubicBezTo>
                    <a:pt x="329" y="116"/>
                    <a:pt x="310" y="116"/>
                    <a:pt x="292" y="134"/>
                  </a:cubicBezTo>
                  <a:cubicBezTo>
                    <a:pt x="310" y="134"/>
                    <a:pt x="329" y="116"/>
                    <a:pt x="366" y="116"/>
                  </a:cubicBezTo>
                  <a:lnTo>
                    <a:pt x="407" y="153"/>
                  </a:lnTo>
                  <a:lnTo>
                    <a:pt x="366" y="9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60"/>
            <p:cNvSpPr/>
            <p:nvPr/>
          </p:nvSpPr>
          <p:spPr>
            <a:xfrm>
              <a:off x="-1210025" y="4236290"/>
              <a:ext cx="25094" cy="27538"/>
            </a:xfrm>
            <a:custGeom>
              <a:avLst/>
              <a:gdLst/>
              <a:ahLst/>
              <a:cxnLst/>
              <a:rect l="l" t="t" r="r" b="b"/>
              <a:pathLst>
                <a:path w="195" h="214" extrusionOk="0">
                  <a:moveTo>
                    <a:pt x="195" y="1"/>
                  </a:moveTo>
                  <a:cubicBezTo>
                    <a:pt x="195" y="19"/>
                    <a:pt x="176" y="61"/>
                    <a:pt x="176" y="79"/>
                  </a:cubicBezTo>
                  <a:lnTo>
                    <a:pt x="176" y="79"/>
                  </a:lnTo>
                  <a:cubicBezTo>
                    <a:pt x="176" y="61"/>
                    <a:pt x="195" y="42"/>
                    <a:pt x="195" y="1"/>
                  </a:cubicBezTo>
                  <a:close/>
                  <a:moveTo>
                    <a:pt x="116" y="43"/>
                  </a:moveTo>
                  <a:lnTo>
                    <a:pt x="139" y="135"/>
                  </a:lnTo>
                  <a:lnTo>
                    <a:pt x="139" y="195"/>
                  </a:lnTo>
                  <a:cubicBezTo>
                    <a:pt x="116" y="195"/>
                    <a:pt x="98" y="177"/>
                    <a:pt x="79" y="158"/>
                  </a:cubicBezTo>
                  <a:cubicBezTo>
                    <a:pt x="61" y="158"/>
                    <a:pt x="42" y="135"/>
                    <a:pt x="1" y="116"/>
                  </a:cubicBezTo>
                  <a:lnTo>
                    <a:pt x="1" y="116"/>
                  </a:lnTo>
                  <a:cubicBezTo>
                    <a:pt x="24" y="135"/>
                    <a:pt x="61" y="158"/>
                    <a:pt x="79" y="177"/>
                  </a:cubicBezTo>
                  <a:cubicBezTo>
                    <a:pt x="98" y="177"/>
                    <a:pt x="116" y="195"/>
                    <a:pt x="158" y="213"/>
                  </a:cubicBezTo>
                  <a:cubicBezTo>
                    <a:pt x="158" y="177"/>
                    <a:pt x="158" y="158"/>
                    <a:pt x="139" y="116"/>
                  </a:cubicBezTo>
                  <a:lnTo>
                    <a:pt x="139" y="61"/>
                  </a:lnTo>
                  <a:cubicBezTo>
                    <a:pt x="139" y="79"/>
                    <a:pt x="158" y="79"/>
                    <a:pt x="176" y="98"/>
                  </a:cubicBezTo>
                  <a:lnTo>
                    <a:pt x="176" y="79"/>
                  </a:lnTo>
                  <a:cubicBezTo>
                    <a:pt x="158" y="61"/>
                    <a:pt x="139" y="61"/>
                    <a:pt x="116" y="43"/>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60"/>
            <p:cNvSpPr/>
            <p:nvPr/>
          </p:nvSpPr>
          <p:spPr>
            <a:xfrm>
              <a:off x="-1174894" y="4194211"/>
              <a:ext cx="22134" cy="20203"/>
            </a:xfrm>
            <a:custGeom>
              <a:avLst/>
              <a:gdLst/>
              <a:ahLst/>
              <a:cxnLst/>
              <a:rect l="l" t="t" r="r" b="b"/>
              <a:pathLst>
                <a:path w="172" h="157" extrusionOk="0">
                  <a:moveTo>
                    <a:pt x="97" y="0"/>
                  </a:moveTo>
                  <a:cubicBezTo>
                    <a:pt x="55" y="23"/>
                    <a:pt x="37" y="41"/>
                    <a:pt x="19" y="41"/>
                  </a:cubicBezTo>
                  <a:lnTo>
                    <a:pt x="0" y="60"/>
                  </a:lnTo>
                  <a:lnTo>
                    <a:pt x="19" y="60"/>
                  </a:lnTo>
                  <a:cubicBezTo>
                    <a:pt x="37" y="42"/>
                    <a:pt x="55" y="23"/>
                    <a:pt x="97" y="0"/>
                  </a:cubicBezTo>
                  <a:close/>
                  <a:moveTo>
                    <a:pt x="19" y="60"/>
                  </a:moveTo>
                  <a:cubicBezTo>
                    <a:pt x="37" y="60"/>
                    <a:pt x="74" y="78"/>
                    <a:pt x="97" y="78"/>
                  </a:cubicBezTo>
                  <a:cubicBezTo>
                    <a:pt x="97" y="97"/>
                    <a:pt x="74" y="97"/>
                    <a:pt x="74" y="115"/>
                  </a:cubicBezTo>
                  <a:cubicBezTo>
                    <a:pt x="97" y="115"/>
                    <a:pt x="116" y="97"/>
                    <a:pt x="116" y="78"/>
                  </a:cubicBezTo>
                  <a:cubicBezTo>
                    <a:pt x="97" y="60"/>
                    <a:pt x="56" y="60"/>
                    <a:pt x="19" y="60"/>
                  </a:cubicBezTo>
                  <a:close/>
                  <a:moveTo>
                    <a:pt x="74" y="115"/>
                  </a:moveTo>
                  <a:cubicBezTo>
                    <a:pt x="74" y="115"/>
                    <a:pt x="56" y="115"/>
                    <a:pt x="56" y="138"/>
                  </a:cubicBezTo>
                  <a:lnTo>
                    <a:pt x="56" y="157"/>
                  </a:lnTo>
                  <a:lnTo>
                    <a:pt x="74" y="157"/>
                  </a:lnTo>
                  <a:cubicBezTo>
                    <a:pt x="116" y="157"/>
                    <a:pt x="134" y="138"/>
                    <a:pt x="171" y="138"/>
                  </a:cubicBezTo>
                  <a:lnTo>
                    <a:pt x="74" y="138"/>
                  </a:lnTo>
                  <a:lnTo>
                    <a:pt x="74" y="115"/>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6" name="Google Shape;4656;p60"/>
          <p:cNvGrpSpPr/>
          <p:nvPr/>
        </p:nvGrpSpPr>
        <p:grpSpPr>
          <a:xfrm>
            <a:off x="1369809" y="3332612"/>
            <a:ext cx="396843" cy="324788"/>
            <a:chOff x="-910166" y="3522825"/>
            <a:chExt cx="396843" cy="324788"/>
          </a:xfrm>
        </p:grpSpPr>
        <p:sp>
          <p:nvSpPr>
            <p:cNvPr id="4657" name="Google Shape;4657;p60"/>
            <p:cNvSpPr/>
            <p:nvPr/>
          </p:nvSpPr>
          <p:spPr>
            <a:xfrm flipH="1">
              <a:off x="-790103" y="3591779"/>
              <a:ext cx="258534" cy="147070"/>
            </a:xfrm>
            <a:custGeom>
              <a:avLst/>
              <a:gdLst/>
              <a:ahLst/>
              <a:cxnLst/>
              <a:rect l="l" t="t" r="r" b="b"/>
              <a:pathLst>
                <a:path w="3273" h="1862" extrusionOk="0">
                  <a:moveTo>
                    <a:pt x="2419" y="0"/>
                  </a:moveTo>
                  <a:cubicBezTo>
                    <a:pt x="1913" y="0"/>
                    <a:pt x="1174" y="109"/>
                    <a:pt x="500" y="619"/>
                  </a:cubicBezTo>
                  <a:cubicBezTo>
                    <a:pt x="1" y="1002"/>
                    <a:pt x="1" y="1196"/>
                    <a:pt x="56" y="1367"/>
                  </a:cubicBezTo>
                  <a:cubicBezTo>
                    <a:pt x="105" y="1524"/>
                    <a:pt x="265" y="1642"/>
                    <a:pt x="457" y="1642"/>
                  </a:cubicBezTo>
                  <a:cubicBezTo>
                    <a:pt x="502" y="1642"/>
                    <a:pt x="549" y="1635"/>
                    <a:pt x="597" y="1621"/>
                  </a:cubicBezTo>
                  <a:lnTo>
                    <a:pt x="615" y="1621"/>
                  </a:lnTo>
                  <a:cubicBezTo>
                    <a:pt x="718" y="1797"/>
                    <a:pt x="913" y="1861"/>
                    <a:pt x="1124" y="1861"/>
                  </a:cubicBezTo>
                  <a:cubicBezTo>
                    <a:pt x="1353" y="1861"/>
                    <a:pt x="1600" y="1786"/>
                    <a:pt x="1770" y="1695"/>
                  </a:cubicBezTo>
                  <a:cubicBezTo>
                    <a:pt x="2233" y="1464"/>
                    <a:pt x="3272" y="443"/>
                    <a:pt x="3272" y="443"/>
                  </a:cubicBezTo>
                  <a:cubicBezTo>
                    <a:pt x="3272" y="443"/>
                    <a:pt x="3138" y="388"/>
                    <a:pt x="3060" y="291"/>
                  </a:cubicBezTo>
                  <a:cubicBezTo>
                    <a:pt x="3004" y="212"/>
                    <a:pt x="2981" y="138"/>
                    <a:pt x="3041" y="60"/>
                  </a:cubicBezTo>
                  <a:cubicBezTo>
                    <a:pt x="3041" y="60"/>
                    <a:pt x="2794" y="0"/>
                    <a:pt x="24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60"/>
            <p:cNvSpPr/>
            <p:nvPr/>
          </p:nvSpPr>
          <p:spPr>
            <a:xfrm flipH="1">
              <a:off x="-863087" y="3534040"/>
              <a:ext cx="18326" cy="54816"/>
            </a:xfrm>
            <a:custGeom>
              <a:avLst/>
              <a:gdLst/>
              <a:ahLst/>
              <a:cxnLst/>
              <a:rect l="l" t="t" r="r" b="b"/>
              <a:pathLst>
                <a:path w="232" h="694" extrusionOk="0">
                  <a:moveTo>
                    <a:pt x="171" y="0"/>
                  </a:moveTo>
                  <a:cubicBezTo>
                    <a:pt x="153" y="0"/>
                    <a:pt x="153" y="0"/>
                    <a:pt x="134" y="19"/>
                  </a:cubicBezTo>
                  <a:cubicBezTo>
                    <a:pt x="134" y="42"/>
                    <a:pt x="134" y="60"/>
                    <a:pt x="153" y="60"/>
                  </a:cubicBezTo>
                  <a:lnTo>
                    <a:pt x="171" y="79"/>
                  </a:lnTo>
                  <a:cubicBezTo>
                    <a:pt x="171" y="97"/>
                    <a:pt x="194" y="116"/>
                    <a:pt x="194" y="116"/>
                  </a:cubicBezTo>
                  <a:cubicBezTo>
                    <a:pt x="153" y="158"/>
                    <a:pt x="116" y="213"/>
                    <a:pt x="79" y="250"/>
                  </a:cubicBezTo>
                  <a:cubicBezTo>
                    <a:pt x="37" y="310"/>
                    <a:pt x="19" y="365"/>
                    <a:pt x="0" y="425"/>
                  </a:cubicBezTo>
                  <a:cubicBezTo>
                    <a:pt x="0" y="481"/>
                    <a:pt x="19" y="523"/>
                    <a:pt x="19" y="559"/>
                  </a:cubicBezTo>
                  <a:cubicBezTo>
                    <a:pt x="37" y="620"/>
                    <a:pt x="56" y="657"/>
                    <a:pt x="56" y="693"/>
                  </a:cubicBezTo>
                  <a:lnTo>
                    <a:pt x="79" y="693"/>
                  </a:lnTo>
                  <a:cubicBezTo>
                    <a:pt x="56" y="657"/>
                    <a:pt x="56" y="596"/>
                    <a:pt x="37" y="559"/>
                  </a:cubicBezTo>
                  <a:lnTo>
                    <a:pt x="37" y="444"/>
                  </a:lnTo>
                  <a:cubicBezTo>
                    <a:pt x="37" y="389"/>
                    <a:pt x="79" y="328"/>
                    <a:pt x="116" y="273"/>
                  </a:cubicBezTo>
                  <a:cubicBezTo>
                    <a:pt x="153" y="231"/>
                    <a:pt x="194" y="176"/>
                    <a:pt x="231" y="134"/>
                  </a:cubicBezTo>
                  <a:lnTo>
                    <a:pt x="231" y="116"/>
                  </a:lnTo>
                  <a:cubicBezTo>
                    <a:pt x="231" y="97"/>
                    <a:pt x="231" y="79"/>
                    <a:pt x="213" y="60"/>
                  </a:cubicBezTo>
                  <a:lnTo>
                    <a:pt x="213" y="42"/>
                  </a:lnTo>
                  <a:lnTo>
                    <a:pt x="194" y="19"/>
                  </a:lnTo>
                  <a:lnTo>
                    <a:pt x="194"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60"/>
            <p:cNvSpPr/>
            <p:nvPr/>
          </p:nvSpPr>
          <p:spPr>
            <a:xfrm flipH="1">
              <a:off x="-755031" y="3642093"/>
              <a:ext cx="179623" cy="205519"/>
            </a:xfrm>
            <a:custGeom>
              <a:avLst/>
              <a:gdLst/>
              <a:ahLst/>
              <a:cxnLst/>
              <a:rect l="l" t="t" r="r" b="b"/>
              <a:pathLst>
                <a:path w="2274" h="2602" extrusionOk="0">
                  <a:moveTo>
                    <a:pt x="2006" y="0"/>
                  </a:moveTo>
                  <a:cubicBezTo>
                    <a:pt x="1812" y="0"/>
                    <a:pt x="1641" y="19"/>
                    <a:pt x="1483" y="60"/>
                  </a:cubicBezTo>
                  <a:cubicBezTo>
                    <a:pt x="1368" y="79"/>
                    <a:pt x="1234" y="116"/>
                    <a:pt x="1137" y="153"/>
                  </a:cubicBezTo>
                  <a:cubicBezTo>
                    <a:pt x="1081" y="176"/>
                    <a:pt x="1040" y="194"/>
                    <a:pt x="1003" y="194"/>
                  </a:cubicBezTo>
                  <a:cubicBezTo>
                    <a:pt x="906" y="231"/>
                    <a:pt x="809" y="268"/>
                    <a:pt x="735" y="328"/>
                  </a:cubicBezTo>
                  <a:cubicBezTo>
                    <a:pt x="638" y="384"/>
                    <a:pt x="559" y="444"/>
                    <a:pt x="485" y="499"/>
                  </a:cubicBezTo>
                  <a:cubicBezTo>
                    <a:pt x="425" y="541"/>
                    <a:pt x="388" y="578"/>
                    <a:pt x="370" y="615"/>
                  </a:cubicBezTo>
                  <a:cubicBezTo>
                    <a:pt x="291" y="712"/>
                    <a:pt x="231" y="790"/>
                    <a:pt x="176" y="887"/>
                  </a:cubicBezTo>
                  <a:cubicBezTo>
                    <a:pt x="139" y="984"/>
                    <a:pt x="97" y="1077"/>
                    <a:pt x="60" y="1174"/>
                  </a:cubicBezTo>
                  <a:cubicBezTo>
                    <a:pt x="23" y="1349"/>
                    <a:pt x="0" y="1520"/>
                    <a:pt x="0" y="1696"/>
                  </a:cubicBezTo>
                  <a:cubicBezTo>
                    <a:pt x="0" y="1770"/>
                    <a:pt x="0" y="1830"/>
                    <a:pt x="23" y="1908"/>
                  </a:cubicBezTo>
                  <a:cubicBezTo>
                    <a:pt x="23" y="1964"/>
                    <a:pt x="23" y="2042"/>
                    <a:pt x="42" y="2116"/>
                  </a:cubicBezTo>
                  <a:cubicBezTo>
                    <a:pt x="60" y="2273"/>
                    <a:pt x="97" y="2426"/>
                    <a:pt x="157" y="2601"/>
                  </a:cubicBezTo>
                  <a:cubicBezTo>
                    <a:pt x="462" y="2541"/>
                    <a:pt x="693" y="2486"/>
                    <a:pt x="906" y="2389"/>
                  </a:cubicBezTo>
                  <a:cubicBezTo>
                    <a:pt x="1003" y="2347"/>
                    <a:pt x="1100" y="2292"/>
                    <a:pt x="1178" y="2255"/>
                  </a:cubicBezTo>
                  <a:cubicBezTo>
                    <a:pt x="1271" y="2195"/>
                    <a:pt x="1349" y="2139"/>
                    <a:pt x="1428" y="2061"/>
                  </a:cubicBezTo>
                  <a:cubicBezTo>
                    <a:pt x="1446" y="2042"/>
                    <a:pt x="1465" y="2024"/>
                    <a:pt x="1483" y="2001"/>
                  </a:cubicBezTo>
                  <a:cubicBezTo>
                    <a:pt x="1544" y="1945"/>
                    <a:pt x="1599" y="1867"/>
                    <a:pt x="1659" y="1793"/>
                  </a:cubicBezTo>
                  <a:cubicBezTo>
                    <a:pt x="1678" y="1770"/>
                    <a:pt x="1696" y="1751"/>
                    <a:pt x="1714" y="1714"/>
                  </a:cubicBezTo>
                  <a:cubicBezTo>
                    <a:pt x="1733" y="1677"/>
                    <a:pt x="1775" y="1617"/>
                    <a:pt x="1793" y="1580"/>
                  </a:cubicBezTo>
                  <a:cubicBezTo>
                    <a:pt x="1848" y="1465"/>
                    <a:pt x="1890" y="1349"/>
                    <a:pt x="1927" y="1252"/>
                  </a:cubicBezTo>
                  <a:cubicBezTo>
                    <a:pt x="1964" y="1192"/>
                    <a:pt x="1987" y="1137"/>
                    <a:pt x="2006" y="1100"/>
                  </a:cubicBezTo>
                  <a:cubicBezTo>
                    <a:pt x="2024" y="1058"/>
                    <a:pt x="2043" y="1021"/>
                    <a:pt x="2061" y="984"/>
                  </a:cubicBezTo>
                  <a:cubicBezTo>
                    <a:pt x="2103" y="887"/>
                    <a:pt x="2158" y="790"/>
                    <a:pt x="2218" y="712"/>
                  </a:cubicBezTo>
                  <a:lnTo>
                    <a:pt x="2274" y="541"/>
                  </a:lnTo>
                  <a:lnTo>
                    <a:pt x="2121" y="213"/>
                  </a:lnTo>
                  <a:lnTo>
                    <a:pt x="20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60"/>
            <p:cNvSpPr/>
            <p:nvPr/>
          </p:nvSpPr>
          <p:spPr>
            <a:xfrm flipH="1">
              <a:off x="-727700" y="3654099"/>
              <a:ext cx="113983" cy="112870"/>
            </a:xfrm>
            <a:custGeom>
              <a:avLst/>
              <a:gdLst/>
              <a:ahLst/>
              <a:cxnLst/>
              <a:rect l="l" t="t" r="r" b="b"/>
              <a:pathLst>
                <a:path w="1443" h="1429" extrusionOk="0">
                  <a:moveTo>
                    <a:pt x="652" y="1"/>
                  </a:moveTo>
                  <a:cubicBezTo>
                    <a:pt x="596" y="24"/>
                    <a:pt x="555" y="42"/>
                    <a:pt x="518" y="42"/>
                  </a:cubicBezTo>
                  <a:cubicBezTo>
                    <a:pt x="421" y="79"/>
                    <a:pt x="324" y="116"/>
                    <a:pt x="250" y="176"/>
                  </a:cubicBezTo>
                  <a:cubicBezTo>
                    <a:pt x="153" y="232"/>
                    <a:pt x="74" y="292"/>
                    <a:pt x="0" y="347"/>
                  </a:cubicBezTo>
                  <a:cubicBezTo>
                    <a:pt x="37" y="426"/>
                    <a:pt x="74" y="504"/>
                    <a:pt x="134" y="578"/>
                  </a:cubicBezTo>
                  <a:cubicBezTo>
                    <a:pt x="208" y="675"/>
                    <a:pt x="287" y="772"/>
                    <a:pt x="384" y="869"/>
                  </a:cubicBezTo>
                  <a:cubicBezTo>
                    <a:pt x="462" y="966"/>
                    <a:pt x="555" y="1040"/>
                    <a:pt x="670" y="1119"/>
                  </a:cubicBezTo>
                  <a:lnTo>
                    <a:pt x="712" y="1137"/>
                  </a:lnTo>
                  <a:lnTo>
                    <a:pt x="730" y="1156"/>
                  </a:lnTo>
                  <a:lnTo>
                    <a:pt x="749" y="1179"/>
                  </a:lnTo>
                  <a:lnTo>
                    <a:pt x="827" y="1216"/>
                  </a:lnTo>
                  <a:cubicBezTo>
                    <a:pt x="846" y="1234"/>
                    <a:pt x="883" y="1253"/>
                    <a:pt x="901" y="1271"/>
                  </a:cubicBezTo>
                  <a:cubicBezTo>
                    <a:pt x="943" y="1271"/>
                    <a:pt x="961" y="1294"/>
                    <a:pt x="980" y="1313"/>
                  </a:cubicBezTo>
                  <a:lnTo>
                    <a:pt x="1040" y="1331"/>
                  </a:lnTo>
                  <a:lnTo>
                    <a:pt x="1059" y="1331"/>
                  </a:lnTo>
                  <a:lnTo>
                    <a:pt x="1077" y="1350"/>
                  </a:lnTo>
                  <a:lnTo>
                    <a:pt x="1156" y="1368"/>
                  </a:lnTo>
                  <a:cubicBezTo>
                    <a:pt x="1174" y="1387"/>
                    <a:pt x="1193" y="1387"/>
                    <a:pt x="1211" y="1387"/>
                  </a:cubicBezTo>
                  <a:lnTo>
                    <a:pt x="1248" y="1410"/>
                  </a:lnTo>
                  <a:cubicBezTo>
                    <a:pt x="1271" y="1410"/>
                    <a:pt x="1290" y="1410"/>
                    <a:pt x="1308" y="1428"/>
                  </a:cubicBezTo>
                  <a:cubicBezTo>
                    <a:pt x="1363" y="1313"/>
                    <a:pt x="1405" y="1197"/>
                    <a:pt x="1442" y="1100"/>
                  </a:cubicBezTo>
                  <a:cubicBezTo>
                    <a:pt x="1442" y="1082"/>
                    <a:pt x="1424" y="1082"/>
                    <a:pt x="1405" y="1063"/>
                  </a:cubicBezTo>
                  <a:lnTo>
                    <a:pt x="1363" y="1040"/>
                  </a:lnTo>
                  <a:cubicBezTo>
                    <a:pt x="1345" y="1040"/>
                    <a:pt x="1345" y="1022"/>
                    <a:pt x="1327" y="1022"/>
                  </a:cubicBezTo>
                  <a:lnTo>
                    <a:pt x="1271" y="985"/>
                  </a:lnTo>
                  <a:lnTo>
                    <a:pt x="1248" y="966"/>
                  </a:lnTo>
                  <a:lnTo>
                    <a:pt x="1211" y="925"/>
                  </a:lnTo>
                  <a:cubicBezTo>
                    <a:pt x="1193" y="925"/>
                    <a:pt x="1174" y="906"/>
                    <a:pt x="1156" y="888"/>
                  </a:cubicBezTo>
                  <a:cubicBezTo>
                    <a:pt x="1132" y="869"/>
                    <a:pt x="1114" y="851"/>
                    <a:pt x="1095" y="832"/>
                  </a:cubicBezTo>
                  <a:lnTo>
                    <a:pt x="1059" y="791"/>
                  </a:lnTo>
                  <a:lnTo>
                    <a:pt x="1040" y="772"/>
                  </a:lnTo>
                  <a:lnTo>
                    <a:pt x="1040" y="754"/>
                  </a:lnTo>
                  <a:lnTo>
                    <a:pt x="998" y="735"/>
                  </a:lnTo>
                  <a:cubicBezTo>
                    <a:pt x="943" y="657"/>
                    <a:pt x="883" y="578"/>
                    <a:pt x="846" y="504"/>
                  </a:cubicBezTo>
                  <a:cubicBezTo>
                    <a:pt x="786" y="426"/>
                    <a:pt x="749" y="329"/>
                    <a:pt x="730" y="255"/>
                  </a:cubicBezTo>
                  <a:cubicBezTo>
                    <a:pt x="693" y="158"/>
                    <a:pt x="670" y="79"/>
                    <a:pt x="6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60"/>
            <p:cNvSpPr/>
            <p:nvPr/>
          </p:nvSpPr>
          <p:spPr>
            <a:xfrm flipH="1">
              <a:off x="-706531" y="3712153"/>
              <a:ext cx="131123" cy="94229"/>
            </a:xfrm>
            <a:custGeom>
              <a:avLst/>
              <a:gdLst/>
              <a:ahLst/>
              <a:cxnLst/>
              <a:rect l="l" t="t" r="r" b="b"/>
              <a:pathLst>
                <a:path w="1660" h="1193" extrusionOk="0">
                  <a:moveTo>
                    <a:pt x="176" y="0"/>
                  </a:moveTo>
                  <a:cubicBezTo>
                    <a:pt x="139" y="97"/>
                    <a:pt x="97" y="190"/>
                    <a:pt x="60" y="287"/>
                  </a:cubicBezTo>
                  <a:cubicBezTo>
                    <a:pt x="23" y="462"/>
                    <a:pt x="0" y="633"/>
                    <a:pt x="0" y="809"/>
                  </a:cubicBezTo>
                  <a:cubicBezTo>
                    <a:pt x="23" y="827"/>
                    <a:pt x="60" y="846"/>
                    <a:pt x="79" y="864"/>
                  </a:cubicBezTo>
                  <a:lnTo>
                    <a:pt x="425" y="1040"/>
                  </a:lnTo>
                  <a:lnTo>
                    <a:pt x="462" y="1058"/>
                  </a:lnTo>
                  <a:cubicBezTo>
                    <a:pt x="485" y="1058"/>
                    <a:pt x="504" y="1058"/>
                    <a:pt x="522" y="1077"/>
                  </a:cubicBezTo>
                  <a:lnTo>
                    <a:pt x="601" y="1095"/>
                  </a:lnTo>
                  <a:cubicBezTo>
                    <a:pt x="675" y="1114"/>
                    <a:pt x="735" y="1137"/>
                    <a:pt x="790" y="1155"/>
                  </a:cubicBezTo>
                  <a:cubicBezTo>
                    <a:pt x="832" y="1155"/>
                    <a:pt x="850" y="1155"/>
                    <a:pt x="887" y="1174"/>
                  </a:cubicBezTo>
                  <a:lnTo>
                    <a:pt x="984" y="1174"/>
                  </a:lnTo>
                  <a:lnTo>
                    <a:pt x="1081" y="1192"/>
                  </a:lnTo>
                  <a:lnTo>
                    <a:pt x="1349" y="1192"/>
                  </a:lnTo>
                  <a:lnTo>
                    <a:pt x="1428" y="1174"/>
                  </a:lnTo>
                  <a:cubicBezTo>
                    <a:pt x="1446" y="1155"/>
                    <a:pt x="1465" y="1137"/>
                    <a:pt x="1483" y="1114"/>
                  </a:cubicBezTo>
                  <a:cubicBezTo>
                    <a:pt x="1544" y="1058"/>
                    <a:pt x="1599" y="980"/>
                    <a:pt x="1659" y="906"/>
                  </a:cubicBezTo>
                  <a:lnTo>
                    <a:pt x="1446" y="906"/>
                  </a:lnTo>
                  <a:lnTo>
                    <a:pt x="1368" y="883"/>
                  </a:lnTo>
                  <a:lnTo>
                    <a:pt x="1294" y="864"/>
                  </a:lnTo>
                  <a:lnTo>
                    <a:pt x="1252" y="864"/>
                  </a:lnTo>
                  <a:lnTo>
                    <a:pt x="1215" y="846"/>
                  </a:lnTo>
                  <a:lnTo>
                    <a:pt x="1178" y="827"/>
                  </a:lnTo>
                  <a:lnTo>
                    <a:pt x="1137" y="827"/>
                  </a:lnTo>
                  <a:lnTo>
                    <a:pt x="1081" y="790"/>
                  </a:lnTo>
                  <a:cubicBezTo>
                    <a:pt x="1040" y="790"/>
                    <a:pt x="1021" y="767"/>
                    <a:pt x="1003" y="767"/>
                  </a:cubicBezTo>
                  <a:cubicBezTo>
                    <a:pt x="984" y="749"/>
                    <a:pt x="966" y="749"/>
                    <a:pt x="947" y="730"/>
                  </a:cubicBezTo>
                  <a:cubicBezTo>
                    <a:pt x="887" y="712"/>
                    <a:pt x="850" y="675"/>
                    <a:pt x="809" y="652"/>
                  </a:cubicBezTo>
                  <a:lnTo>
                    <a:pt x="753" y="615"/>
                  </a:lnTo>
                  <a:cubicBezTo>
                    <a:pt x="735" y="596"/>
                    <a:pt x="735" y="596"/>
                    <a:pt x="716" y="596"/>
                  </a:cubicBezTo>
                  <a:lnTo>
                    <a:pt x="693" y="559"/>
                  </a:lnTo>
                  <a:cubicBezTo>
                    <a:pt x="619" y="499"/>
                    <a:pt x="541" y="444"/>
                    <a:pt x="462" y="365"/>
                  </a:cubicBezTo>
                  <a:cubicBezTo>
                    <a:pt x="407" y="287"/>
                    <a:pt x="328" y="213"/>
                    <a:pt x="273" y="134"/>
                  </a:cubicBezTo>
                  <a:cubicBezTo>
                    <a:pt x="254" y="97"/>
                    <a:pt x="213" y="37"/>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60"/>
            <p:cNvSpPr/>
            <p:nvPr/>
          </p:nvSpPr>
          <p:spPr>
            <a:xfrm flipH="1">
              <a:off x="-858349" y="3578193"/>
              <a:ext cx="142814" cy="134038"/>
            </a:xfrm>
            <a:custGeom>
              <a:avLst/>
              <a:gdLst/>
              <a:ahLst/>
              <a:cxnLst/>
              <a:rect l="l" t="t" r="r" b="b"/>
              <a:pathLst>
                <a:path w="1808" h="1697" extrusionOk="0">
                  <a:moveTo>
                    <a:pt x="1077" y="0"/>
                  </a:moveTo>
                  <a:cubicBezTo>
                    <a:pt x="1040" y="0"/>
                    <a:pt x="999" y="19"/>
                    <a:pt x="980" y="19"/>
                  </a:cubicBezTo>
                  <a:lnTo>
                    <a:pt x="768" y="19"/>
                  </a:lnTo>
                  <a:cubicBezTo>
                    <a:pt x="749" y="37"/>
                    <a:pt x="712" y="61"/>
                    <a:pt x="694" y="61"/>
                  </a:cubicBezTo>
                  <a:cubicBezTo>
                    <a:pt x="652" y="79"/>
                    <a:pt x="615" y="79"/>
                    <a:pt x="597" y="98"/>
                  </a:cubicBezTo>
                  <a:cubicBezTo>
                    <a:pt x="560" y="116"/>
                    <a:pt x="518" y="116"/>
                    <a:pt x="500" y="134"/>
                  </a:cubicBezTo>
                  <a:cubicBezTo>
                    <a:pt x="463" y="153"/>
                    <a:pt x="444" y="153"/>
                    <a:pt x="403" y="176"/>
                  </a:cubicBezTo>
                  <a:cubicBezTo>
                    <a:pt x="384" y="195"/>
                    <a:pt x="347" y="232"/>
                    <a:pt x="329" y="250"/>
                  </a:cubicBezTo>
                  <a:cubicBezTo>
                    <a:pt x="306" y="268"/>
                    <a:pt x="287" y="310"/>
                    <a:pt x="250" y="329"/>
                  </a:cubicBezTo>
                  <a:cubicBezTo>
                    <a:pt x="232" y="347"/>
                    <a:pt x="213" y="366"/>
                    <a:pt x="190" y="407"/>
                  </a:cubicBezTo>
                  <a:cubicBezTo>
                    <a:pt x="172" y="426"/>
                    <a:pt x="153" y="463"/>
                    <a:pt x="135" y="481"/>
                  </a:cubicBezTo>
                  <a:cubicBezTo>
                    <a:pt x="116" y="523"/>
                    <a:pt x="98" y="541"/>
                    <a:pt x="74" y="578"/>
                  </a:cubicBezTo>
                  <a:cubicBezTo>
                    <a:pt x="56" y="615"/>
                    <a:pt x="38" y="638"/>
                    <a:pt x="38" y="675"/>
                  </a:cubicBezTo>
                  <a:cubicBezTo>
                    <a:pt x="19" y="712"/>
                    <a:pt x="19" y="731"/>
                    <a:pt x="19" y="772"/>
                  </a:cubicBezTo>
                  <a:cubicBezTo>
                    <a:pt x="1" y="791"/>
                    <a:pt x="1" y="809"/>
                    <a:pt x="19" y="828"/>
                  </a:cubicBezTo>
                  <a:lnTo>
                    <a:pt x="19" y="888"/>
                  </a:lnTo>
                  <a:cubicBezTo>
                    <a:pt x="19" y="906"/>
                    <a:pt x="1" y="943"/>
                    <a:pt x="1" y="985"/>
                  </a:cubicBezTo>
                  <a:cubicBezTo>
                    <a:pt x="1" y="1022"/>
                    <a:pt x="19" y="1040"/>
                    <a:pt x="38" y="1077"/>
                  </a:cubicBezTo>
                  <a:cubicBezTo>
                    <a:pt x="38" y="1119"/>
                    <a:pt x="38" y="1156"/>
                    <a:pt x="56" y="1174"/>
                  </a:cubicBezTo>
                  <a:cubicBezTo>
                    <a:pt x="74" y="1216"/>
                    <a:pt x="74" y="1253"/>
                    <a:pt x="98" y="1290"/>
                  </a:cubicBezTo>
                  <a:cubicBezTo>
                    <a:pt x="98" y="1308"/>
                    <a:pt x="135" y="1331"/>
                    <a:pt x="153" y="1368"/>
                  </a:cubicBezTo>
                  <a:cubicBezTo>
                    <a:pt x="172" y="1387"/>
                    <a:pt x="190" y="1424"/>
                    <a:pt x="213" y="1447"/>
                  </a:cubicBezTo>
                  <a:cubicBezTo>
                    <a:pt x="250" y="1465"/>
                    <a:pt x="269" y="1502"/>
                    <a:pt x="287" y="1521"/>
                  </a:cubicBezTo>
                  <a:cubicBezTo>
                    <a:pt x="329" y="1539"/>
                    <a:pt x="347" y="1562"/>
                    <a:pt x="384" y="1581"/>
                  </a:cubicBezTo>
                  <a:cubicBezTo>
                    <a:pt x="421" y="1599"/>
                    <a:pt x="444" y="1599"/>
                    <a:pt x="481" y="1618"/>
                  </a:cubicBezTo>
                  <a:cubicBezTo>
                    <a:pt x="500" y="1618"/>
                    <a:pt x="537" y="1636"/>
                    <a:pt x="578" y="1655"/>
                  </a:cubicBezTo>
                  <a:cubicBezTo>
                    <a:pt x="597" y="1655"/>
                    <a:pt x="634" y="1678"/>
                    <a:pt x="675" y="1678"/>
                  </a:cubicBezTo>
                  <a:cubicBezTo>
                    <a:pt x="687" y="1684"/>
                    <a:pt x="698" y="1686"/>
                    <a:pt x="707" y="1686"/>
                  </a:cubicBezTo>
                  <a:cubicBezTo>
                    <a:pt x="726" y="1686"/>
                    <a:pt x="743" y="1678"/>
                    <a:pt x="768" y="1678"/>
                  </a:cubicBezTo>
                  <a:cubicBezTo>
                    <a:pt x="809" y="1678"/>
                    <a:pt x="846" y="1696"/>
                    <a:pt x="883" y="1696"/>
                  </a:cubicBezTo>
                  <a:cubicBezTo>
                    <a:pt x="906" y="1696"/>
                    <a:pt x="943" y="1696"/>
                    <a:pt x="980" y="1678"/>
                  </a:cubicBezTo>
                  <a:cubicBezTo>
                    <a:pt x="1022" y="1678"/>
                    <a:pt x="1059" y="1655"/>
                    <a:pt x="1077" y="1655"/>
                  </a:cubicBezTo>
                  <a:cubicBezTo>
                    <a:pt x="1114" y="1636"/>
                    <a:pt x="1137" y="1618"/>
                    <a:pt x="1174" y="1599"/>
                  </a:cubicBezTo>
                  <a:cubicBezTo>
                    <a:pt x="1211" y="1599"/>
                    <a:pt x="1253" y="1581"/>
                    <a:pt x="1271" y="1581"/>
                  </a:cubicBezTo>
                  <a:cubicBezTo>
                    <a:pt x="1308" y="1562"/>
                    <a:pt x="1327" y="1539"/>
                    <a:pt x="1345" y="1521"/>
                  </a:cubicBezTo>
                  <a:cubicBezTo>
                    <a:pt x="1387" y="1502"/>
                    <a:pt x="1405" y="1484"/>
                    <a:pt x="1424" y="1447"/>
                  </a:cubicBezTo>
                  <a:cubicBezTo>
                    <a:pt x="1461" y="1424"/>
                    <a:pt x="1484" y="1405"/>
                    <a:pt x="1502" y="1387"/>
                  </a:cubicBezTo>
                  <a:cubicBezTo>
                    <a:pt x="1539" y="1368"/>
                    <a:pt x="1558" y="1331"/>
                    <a:pt x="1576" y="1308"/>
                  </a:cubicBezTo>
                  <a:cubicBezTo>
                    <a:pt x="1599" y="1290"/>
                    <a:pt x="1618" y="1271"/>
                    <a:pt x="1636" y="1234"/>
                  </a:cubicBezTo>
                  <a:cubicBezTo>
                    <a:pt x="1655" y="1216"/>
                    <a:pt x="1673" y="1193"/>
                    <a:pt x="1692" y="1156"/>
                  </a:cubicBezTo>
                  <a:cubicBezTo>
                    <a:pt x="1715" y="1137"/>
                    <a:pt x="1733" y="1100"/>
                    <a:pt x="1733" y="1059"/>
                  </a:cubicBezTo>
                  <a:cubicBezTo>
                    <a:pt x="1752" y="1040"/>
                    <a:pt x="1752" y="1022"/>
                    <a:pt x="1752" y="1003"/>
                  </a:cubicBezTo>
                  <a:cubicBezTo>
                    <a:pt x="1770" y="1003"/>
                    <a:pt x="1770" y="985"/>
                    <a:pt x="1770" y="985"/>
                  </a:cubicBezTo>
                  <a:cubicBezTo>
                    <a:pt x="1789" y="943"/>
                    <a:pt x="1789" y="906"/>
                    <a:pt x="1789" y="888"/>
                  </a:cubicBezTo>
                  <a:cubicBezTo>
                    <a:pt x="1789" y="846"/>
                    <a:pt x="1807" y="809"/>
                    <a:pt x="1807" y="772"/>
                  </a:cubicBezTo>
                  <a:lnTo>
                    <a:pt x="1807" y="675"/>
                  </a:lnTo>
                  <a:cubicBezTo>
                    <a:pt x="1807" y="657"/>
                    <a:pt x="1807" y="615"/>
                    <a:pt x="1789" y="578"/>
                  </a:cubicBezTo>
                  <a:cubicBezTo>
                    <a:pt x="1789" y="541"/>
                    <a:pt x="1770" y="523"/>
                    <a:pt x="1770" y="481"/>
                  </a:cubicBezTo>
                  <a:cubicBezTo>
                    <a:pt x="1752" y="463"/>
                    <a:pt x="1752" y="426"/>
                    <a:pt x="1733" y="384"/>
                  </a:cubicBezTo>
                  <a:cubicBezTo>
                    <a:pt x="1715" y="366"/>
                    <a:pt x="1715" y="329"/>
                    <a:pt x="1692" y="310"/>
                  </a:cubicBezTo>
                  <a:cubicBezTo>
                    <a:pt x="1673" y="268"/>
                    <a:pt x="1636" y="250"/>
                    <a:pt x="1618" y="232"/>
                  </a:cubicBezTo>
                  <a:cubicBezTo>
                    <a:pt x="1599" y="213"/>
                    <a:pt x="1558" y="195"/>
                    <a:pt x="1539" y="176"/>
                  </a:cubicBezTo>
                  <a:cubicBezTo>
                    <a:pt x="1521" y="153"/>
                    <a:pt x="1484" y="134"/>
                    <a:pt x="1461" y="116"/>
                  </a:cubicBezTo>
                  <a:cubicBezTo>
                    <a:pt x="1424" y="98"/>
                    <a:pt x="1405" y="79"/>
                    <a:pt x="1368" y="79"/>
                  </a:cubicBezTo>
                  <a:cubicBezTo>
                    <a:pt x="1327" y="61"/>
                    <a:pt x="1308" y="61"/>
                    <a:pt x="1271" y="61"/>
                  </a:cubicBezTo>
                  <a:cubicBezTo>
                    <a:pt x="1230" y="37"/>
                    <a:pt x="1211" y="19"/>
                    <a:pt x="1174" y="19"/>
                  </a:cubicBezTo>
                  <a:cubicBezTo>
                    <a:pt x="1156" y="10"/>
                    <a:pt x="1141" y="10"/>
                    <a:pt x="1126" y="10"/>
                  </a:cubicBezTo>
                  <a:cubicBezTo>
                    <a:pt x="1111" y="10"/>
                    <a:pt x="1096" y="10"/>
                    <a:pt x="107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60"/>
            <p:cNvSpPr/>
            <p:nvPr/>
          </p:nvSpPr>
          <p:spPr>
            <a:xfrm flipH="1">
              <a:off x="-745946" y="3643514"/>
              <a:ext cx="53397" cy="76378"/>
            </a:xfrm>
            <a:custGeom>
              <a:avLst/>
              <a:gdLst/>
              <a:ahLst/>
              <a:cxnLst/>
              <a:rect l="l" t="t" r="r" b="b"/>
              <a:pathLst>
                <a:path w="676" h="967" extrusionOk="0">
                  <a:moveTo>
                    <a:pt x="310" y="1"/>
                  </a:moveTo>
                  <a:cubicBezTo>
                    <a:pt x="195" y="1"/>
                    <a:pt x="97" y="19"/>
                    <a:pt x="0" y="42"/>
                  </a:cubicBezTo>
                  <a:cubicBezTo>
                    <a:pt x="61" y="273"/>
                    <a:pt x="195" y="657"/>
                    <a:pt x="578" y="966"/>
                  </a:cubicBezTo>
                  <a:cubicBezTo>
                    <a:pt x="597" y="888"/>
                    <a:pt x="638" y="809"/>
                    <a:pt x="675" y="754"/>
                  </a:cubicBezTo>
                  <a:cubicBezTo>
                    <a:pt x="638" y="735"/>
                    <a:pt x="620" y="712"/>
                    <a:pt x="578" y="694"/>
                  </a:cubicBezTo>
                  <a:cubicBezTo>
                    <a:pt x="560" y="675"/>
                    <a:pt x="541" y="638"/>
                    <a:pt x="504" y="620"/>
                  </a:cubicBezTo>
                  <a:cubicBezTo>
                    <a:pt x="481" y="597"/>
                    <a:pt x="463" y="560"/>
                    <a:pt x="444" y="541"/>
                  </a:cubicBezTo>
                  <a:cubicBezTo>
                    <a:pt x="426" y="504"/>
                    <a:pt x="389" y="481"/>
                    <a:pt x="389" y="463"/>
                  </a:cubicBezTo>
                  <a:cubicBezTo>
                    <a:pt x="365" y="426"/>
                    <a:pt x="365" y="389"/>
                    <a:pt x="347" y="347"/>
                  </a:cubicBezTo>
                  <a:cubicBezTo>
                    <a:pt x="329" y="329"/>
                    <a:pt x="329" y="292"/>
                    <a:pt x="329" y="250"/>
                  </a:cubicBezTo>
                  <a:cubicBezTo>
                    <a:pt x="310" y="213"/>
                    <a:pt x="292" y="195"/>
                    <a:pt x="292" y="158"/>
                  </a:cubicBezTo>
                  <a:cubicBezTo>
                    <a:pt x="292" y="116"/>
                    <a:pt x="310" y="79"/>
                    <a:pt x="310" y="61"/>
                  </a:cubicBezTo>
                  <a:lnTo>
                    <a:pt x="31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60"/>
            <p:cNvSpPr/>
            <p:nvPr/>
          </p:nvSpPr>
          <p:spPr>
            <a:xfrm flipH="1">
              <a:off x="-910166" y="3580879"/>
              <a:ext cx="97553" cy="80960"/>
            </a:xfrm>
            <a:custGeom>
              <a:avLst/>
              <a:gdLst/>
              <a:ahLst/>
              <a:cxnLst/>
              <a:rect l="l" t="t" r="r" b="b"/>
              <a:pathLst>
                <a:path w="1235" h="1025" extrusionOk="0">
                  <a:moveTo>
                    <a:pt x="459" y="1"/>
                  </a:moveTo>
                  <a:cubicBezTo>
                    <a:pt x="318" y="1"/>
                    <a:pt x="187" y="77"/>
                    <a:pt x="116" y="198"/>
                  </a:cubicBezTo>
                  <a:cubicBezTo>
                    <a:pt x="1" y="410"/>
                    <a:pt x="79" y="720"/>
                    <a:pt x="292" y="872"/>
                  </a:cubicBezTo>
                  <a:cubicBezTo>
                    <a:pt x="426" y="969"/>
                    <a:pt x="638" y="1025"/>
                    <a:pt x="832" y="1025"/>
                  </a:cubicBezTo>
                  <a:cubicBezTo>
                    <a:pt x="985" y="1025"/>
                    <a:pt x="1100" y="988"/>
                    <a:pt x="1137" y="909"/>
                  </a:cubicBezTo>
                  <a:cubicBezTo>
                    <a:pt x="1234" y="757"/>
                    <a:pt x="966" y="234"/>
                    <a:pt x="735" y="82"/>
                  </a:cubicBezTo>
                  <a:cubicBezTo>
                    <a:pt x="657" y="45"/>
                    <a:pt x="578" y="3"/>
                    <a:pt x="504" y="3"/>
                  </a:cubicBezTo>
                  <a:cubicBezTo>
                    <a:pt x="489" y="2"/>
                    <a:pt x="474" y="1"/>
                    <a:pt x="459"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60"/>
            <p:cNvSpPr/>
            <p:nvPr/>
          </p:nvSpPr>
          <p:spPr>
            <a:xfrm flipH="1">
              <a:off x="-764195" y="3603469"/>
              <a:ext cx="250872" cy="161050"/>
            </a:xfrm>
            <a:custGeom>
              <a:avLst/>
              <a:gdLst/>
              <a:ahLst/>
              <a:cxnLst/>
              <a:rect l="l" t="t" r="r" b="b"/>
              <a:pathLst>
                <a:path w="3176" h="2039" extrusionOk="0">
                  <a:moveTo>
                    <a:pt x="2704" y="0"/>
                  </a:moveTo>
                  <a:cubicBezTo>
                    <a:pt x="2277" y="0"/>
                    <a:pt x="1257" y="91"/>
                    <a:pt x="440" y="873"/>
                  </a:cubicBezTo>
                  <a:cubicBezTo>
                    <a:pt x="1" y="1316"/>
                    <a:pt x="19" y="1510"/>
                    <a:pt x="93" y="1663"/>
                  </a:cubicBezTo>
                  <a:cubicBezTo>
                    <a:pt x="151" y="1805"/>
                    <a:pt x="300" y="1895"/>
                    <a:pt x="473" y="1895"/>
                  </a:cubicBezTo>
                  <a:cubicBezTo>
                    <a:pt x="537" y="1895"/>
                    <a:pt x="604" y="1883"/>
                    <a:pt x="671" y="1857"/>
                  </a:cubicBezTo>
                  <a:cubicBezTo>
                    <a:pt x="772" y="1988"/>
                    <a:pt x="931" y="2039"/>
                    <a:pt x="1106" y="2039"/>
                  </a:cubicBezTo>
                  <a:cubicBezTo>
                    <a:pt x="1367" y="2039"/>
                    <a:pt x="1663" y="1924"/>
                    <a:pt x="1849" y="1797"/>
                  </a:cubicBezTo>
                  <a:cubicBezTo>
                    <a:pt x="1983" y="1704"/>
                    <a:pt x="2172" y="1510"/>
                    <a:pt x="2385" y="1298"/>
                  </a:cubicBezTo>
                  <a:cubicBezTo>
                    <a:pt x="2482" y="1201"/>
                    <a:pt x="2579" y="1085"/>
                    <a:pt x="2658" y="988"/>
                  </a:cubicBezTo>
                  <a:cubicBezTo>
                    <a:pt x="2713" y="933"/>
                    <a:pt x="2750" y="873"/>
                    <a:pt x="2810" y="817"/>
                  </a:cubicBezTo>
                  <a:cubicBezTo>
                    <a:pt x="2847" y="780"/>
                    <a:pt x="2889" y="720"/>
                    <a:pt x="2907" y="683"/>
                  </a:cubicBezTo>
                  <a:cubicBezTo>
                    <a:pt x="3060" y="508"/>
                    <a:pt x="3175" y="355"/>
                    <a:pt x="3175" y="355"/>
                  </a:cubicBezTo>
                  <a:cubicBezTo>
                    <a:pt x="3175" y="355"/>
                    <a:pt x="3023" y="318"/>
                    <a:pt x="2944" y="240"/>
                  </a:cubicBezTo>
                  <a:cubicBezTo>
                    <a:pt x="2889" y="180"/>
                    <a:pt x="2866" y="106"/>
                    <a:pt x="2907" y="9"/>
                  </a:cubicBezTo>
                  <a:cubicBezTo>
                    <a:pt x="2907" y="9"/>
                    <a:pt x="2832" y="0"/>
                    <a:pt x="27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60"/>
            <p:cNvSpPr/>
            <p:nvPr/>
          </p:nvSpPr>
          <p:spPr>
            <a:xfrm flipH="1">
              <a:off x="-745948" y="3603469"/>
              <a:ext cx="232626" cy="149677"/>
            </a:xfrm>
            <a:custGeom>
              <a:avLst/>
              <a:gdLst/>
              <a:ahLst/>
              <a:cxnLst/>
              <a:rect l="l" t="t" r="r" b="b"/>
              <a:pathLst>
                <a:path w="2945" h="1895" extrusionOk="0">
                  <a:moveTo>
                    <a:pt x="2704" y="0"/>
                  </a:moveTo>
                  <a:cubicBezTo>
                    <a:pt x="2277" y="0"/>
                    <a:pt x="1257" y="91"/>
                    <a:pt x="440" y="873"/>
                  </a:cubicBezTo>
                  <a:cubicBezTo>
                    <a:pt x="1" y="1316"/>
                    <a:pt x="19" y="1510"/>
                    <a:pt x="93" y="1663"/>
                  </a:cubicBezTo>
                  <a:cubicBezTo>
                    <a:pt x="151" y="1805"/>
                    <a:pt x="300" y="1895"/>
                    <a:pt x="473" y="1895"/>
                  </a:cubicBezTo>
                  <a:cubicBezTo>
                    <a:pt x="537" y="1895"/>
                    <a:pt x="604" y="1883"/>
                    <a:pt x="671" y="1857"/>
                  </a:cubicBezTo>
                  <a:cubicBezTo>
                    <a:pt x="671" y="1857"/>
                    <a:pt x="1941" y="1413"/>
                    <a:pt x="2944" y="240"/>
                  </a:cubicBezTo>
                  <a:cubicBezTo>
                    <a:pt x="2889" y="180"/>
                    <a:pt x="2866" y="106"/>
                    <a:pt x="2907" y="9"/>
                  </a:cubicBezTo>
                  <a:cubicBezTo>
                    <a:pt x="2907" y="9"/>
                    <a:pt x="2832" y="0"/>
                    <a:pt x="27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60"/>
            <p:cNvSpPr/>
            <p:nvPr/>
          </p:nvSpPr>
          <p:spPr>
            <a:xfrm flipH="1">
              <a:off x="-844841" y="3522825"/>
              <a:ext cx="12164" cy="67453"/>
            </a:xfrm>
            <a:custGeom>
              <a:avLst/>
              <a:gdLst/>
              <a:ahLst/>
              <a:cxnLst/>
              <a:rect l="l" t="t" r="r" b="b"/>
              <a:pathLst>
                <a:path w="154" h="854" extrusionOk="0">
                  <a:moveTo>
                    <a:pt x="40" y="1"/>
                  </a:moveTo>
                  <a:cubicBezTo>
                    <a:pt x="27" y="1"/>
                    <a:pt x="14" y="14"/>
                    <a:pt x="1" y="27"/>
                  </a:cubicBezTo>
                  <a:cubicBezTo>
                    <a:pt x="1" y="45"/>
                    <a:pt x="1" y="68"/>
                    <a:pt x="19" y="87"/>
                  </a:cubicBezTo>
                  <a:cubicBezTo>
                    <a:pt x="38" y="87"/>
                    <a:pt x="56" y="87"/>
                    <a:pt x="56" y="105"/>
                  </a:cubicBezTo>
                  <a:lnTo>
                    <a:pt x="67" y="105"/>
                  </a:lnTo>
                  <a:cubicBezTo>
                    <a:pt x="56" y="136"/>
                    <a:pt x="53" y="168"/>
                    <a:pt x="38" y="202"/>
                  </a:cubicBezTo>
                  <a:cubicBezTo>
                    <a:pt x="38" y="258"/>
                    <a:pt x="19" y="300"/>
                    <a:pt x="19" y="336"/>
                  </a:cubicBezTo>
                  <a:cubicBezTo>
                    <a:pt x="1" y="373"/>
                    <a:pt x="1" y="415"/>
                    <a:pt x="1" y="452"/>
                  </a:cubicBezTo>
                  <a:lnTo>
                    <a:pt x="1" y="567"/>
                  </a:lnTo>
                  <a:lnTo>
                    <a:pt x="1" y="586"/>
                  </a:lnTo>
                  <a:cubicBezTo>
                    <a:pt x="19" y="623"/>
                    <a:pt x="38" y="683"/>
                    <a:pt x="56" y="720"/>
                  </a:cubicBezTo>
                  <a:cubicBezTo>
                    <a:pt x="75" y="780"/>
                    <a:pt x="116" y="817"/>
                    <a:pt x="153" y="854"/>
                  </a:cubicBezTo>
                  <a:lnTo>
                    <a:pt x="153" y="835"/>
                  </a:lnTo>
                  <a:cubicBezTo>
                    <a:pt x="135" y="799"/>
                    <a:pt x="93" y="762"/>
                    <a:pt x="75" y="720"/>
                  </a:cubicBezTo>
                  <a:cubicBezTo>
                    <a:pt x="57" y="668"/>
                    <a:pt x="40" y="628"/>
                    <a:pt x="22" y="576"/>
                  </a:cubicBezTo>
                  <a:lnTo>
                    <a:pt x="22" y="576"/>
                  </a:lnTo>
                  <a:cubicBezTo>
                    <a:pt x="38" y="526"/>
                    <a:pt x="38" y="487"/>
                    <a:pt x="38" y="452"/>
                  </a:cubicBezTo>
                  <a:cubicBezTo>
                    <a:pt x="56" y="415"/>
                    <a:pt x="56" y="373"/>
                    <a:pt x="75" y="336"/>
                  </a:cubicBezTo>
                  <a:cubicBezTo>
                    <a:pt x="75" y="300"/>
                    <a:pt x="93" y="258"/>
                    <a:pt x="93" y="239"/>
                  </a:cubicBezTo>
                  <a:cubicBezTo>
                    <a:pt x="116" y="202"/>
                    <a:pt x="135" y="161"/>
                    <a:pt x="153" y="124"/>
                  </a:cubicBezTo>
                  <a:lnTo>
                    <a:pt x="153" y="87"/>
                  </a:lnTo>
                  <a:lnTo>
                    <a:pt x="135" y="68"/>
                  </a:lnTo>
                  <a:cubicBezTo>
                    <a:pt x="135" y="45"/>
                    <a:pt x="116" y="45"/>
                    <a:pt x="116" y="45"/>
                  </a:cubicBezTo>
                  <a:cubicBezTo>
                    <a:pt x="93" y="27"/>
                    <a:pt x="75"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60"/>
            <p:cNvSpPr/>
            <p:nvPr/>
          </p:nvSpPr>
          <p:spPr>
            <a:xfrm flipH="1">
              <a:off x="-838601" y="3657732"/>
              <a:ext cx="51501" cy="26302"/>
            </a:xfrm>
            <a:custGeom>
              <a:avLst/>
              <a:gdLst/>
              <a:ahLst/>
              <a:cxnLst/>
              <a:rect l="l" t="t" r="r" b="b"/>
              <a:pathLst>
                <a:path w="652" h="333" extrusionOk="0">
                  <a:moveTo>
                    <a:pt x="75" y="1"/>
                  </a:moveTo>
                  <a:cubicBezTo>
                    <a:pt x="60" y="1"/>
                    <a:pt x="46" y="5"/>
                    <a:pt x="37" y="15"/>
                  </a:cubicBezTo>
                  <a:cubicBezTo>
                    <a:pt x="19" y="33"/>
                    <a:pt x="0" y="70"/>
                    <a:pt x="37" y="93"/>
                  </a:cubicBezTo>
                  <a:lnTo>
                    <a:pt x="37" y="112"/>
                  </a:lnTo>
                  <a:lnTo>
                    <a:pt x="56" y="130"/>
                  </a:lnTo>
                  <a:cubicBezTo>
                    <a:pt x="74" y="130"/>
                    <a:pt x="74" y="149"/>
                    <a:pt x="93" y="149"/>
                  </a:cubicBezTo>
                  <a:cubicBezTo>
                    <a:pt x="116" y="167"/>
                    <a:pt x="134" y="186"/>
                    <a:pt x="153" y="209"/>
                  </a:cubicBezTo>
                  <a:cubicBezTo>
                    <a:pt x="208" y="227"/>
                    <a:pt x="250" y="264"/>
                    <a:pt x="305" y="283"/>
                  </a:cubicBezTo>
                  <a:cubicBezTo>
                    <a:pt x="365" y="301"/>
                    <a:pt x="402" y="324"/>
                    <a:pt x="462" y="324"/>
                  </a:cubicBezTo>
                  <a:cubicBezTo>
                    <a:pt x="481" y="330"/>
                    <a:pt x="500" y="332"/>
                    <a:pt x="519" y="332"/>
                  </a:cubicBezTo>
                  <a:cubicBezTo>
                    <a:pt x="557" y="332"/>
                    <a:pt x="596" y="324"/>
                    <a:pt x="633" y="324"/>
                  </a:cubicBezTo>
                  <a:cubicBezTo>
                    <a:pt x="652" y="324"/>
                    <a:pt x="652" y="301"/>
                    <a:pt x="652" y="283"/>
                  </a:cubicBezTo>
                  <a:cubicBezTo>
                    <a:pt x="652" y="264"/>
                    <a:pt x="633" y="264"/>
                    <a:pt x="615" y="264"/>
                  </a:cubicBezTo>
                  <a:lnTo>
                    <a:pt x="481" y="264"/>
                  </a:lnTo>
                  <a:cubicBezTo>
                    <a:pt x="421" y="246"/>
                    <a:pt x="384" y="227"/>
                    <a:pt x="347" y="209"/>
                  </a:cubicBezTo>
                  <a:cubicBezTo>
                    <a:pt x="287" y="186"/>
                    <a:pt x="250" y="149"/>
                    <a:pt x="208" y="130"/>
                  </a:cubicBezTo>
                  <a:cubicBezTo>
                    <a:pt x="190" y="112"/>
                    <a:pt x="171" y="93"/>
                    <a:pt x="171" y="70"/>
                  </a:cubicBezTo>
                  <a:cubicBezTo>
                    <a:pt x="153" y="70"/>
                    <a:pt x="153" y="52"/>
                    <a:pt x="134" y="52"/>
                  </a:cubicBezTo>
                  <a:lnTo>
                    <a:pt x="134" y="33"/>
                  </a:lnTo>
                  <a:lnTo>
                    <a:pt x="116" y="15"/>
                  </a:lnTo>
                  <a:cubicBezTo>
                    <a:pt x="104" y="5"/>
                    <a:pt x="89" y="1"/>
                    <a:pt x="75"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60"/>
            <p:cNvSpPr/>
            <p:nvPr/>
          </p:nvSpPr>
          <p:spPr>
            <a:xfrm flipH="1">
              <a:off x="-732439" y="3786557"/>
              <a:ext cx="25988" cy="45732"/>
            </a:xfrm>
            <a:custGeom>
              <a:avLst/>
              <a:gdLst/>
              <a:ahLst/>
              <a:cxnLst/>
              <a:rect l="l" t="t" r="r" b="b"/>
              <a:pathLst>
                <a:path w="329" h="579" extrusionOk="0">
                  <a:moveTo>
                    <a:pt x="37" y="1"/>
                  </a:moveTo>
                  <a:cubicBezTo>
                    <a:pt x="0" y="19"/>
                    <a:pt x="0" y="38"/>
                    <a:pt x="0" y="56"/>
                  </a:cubicBezTo>
                  <a:cubicBezTo>
                    <a:pt x="19" y="98"/>
                    <a:pt x="37" y="153"/>
                    <a:pt x="37" y="195"/>
                  </a:cubicBezTo>
                  <a:cubicBezTo>
                    <a:pt x="55" y="232"/>
                    <a:pt x="74" y="269"/>
                    <a:pt x="97" y="329"/>
                  </a:cubicBezTo>
                  <a:cubicBezTo>
                    <a:pt x="116" y="366"/>
                    <a:pt x="134" y="403"/>
                    <a:pt x="153" y="444"/>
                  </a:cubicBezTo>
                  <a:cubicBezTo>
                    <a:pt x="171" y="463"/>
                    <a:pt x="171" y="481"/>
                    <a:pt x="189" y="500"/>
                  </a:cubicBezTo>
                  <a:cubicBezTo>
                    <a:pt x="213" y="518"/>
                    <a:pt x="231" y="541"/>
                    <a:pt x="250" y="560"/>
                  </a:cubicBezTo>
                  <a:cubicBezTo>
                    <a:pt x="250" y="578"/>
                    <a:pt x="268" y="578"/>
                    <a:pt x="287" y="578"/>
                  </a:cubicBezTo>
                  <a:cubicBezTo>
                    <a:pt x="305" y="578"/>
                    <a:pt x="328" y="560"/>
                    <a:pt x="328" y="518"/>
                  </a:cubicBezTo>
                  <a:cubicBezTo>
                    <a:pt x="328" y="500"/>
                    <a:pt x="305" y="481"/>
                    <a:pt x="305" y="463"/>
                  </a:cubicBezTo>
                  <a:cubicBezTo>
                    <a:pt x="305" y="426"/>
                    <a:pt x="287" y="403"/>
                    <a:pt x="287" y="384"/>
                  </a:cubicBezTo>
                  <a:cubicBezTo>
                    <a:pt x="268" y="347"/>
                    <a:pt x="250" y="310"/>
                    <a:pt x="213" y="269"/>
                  </a:cubicBezTo>
                  <a:cubicBezTo>
                    <a:pt x="189" y="213"/>
                    <a:pt x="171" y="172"/>
                    <a:pt x="153" y="135"/>
                  </a:cubicBezTo>
                  <a:cubicBezTo>
                    <a:pt x="134" y="98"/>
                    <a:pt x="97" y="56"/>
                    <a:pt x="74" y="19"/>
                  </a:cubicBezTo>
                  <a:cubicBezTo>
                    <a:pt x="55" y="1"/>
                    <a:pt x="37" y="1"/>
                    <a:pt x="37"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60"/>
            <p:cNvSpPr/>
            <p:nvPr/>
          </p:nvSpPr>
          <p:spPr>
            <a:xfrm flipH="1">
              <a:off x="-733861" y="3827472"/>
              <a:ext cx="7741" cy="10979"/>
            </a:xfrm>
            <a:custGeom>
              <a:avLst/>
              <a:gdLst/>
              <a:ahLst/>
              <a:cxnLst/>
              <a:rect l="l" t="t" r="r" b="b"/>
              <a:pathLst>
                <a:path w="98" h="139" extrusionOk="0">
                  <a:moveTo>
                    <a:pt x="19" y="0"/>
                  </a:moveTo>
                  <a:lnTo>
                    <a:pt x="19" y="23"/>
                  </a:lnTo>
                  <a:cubicBezTo>
                    <a:pt x="19" y="42"/>
                    <a:pt x="1" y="60"/>
                    <a:pt x="1" y="79"/>
                  </a:cubicBezTo>
                  <a:lnTo>
                    <a:pt x="1" y="139"/>
                  </a:lnTo>
                  <a:cubicBezTo>
                    <a:pt x="19" y="116"/>
                    <a:pt x="19" y="97"/>
                    <a:pt x="19" y="79"/>
                  </a:cubicBezTo>
                  <a:cubicBezTo>
                    <a:pt x="28" y="70"/>
                    <a:pt x="33" y="60"/>
                    <a:pt x="35" y="51"/>
                  </a:cubicBezTo>
                  <a:lnTo>
                    <a:pt x="35" y="51"/>
                  </a:lnTo>
                  <a:cubicBezTo>
                    <a:pt x="37" y="53"/>
                    <a:pt x="38" y="56"/>
                    <a:pt x="38" y="60"/>
                  </a:cubicBezTo>
                  <a:lnTo>
                    <a:pt x="56" y="79"/>
                  </a:lnTo>
                  <a:cubicBezTo>
                    <a:pt x="56" y="97"/>
                    <a:pt x="79" y="97"/>
                    <a:pt x="79" y="116"/>
                  </a:cubicBezTo>
                  <a:cubicBezTo>
                    <a:pt x="79" y="116"/>
                    <a:pt x="98" y="116"/>
                    <a:pt x="98" y="139"/>
                  </a:cubicBezTo>
                  <a:lnTo>
                    <a:pt x="98" y="97"/>
                  </a:lnTo>
                  <a:cubicBezTo>
                    <a:pt x="79" y="97"/>
                    <a:pt x="79" y="79"/>
                    <a:pt x="79" y="79"/>
                  </a:cubicBezTo>
                  <a:cubicBezTo>
                    <a:pt x="79" y="60"/>
                    <a:pt x="56" y="60"/>
                    <a:pt x="56" y="42"/>
                  </a:cubicBezTo>
                  <a:lnTo>
                    <a:pt x="38" y="23"/>
                  </a:lnTo>
                  <a:lnTo>
                    <a:pt x="19"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60"/>
            <p:cNvSpPr/>
            <p:nvPr/>
          </p:nvSpPr>
          <p:spPr>
            <a:xfrm flipH="1">
              <a:off x="-790101" y="3669422"/>
              <a:ext cx="44234" cy="45732"/>
            </a:xfrm>
            <a:custGeom>
              <a:avLst/>
              <a:gdLst/>
              <a:ahLst/>
              <a:cxnLst/>
              <a:rect l="l" t="t" r="r" b="b"/>
              <a:pathLst>
                <a:path w="560" h="579" extrusionOk="0">
                  <a:moveTo>
                    <a:pt x="37" y="1"/>
                  </a:moveTo>
                  <a:cubicBezTo>
                    <a:pt x="19" y="19"/>
                    <a:pt x="0" y="38"/>
                    <a:pt x="0" y="79"/>
                  </a:cubicBezTo>
                  <a:lnTo>
                    <a:pt x="19" y="98"/>
                  </a:lnTo>
                  <a:lnTo>
                    <a:pt x="19" y="116"/>
                  </a:lnTo>
                  <a:cubicBezTo>
                    <a:pt x="37" y="135"/>
                    <a:pt x="37" y="153"/>
                    <a:pt x="37" y="153"/>
                  </a:cubicBezTo>
                  <a:cubicBezTo>
                    <a:pt x="60" y="195"/>
                    <a:pt x="79" y="213"/>
                    <a:pt x="97" y="250"/>
                  </a:cubicBezTo>
                  <a:cubicBezTo>
                    <a:pt x="116" y="292"/>
                    <a:pt x="153" y="347"/>
                    <a:pt x="194" y="384"/>
                  </a:cubicBezTo>
                  <a:cubicBezTo>
                    <a:pt x="250" y="444"/>
                    <a:pt x="291" y="481"/>
                    <a:pt x="347" y="500"/>
                  </a:cubicBezTo>
                  <a:cubicBezTo>
                    <a:pt x="407" y="541"/>
                    <a:pt x="462" y="560"/>
                    <a:pt x="522" y="578"/>
                  </a:cubicBezTo>
                  <a:cubicBezTo>
                    <a:pt x="541" y="578"/>
                    <a:pt x="541" y="560"/>
                    <a:pt x="541" y="560"/>
                  </a:cubicBezTo>
                  <a:cubicBezTo>
                    <a:pt x="559" y="541"/>
                    <a:pt x="541" y="523"/>
                    <a:pt x="522" y="523"/>
                  </a:cubicBezTo>
                  <a:cubicBezTo>
                    <a:pt x="481" y="500"/>
                    <a:pt x="425" y="481"/>
                    <a:pt x="384" y="444"/>
                  </a:cubicBezTo>
                  <a:cubicBezTo>
                    <a:pt x="328" y="426"/>
                    <a:pt x="291" y="384"/>
                    <a:pt x="268" y="329"/>
                  </a:cubicBezTo>
                  <a:cubicBezTo>
                    <a:pt x="231" y="292"/>
                    <a:pt x="194" y="250"/>
                    <a:pt x="176" y="195"/>
                  </a:cubicBezTo>
                  <a:cubicBezTo>
                    <a:pt x="153" y="176"/>
                    <a:pt x="153" y="153"/>
                    <a:pt x="134" y="116"/>
                  </a:cubicBezTo>
                  <a:lnTo>
                    <a:pt x="134" y="79"/>
                  </a:lnTo>
                  <a:lnTo>
                    <a:pt x="116" y="61"/>
                  </a:lnTo>
                  <a:lnTo>
                    <a:pt x="116" y="38"/>
                  </a:lnTo>
                  <a:cubicBezTo>
                    <a:pt x="97" y="1"/>
                    <a:pt x="79" y="1"/>
                    <a:pt x="37"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60"/>
            <p:cNvSpPr/>
            <p:nvPr/>
          </p:nvSpPr>
          <p:spPr>
            <a:xfrm flipH="1">
              <a:off x="-736784" y="3684192"/>
              <a:ext cx="50080" cy="120452"/>
            </a:xfrm>
            <a:custGeom>
              <a:avLst/>
              <a:gdLst/>
              <a:ahLst/>
              <a:cxnLst/>
              <a:rect l="l" t="t" r="r" b="b"/>
              <a:pathLst>
                <a:path w="634" h="1525" extrusionOk="0">
                  <a:moveTo>
                    <a:pt x="578" y="0"/>
                  </a:moveTo>
                  <a:cubicBezTo>
                    <a:pt x="559" y="0"/>
                    <a:pt x="537" y="18"/>
                    <a:pt x="537" y="45"/>
                  </a:cubicBezTo>
                  <a:lnTo>
                    <a:pt x="537" y="63"/>
                  </a:lnTo>
                  <a:lnTo>
                    <a:pt x="518" y="82"/>
                  </a:lnTo>
                  <a:lnTo>
                    <a:pt x="518" y="123"/>
                  </a:lnTo>
                  <a:cubicBezTo>
                    <a:pt x="500" y="142"/>
                    <a:pt x="481" y="160"/>
                    <a:pt x="463" y="197"/>
                  </a:cubicBezTo>
                  <a:cubicBezTo>
                    <a:pt x="421" y="239"/>
                    <a:pt x="384" y="294"/>
                    <a:pt x="347" y="336"/>
                  </a:cubicBezTo>
                  <a:cubicBezTo>
                    <a:pt x="269" y="410"/>
                    <a:pt x="153" y="470"/>
                    <a:pt x="56" y="525"/>
                  </a:cubicBezTo>
                  <a:cubicBezTo>
                    <a:pt x="19" y="544"/>
                    <a:pt x="1" y="585"/>
                    <a:pt x="1" y="604"/>
                  </a:cubicBezTo>
                  <a:lnTo>
                    <a:pt x="1" y="622"/>
                  </a:lnTo>
                  <a:lnTo>
                    <a:pt x="1" y="641"/>
                  </a:lnTo>
                  <a:lnTo>
                    <a:pt x="1" y="682"/>
                  </a:lnTo>
                  <a:cubicBezTo>
                    <a:pt x="1" y="682"/>
                    <a:pt x="19" y="701"/>
                    <a:pt x="19" y="719"/>
                  </a:cubicBezTo>
                  <a:lnTo>
                    <a:pt x="19" y="835"/>
                  </a:lnTo>
                  <a:cubicBezTo>
                    <a:pt x="37" y="890"/>
                    <a:pt x="37" y="969"/>
                    <a:pt x="56" y="1029"/>
                  </a:cubicBezTo>
                  <a:cubicBezTo>
                    <a:pt x="74" y="1103"/>
                    <a:pt x="93" y="1163"/>
                    <a:pt x="116" y="1237"/>
                  </a:cubicBezTo>
                  <a:cubicBezTo>
                    <a:pt x="135" y="1297"/>
                    <a:pt x="153" y="1375"/>
                    <a:pt x="171" y="1431"/>
                  </a:cubicBezTo>
                  <a:lnTo>
                    <a:pt x="190" y="1449"/>
                  </a:lnTo>
                  <a:cubicBezTo>
                    <a:pt x="220" y="1493"/>
                    <a:pt x="267" y="1524"/>
                    <a:pt x="321" y="1524"/>
                  </a:cubicBezTo>
                  <a:cubicBezTo>
                    <a:pt x="341" y="1524"/>
                    <a:pt x="362" y="1520"/>
                    <a:pt x="384" y="1509"/>
                  </a:cubicBezTo>
                  <a:cubicBezTo>
                    <a:pt x="439" y="1468"/>
                    <a:pt x="463" y="1394"/>
                    <a:pt x="439" y="1315"/>
                  </a:cubicBezTo>
                  <a:lnTo>
                    <a:pt x="421" y="1315"/>
                  </a:lnTo>
                  <a:cubicBezTo>
                    <a:pt x="403" y="1260"/>
                    <a:pt x="366" y="1200"/>
                    <a:pt x="347" y="1144"/>
                  </a:cubicBezTo>
                  <a:cubicBezTo>
                    <a:pt x="324" y="1084"/>
                    <a:pt x="305" y="1029"/>
                    <a:pt x="287" y="969"/>
                  </a:cubicBezTo>
                  <a:cubicBezTo>
                    <a:pt x="269" y="913"/>
                    <a:pt x="250" y="853"/>
                    <a:pt x="232" y="798"/>
                  </a:cubicBezTo>
                  <a:cubicBezTo>
                    <a:pt x="232" y="756"/>
                    <a:pt x="208" y="738"/>
                    <a:pt x="208" y="701"/>
                  </a:cubicBezTo>
                  <a:cubicBezTo>
                    <a:pt x="208" y="688"/>
                    <a:pt x="208" y="673"/>
                    <a:pt x="203" y="665"/>
                  </a:cubicBezTo>
                  <a:lnTo>
                    <a:pt x="203" y="665"/>
                  </a:lnTo>
                  <a:cubicBezTo>
                    <a:pt x="297" y="594"/>
                    <a:pt x="380" y="511"/>
                    <a:pt x="463" y="428"/>
                  </a:cubicBezTo>
                  <a:cubicBezTo>
                    <a:pt x="500" y="373"/>
                    <a:pt x="537" y="313"/>
                    <a:pt x="555" y="257"/>
                  </a:cubicBezTo>
                  <a:cubicBezTo>
                    <a:pt x="578" y="220"/>
                    <a:pt x="597" y="197"/>
                    <a:pt x="615" y="160"/>
                  </a:cubicBezTo>
                  <a:lnTo>
                    <a:pt x="615" y="105"/>
                  </a:lnTo>
                  <a:cubicBezTo>
                    <a:pt x="634" y="105"/>
                    <a:pt x="634" y="82"/>
                    <a:pt x="634" y="82"/>
                  </a:cubicBezTo>
                  <a:lnTo>
                    <a:pt x="634" y="63"/>
                  </a:lnTo>
                  <a:lnTo>
                    <a:pt x="634" y="45"/>
                  </a:lnTo>
                  <a:cubicBezTo>
                    <a:pt x="634" y="26"/>
                    <a:pt x="615" y="8"/>
                    <a:pt x="597" y="8"/>
                  </a:cubicBezTo>
                  <a:cubicBezTo>
                    <a:pt x="592" y="3"/>
                    <a:pt x="585" y="0"/>
                    <a:pt x="578"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60"/>
            <p:cNvSpPr/>
            <p:nvPr/>
          </p:nvSpPr>
          <p:spPr>
            <a:xfrm flipH="1">
              <a:off x="-662296" y="3632930"/>
              <a:ext cx="79" cy="79"/>
            </a:xfrm>
            <a:custGeom>
              <a:avLst/>
              <a:gdLst/>
              <a:ahLst/>
              <a:cxnLst/>
              <a:rect l="l" t="t" r="r" b="b"/>
              <a:pathLst>
                <a:path w="1" h="1" extrusionOk="0">
                  <a:moveTo>
                    <a:pt x="1" y="1"/>
                  </a:moveTo>
                  <a:lnTo>
                    <a:pt x="1" y="1"/>
                  </a:lnTo>
                  <a:lnTo>
                    <a:pt x="1" y="1"/>
                  </a:ln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60"/>
            <p:cNvSpPr/>
            <p:nvPr/>
          </p:nvSpPr>
          <p:spPr>
            <a:xfrm flipH="1">
              <a:off x="-668537" y="3809226"/>
              <a:ext cx="89891" cy="38387"/>
            </a:xfrm>
            <a:custGeom>
              <a:avLst/>
              <a:gdLst/>
              <a:ahLst/>
              <a:cxnLst/>
              <a:rect l="l" t="t" r="r" b="b"/>
              <a:pathLst>
                <a:path w="1138" h="486" extrusionOk="0">
                  <a:moveTo>
                    <a:pt x="1" y="0"/>
                  </a:moveTo>
                  <a:lnTo>
                    <a:pt x="1" y="0"/>
                  </a:lnTo>
                  <a:cubicBezTo>
                    <a:pt x="19" y="157"/>
                    <a:pt x="56" y="310"/>
                    <a:pt x="116" y="485"/>
                  </a:cubicBezTo>
                  <a:cubicBezTo>
                    <a:pt x="421" y="425"/>
                    <a:pt x="652" y="370"/>
                    <a:pt x="865" y="273"/>
                  </a:cubicBezTo>
                  <a:cubicBezTo>
                    <a:pt x="962" y="231"/>
                    <a:pt x="1059" y="176"/>
                    <a:pt x="1137" y="139"/>
                  </a:cubicBezTo>
                  <a:lnTo>
                    <a:pt x="1137" y="139"/>
                  </a:lnTo>
                  <a:cubicBezTo>
                    <a:pt x="970" y="181"/>
                    <a:pt x="822" y="198"/>
                    <a:pt x="690" y="198"/>
                  </a:cubicBezTo>
                  <a:cubicBezTo>
                    <a:pt x="349" y="198"/>
                    <a:pt x="124" y="84"/>
                    <a:pt x="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60"/>
            <p:cNvSpPr/>
            <p:nvPr/>
          </p:nvSpPr>
          <p:spPr>
            <a:xfrm flipH="1">
              <a:off x="-802108" y="3743905"/>
              <a:ext cx="39495" cy="49603"/>
            </a:xfrm>
            <a:custGeom>
              <a:avLst/>
              <a:gdLst/>
              <a:ahLst/>
              <a:cxnLst/>
              <a:rect l="l" t="t" r="r" b="b"/>
              <a:pathLst>
                <a:path w="500" h="628" extrusionOk="0">
                  <a:moveTo>
                    <a:pt x="38" y="0"/>
                  </a:moveTo>
                  <a:cubicBezTo>
                    <a:pt x="19" y="0"/>
                    <a:pt x="1" y="19"/>
                    <a:pt x="1" y="60"/>
                  </a:cubicBezTo>
                  <a:lnTo>
                    <a:pt x="1" y="79"/>
                  </a:lnTo>
                  <a:lnTo>
                    <a:pt x="1" y="97"/>
                  </a:lnTo>
                  <a:cubicBezTo>
                    <a:pt x="1" y="116"/>
                    <a:pt x="19" y="134"/>
                    <a:pt x="19" y="157"/>
                  </a:cubicBezTo>
                  <a:cubicBezTo>
                    <a:pt x="19" y="176"/>
                    <a:pt x="38" y="213"/>
                    <a:pt x="38" y="231"/>
                  </a:cubicBezTo>
                  <a:cubicBezTo>
                    <a:pt x="79" y="291"/>
                    <a:pt x="98" y="347"/>
                    <a:pt x="135" y="407"/>
                  </a:cubicBezTo>
                  <a:cubicBezTo>
                    <a:pt x="153" y="425"/>
                    <a:pt x="195" y="444"/>
                    <a:pt x="213" y="462"/>
                  </a:cubicBezTo>
                  <a:cubicBezTo>
                    <a:pt x="232" y="504"/>
                    <a:pt x="250" y="522"/>
                    <a:pt x="269" y="541"/>
                  </a:cubicBezTo>
                  <a:cubicBezTo>
                    <a:pt x="329" y="578"/>
                    <a:pt x="384" y="596"/>
                    <a:pt x="444" y="619"/>
                  </a:cubicBezTo>
                  <a:cubicBezTo>
                    <a:pt x="450" y="626"/>
                    <a:pt x="454" y="628"/>
                    <a:pt x="458" y="628"/>
                  </a:cubicBezTo>
                  <a:cubicBezTo>
                    <a:pt x="465" y="628"/>
                    <a:pt x="469" y="619"/>
                    <a:pt x="481" y="619"/>
                  </a:cubicBezTo>
                  <a:cubicBezTo>
                    <a:pt x="500" y="596"/>
                    <a:pt x="500" y="578"/>
                    <a:pt x="481" y="559"/>
                  </a:cubicBezTo>
                  <a:cubicBezTo>
                    <a:pt x="444" y="522"/>
                    <a:pt x="403" y="481"/>
                    <a:pt x="366" y="425"/>
                  </a:cubicBezTo>
                  <a:cubicBezTo>
                    <a:pt x="347" y="407"/>
                    <a:pt x="347" y="388"/>
                    <a:pt x="329" y="365"/>
                  </a:cubicBezTo>
                  <a:cubicBezTo>
                    <a:pt x="310" y="365"/>
                    <a:pt x="310" y="347"/>
                    <a:pt x="310" y="328"/>
                  </a:cubicBezTo>
                  <a:lnTo>
                    <a:pt x="287" y="328"/>
                  </a:lnTo>
                  <a:lnTo>
                    <a:pt x="269" y="310"/>
                  </a:lnTo>
                  <a:cubicBezTo>
                    <a:pt x="250" y="250"/>
                    <a:pt x="213" y="213"/>
                    <a:pt x="195" y="176"/>
                  </a:cubicBezTo>
                  <a:cubicBezTo>
                    <a:pt x="172" y="134"/>
                    <a:pt x="153" y="116"/>
                    <a:pt x="135" y="97"/>
                  </a:cubicBezTo>
                  <a:lnTo>
                    <a:pt x="116" y="60"/>
                  </a:lnTo>
                  <a:lnTo>
                    <a:pt x="116" y="42"/>
                  </a:lnTo>
                  <a:lnTo>
                    <a:pt x="98" y="19"/>
                  </a:lnTo>
                  <a:cubicBezTo>
                    <a:pt x="79"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60"/>
            <p:cNvSpPr/>
            <p:nvPr/>
          </p:nvSpPr>
          <p:spPr>
            <a:xfrm flipH="1">
              <a:off x="-809769" y="3789480"/>
              <a:ext cx="12085" cy="10663"/>
            </a:xfrm>
            <a:custGeom>
              <a:avLst/>
              <a:gdLst/>
              <a:ahLst/>
              <a:cxnLst/>
              <a:rect l="l" t="t" r="r" b="b"/>
              <a:pathLst>
                <a:path w="153" h="135" extrusionOk="0">
                  <a:moveTo>
                    <a:pt x="0" y="1"/>
                  </a:moveTo>
                  <a:lnTo>
                    <a:pt x="19" y="19"/>
                  </a:lnTo>
                  <a:cubicBezTo>
                    <a:pt x="19" y="42"/>
                    <a:pt x="19" y="42"/>
                    <a:pt x="37" y="61"/>
                  </a:cubicBezTo>
                  <a:lnTo>
                    <a:pt x="56" y="79"/>
                  </a:lnTo>
                  <a:lnTo>
                    <a:pt x="74" y="98"/>
                  </a:lnTo>
                  <a:cubicBezTo>
                    <a:pt x="97" y="116"/>
                    <a:pt x="97" y="116"/>
                    <a:pt x="116" y="135"/>
                  </a:cubicBezTo>
                  <a:cubicBezTo>
                    <a:pt x="116" y="116"/>
                    <a:pt x="97" y="116"/>
                    <a:pt x="97" y="98"/>
                  </a:cubicBezTo>
                  <a:cubicBezTo>
                    <a:pt x="97" y="79"/>
                    <a:pt x="74" y="79"/>
                    <a:pt x="74" y="61"/>
                  </a:cubicBezTo>
                  <a:lnTo>
                    <a:pt x="56" y="42"/>
                  </a:lnTo>
                  <a:cubicBezTo>
                    <a:pt x="46" y="30"/>
                    <a:pt x="41" y="25"/>
                    <a:pt x="39" y="19"/>
                  </a:cubicBezTo>
                  <a:lnTo>
                    <a:pt x="153" y="19"/>
                  </a:lnTo>
                  <a:cubicBezTo>
                    <a:pt x="134" y="19"/>
                    <a:pt x="116" y="19"/>
                    <a:pt x="97"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60"/>
            <p:cNvSpPr/>
            <p:nvPr/>
          </p:nvSpPr>
          <p:spPr>
            <a:xfrm flipH="1">
              <a:off x="-779517" y="3669422"/>
              <a:ext cx="33650" cy="93360"/>
            </a:xfrm>
            <a:custGeom>
              <a:avLst/>
              <a:gdLst/>
              <a:ahLst/>
              <a:cxnLst/>
              <a:rect l="l" t="t" r="r" b="b"/>
              <a:pathLst>
                <a:path w="426" h="1182" extrusionOk="0">
                  <a:moveTo>
                    <a:pt x="60" y="1"/>
                  </a:moveTo>
                  <a:cubicBezTo>
                    <a:pt x="37" y="1"/>
                    <a:pt x="0" y="19"/>
                    <a:pt x="0" y="61"/>
                  </a:cubicBezTo>
                  <a:lnTo>
                    <a:pt x="0" y="98"/>
                  </a:lnTo>
                  <a:lnTo>
                    <a:pt x="0" y="135"/>
                  </a:lnTo>
                  <a:lnTo>
                    <a:pt x="0" y="195"/>
                  </a:lnTo>
                  <a:lnTo>
                    <a:pt x="0" y="329"/>
                  </a:lnTo>
                  <a:cubicBezTo>
                    <a:pt x="0" y="407"/>
                    <a:pt x="19" y="500"/>
                    <a:pt x="37" y="578"/>
                  </a:cubicBezTo>
                  <a:cubicBezTo>
                    <a:pt x="37" y="675"/>
                    <a:pt x="60" y="754"/>
                    <a:pt x="79" y="846"/>
                  </a:cubicBezTo>
                  <a:cubicBezTo>
                    <a:pt x="97" y="888"/>
                    <a:pt x="97" y="925"/>
                    <a:pt x="116" y="962"/>
                  </a:cubicBezTo>
                  <a:cubicBezTo>
                    <a:pt x="134" y="1003"/>
                    <a:pt x="134" y="1059"/>
                    <a:pt x="153" y="1100"/>
                  </a:cubicBezTo>
                  <a:lnTo>
                    <a:pt x="153" y="1119"/>
                  </a:lnTo>
                  <a:cubicBezTo>
                    <a:pt x="184" y="1160"/>
                    <a:pt x="233" y="1181"/>
                    <a:pt x="281" y="1181"/>
                  </a:cubicBezTo>
                  <a:cubicBezTo>
                    <a:pt x="297" y="1181"/>
                    <a:pt x="313" y="1179"/>
                    <a:pt x="328" y="1174"/>
                  </a:cubicBezTo>
                  <a:cubicBezTo>
                    <a:pt x="407" y="1137"/>
                    <a:pt x="425" y="1059"/>
                    <a:pt x="407" y="1003"/>
                  </a:cubicBezTo>
                  <a:cubicBezTo>
                    <a:pt x="384" y="962"/>
                    <a:pt x="365" y="925"/>
                    <a:pt x="347" y="888"/>
                  </a:cubicBezTo>
                  <a:cubicBezTo>
                    <a:pt x="328" y="846"/>
                    <a:pt x="310" y="809"/>
                    <a:pt x="291" y="772"/>
                  </a:cubicBezTo>
                  <a:cubicBezTo>
                    <a:pt x="268" y="694"/>
                    <a:pt x="231" y="615"/>
                    <a:pt x="213" y="541"/>
                  </a:cubicBezTo>
                  <a:cubicBezTo>
                    <a:pt x="194" y="463"/>
                    <a:pt x="176" y="384"/>
                    <a:pt x="153" y="310"/>
                  </a:cubicBezTo>
                  <a:cubicBezTo>
                    <a:pt x="153" y="269"/>
                    <a:pt x="134" y="213"/>
                    <a:pt x="134" y="176"/>
                  </a:cubicBezTo>
                  <a:lnTo>
                    <a:pt x="134" y="116"/>
                  </a:lnTo>
                  <a:cubicBezTo>
                    <a:pt x="116" y="116"/>
                    <a:pt x="116" y="98"/>
                    <a:pt x="116" y="98"/>
                  </a:cubicBezTo>
                  <a:lnTo>
                    <a:pt x="116" y="61"/>
                  </a:lnTo>
                  <a:cubicBezTo>
                    <a:pt x="116" y="19"/>
                    <a:pt x="97" y="1"/>
                    <a:pt x="6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60"/>
            <p:cNvSpPr/>
            <p:nvPr/>
          </p:nvSpPr>
          <p:spPr>
            <a:xfrm flipH="1">
              <a:off x="-878411" y="3713970"/>
              <a:ext cx="48974" cy="30014"/>
            </a:xfrm>
            <a:custGeom>
              <a:avLst/>
              <a:gdLst/>
              <a:ahLst/>
              <a:cxnLst/>
              <a:rect l="l" t="t" r="r" b="b"/>
              <a:pathLst>
                <a:path w="620" h="380" extrusionOk="0">
                  <a:moveTo>
                    <a:pt x="41" y="0"/>
                  </a:moveTo>
                  <a:cubicBezTo>
                    <a:pt x="36" y="0"/>
                    <a:pt x="30" y="5"/>
                    <a:pt x="19" y="14"/>
                  </a:cubicBezTo>
                  <a:cubicBezTo>
                    <a:pt x="0" y="14"/>
                    <a:pt x="0" y="33"/>
                    <a:pt x="0" y="51"/>
                  </a:cubicBezTo>
                  <a:cubicBezTo>
                    <a:pt x="19" y="74"/>
                    <a:pt x="19" y="74"/>
                    <a:pt x="19" y="93"/>
                  </a:cubicBezTo>
                  <a:cubicBezTo>
                    <a:pt x="42" y="111"/>
                    <a:pt x="42" y="111"/>
                    <a:pt x="42" y="130"/>
                  </a:cubicBezTo>
                  <a:cubicBezTo>
                    <a:pt x="60" y="148"/>
                    <a:pt x="79" y="167"/>
                    <a:pt x="97" y="190"/>
                  </a:cubicBezTo>
                  <a:cubicBezTo>
                    <a:pt x="134" y="227"/>
                    <a:pt x="194" y="264"/>
                    <a:pt x="231" y="305"/>
                  </a:cubicBezTo>
                  <a:cubicBezTo>
                    <a:pt x="250" y="305"/>
                    <a:pt x="250" y="324"/>
                    <a:pt x="273" y="324"/>
                  </a:cubicBezTo>
                  <a:cubicBezTo>
                    <a:pt x="291" y="324"/>
                    <a:pt x="291" y="342"/>
                    <a:pt x="310" y="342"/>
                  </a:cubicBezTo>
                  <a:cubicBezTo>
                    <a:pt x="347" y="342"/>
                    <a:pt x="365" y="361"/>
                    <a:pt x="388" y="361"/>
                  </a:cubicBezTo>
                  <a:cubicBezTo>
                    <a:pt x="444" y="379"/>
                    <a:pt x="504" y="379"/>
                    <a:pt x="559" y="379"/>
                  </a:cubicBezTo>
                  <a:cubicBezTo>
                    <a:pt x="578" y="379"/>
                    <a:pt x="596" y="379"/>
                    <a:pt x="596" y="361"/>
                  </a:cubicBezTo>
                  <a:cubicBezTo>
                    <a:pt x="619" y="324"/>
                    <a:pt x="619" y="305"/>
                    <a:pt x="578" y="282"/>
                  </a:cubicBezTo>
                  <a:cubicBezTo>
                    <a:pt x="541" y="264"/>
                    <a:pt x="481" y="245"/>
                    <a:pt x="444" y="227"/>
                  </a:cubicBezTo>
                  <a:cubicBezTo>
                    <a:pt x="425" y="208"/>
                    <a:pt x="407" y="208"/>
                    <a:pt x="388" y="190"/>
                  </a:cubicBezTo>
                  <a:lnTo>
                    <a:pt x="347" y="167"/>
                  </a:lnTo>
                  <a:lnTo>
                    <a:pt x="328" y="167"/>
                  </a:lnTo>
                  <a:lnTo>
                    <a:pt x="310" y="148"/>
                  </a:lnTo>
                  <a:cubicBezTo>
                    <a:pt x="273" y="130"/>
                    <a:pt x="231" y="111"/>
                    <a:pt x="194" y="93"/>
                  </a:cubicBezTo>
                  <a:lnTo>
                    <a:pt x="134" y="51"/>
                  </a:lnTo>
                  <a:lnTo>
                    <a:pt x="97" y="33"/>
                  </a:lnTo>
                  <a:lnTo>
                    <a:pt x="79" y="14"/>
                  </a:lnTo>
                  <a:lnTo>
                    <a:pt x="60" y="14"/>
                  </a:lnTo>
                  <a:cubicBezTo>
                    <a:pt x="51" y="5"/>
                    <a:pt x="46" y="0"/>
                    <a:pt x="4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60"/>
            <p:cNvSpPr/>
            <p:nvPr/>
          </p:nvSpPr>
          <p:spPr>
            <a:xfrm flipH="1">
              <a:off x="-888996" y="3736244"/>
              <a:ext cx="16904" cy="12480"/>
            </a:xfrm>
            <a:custGeom>
              <a:avLst/>
              <a:gdLst/>
              <a:ahLst/>
              <a:cxnLst/>
              <a:rect l="l" t="t" r="r" b="b"/>
              <a:pathLst>
                <a:path w="214" h="158" extrusionOk="0">
                  <a:moveTo>
                    <a:pt x="213" y="0"/>
                  </a:moveTo>
                  <a:cubicBezTo>
                    <a:pt x="195" y="0"/>
                    <a:pt x="195" y="23"/>
                    <a:pt x="172" y="23"/>
                  </a:cubicBezTo>
                  <a:cubicBezTo>
                    <a:pt x="195" y="23"/>
                    <a:pt x="195" y="23"/>
                    <a:pt x="213" y="0"/>
                  </a:cubicBezTo>
                  <a:close/>
                  <a:moveTo>
                    <a:pt x="79" y="23"/>
                  </a:moveTo>
                  <a:cubicBezTo>
                    <a:pt x="56" y="42"/>
                    <a:pt x="38" y="42"/>
                    <a:pt x="19" y="42"/>
                  </a:cubicBezTo>
                  <a:lnTo>
                    <a:pt x="1" y="42"/>
                  </a:lnTo>
                  <a:lnTo>
                    <a:pt x="19" y="60"/>
                  </a:lnTo>
                  <a:cubicBezTo>
                    <a:pt x="38" y="79"/>
                    <a:pt x="38" y="79"/>
                    <a:pt x="56" y="79"/>
                  </a:cubicBezTo>
                  <a:cubicBezTo>
                    <a:pt x="79" y="97"/>
                    <a:pt x="79" y="97"/>
                    <a:pt x="98" y="116"/>
                  </a:cubicBezTo>
                  <a:cubicBezTo>
                    <a:pt x="116" y="139"/>
                    <a:pt x="135" y="139"/>
                    <a:pt x="172" y="157"/>
                  </a:cubicBezTo>
                  <a:cubicBezTo>
                    <a:pt x="153" y="139"/>
                    <a:pt x="116" y="116"/>
                    <a:pt x="98" y="97"/>
                  </a:cubicBezTo>
                  <a:cubicBezTo>
                    <a:pt x="98" y="79"/>
                    <a:pt x="79" y="79"/>
                    <a:pt x="79" y="79"/>
                  </a:cubicBezTo>
                  <a:cubicBezTo>
                    <a:pt x="68" y="70"/>
                    <a:pt x="62" y="65"/>
                    <a:pt x="57" y="60"/>
                  </a:cubicBezTo>
                  <a:lnTo>
                    <a:pt x="79" y="60"/>
                  </a:lnTo>
                  <a:cubicBezTo>
                    <a:pt x="98" y="60"/>
                    <a:pt x="116" y="42"/>
                    <a:pt x="135" y="42"/>
                  </a:cubicBezTo>
                  <a:cubicBezTo>
                    <a:pt x="135" y="42"/>
                    <a:pt x="153" y="42"/>
                    <a:pt x="172" y="2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60"/>
            <p:cNvSpPr/>
            <p:nvPr/>
          </p:nvSpPr>
          <p:spPr>
            <a:xfrm flipH="1">
              <a:off x="-846263" y="3658206"/>
              <a:ext cx="59164" cy="72824"/>
            </a:xfrm>
            <a:custGeom>
              <a:avLst/>
              <a:gdLst/>
              <a:ahLst/>
              <a:cxnLst/>
              <a:rect l="l" t="t" r="r" b="b"/>
              <a:pathLst>
                <a:path w="749" h="922" extrusionOk="0">
                  <a:moveTo>
                    <a:pt x="77" y="1"/>
                  </a:moveTo>
                  <a:cubicBezTo>
                    <a:pt x="68" y="1"/>
                    <a:pt x="61" y="3"/>
                    <a:pt x="56" y="9"/>
                  </a:cubicBezTo>
                  <a:cubicBezTo>
                    <a:pt x="19" y="9"/>
                    <a:pt x="0" y="46"/>
                    <a:pt x="19" y="64"/>
                  </a:cubicBezTo>
                  <a:cubicBezTo>
                    <a:pt x="19" y="87"/>
                    <a:pt x="19" y="87"/>
                    <a:pt x="37" y="106"/>
                  </a:cubicBezTo>
                  <a:lnTo>
                    <a:pt x="37" y="124"/>
                  </a:lnTo>
                  <a:cubicBezTo>
                    <a:pt x="56" y="143"/>
                    <a:pt x="56" y="161"/>
                    <a:pt x="56" y="180"/>
                  </a:cubicBezTo>
                  <a:cubicBezTo>
                    <a:pt x="74" y="221"/>
                    <a:pt x="93" y="258"/>
                    <a:pt x="116" y="295"/>
                  </a:cubicBezTo>
                  <a:cubicBezTo>
                    <a:pt x="153" y="355"/>
                    <a:pt x="190" y="434"/>
                    <a:pt x="231" y="489"/>
                  </a:cubicBezTo>
                  <a:cubicBezTo>
                    <a:pt x="268" y="568"/>
                    <a:pt x="305" y="623"/>
                    <a:pt x="365" y="683"/>
                  </a:cubicBezTo>
                  <a:cubicBezTo>
                    <a:pt x="384" y="720"/>
                    <a:pt x="402" y="757"/>
                    <a:pt x="439" y="780"/>
                  </a:cubicBezTo>
                  <a:cubicBezTo>
                    <a:pt x="462" y="817"/>
                    <a:pt x="481" y="836"/>
                    <a:pt x="518" y="873"/>
                  </a:cubicBezTo>
                  <a:lnTo>
                    <a:pt x="518" y="896"/>
                  </a:lnTo>
                  <a:cubicBezTo>
                    <a:pt x="544" y="912"/>
                    <a:pt x="577" y="921"/>
                    <a:pt x="609" y="921"/>
                  </a:cubicBezTo>
                  <a:cubicBezTo>
                    <a:pt x="649" y="921"/>
                    <a:pt x="688" y="906"/>
                    <a:pt x="712" y="873"/>
                  </a:cubicBezTo>
                  <a:cubicBezTo>
                    <a:pt x="749" y="817"/>
                    <a:pt x="749" y="739"/>
                    <a:pt x="693" y="683"/>
                  </a:cubicBezTo>
                  <a:cubicBezTo>
                    <a:pt x="670" y="665"/>
                    <a:pt x="633" y="642"/>
                    <a:pt x="615" y="623"/>
                  </a:cubicBezTo>
                  <a:cubicBezTo>
                    <a:pt x="578" y="586"/>
                    <a:pt x="555" y="568"/>
                    <a:pt x="536" y="549"/>
                  </a:cubicBezTo>
                  <a:cubicBezTo>
                    <a:pt x="481" y="489"/>
                    <a:pt x="421" y="434"/>
                    <a:pt x="384" y="392"/>
                  </a:cubicBezTo>
                  <a:cubicBezTo>
                    <a:pt x="324" y="337"/>
                    <a:pt x="287" y="277"/>
                    <a:pt x="250" y="221"/>
                  </a:cubicBezTo>
                  <a:cubicBezTo>
                    <a:pt x="231" y="180"/>
                    <a:pt x="208" y="161"/>
                    <a:pt x="190" y="124"/>
                  </a:cubicBezTo>
                  <a:cubicBezTo>
                    <a:pt x="171" y="106"/>
                    <a:pt x="171" y="87"/>
                    <a:pt x="153" y="64"/>
                  </a:cubicBezTo>
                  <a:lnTo>
                    <a:pt x="134" y="46"/>
                  </a:lnTo>
                  <a:lnTo>
                    <a:pt x="134" y="27"/>
                  </a:lnTo>
                  <a:cubicBezTo>
                    <a:pt x="121" y="14"/>
                    <a:pt x="96" y="1"/>
                    <a:pt x="7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60"/>
            <p:cNvSpPr/>
            <p:nvPr/>
          </p:nvSpPr>
          <p:spPr>
            <a:xfrm flipH="1">
              <a:off x="-869249" y="3601415"/>
              <a:ext cx="32149" cy="25907"/>
            </a:xfrm>
            <a:custGeom>
              <a:avLst/>
              <a:gdLst/>
              <a:ahLst/>
              <a:cxnLst/>
              <a:rect l="l" t="t" r="r" b="b"/>
              <a:pathLst>
                <a:path w="407" h="328" extrusionOk="0">
                  <a:moveTo>
                    <a:pt x="122" y="0"/>
                  </a:moveTo>
                  <a:cubicBezTo>
                    <a:pt x="88" y="0"/>
                    <a:pt x="58" y="16"/>
                    <a:pt x="37" y="35"/>
                  </a:cubicBezTo>
                  <a:cubicBezTo>
                    <a:pt x="0" y="90"/>
                    <a:pt x="19" y="187"/>
                    <a:pt x="97" y="247"/>
                  </a:cubicBezTo>
                  <a:cubicBezTo>
                    <a:pt x="153" y="286"/>
                    <a:pt x="235" y="328"/>
                    <a:pt x="293" y="328"/>
                  </a:cubicBezTo>
                  <a:cubicBezTo>
                    <a:pt x="316" y="328"/>
                    <a:pt x="336" y="320"/>
                    <a:pt x="347" y="303"/>
                  </a:cubicBezTo>
                  <a:cubicBezTo>
                    <a:pt x="407" y="247"/>
                    <a:pt x="310" y="113"/>
                    <a:pt x="231" y="53"/>
                  </a:cubicBezTo>
                  <a:cubicBezTo>
                    <a:pt x="193" y="15"/>
                    <a:pt x="155" y="0"/>
                    <a:pt x="12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60"/>
            <p:cNvSpPr/>
            <p:nvPr/>
          </p:nvSpPr>
          <p:spPr>
            <a:xfrm flipH="1">
              <a:off x="-773276" y="3652677"/>
              <a:ext cx="13586" cy="9162"/>
            </a:xfrm>
            <a:custGeom>
              <a:avLst/>
              <a:gdLst/>
              <a:ahLst/>
              <a:cxnLst/>
              <a:rect l="l" t="t" r="r" b="b"/>
              <a:pathLst>
                <a:path w="172" h="116" extrusionOk="0">
                  <a:moveTo>
                    <a:pt x="38" y="0"/>
                  </a:moveTo>
                  <a:cubicBezTo>
                    <a:pt x="19" y="42"/>
                    <a:pt x="1" y="60"/>
                    <a:pt x="1" y="97"/>
                  </a:cubicBezTo>
                  <a:cubicBezTo>
                    <a:pt x="1" y="79"/>
                    <a:pt x="19" y="42"/>
                    <a:pt x="38" y="19"/>
                  </a:cubicBezTo>
                  <a:cubicBezTo>
                    <a:pt x="56" y="42"/>
                    <a:pt x="75" y="79"/>
                    <a:pt x="93" y="116"/>
                  </a:cubicBezTo>
                  <a:lnTo>
                    <a:pt x="116" y="116"/>
                  </a:lnTo>
                  <a:cubicBezTo>
                    <a:pt x="116" y="97"/>
                    <a:pt x="135" y="60"/>
                    <a:pt x="153" y="42"/>
                  </a:cubicBezTo>
                  <a:cubicBezTo>
                    <a:pt x="153" y="60"/>
                    <a:pt x="172" y="97"/>
                    <a:pt x="172" y="116"/>
                  </a:cubicBezTo>
                  <a:cubicBezTo>
                    <a:pt x="172" y="79"/>
                    <a:pt x="153" y="60"/>
                    <a:pt x="153" y="19"/>
                  </a:cubicBezTo>
                  <a:lnTo>
                    <a:pt x="135" y="19"/>
                  </a:lnTo>
                  <a:cubicBezTo>
                    <a:pt x="135" y="60"/>
                    <a:pt x="116" y="79"/>
                    <a:pt x="93" y="97"/>
                  </a:cubicBezTo>
                  <a:cubicBezTo>
                    <a:pt x="75" y="60"/>
                    <a:pt x="56" y="42"/>
                    <a:pt x="38"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60"/>
            <p:cNvSpPr/>
            <p:nvPr/>
          </p:nvSpPr>
          <p:spPr>
            <a:xfrm flipH="1">
              <a:off x="-816010" y="3637828"/>
              <a:ext cx="9242" cy="21089"/>
            </a:xfrm>
            <a:custGeom>
              <a:avLst/>
              <a:gdLst/>
              <a:ahLst/>
              <a:cxnLst/>
              <a:rect l="l" t="t" r="r" b="b"/>
              <a:pathLst>
                <a:path w="117" h="267" extrusionOk="0">
                  <a:moveTo>
                    <a:pt x="75" y="0"/>
                  </a:moveTo>
                  <a:cubicBezTo>
                    <a:pt x="98" y="73"/>
                    <a:pt x="98" y="133"/>
                    <a:pt x="98" y="188"/>
                  </a:cubicBezTo>
                  <a:lnTo>
                    <a:pt x="19" y="188"/>
                  </a:lnTo>
                  <a:lnTo>
                    <a:pt x="56" y="248"/>
                  </a:lnTo>
                  <a:cubicBezTo>
                    <a:pt x="38" y="230"/>
                    <a:pt x="19" y="230"/>
                    <a:pt x="1" y="230"/>
                  </a:cubicBezTo>
                  <a:cubicBezTo>
                    <a:pt x="38" y="248"/>
                    <a:pt x="56" y="248"/>
                    <a:pt x="75" y="267"/>
                  </a:cubicBezTo>
                  <a:lnTo>
                    <a:pt x="98" y="267"/>
                  </a:lnTo>
                  <a:lnTo>
                    <a:pt x="98" y="248"/>
                  </a:lnTo>
                  <a:lnTo>
                    <a:pt x="38" y="207"/>
                  </a:lnTo>
                  <a:lnTo>
                    <a:pt x="116" y="207"/>
                  </a:lnTo>
                  <a:lnTo>
                    <a:pt x="116" y="188"/>
                  </a:lnTo>
                  <a:cubicBezTo>
                    <a:pt x="98" y="133"/>
                    <a:pt x="98" y="73"/>
                    <a:pt x="7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60"/>
            <p:cNvSpPr/>
            <p:nvPr/>
          </p:nvSpPr>
          <p:spPr>
            <a:xfrm flipH="1">
              <a:off x="-788600" y="3684745"/>
              <a:ext cx="10664" cy="15086"/>
            </a:xfrm>
            <a:custGeom>
              <a:avLst/>
              <a:gdLst/>
              <a:ahLst/>
              <a:cxnLst/>
              <a:rect l="l" t="t" r="r" b="b"/>
              <a:pathLst>
                <a:path w="135" h="191" extrusionOk="0">
                  <a:moveTo>
                    <a:pt x="56" y="1"/>
                  </a:moveTo>
                  <a:lnTo>
                    <a:pt x="38" y="19"/>
                  </a:lnTo>
                  <a:cubicBezTo>
                    <a:pt x="38" y="56"/>
                    <a:pt x="19" y="98"/>
                    <a:pt x="1" y="116"/>
                  </a:cubicBezTo>
                  <a:cubicBezTo>
                    <a:pt x="19" y="98"/>
                    <a:pt x="38" y="56"/>
                    <a:pt x="56" y="38"/>
                  </a:cubicBezTo>
                  <a:cubicBezTo>
                    <a:pt x="75" y="98"/>
                    <a:pt x="93" y="135"/>
                    <a:pt x="135" y="190"/>
                  </a:cubicBezTo>
                  <a:cubicBezTo>
                    <a:pt x="116" y="135"/>
                    <a:pt x="75" y="75"/>
                    <a:pt x="56" y="19"/>
                  </a:cubicBezTo>
                  <a:lnTo>
                    <a:pt x="5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60"/>
            <p:cNvSpPr/>
            <p:nvPr/>
          </p:nvSpPr>
          <p:spPr>
            <a:xfrm flipH="1">
              <a:off x="-847763" y="3658838"/>
              <a:ext cx="13586" cy="13506"/>
            </a:xfrm>
            <a:custGeom>
              <a:avLst/>
              <a:gdLst/>
              <a:ahLst/>
              <a:cxnLst/>
              <a:rect l="l" t="t" r="r" b="b"/>
              <a:pathLst>
                <a:path w="172" h="171" extrusionOk="0">
                  <a:moveTo>
                    <a:pt x="116" y="1"/>
                  </a:moveTo>
                  <a:lnTo>
                    <a:pt x="116" y="19"/>
                  </a:lnTo>
                  <a:cubicBezTo>
                    <a:pt x="116" y="19"/>
                    <a:pt x="116" y="19"/>
                    <a:pt x="116" y="19"/>
                  </a:cubicBezTo>
                  <a:lnTo>
                    <a:pt x="116" y="19"/>
                  </a:lnTo>
                  <a:cubicBezTo>
                    <a:pt x="116" y="56"/>
                    <a:pt x="116" y="79"/>
                    <a:pt x="134" y="116"/>
                  </a:cubicBezTo>
                  <a:lnTo>
                    <a:pt x="134" y="116"/>
                  </a:lnTo>
                  <a:cubicBezTo>
                    <a:pt x="134" y="84"/>
                    <a:pt x="131" y="50"/>
                    <a:pt x="116" y="19"/>
                  </a:cubicBezTo>
                  <a:lnTo>
                    <a:pt x="116" y="19"/>
                  </a:lnTo>
                  <a:cubicBezTo>
                    <a:pt x="134" y="38"/>
                    <a:pt x="153" y="38"/>
                    <a:pt x="171" y="56"/>
                  </a:cubicBezTo>
                  <a:cubicBezTo>
                    <a:pt x="153" y="38"/>
                    <a:pt x="134" y="19"/>
                    <a:pt x="116" y="1"/>
                  </a:cubicBezTo>
                  <a:close/>
                  <a:moveTo>
                    <a:pt x="74" y="98"/>
                  </a:moveTo>
                  <a:cubicBezTo>
                    <a:pt x="97" y="116"/>
                    <a:pt x="116" y="135"/>
                    <a:pt x="134" y="135"/>
                  </a:cubicBezTo>
                  <a:cubicBezTo>
                    <a:pt x="134" y="129"/>
                    <a:pt x="134" y="122"/>
                    <a:pt x="134" y="116"/>
                  </a:cubicBezTo>
                  <a:lnTo>
                    <a:pt x="134" y="116"/>
                  </a:lnTo>
                  <a:cubicBezTo>
                    <a:pt x="134" y="116"/>
                    <a:pt x="134" y="116"/>
                    <a:pt x="134" y="116"/>
                  </a:cubicBezTo>
                  <a:cubicBezTo>
                    <a:pt x="134" y="116"/>
                    <a:pt x="134" y="116"/>
                    <a:pt x="134" y="116"/>
                  </a:cubicBezTo>
                  <a:lnTo>
                    <a:pt x="134" y="116"/>
                  </a:lnTo>
                  <a:cubicBezTo>
                    <a:pt x="134" y="116"/>
                    <a:pt x="134" y="116"/>
                    <a:pt x="134" y="116"/>
                  </a:cubicBezTo>
                  <a:lnTo>
                    <a:pt x="134" y="116"/>
                  </a:lnTo>
                  <a:cubicBezTo>
                    <a:pt x="116" y="116"/>
                    <a:pt x="97" y="98"/>
                    <a:pt x="74" y="98"/>
                  </a:cubicBezTo>
                  <a:close/>
                  <a:moveTo>
                    <a:pt x="0" y="38"/>
                  </a:moveTo>
                  <a:lnTo>
                    <a:pt x="0" y="56"/>
                  </a:lnTo>
                  <a:cubicBezTo>
                    <a:pt x="19" y="97"/>
                    <a:pt x="37" y="134"/>
                    <a:pt x="37" y="171"/>
                  </a:cubicBezTo>
                  <a:lnTo>
                    <a:pt x="37" y="171"/>
                  </a:lnTo>
                  <a:cubicBezTo>
                    <a:pt x="37" y="134"/>
                    <a:pt x="19" y="98"/>
                    <a:pt x="19" y="79"/>
                  </a:cubicBezTo>
                  <a:cubicBezTo>
                    <a:pt x="37" y="79"/>
                    <a:pt x="56" y="98"/>
                    <a:pt x="74" y="98"/>
                  </a:cubicBezTo>
                  <a:cubicBezTo>
                    <a:pt x="56" y="79"/>
                    <a:pt x="37" y="56"/>
                    <a:pt x="19" y="56"/>
                  </a:cubicBezTo>
                  <a:lnTo>
                    <a:pt x="0" y="38"/>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60"/>
            <p:cNvSpPr/>
            <p:nvPr/>
          </p:nvSpPr>
          <p:spPr>
            <a:xfrm flipH="1">
              <a:off x="-787179" y="3590199"/>
              <a:ext cx="32228" cy="12559"/>
            </a:xfrm>
            <a:custGeom>
              <a:avLst/>
              <a:gdLst/>
              <a:ahLst/>
              <a:cxnLst/>
              <a:rect l="l" t="t" r="r" b="b"/>
              <a:pathLst>
                <a:path w="408" h="159" extrusionOk="0">
                  <a:moveTo>
                    <a:pt x="38" y="24"/>
                  </a:moveTo>
                  <a:cubicBezTo>
                    <a:pt x="38" y="61"/>
                    <a:pt x="19" y="98"/>
                    <a:pt x="1" y="140"/>
                  </a:cubicBezTo>
                  <a:cubicBezTo>
                    <a:pt x="19" y="98"/>
                    <a:pt x="38" y="80"/>
                    <a:pt x="61" y="43"/>
                  </a:cubicBezTo>
                  <a:cubicBezTo>
                    <a:pt x="79" y="80"/>
                    <a:pt x="116" y="116"/>
                    <a:pt x="153" y="140"/>
                  </a:cubicBezTo>
                  <a:cubicBezTo>
                    <a:pt x="116" y="98"/>
                    <a:pt x="98" y="61"/>
                    <a:pt x="61" y="24"/>
                  </a:cubicBezTo>
                  <a:close/>
                  <a:moveTo>
                    <a:pt x="347" y="98"/>
                  </a:moveTo>
                  <a:cubicBezTo>
                    <a:pt x="329" y="116"/>
                    <a:pt x="310" y="116"/>
                    <a:pt x="292" y="140"/>
                  </a:cubicBezTo>
                  <a:cubicBezTo>
                    <a:pt x="310" y="140"/>
                    <a:pt x="329" y="116"/>
                    <a:pt x="366" y="116"/>
                  </a:cubicBezTo>
                  <a:lnTo>
                    <a:pt x="407" y="158"/>
                  </a:lnTo>
                  <a:lnTo>
                    <a:pt x="407" y="158"/>
                  </a:lnTo>
                  <a:lnTo>
                    <a:pt x="366" y="98"/>
                  </a:lnTo>
                  <a:close/>
                  <a:moveTo>
                    <a:pt x="232" y="1"/>
                  </a:moveTo>
                  <a:cubicBezTo>
                    <a:pt x="213" y="43"/>
                    <a:pt x="176" y="80"/>
                    <a:pt x="153" y="140"/>
                  </a:cubicBezTo>
                  <a:lnTo>
                    <a:pt x="153" y="158"/>
                  </a:lnTo>
                  <a:lnTo>
                    <a:pt x="176" y="140"/>
                  </a:lnTo>
                  <a:cubicBezTo>
                    <a:pt x="195" y="98"/>
                    <a:pt x="213" y="61"/>
                    <a:pt x="232" y="24"/>
                  </a:cubicBezTo>
                  <a:cubicBezTo>
                    <a:pt x="250" y="61"/>
                    <a:pt x="269" y="98"/>
                    <a:pt x="292" y="140"/>
                  </a:cubicBezTo>
                  <a:cubicBezTo>
                    <a:pt x="269" y="98"/>
                    <a:pt x="250" y="43"/>
                    <a:pt x="23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60"/>
            <p:cNvSpPr/>
            <p:nvPr/>
          </p:nvSpPr>
          <p:spPr>
            <a:xfrm flipH="1">
              <a:off x="-791523" y="3620925"/>
              <a:ext cx="15403" cy="16824"/>
            </a:xfrm>
            <a:custGeom>
              <a:avLst/>
              <a:gdLst/>
              <a:ahLst/>
              <a:cxnLst/>
              <a:rect l="l" t="t" r="r" b="b"/>
              <a:pathLst>
                <a:path w="195" h="213" extrusionOk="0">
                  <a:moveTo>
                    <a:pt x="195" y="0"/>
                  </a:moveTo>
                  <a:cubicBezTo>
                    <a:pt x="195" y="19"/>
                    <a:pt x="176" y="55"/>
                    <a:pt x="176" y="74"/>
                  </a:cubicBezTo>
                  <a:lnTo>
                    <a:pt x="176" y="74"/>
                  </a:lnTo>
                  <a:cubicBezTo>
                    <a:pt x="176" y="55"/>
                    <a:pt x="195" y="37"/>
                    <a:pt x="195" y="0"/>
                  </a:cubicBezTo>
                  <a:close/>
                  <a:moveTo>
                    <a:pt x="116" y="37"/>
                  </a:moveTo>
                  <a:lnTo>
                    <a:pt x="139" y="134"/>
                  </a:lnTo>
                  <a:lnTo>
                    <a:pt x="139" y="190"/>
                  </a:lnTo>
                  <a:cubicBezTo>
                    <a:pt x="116" y="190"/>
                    <a:pt x="98" y="171"/>
                    <a:pt x="79" y="153"/>
                  </a:cubicBezTo>
                  <a:cubicBezTo>
                    <a:pt x="61" y="153"/>
                    <a:pt x="42" y="134"/>
                    <a:pt x="1" y="116"/>
                  </a:cubicBezTo>
                  <a:lnTo>
                    <a:pt x="1" y="116"/>
                  </a:lnTo>
                  <a:cubicBezTo>
                    <a:pt x="24" y="134"/>
                    <a:pt x="61" y="153"/>
                    <a:pt x="79" y="171"/>
                  </a:cubicBezTo>
                  <a:cubicBezTo>
                    <a:pt x="98" y="171"/>
                    <a:pt x="116" y="190"/>
                    <a:pt x="158" y="213"/>
                  </a:cubicBezTo>
                  <a:cubicBezTo>
                    <a:pt x="158" y="171"/>
                    <a:pt x="158" y="153"/>
                    <a:pt x="139" y="116"/>
                  </a:cubicBezTo>
                  <a:lnTo>
                    <a:pt x="139" y="56"/>
                  </a:lnTo>
                  <a:cubicBezTo>
                    <a:pt x="139" y="74"/>
                    <a:pt x="158" y="74"/>
                    <a:pt x="176" y="97"/>
                  </a:cubicBezTo>
                  <a:lnTo>
                    <a:pt x="176" y="74"/>
                  </a:lnTo>
                  <a:cubicBezTo>
                    <a:pt x="158" y="56"/>
                    <a:pt x="139" y="56"/>
                    <a:pt x="116" y="37"/>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60"/>
            <p:cNvSpPr/>
            <p:nvPr/>
          </p:nvSpPr>
          <p:spPr>
            <a:xfrm flipH="1">
              <a:off x="-811270" y="3595017"/>
              <a:ext cx="13586" cy="12085"/>
            </a:xfrm>
            <a:custGeom>
              <a:avLst/>
              <a:gdLst/>
              <a:ahLst/>
              <a:cxnLst/>
              <a:rect l="l" t="t" r="r" b="b"/>
              <a:pathLst>
                <a:path w="172" h="153" extrusionOk="0">
                  <a:moveTo>
                    <a:pt x="97" y="0"/>
                  </a:moveTo>
                  <a:cubicBezTo>
                    <a:pt x="55" y="19"/>
                    <a:pt x="37" y="37"/>
                    <a:pt x="19" y="37"/>
                  </a:cubicBezTo>
                  <a:lnTo>
                    <a:pt x="0" y="55"/>
                  </a:lnTo>
                  <a:lnTo>
                    <a:pt x="19" y="55"/>
                  </a:lnTo>
                  <a:cubicBezTo>
                    <a:pt x="37" y="37"/>
                    <a:pt x="55" y="19"/>
                    <a:pt x="97" y="0"/>
                  </a:cubicBezTo>
                  <a:close/>
                  <a:moveTo>
                    <a:pt x="19" y="55"/>
                  </a:moveTo>
                  <a:cubicBezTo>
                    <a:pt x="37" y="55"/>
                    <a:pt x="74" y="79"/>
                    <a:pt x="97" y="79"/>
                  </a:cubicBezTo>
                  <a:cubicBezTo>
                    <a:pt x="97" y="97"/>
                    <a:pt x="74" y="97"/>
                    <a:pt x="74" y="116"/>
                  </a:cubicBezTo>
                  <a:cubicBezTo>
                    <a:pt x="97" y="116"/>
                    <a:pt x="116" y="97"/>
                    <a:pt x="116" y="79"/>
                  </a:cubicBezTo>
                  <a:cubicBezTo>
                    <a:pt x="97" y="55"/>
                    <a:pt x="56" y="55"/>
                    <a:pt x="19" y="55"/>
                  </a:cubicBezTo>
                  <a:close/>
                  <a:moveTo>
                    <a:pt x="74" y="116"/>
                  </a:moveTo>
                  <a:cubicBezTo>
                    <a:pt x="74" y="116"/>
                    <a:pt x="56" y="116"/>
                    <a:pt x="56" y="134"/>
                  </a:cubicBezTo>
                  <a:lnTo>
                    <a:pt x="56" y="153"/>
                  </a:lnTo>
                  <a:lnTo>
                    <a:pt x="74" y="153"/>
                  </a:lnTo>
                  <a:cubicBezTo>
                    <a:pt x="116" y="153"/>
                    <a:pt x="134" y="134"/>
                    <a:pt x="171" y="134"/>
                  </a:cubicBezTo>
                  <a:lnTo>
                    <a:pt x="74" y="134"/>
                  </a:lnTo>
                  <a:lnTo>
                    <a:pt x="74" y="116"/>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9" name="Google Shape;4689;p60"/>
          <p:cNvGrpSpPr/>
          <p:nvPr/>
        </p:nvGrpSpPr>
        <p:grpSpPr>
          <a:xfrm>
            <a:off x="8159720" y="407440"/>
            <a:ext cx="540644" cy="553240"/>
            <a:chOff x="6405353" y="2836979"/>
            <a:chExt cx="396861" cy="406137"/>
          </a:xfrm>
        </p:grpSpPr>
        <p:sp>
          <p:nvSpPr>
            <p:cNvPr id="4690" name="Google Shape;4690;p60"/>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60"/>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60"/>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60"/>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60"/>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60"/>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60"/>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60"/>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60"/>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60"/>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60"/>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60"/>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60"/>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60"/>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60"/>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60"/>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60"/>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60"/>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60"/>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60"/>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60"/>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60"/>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60"/>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60"/>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60"/>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60"/>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60"/>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60"/>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60"/>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60"/>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60"/>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60"/>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60"/>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60"/>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4" name="Google Shape;4724;p60"/>
          <p:cNvGrpSpPr/>
          <p:nvPr/>
        </p:nvGrpSpPr>
        <p:grpSpPr>
          <a:xfrm flipH="1">
            <a:off x="7090937" y="3802752"/>
            <a:ext cx="548859" cy="561688"/>
            <a:chOff x="6405353" y="2836979"/>
            <a:chExt cx="396861" cy="406137"/>
          </a:xfrm>
        </p:grpSpPr>
        <p:sp>
          <p:nvSpPr>
            <p:cNvPr id="4725" name="Google Shape;4725;p60"/>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60"/>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60"/>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60"/>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60"/>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60"/>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60"/>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60"/>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60"/>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60"/>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60"/>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60"/>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60"/>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60"/>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60"/>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60"/>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60"/>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60"/>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60"/>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60"/>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60"/>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60"/>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60"/>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60"/>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60"/>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60"/>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60"/>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60"/>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60"/>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60"/>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60"/>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60"/>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60"/>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60"/>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9" name="Google Shape;4759;p60"/>
          <p:cNvGrpSpPr/>
          <p:nvPr/>
        </p:nvGrpSpPr>
        <p:grpSpPr>
          <a:xfrm flipH="1">
            <a:off x="178852" y="456923"/>
            <a:ext cx="625929" cy="640560"/>
            <a:chOff x="6405353" y="2836979"/>
            <a:chExt cx="396861" cy="406137"/>
          </a:xfrm>
        </p:grpSpPr>
        <p:sp>
          <p:nvSpPr>
            <p:cNvPr id="4760" name="Google Shape;4760;p60"/>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60"/>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60"/>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60"/>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60"/>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60"/>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60"/>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60"/>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60"/>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60"/>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60"/>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60"/>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60"/>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60"/>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60"/>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60"/>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60"/>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60"/>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60"/>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60"/>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60"/>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60"/>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60"/>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60"/>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60"/>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60"/>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60"/>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60"/>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60"/>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60"/>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60"/>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60"/>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60"/>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60"/>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4" name="Google Shape;4794;p60"/>
          <p:cNvGrpSpPr/>
          <p:nvPr/>
        </p:nvGrpSpPr>
        <p:grpSpPr>
          <a:xfrm>
            <a:off x="3881060" y="4181662"/>
            <a:ext cx="376542" cy="385343"/>
            <a:chOff x="6405353" y="2836979"/>
            <a:chExt cx="396861" cy="406137"/>
          </a:xfrm>
        </p:grpSpPr>
        <p:sp>
          <p:nvSpPr>
            <p:cNvPr id="4795" name="Google Shape;4795;p60"/>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60"/>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60"/>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60"/>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60"/>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60"/>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60"/>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60"/>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60"/>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60"/>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60"/>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60"/>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60"/>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60"/>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60"/>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60"/>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60"/>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60"/>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60"/>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60"/>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60"/>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60"/>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60"/>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60"/>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60"/>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60"/>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60"/>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60"/>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60"/>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60"/>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60"/>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60"/>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60"/>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60"/>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9" name="Google Shape;4829;p60"/>
          <p:cNvGrpSpPr/>
          <p:nvPr/>
        </p:nvGrpSpPr>
        <p:grpSpPr>
          <a:xfrm>
            <a:off x="7339375" y="3991602"/>
            <a:ext cx="1366965" cy="1029684"/>
            <a:chOff x="174200" y="1152825"/>
            <a:chExt cx="1519525" cy="1144475"/>
          </a:xfrm>
        </p:grpSpPr>
        <p:sp>
          <p:nvSpPr>
            <p:cNvPr id="4830" name="Google Shape;4830;p60"/>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60"/>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60"/>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60"/>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60"/>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60"/>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60"/>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60"/>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60"/>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60"/>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60"/>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60"/>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60"/>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60"/>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60"/>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60"/>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60"/>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60"/>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60"/>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60"/>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0" name="Google Shape;4850;p60"/>
          <p:cNvGrpSpPr/>
          <p:nvPr/>
        </p:nvGrpSpPr>
        <p:grpSpPr>
          <a:xfrm>
            <a:off x="238073" y="3481937"/>
            <a:ext cx="754529" cy="494826"/>
            <a:chOff x="2998925" y="1123600"/>
            <a:chExt cx="1154950" cy="757425"/>
          </a:xfrm>
        </p:grpSpPr>
        <p:sp>
          <p:nvSpPr>
            <p:cNvPr id="4851" name="Google Shape;4851;p60"/>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60"/>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60"/>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60"/>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60"/>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60"/>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60"/>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60"/>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60"/>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60"/>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60"/>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60"/>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60"/>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60"/>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5" name="Google Shape;4865;p60"/>
          <p:cNvGrpSpPr/>
          <p:nvPr/>
        </p:nvGrpSpPr>
        <p:grpSpPr>
          <a:xfrm>
            <a:off x="127184" y="4185473"/>
            <a:ext cx="1366979" cy="835808"/>
            <a:chOff x="3472050" y="3119850"/>
            <a:chExt cx="1762025" cy="1077350"/>
          </a:xfrm>
        </p:grpSpPr>
        <p:sp>
          <p:nvSpPr>
            <p:cNvPr id="4866" name="Google Shape;4866;p60"/>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60"/>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60"/>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60"/>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60"/>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60"/>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60"/>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60"/>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60"/>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60"/>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60"/>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60"/>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60"/>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60"/>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0" name="Google Shape;4880;p60"/>
          <p:cNvGrpSpPr/>
          <p:nvPr/>
        </p:nvGrpSpPr>
        <p:grpSpPr>
          <a:xfrm>
            <a:off x="1766652" y="4544395"/>
            <a:ext cx="476873" cy="390783"/>
            <a:chOff x="6372100" y="3764900"/>
            <a:chExt cx="1018525" cy="834650"/>
          </a:xfrm>
        </p:grpSpPr>
        <p:sp>
          <p:nvSpPr>
            <p:cNvPr id="4881" name="Google Shape;4881;p60"/>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60"/>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60"/>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60"/>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60"/>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60"/>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60"/>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8" name="Google Shape;4888;p60"/>
          <p:cNvGrpSpPr/>
          <p:nvPr/>
        </p:nvGrpSpPr>
        <p:grpSpPr>
          <a:xfrm>
            <a:off x="6328162" y="4390609"/>
            <a:ext cx="759947" cy="698355"/>
            <a:chOff x="5645775" y="1072250"/>
            <a:chExt cx="1623125" cy="1491575"/>
          </a:xfrm>
        </p:grpSpPr>
        <p:sp>
          <p:nvSpPr>
            <p:cNvPr id="4889" name="Google Shape;4889;p60"/>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60"/>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60"/>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60"/>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60"/>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60"/>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60"/>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60"/>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60"/>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60"/>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60"/>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60"/>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TextBox 308"/>
          <p:cNvSpPr txBox="1"/>
          <p:nvPr/>
        </p:nvSpPr>
        <p:spPr>
          <a:xfrm>
            <a:off x="1086450" y="1057439"/>
            <a:ext cx="6968782" cy="2308324"/>
          </a:xfrm>
          <a:prstGeom prst="rect">
            <a:avLst/>
          </a:prstGeom>
          <a:noFill/>
        </p:spPr>
        <p:txBody>
          <a:bodyPr wrap="square" rtlCol="0">
            <a:spAutoFit/>
          </a:bodyPr>
          <a:lstStyle/>
          <a:p>
            <a:pPr algn="ctr">
              <a:lnSpc>
                <a:spcPct val="150000"/>
              </a:lnSpc>
            </a:pPr>
            <a:r>
              <a:rPr lang="en-US" sz="3200" b="1" dirty="0" smtClean="0">
                <a:solidFill>
                  <a:schemeClr val="accent4">
                    <a:lumMod val="50000"/>
                  </a:schemeClr>
                </a:solidFill>
              </a:rPr>
              <a:t>BÀI 2: ÔN TẬP PHÉP CỘNG, TRỪ TRONG PHẠM VI 1 000 </a:t>
            </a:r>
          </a:p>
          <a:p>
            <a:pPr algn="ctr">
              <a:lnSpc>
                <a:spcPct val="150000"/>
              </a:lnSpc>
            </a:pPr>
            <a:r>
              <a:rPr lang="en-US" sz="3200" b="1" dirty="0" smtClean="0">
                <a:solidFill>
                  <a:schemeClr val="bg1">
                    <a:lumMod val="25000"/>
                  </a:schemeClr>
                </a:solidFill>
              </a:rPr>
              <a:t>(</a:t>
            </a:r>
            <a:r>
              <a:rPr lang="en-US" sz="3200" b="1" dirty="0" err="1" smtClean="0">
                <a:solidFill>
                  <a:schemeClr val="bg1">
                    <a:lumMod val="25000"/>
                  </a:schemeClr>
                </a:solidFill>
              </a:rPr>
              <a:t>Tiết</a:t>
            </a:r>
            <a:r>
              <a:rPr lang="en-US" sz="3200" b="1" dirty="0" smtClean="0">
                <a:solidFill>
                  <a:schemeClr val="bg1">
                    <a:lumMod val="25000"/>
                  </a:schemeClr>
                </a:solidFill>
              </a:rPr>
              <a:t> 2) </a:t>
            </a:r>
            <a:endParaRPr lang="en-US" sz="3200" b="1" dirty="0">
              <a:solidFill>
                <a:schemeClr val="bg1">
                  <a:lumMod val="25000"/>
                </a:schemeClr>
              </a:solidFill>
            </a:endParaRPr>
          </a:p>
        </p:txBody>
      </p:sp>
    </p:spTree>
  </p:cSld>
  <p:clrMapOvr>
    <a:masterClrMapping/>
  </p:clrMapOvr>
  <p:transition spd="slow">
    <p:blinds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32"/>
        <p:cNvGrpSpPr/>
        <p:nvPr/>
      </p:nvGrpSpPr>
      <p:grpSpPr>
        <a:xfrm>
          <a:off x="0" y="0"/>
          <a:ext cx="0" cy="0"/>
          <a:chOff x="0" y="0"/>
          <a:chExt cx="0" cy="0"/>
        </a:xfrm>
      </p:grpSpPr>
      <p:grpSp>
        <p:nvGrpSpPr>
          <p:cNvPr id="4440" name="Google Shape;4440;p59"/>
          <p:cNvGrpSpPr/>
          <p:nvPr/>
        </p:nvGrpSpPr>
        <p:grpSpPr>
          <a:xfrm>
            <a:off x="-22802" y="283143"/>
            <a:ext cx="975809" cy="975093"/>
            <a:chOff x="2846694" y="4122101"/>
            <a:chExt cx="446935" cy="446607"/>
          </a:xfrm>
        </p:grpSpPr>
        <p:sp>
          <p:nvSpPr>
            <p:cNvPr id="4441" name="Google Shape;4441;p59"/>
            <p:cNvSpPr/>
            <p:nvPr/>
          </p:nvSpPr>
          <p:spPr>
            <a:xfrm>
              <a:off x="2848866" y="4122101"/>
              <a:ext cx="442489" cy="76562"/>
            </a:xfrm>
            <a:custGeom>
              <a:avLst/>
              <a:gdLst/>
              <a:ahLst/>
              <a:cxnLst/>
              <a:rect l="l" t="t" r="r" b="b"/>
              <a:pathLst>
                <a:path w="21598" h="3737" extrusionOk="0">
                  <a:moveTo>
                    <a:pt x="845" y="0"/>
                  </a:moveTo>
                  <a:cubicBezTo>
                    <a:pt x="468" y="0"/>
                    <a:pt x="160" y="202"/>
                    <a:pt x="1" y="510"/>
                  </a:cubicBezTo>
                  <a:cubicBezTo>
                    <a:pt x="1" y="1174"/>
                    <a:pt x="489" y="1439"/>
                    <a:pt x="845" y="1439"/>
                  </a:cubicBezTo>
                  <a:lnTo>
                    <a:pt x="12724" y="1222"/>
                  </a:lnTo>
                  <a:cubicBezTo>
                    <a:pt x="12759" y="1221"/>
                    <a:pt x="12795" y="1220"/>
                    <a:pt x="12831" y="1220"/>
                  </a:cubicBezTo>
                  <a:cubicBezTo>
                    <a:pt x="13701" y="1220"/>
                    <a:pt x="14546" y="1531"/>
                    <a:pt x="15204" y="2082"/>
                  </a:cubicBezTo>
                  <a:lnTo>
                    <a:pt x="17020" y="3633"/>
                  </a:lnTo>
                  <a:cubicBezTo>
                    <a:pt x="17116" y="3694"/>
                    <a:pt x="17247" y="3736"/>
                    <a:pt x="17361" y="3736"/>
                  </a:cubicBezTo>
                  <a:cubicBezTo>
                    <a:pt x="17405" y="3736"/>
                    <a:pt x="17446" y="3731"/>
                    <a:pt x="17482" y="3718"/>
                  </a:cubicBezTo>
                  <a:lnTo>
                    <a:pt x="17503" y="3256"/>
                  </a:lnTo>
                  <a:lnTo>
                    <a:pt x="16489" y="1530"/>
                  </a:lnTo>
                  <a:lnTo>
                    <a:pt x="17105" y="1110"/>
                  </a:lnTo>
                  <a:lnTo>
                    <a:pt x="21002" y="1041"/>
                  </a:lnTo>
                  <a:cubicBezTo>
                    <a:pt x="21332" y="999"/>
                    <a:pt x="21597" y="797"/>
                    <a:pt x="21597" y="314"/>
                  </a:cubicBezTo>
                  <a:cubicBezTo>
                    <a:pt x="21464" y="112"/>
                    <a:pt x="21241" y="0"/>
                    <a:pt x="21002"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59"/>
            <p:cNvSpPr/>
            <p:nvPr/>
          </p:nvSpPr>
          <p:spPr>
            <a:xfrm>
              <a:off x="3032065" y="4141134"/>
              <a:ext cx="13624" cy="63552"/>
            </a:xfrm>
            <a:custGeom>
              <a:avLst/>
              <a:gdLst/>
              <a:ahLst/>
              <a:cxnLst/>
              <a:rect l="l" t="t" r="r" b="b"/>
              <a:pathLst>
                <a:path w="665" h="3102" extrusionOk="0">
                  <a:moveTo>
                    <a:pt x="330" y="1"/>
                  </a:moveTo>
                  <a:cubicBezTo>
                    <a:pt x="155" y="1"/>
                    <a:pt x="1" y="133"/>
                    <a:pt x="1" y="335"/>
                  </a:cubicBezTo>
                  <a:lnTo>
                    <a:pt x="1" y="2767"/>
                  </a:lnTo>
                  <a:cubicBezTo>
                    <a:pt x="1" y="2948"/>
                    <a:pt x="155" y="3102"/>
                    <a:pt x="330" y="3102"/>
                  </a:cubicBezTo>
                  <a:cubicBezTo>
                    <a:pt x="511" y="3102"/>
                    <a:pt x="665" y="2948"/>
                    <a:pt x="665" y="2767"/>
                  </a:cubicBezTo>
                  <a:lnTo>
                    <a:pt x="665" y="335"/>
                  </a:lnTo>
                  <a:cubicBezTo>
                    <a:pt x="665" y="133"/>
                    <a:pt x="511" y="1"/>
                    <a:pt x="33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59"/>
            <p:cNvSpPr/>
            <p:nvPr/>
          </p:nvSpPr>
          <p:spPr>
            <a:xfrm>
              <a:off x="2984432" y="4512449"/>
              <a:ext cx="108809" cy="32227"/>
            </a:xfrm>
            <a:custGeom>
              <a:avLst/>
              <a:gdLst/>
              <a:ahLst/>
              <a:cxnLst/>
              <a:rect l="l" t="t" r="r" b="b"/>
              <a:pathLst>
                <a:path w="5311" h="1573" extrusionOk="0">
                  <a:moveTo>
                    <a:pt x="643" y="0"/>
                  </a:moveTo>
                  <a:lnTo>
                    <a:pt x="0" y="308"/>
                  </a:lnTo>
                  <a:lnTo>
                    <a:pt x="0" y="552"/>
                  </a:lnTo>
                  <a:cubicBezTo>
                    <a:pt x="0" y="754"/>
                    <a:pt x="48" y="929"/>
                    <a:pt x="90" y="1105"/>
                  </a:cubicBezTo>
                  <a:cubicBezTo>
                    <a:pt x="287" y="1307"/>
                    <a:pt x="446" y="1572"/>
                    <a:pt x="643" y="1572"/>
                  </a:cubicBezTo>
                  <a:lnTo>
                    <a:pt x="4668" y="1572"/>
                  </a:lnTo>
                  <a:cubicBezTo>
                    <a:pt x="4870" y="1572"/>
                    <a:pt x="5002" y="1349"/>
                    <a:pt x="5225" y="1105"/>
                  </a:cubicBezTo>
                  <a:cubicBezTo>
                    <a:pt x="5268" y="929"/>
                    <a:pt x="5310" y="754"/>
                    <a:pt x="5310" y="552"/>
                  </a:cubicBezTo>
                  <a:lnTo>
                    <a:pt x="5310" y="308"/>
                  </a:lnTo>
                  <a:lnTo>
                    <a:pt x="46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59"/>
            <p:cNvSpPr/>
            <p:nvPr/>
          </p:nvSpPr>
          <p:spPr>
            <a:xfrm>
              <a:off x="2947759" y="4459899"/>
              <a:ext cx="182257" cy="31674"/>
            </a:xfrm>
            <a:custGeom>
              <a:avLst/>
              <a:gdLst/>
              <a:ahLst/>
              <a:cxnLst/>
              <a:rect l="l" t="t" r="r" b="b"/>
              <a:pathLst>
                <a:path w="8896" h="1546" extrusionOk="0">
                  <a:moveTo>
                    <a:pt x="1084" y="0"/>
                  </a:moveTo>
                  <a:lnTo>
                    <a:pt x="1" y="107"/>
                  </a:lnTo>
                  <a:lnTo>
                    <a:pt x="1" y="505"/>
                  </a:lnTo>
                  <a:cubicBezTo>
                    <a:pt x="1" y="664"/>
                    <a:pt x="22" y="797"/>
                    <a:pt x="43" y="930"/>
                  </a:cubicBezTo>
                  <a:cubicBezTo>
                    <a:pt x="399" y="1280"/>
                    <a:pt x="1084" y="1546"/>
                    <a:pt x="1084" y="1546"/>
                  </a:cubicBezTo>
                  <a:lnTo>
                    <a:pt x="7812" y="1546"/>
                  </a:lnTo>
                  <a:cubicBezTo>
                    <a:pt x="7812" y="1546"/>
                    <a:pt x="8518" y="1259"/>
                    <a:pt x="8847" y="930"/>
                  </a:cubicBezTo>
                  <a:cubicBezTo>
                    <a:pt x="8874" y="797"/>
                    <a:pt x="8895" y="664"/>
                    <a:pt x="8895" y="505"/>
                  </a:cubicBezTo>
                  <a:lnTo>
                    <a:pt x="8895" y="107"/>
                  </a:lnTo>
                  <a:lnTo>
                    <a:pt x="781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59"/>
            <p:cNvSpPr/>
            <p:nvPr/>
          </p:nvSpPr>
          <p:spPr>
            <a:xfrm>
              <a:off x="2921433" y="4408229"/>
              <a:ext cx="234787" cy="31674"/>
            </a:xfrm>
            <a:custGeom>
              <a:avLst/>
              <a:gdLst/>
              <a:ahLst/>
              <a:cxnLst/>
              <a:rect l="l" t="t" r="r" b="b"/>
              <a:pathLst>
                <a:path w="11460" h="1546" extrusionOk="0">
                  <a:moveTo>
                    <a:pt x="664" y="0"/>
                  </a:moveTo>
                  <a:lnTo>
                    <a:pt x="1" y="239"/>
                  </a:lnTo>
                  <a:lnTo>
                    <a:pt x="1" y="531"/>
                  </a:lnTo>
                  <a:cubicBezTo>
                    <a:pt x="1" y="706"/>
                    <a:pt x="22" y="882"/>
                    <a:pt x="43" y="1062"/>
                  </a:cubicBezTo>
                  <a:cubicBezTo>
                    <a:pt x="245" y="1237"/>
                    <a:pt x="664" y="1545"/>
                    <a:pt x="664" y="1545"/>
                  </a:cubicBezTo>
                  <a:lnTo>
                    <a:pt x="10796" y="1545"/>
                  </a:lnTo>
                  <a:cubicBezTo>
                    <a:pt x="10796" y="1545"/>
                    <a:pt x="11194" y="1280"/>
                    <a:pt x="11417" y="1062"/>
                  </a:cubicBezTo>
                  <a:cubicBezTo>
                    <a:pt x="11439" y="882"/>
                    <a:pt x="11460" y="706"/>
                    <a:pt x="11460" y="531"/>
                  </a:cubicBezTo>
                  <a:lnTo>
                    <a:pt x="11460" y="239"/>
                  </a:lnTo>
                  <a:lnTo>
                    <a:pt x="1079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59"/>
            <p:cNvSpPr/>
            <p:nvPr/>
          </p:nvSpPr>
          <p:spPr>
            <a:xfrm>
              <a:off x="2947759" y="4266783"/>
              <a:ext cx="182257" cy="31694"/>
            </a:xfrm>
            <a:custGeom>
              <a:avLst/>
              <a:gdLst/>
              <a:ahLst/>
              <a:cxnLst/>
              <a:rect l="l" t="t" r="r" b="b"/>
              <a:pathLst>
                <a:path w="8896" h="1547" extrusionOk="0">
                  <a:moveTo>
                    <a:pt x="1084" y="1"/>
                  </a:moveTo>
                  <a:cubicBezTo>
                    <a:pt x="1084" y="1"/>
                    <a:pt x="309" y="351"/>
                    <a:pt x="43" y="617"/>
                  </a:cubicBezTo>
                  <a:cubicBezTo>
                    <a:pt x="22" y="750"/>
                    <a:pt x="1" y="904"/>
                    <a:pt x="1" y="1036"/>
                  </a:cubicBezTo>
                  <a:lnTo>
                    <a:pt x="1" y="1435"/>
                  </a:lnTo>
                  <a:lnTo>
                    <a:pt x="1084" y="1546"/>
                  </a:lnTo>
                  <a:lnTo>
                    <a:pt x="7812" y="1546"/>
                  </a:lnTo>
                  <a:lnTo>
                    <a:pt x="8895" y="1435"/>
                  </a:lnTo>
                  <a:lnTo>
                    <a:pt x="8895" y="1036"/>
                  </a:lnTo>
                  <a:cubicBezTo>
                    <a:pt x="8895" y="904"/>
                    <a:pt x="8874" y="750"/>
                    <a:pt x="8847" y="617"/>
                  </a:cubicBezTo>
                  <a:cubicBezTo>
                    <a:pt x="8561" y="330"/>
                    <a:pt x="7812" y="1"/>
                    <a:pt x="781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59"/>
            <p:cNvSpPr/>
            <p:nvPr/>
          </p:nvSpPr>
          <p:spPr>
            <a:xfrm>
              <a:off x="2984432" y="4214131"/>
              <a:ext cx="108809" cy="31797"/>
            </a:xfrm>
            <a:custGeom>
              <a:avLst/>
              <a:gdLst/>
              <a:ahLst/>
              <a:cxnLst/>
              <a:rect l="l" t="t" r="r" b="b"/>
              <a:pathLst>
                <a:path w="5311" h="1552" extrusionOk="0">
                  <a:moveTo>
                    <a:pt x="643" y="1"/>
                  </a:moveTo>
                  <a:lnTo>
                    <a:pt x="90" y="447"/>
                  </a:lnTo>
                  <a:cubicBezTo>
                    <a:pt x="48" y="622"/>
                    <a:pt x="0" y="797"/>
                    <a:pt x="0" y="999"/>
                  </a:cubicBezTo>
                  <a:lnTo>
                    <a:pt x="0" y="1243"/>
                  </a:lnTo>
                  <a:lnTo>
                    <a:pt x="643" y="1551"/>
                  </a:lnTo>
                  <a:lnTo>
                    <a:pt x="4668" y="1551"/>
                  </a:lnTo>
                  <a:lnTo>
                    <a:pt x="5310" y="1243"/>
                  </a:lnTo>
                  <a:lnTo>
                    <a:pt x="5310" y="999"/>
                  </a:lnTo>
                  <a:cubicBezTo>
                    <a:pt x="5310" y="797"/>
                    <a:pt x="5268" y="622"/>
                    <a:pt x="5225" y="447"/>
                  </a:cubicBezTo>
                  <a:lnTo>
                    <a:pt x="466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59"/>
            <p:cNvSpPr/>
            <p:nvPr/>
          </p:nvSpPr>
          <p:spPr>
            <a:xfrm>
              <a:off x="2921433" y="4318473"/>
              <a:ext cx="234787" cy="32104"/>
            </a:xfrm>
            <a:custGeom>
              <a:avLst/>
              <a:gdLst/>
              <a:ahLst/>
              <a:cxnLst/>
              <a:rect l="l" t="t" r="r" b="b"/>
              <a:pathLst>
                <a:path w="11460" h="1567" extrusionOk="0">
                  <a:moveTo>
                    <a:pt x="664" y="0"/>
                  </a:moveTo>
                  <a:cubicBezTo>
                    <a:pt x="664" y="0"/>
                    <a:pt x="266" y="287"/>
                    <a:pt x="43" y="483"/>
                  </a:cubicBezTo>
                  <a:cubicBezTo>
                    <a:pt x="22" y="664"/>
                    <a:pt x="1" y="839"/>
                    <a:pt x="1" y="1014"/>
                  </a:cubicBezTo>
                  <a:lnTo>
                    <a:pt x="1" y="1301"/>
                  </a:lnTo>
                  <a:lnTo>
                    <a:pt x="664" y="1567"/>
                  </a:lnTo>
                  <a:lnTo>
                    <a:pt x="10796" y="1567"/>
                  </a:lnTo>
                  <a:lnTo>
                    <a:pt x="11460" y="1301"/>
                  </a:lnTo>
                  <a:lnTo>
                    <a:pt x="11460" y="1014"/>
                  </a:lnTo>
                  <a:cubicBezTo>
                    <a:pt x="11460" y="839"/>
                    <a:pt x="11439" y="664"/>
                    <a:pt x="11417" y="483"/>
                  </a:cubicBezTo>
                  <a:cubicBezTo>
                    <a:pt x="11173" y="239"/>
                    <a:pt x="10796" y="0"/>
                    <a:pt x="1079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59"/>
            <p:cNvSpPr/>
            <p:nvPr/>
          </p:nvSpPr>
          <p:spPr>
            <a:xfrm>
              <a:off x="2922313" y="4290733"/>
              <a:ext cx="233045" cy="37656"/>
            </a:xfrm>
            <a:custGeom>
              <a:avLst/>
              <a:gdLst/>
              <a:ahLst/>
              <a:cxnLst/>
              <a:rect l="l" t="t" r="r" b="b"/>
              <a:pathLst>
                <a:path w="11375" h="1838" extrusionOk="0">
                  <a:moveTo>
                    <a:pt x="2326" y="0"/>
                  </a:moveTo>
                  <a:cubicBezTo>
                    <a:pt x="1195" y="0"/>
                    <a:pt x="244" y="797"/>
                    <a:pt x="0" y="1837"/>
                  </a:cubicBezTo>
                  <a:cubicBezTo>
                    <a:pt x="202" y="1774"/>
                    <a:pt x="398" y="1726"/>
                    <a:pt x="621" y="1726"/>
                  </a:cubicBezTo>
                  <a:lnTo>
                    <a:pt x="10753" y="1726"/>
                  </a:lnTo>
                  <a:cubicBezTo>
                    <a:pt x="10976" y="1726"/>
                    <a:pt x="11178" y="1774"/>
                    <a:pt x="11374" y="1837"/>
                  </a:cubicBezTo>
                  <a:cubicBezTo>
                    <a:pt x="11130" y="797"/>
                    <a:pt x="10180" y="0"/>
                    <a:pt x="905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59"/>
            <p:cNvSpPr/>
            <p:nvPr/>
          </p:nvSpPr>
          <p:spPr>
            <a:xfrm>
              <a:off x="2948640" y="4238183"/>
              <a:ext cx="180392" cy="41241"/>
            </a:xfrm>
            <a:custGeom>
              <a:avLst/>
              <a:gdLst/>
              <a:ahLst/>
              <a:cxnLst/>
              <a:rect l="l" t="t" r="r" b="b"/>
              <a:pathLst>
                <a:path w="8805" h="2013" extrusionOk="0">
                  <a:moveTo>
                    <a:pt x="2390" y="0"/>
                  </a:moveTo>
                  <a:cubicBezTo>
                    <a:pt x="1195" y="0"/>
                    <a:pt x="175" y="866"/>
                    <a:pt x="0" y="2013"/>
                  </a:cubicBezTo>
                  <a:cubicBezTo>
                    <a:pt x="308" y="1859"/>
                    <a:pt x="664" y="1769"/>
                    <a:pt x="1041" y="1769"/>
                  </a:cubicBezTo>
                  <a:lnTo>
                    <a:pt x="7769" y="1769"/>
                  </a:lnTo>
                  <a:cubicBezTo>
                    <a:pt x="8141" y="1769"/>
                    <a:pt x="8496" y="1859"/>
                    <a:pt x="8804" y="2013"/>
                  </a:cubicBezTo>
                  <a:cubicBezTo>
                    <a:pt x="8629" y="866"/>
                    <a:pt x="7610" y="0"/>
                    <a:pt x="6415"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59"/>
            <p:cNvSpPr/>
            <p:nvPr/>
          </p:nvSpPr>
          <p:spPr>
            <a:xfrm>
              <a:off x="2986275" y="4189668"/>
              <a:ext cx="105224" cy="33620"/>
            </a:xfrm>
            <a:custGeom>
              <a:avLst/>
              <a:gdLst/>
              <a:ahLst/>
              <a:cxnLst/>
              <a:rect l="l" t="t" r="r" b="b"/>
              <a:pathLst>
                <a:path w="5136" h="1641" extrusionOk="0">
                  <a:moveTo>
                    <a:pt x="2103" y="0"/>
                  </a:moveTo>
                  <a:cubicBezTo>
                    <a:pt x="1084" y="0"/>
                    <a:pt x="245" y="685"/>
                    <a:pt x="0" y="1641"/>
                  </a:cubicBezTo>
                  <a:cubicBezTo>
                    <a:pt x="176" y="1593"/>
                    <a:pt x="356" y="1572"/>
                    <a:pt x="553" y="1572"/>
                  </a:cubicBezTo>
                  <a:lnTo>
                    <a:pt x="4578" y="1572"/>
                  </a:lnTo>
                  <a:cubicBezTo>
                    <a:pt x="4780" y="1572"/>
                    <a:pt x="4955" y="1593"/>
                    <a:pt x="5135" y="1641"/>
                  </a:cubicBezTo>
                  <a:cubicBezTo>
                    <a:pt x="4891" y="685"/>
                    <a:pt x="4047" y="0"/>
                    <a:pt x="303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59"/>
            <p:cNvSpPr/>
            <p:nvPr/>
          </p:nvSpPr>
          <p:spPr>
            <a:xfrm>
              <a:off x="2899245" y="4342403"/>
              <a:ext cx="279286" cy="73448"/>
            </a:xfrm>
            <a:custGeom>
              <a:avLst/>
              <a:gdLst/>
              <a:ahLst/>
              <a:cxnLst/>
              <a:rect l="l" t="t" r="r" b="b"/>
              <a:pathLst>
                <a:path w="13632" h="3585" extrusionOk="0">
                  <a:moveTo>
                    <a:pt x="1747" y="0"/>
                  </a:moveTo>
                  <a:cubicBezTo>
                    <a:pt x="776" y="0"/>
                    <a:pt x="0" y="797"/>
                    <a:pt x="0" y="1753"/>
                  </a:cubicBezTo>
                  <a:lnTo>
                    <a:pt x="0" y="1838"/>
                  </a:lnTo>
                  <a:cubicBezTo>
                    <a:pt x="0" y="2788"/>
                    <a:pt x="776" y="3585"/>
                    <a:pt x="1747" y="3585"/>
                  </a:cubicBezTo>
                  <a:lnTo>
                    <a:pt x="11879" y="3585"/>
                  </a:lnTo>
                  <a:cubicBezTo>
                    <a:pt x="12856" y="3585"/>
                    <a:pt x="13631" y="2788"/>
                    <a:pt x="13631" y="1838"/>
                  </a:cubicBezTo>
                  <a:lnTo>
                    <a:pt x="13631" y="1753"/>
                  </a:lnTo>
                  <a:cubicBezTo>
                    <a:pt x="13631" y="797"/>
                    <a:pt x="12856"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59"/>
            <p:cNvSpPr/>
            <p:nvPr/>
          </p:nvSpPr>
          <p:spPr>
            <a:xfrm>
              <a:off x="3016617" y="4372868"/>
              <a:ext cx="43987" cy="42983"/>
            </a:xfrm>
            <a:custGeom>
              <a:avLst/>
              <a:gdLst/>
              <a:ahLst/>
              <a:cxnLst/>
              <a:rect l="l" t="t" r="r" b="b"/>
              <a:pathLst>
                <a:path w="2147" h="2098" extrusionOk="0">
                  <a:moveTo>
                    <a:pt x="1084" y="0"/>
                  </a:moveTo>
                  <a:cubicBezTo>
                    <a:pt x="489" y="0"/>
                    <a:pt x="1" y="372"/>
                    <a:pt x="1" y="1434"/>
                  </a:cubicBezTo>
                  <a:lnTo>
                    <a:pt x="1" y="2098"/>
                  </a:lnTo>
                  <a:lnTo>
                    <a:pt x="2146" y="2098"/>
                  </a:lnTo>
                  <a:lnTo>
                    <a:pt x="2146" y="1434"/>
                  </a:lnTo>
                  <a:cubicBezTo>
                    <a:pt x="2146" y="308"/>
                    <a:pt x="1684" y="0"/>
                    <a:pt x="108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59"/>
            <p:cNvSpPr/>
            <p:nvPr/>
          </p:nvSpPr>
          <p:spPr>
            <a:xfrm>
              <a:off x="2922313" y="4429987"/>
              <a:ext cx="233045" cy="37554"/>
            </a:xfrm>
            <a:custGeom>
              <a:avLst/>
              <a:gdLst/>
              <a:ahLst/>
              <a:cxnLst/>
              <a:rect l="l" t="t" r="r" b="b"/>
              <a:pathLst>
                <a:path w="11375" h="1833" extrusionOk="0">
                  <a:moveTo>
                    <a:pt x="0" y="0"/>
                  </a:moveTo>
                  <a:lnTo>
                    <a:pt x="0" y="0"/>
                  </a:lnTo>
                  <a:cubicBezTo>
                    <a:pt x="244" y="1062"/>
                    <a:pt x="1195" y="1832"/>
                    <a:pt x="2326" y="1832"/>
                  </a:cubicBezTo>
                  <a:lnTo>
                    <a:pt x="9054" y="1832"/>
                  </a:lnTo>
                  <a:cubicBezTo>
                    <a:pt x="10180" y="1832"/>
                    <a:pt x="11130" y="1062"/>
                    <a:pt x="11374" y="0"/>
                  </a:cubicBezTo>
                  <a:lnTo>
                    <a:pt x="11374" y="0"/>
                  </a:lnTo>
                  <a:cubicBezTo>
                    <a:pt x="11178" y="64"/>
                    <a:pt x="10976" y="106"/>
                    <a:pt x="10753" y="106"/>
                  </a:cubicBezTo>
                  <a:lnTo>
                    <a:pt x="621" y="106"/>
                  </a:lnTo>
                  <a:cubicBezTo>
                    <a:pt x="398" y="106"/>
                    <a:pt x="202" y="64"/>
                    <a:pt x="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59"/>
            <p:cNvSpPr/>
            <p:nvPr/>
          </p:nvSpPr>
          <p:spPr>
            <a:xfrm>
              <a:off x="2948640" y="4478932"/>
              <a:ext cx="180392" cy="41692"/>
            </a:xfrm>
            <a:custGeom>
              <a:avLst/>
              <a:gdLst/>
              <a:ahLst/>
              <a:cxnLst/>
              <a:rect l="l" t="t" r="r" b="b"/>
              <a:pathLst>
                <a:path w="8805" h="2035" extrusionOk="0">
                  <a:moveTo>
                    <a:pt x="0" y="1"/>
                  </a:moveTo>
                  <a:lnTo>
                    <a:pt x="0" y="1"/>
                  </a:lnTo>
                  <a:cubicBezTo>
                    <a:pt x="175" y="1148"/>
                    <a:pt x="1195" y="2034"/>
                    <a:pt x="2390" y="2034"/>
                  </a:cubicBezTo>
                  <a:lnTo>
                    <a:pt x="6415" y="2034"/>
                  </a:lnTo>
                  <a:cubicBezTo>
                    <a:pt x="7610" y="2034"/>
                    <a:pt x="8629" y="1148"/>
                    <a:pt x="8804" y="1"/>
                  </a:cubicBezTo>
                  <a:lnTo>
                    <a:pt x="8804" y="1"/>
                  </a:lnTo>
                  <a:cubicBezTo>
                    <a:pt x="8496" y="155"/>
                    <a:pt x="8141" y="240"/>
                    <a:pt x="7769" y="240"/>
                  </a:cubicBezTo>
                  <a:lnTo>
                    <a:pt x="1041" y="240"/>
                  </a:lnTo>
                  <a:cubicBezTo>
                    <a:pt x="664" y="240"/>
                    <a:pt x="308" y="155"/>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59"/>
            <p:cNvSpPr/>
            <p:nvPr/>
          </p:nvSpPr>
          <p:spPr>
            <a:xfrm>
              <a:off x="2986275" y="4535067"/>
              <a:ext cx="105224" cy="33640"/>
            </a:xfrm>
            <a:custGeom>
              <a:avLst/>
              <a:gdLst/>
              <a:ahLst/>
              <a:cxnLst/>
              <a:rect l="l" t="t" r="r" b="b"/>
              <a:pathLst>
                <a:path w="5136" h="1642" extrusionOk="0">
                  <a:moveTo>
                    <a:pt x="0" y="1"/>
                  </a:moveTo>
                  <a:lnTo>
                    <a:pt x="0" y="1"/>
                  </a:lnTo>
                  <a:cubicBezTo>
                    <a:pt x="245" y="951"/>
                    <a:pt x="1084" y="1642"/>
                    <a:pt x="2103" y="1642"/>
                  </a:cubicBezTo>
                  <a:lnTo>
                    <a:pt x="3033" y="1642"/>
                  </a:lnTo>
                  <a:cubicBezTo>
                    <a:pt x="4047" y="1642"/>
                    <a:pt x="4891" y="951"/>
                    <a:pt x="5135" y="1"/>
                  </a:cubicBezTo>
                  <a:lnTo>
                    <a:pt x="5135" y="1"/>
                  </a:lnTo>
                  <a:cubicBezTo>
                    <a:pt x="4955" y="49"/>
                    <a:pt x="4780" y="70"/>
                    <a:pt x="4578" y="70"/>
                  </a:cubicBezTo>
                  <a:lnTo>
                    <a:pt x="553" y="70"/>
                  </a:lnTo>
                  <a:cubicBezTo>
                    <a:pt x="356" y="70"/>
                    <a:pt x="176" y="49"/>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59"/>
            <p:cNvSpPr/>
            <p:nvPr/>
          </p:nvSpPr>
          <p:spPr>
            <a:xfrm>
              <a:off x="3016617" y="4364161"/>
              <a:ext cx="43987" cy="38107"/>
            </a:xfrm>
            <a:custGeom>
              <a:avLst/>
              <a:gdLst/>
              <a:ahLst/>
              <a:cxnLst/>
              <a:rect l="l" t="t" r="r" b="b"/>
              <a:pathLst>
                <a:path w="2147" h="1860" extrusionOk="0">
                  <a:moveTo>
                    <a:pt x="1084" y="0"/>
                  </a:moveTo>
                  <a:cubicBezTo>
                    <a:pt x="489" y="0"/>
                    <a:pt x="1" y="489"/>
                    <a:pt x="1" y="1089"/>
                  </a:cubicBezTo>
                  <a:lnTo>
                    <a:pt x="1" y="1859"/>
                  </a:lnTo>
                  <a:cubicBezTo>
                    <a:pt x="1" y="1286"/>
                    <a:pt x="489" y="797"/>
                    <a:pt x="1084" y="797"/>
                  </a:cubicBezTo>
                  <a:cubicBezTo>
                    <a:pt x="1684" y="797"/>
                    <a:pt x="2146" y="1286"/>
                    <a:pt x="2146" y="1859"/>
                  </a:cubicBezTo>
                  <a:lnTo>
                    <a:pt x="2146" y="1089"/>
                  </a:lnTo>
                  <a:cubicBezTo>
                    <a:pt x="2146" y="489"/>
                    <a:pt x="1684" y="0"/>
                    <a:pt x="1084"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59"/>
            <p:cNvSpPr/>
            <p:nvPr/>
          </p:nvSpPr>
          <p:spPr>
            <a:xfrm>
              <a:off x="2846694" y="4132549"/>
              <a:ext cx="366214" cy="73694"/>
            </a:xfrm>
            <a:custGeom>
              <a:avLst/>
              <a:gdLst/>
              <a:ahLst/>
              <a:cxnLst/>
              <a:rect l="l" t="t" r="r" b="b"/>
              <a:pathLst>
                <a:path w="17875" h="3597" extrusionOk="0">
                  <a:moveTo>
                    <a:pt x="107" y="0"/>
                  </a:moveTo>
                  <a:cubicBezTo>
                    <a:pt x="43" y="112"/>
                    <a:pt x="22" y="223"/>
                    <a:pt x="22" y="356"/>
                  </a:cubicBezTo>
                  <a:cubicBezTo>
                    <a:pt x="0" y="887"/>
                    <a:pt x="420" y="1306"/>
                    <a:pt x="930" y="1306"/>
                  </a:cubicBezTo>
                  <a:lnTo>
                    <a:pt x="12830" y="1083"/>
                  </a:lnTo>
                  <a:cubicBezTo>
                    <a:pt x="12858" y="1083"/>
                    <a:pt x="12886" y="1082"/>
                    <a:pt x="12915" y="1082"/>
                  </a:cubicBezTo>
                  <a:cubicBezTo>
                    <a:pt x="13773" y="1082"/>
                    <a:pt x="14625" y="1394"/>
                    <a:pt x="15288" y="1949"/>
                  </a:cubicBezTo>
                  <a:lnTo>
                    <a:pt x="17126" y="3500"/>
                  </a:lnTo>
                  <a:cubicBezTo>
                    <a:pt x="17197" y="3556"/>
                    <a:pt x="17291" y="3596"/>
                    <a:pt x="17385" y="3596"/>
                  </a:cubicBezTo>
                  <a:cubicBezTo>
                    <a:pt x="17433" y="3596"/>
                    <a:pt x="17480" y="3586"/>
                    <a:pt x="17524" y="3563"/>
                  </a:cubicBezTo>
                  <a:cubicBezTo>
                    <a:pt x="17763" y="3473"/>
                    <a:pt x="17874" y="3186"/>
                    <a:pt x="17742" y="2969"/>
                  </a:cubicBezTo>
                  <a:lnTo>
                    <a:pt x="17609" y="2746"/>
                  </a:lnTo>
                  <a:cubicBezTo>
                    <a:pt x="17588" y="2746"/>
                    <a:pt x="17566" y="2767"/>
                    <a:pt x="17524" y="2767"/>
                  </a:cubicBezTo>
                  <a:cubicBezTo>
                    <a:pt x="17475" y="2792"/>
                    <a:pt x="17421" y="2805"/>
                    <a:pt x="17369" y="2805"/>
                  </a:cubicBezTo>
                  <a:cubicBezTo>
                    <a:pt x="17280" y="2805"/>
                    <a:pt x="17192" y="2770"/>
                    <a:pt x="17126" y="2703"/>
                  </a:cubicBezTo>
                  <a:lnTo>
                    <a:pt x="15288" y="1174"/>
                  </a:lnTo>
                  <a:cubicBezTo>
                    <a:pt x="14625" y="598"/>
                    <a:pt x="13773" y="286"/>
                    <a:pt x="12914" y="286"/>
                  </a:cubicBezTo>
                  <a:cubicBezTo>
                    <a:pt x="12886" y="286"/>
                    <a:pt x="12858" y="286"/>
                    <a:pt x="12830" y="287"/>
                  </a:cubicBezTo>
                  <a:lnTo>
                    <a:pt x="930" y="510"/>
                  </a:lnTo>
                  <a:cubicBezTo>
                    <a:pt x="574" y="510"/>
                    <a:pt x="266" y="313"/>
                    <a:pt x="107"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59"/>
            <p:cNvSpPr/>
            <p:nvPr/>
          </p:nvSpPr>
          <p:spPr>
            <a:xfrm>
              <a:off x="3179370" y="4128513"/>
              <a:ext cx="114259" cy="24933"/>
            </a:xfrm>
            <a:custGeom>
              <a:avLst/>
              <a:gdLst/>
              <a:ahLst/>
              <a:cxnLst/>
              <a:rect l="l" t="t" r="r" b="b"/>
              <a:pathLst>
                <a:path w="5577" h="1217" extrusionOk="0">
                  <a:moveTo>
                    <a:pt x="5465" y="1"/>
                  </a:moveTo>
                  <a:cubicBezTo>
                    <a:pt x="5332" y="197"/>
                    <a:pt x="5136" y="330"/>
                    <a:pt x="4870" y="330"/>
                  </a:cubicBezTo>
                  <a:lnTo>
                    <a:pt x="266" y="420"/>
                  </a:lnTo>
                  <a:cubicBezTo>
                    <a:pt x="112" y="420"/>
                    <a:pt x="1" y="595"/>
                    <a:pt x="91" y="749"/>
                  </a:cubicBezTo>
                  <a:lnTo>
                    <a:pt x="357" y="1217"/>
                  </a:lnTo>
                  <a:lnTo>
                    <a:pt x="4870" y="1126"/>
                  </a:lnTo>
                  <a:cubicBezTo>
                    <a:pt x="5269" y="1126"/>
                    <a:pt x="5577" y="797"/>
                    <a:pt x="5577" y="399"/>
                  </a:cubicBezTo>
                  <a:cubicBezTo>
                    <a:pt x="5577" y="266"/>
                    <a:pt x="5534" y="133"/>
                    <a:pt x="5465"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59"/>
            <p:cNvSpPr/>
            <p:nvPr/>
          </p:nvSpPr>
          <p:spPr>
            <a:xfrm>
              <a:off x="3173060" y="4204665"/>
              <a:ext cx="48002" cy="87727"/>
            </a:xfrm>
            <a:custGeom>
              <a:avLst/>
              <a:gdLst/>
              <a:ahLst/>
              <a:cxnLst/>
              <a:rect l="l" t="t" r="r" b="b"/>
              <a:pathLst>
                <a:path w="2343" h="4282" extrusionOk="0">
                  <a:moveTo>
                    <a:pt x="1700" y="1"/>
                  </a:moveTo>
                  <a:lnTo>
                    <a:pt x="1413" y="65"/>
                  </a:lnTo>
                  <a:cubicBezTo>
                    <a:pt x="1413" y="65"/>
                    <a:pt x="197" y="930"/>
                    <a:pt x="1" y="2146"/>
                  </a:cubicBezTo>
                  <a:cubicBezTo>
                    <a:pt x="1" y="3229"/>
                    <a:pt x="553" y="3914"/>
                    <a:pt x="771" y="4201"/>
                  </a:cubicBezTo>
                  <a:cubicBezTo>
                    <a:pt x="822" y="4252"/>
                    <a:pt x="887" y="4281"/>
                    <a:pt x="950" y="4281"/>
                  </a:cubicBezTo>
                  <a:cubicBezTo>
                    <a:pt x="998" y="4281"/>
                    <a:pt x="1045" y="4264"/>
                    <a:pt x="1084" y="4228"/>
                  </a:cubicBezTo>
                  <a:cubicBezTo>
                    <a:pt x="1435" y="3936"/>
                    <a:pt x="2343" y="3187"/>
                    <a:pt x="2343" y="1923"/>
                  </a:cubicBezTo>
                  <a:cubicBezTo>
                    <a:pt x="2279" y="1615"/>
                    <a:pt x="2189" y="1328"/>
                    <a:pt x="2056" y="1084"/>
                  </a:cubicBezTo>
                  <a:lnTo>
                    <a:pt x="1992" y="378"/>
                  </a:lnTo>
                  <a:lnTo>
                    <a:pt x="170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59"/>
            <p:cNvSpPr/>
            <p:nvPr/>
          </p:nvSpPr>
          <p:spPr>
            <a:xfrm>
              <a:off x="3212457" y="4201490"/>
              <a:ext cx="73448" cy="48207"/>
            </a:xfrm>
            <a:custGeom>
              <a:avLst/>
              <a:gdLst/>
              <a:ahLst/>
              <a:cxnLst/>
              <a:rect l="l" t="t" r="r" b="b"/>
              <a:pathLst>
                <a:path w="3585" h="2353" extrusionOk="0">
                  <a:moveTo>
                    <a:pt x="934" y="0"/>
                  </a:moveTo>
                  <a:cubicBezTo>
                    <a:pt x="541" y="0"/>
                    <a:pt x="201" y="60"/>
                    <a:pt x="0" y="108"/>
                  </a:cubicBezTo>
                  <a:cubicBezTo>
                    <a:pt x="0" y="772"/>
                    <a:pt x="552" y="1637"/>
                    <a:pt x="1153" y="2014"/>
                  </a:cubicBezTo>
                  <a:cubicBezTo>
                    <a:pt x="1530" y="2247"/>
                    <a:pt x="1955" y="2352"/>
                    <a:pt x="2352" y="2352"/>
                  </a:cubicBezTo>
                  <a:cubicBezTo>
                    <a:pt x="2861" y="2352"/>
                    <a:pt x="3325" y="2180"/>
                    <a:pt x="3585" y="1882"/>
                  </a:cubicBezTo>
                  <a:cubicBezTo>
                    <a:pt x="3388" y="1393"/>
                    <a:pt x="3032" y="729"/>
                    <a:pt x="2411" y="374"/>
                  </a:cubicBezTo>
                  <a:cubicBezTo>
                    <a:pt x="1943" y="85"/>
                    <a:pt x="1401" y="0"/>
                    <a:pt x="93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59"/>
            <p:cNvSpPr/>
            <p:nvPr/>
          </p:nvSpPr>
          <p:spPr>
            <a:xfrm>
              <a:off x="3169372" y="4244063"/>
              <a:ext cx="52673" cy="58533"/>
            </a:xfrm>
            <a:custGeom>
              <a:avLst/>
              <a:gdLst/>
              <a:ahLst/>
              <a:cxnLst/>
              <a:rect l="l" t="t" r="r" b="b"/>
              <a:pathLst>
                <a:path w="2571" h="2857" extrusionOk="0">
                  <a:moveTo>
                    <a:pt x="2523" y="0"/>
                  </a:moveTo>
                  <a:cubicBezTo>
                    <a:pt x="2347" y="929"/>
                    <a:pt x="1615" y="1641"/>
                    <a:pt x="1264" y="1928"/>
                  </a:cubicBezTo>
                  <a:cubicBezTo>
                    <a:pt x="1225" y="1965"/>
                    <a:pt x="1177" y="1982"/>
                    <a:pt x="1128" y="1982"/>
                  </a:cubicBezTo>
                  <a:cubicBezTo>
                    <a:pt x="1066" y="1982"/>
                    <a:pt x="1002" y="1954"/>
                    <a:pt x="951" y="1906"/>
                  </a:cubicBezTo>
                  <a:cubicBezTo>
                    <a:pt x="733" y="1614"/>
                    <a:pt x="287" y="977"/>
                    <a:pt x="181" y="223"/>
                  </a:cubicBezTo>
                  <a:cubicBezTo>
                    <a:pt x="154" y="266"/>
                    <a:pt x="154" y="335"/>
                    <a:pt x="133" y="377"/>
                  </a:cubicBezTo>
                  <a:cubicBezTo>
                    <a:pt x="0" y="1683"/>
                    <a:pt x="1110" y="2857"/>
                    <a:pt x="1110" y="2857"/>
                  </a:cubicBezTo>
                  <a:cubicBezTo>
                    <a:pt x="1110" y="2857"/>
                    <a:pt x="2411" y="1928"/>
                    <a:pt x="2544" y="621"/>
                  </a:cubicBezTo>
                  <a:cubicBezTo>
                    <a:pt x="2571" y="420"/>
                    <a:pt x="2544" y="202"/>
                    <a:pt x="252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59"/>
            <p:cNvSpPr/>
            <p:nvPr/>
          </p:nvSpPr>
          <p:spPr>
            <a:xfrm>
              <a:off x="3207889" y="4203702"/>
              <a:ext cx="82585" cy="54866"/>
            </a:xfrm>
            <a:custGeom>
              <a:avLst/>
              <a:gdLst/>
              <a:ahLst/>
              <a:cxnLst/>
              <a:rect l="l" t="t" r="r" b="b"/>
              <a:pathLst>
                <a:path w="4031" h="2678" extrusionOk="0">
                  <a:moveTo>
                    <a:pt x="223" y="0"/>
                  </a:moveTo>
                  <a:cubicBezTo>
                    <a:pt x="69" y="27"/>
                    <a:pt x="0" y="48"/>
                    <a:pt x="0" y="48"/>
                  </a:cubicBezTo>
                  <a:cubicBezTo>
                    <a:pt x="0" y="48"/>
                    <a:pt x="266" y="1641"/>
                    <a:pt x="1376" y="2305"/>
                  </a:cubicBezTo>
                  <a:cubicBezTo>
                    <a:pt x="1852" y="2594"/>
                    <a:pt x="2400" y="2678"/>
                    <a:pt x="2874" y="2678"/>
                  </a:cubicBezTo>
                  <a:cubicBezTo>
                    <a:pt x="3521" y="2678"/>
                    <a:pt x="4031" y="2522"/>
                    <a:pt x="4031" y="2522"/>
                  </a:cubicBezTo>
                  <a:cubicBezTo>
                    <a:pt x="4031" y="2522"/>
                    <a:pt x="3983" y="2193"/>
                    <a:pt x="3808" y="1774"/>
                  </a:cubicBezTo>
                  <a:cubicBezTo>
                    <a:pt x="3594" y="1825"/>
                    <a:pt x="3242" y="1886"/>
                    <a:pt x="2841" y="1886"/>
                  </a:cubicBezTo>
                  <a:cubicBezTo>
                    <a:pt x="2373" y="1886"/>
                    <a:pt x="1838" y="1804"/>
                    <a:pt x="1376" y="1529"/>
                  </a:cubicBezTo>
                  <a:cubicBezTo>
                    <a:pt x="775" y="1152"/>
                    <a:pt x="425" y="510"/>
                    <a:pt x="22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1" name="Google Shape;4491;p59"/>
          <p:cNvGrpSpPr/>
          <p:nvPr/>
        </p:nvGrpSpPr>
        <p:grpSpPr>
          <a:xfrm>
            <a:off x="7965207" y="3683890"/>
            <a:ext cx="665267" cy="1040253"/>
            <a:chOff x="5328878" y="4122101"/>
            <a:chExt cx="285616" cy="446607"/>
          </a:xfrm>
        </p:grpSpPr>
        <p:sp>
          <p:nvSpPr>
            <p:cNvPr id="4492" name="Google Shape;4492;p59"/>
            <p:cNvSpPr/>
            <p:nvPr/>
          </p:nvSpPr>
          <p:spPr>
            <a:xfrm>
              <a:off x="5472597" y="4425336"/>
              <a:ext cx="93362" cy="81786"/>
            </a:xfrm>
            <a:custGeom>
              <a:avLst/>
              <a:gdLst/>
              <a:ahLst/>
              <a:cxnLst/>
              <a:rect l="l" t="t" r="r" b="b"/>
              <a:pathLst>
                <a:path w="4557" h="3992" extrusionOk="0">
                  <a:moveTo>
                    <a:pt x="4354" y="0"/>
                  </a:moveTo>
                  <a:cubicBezTo>
                    <a:pt x="3808" y="0"/>
                    <a:pt x="2149" y="91"/>
                    <a:pt x="1105" y="1130"/>
                  </a:cubicBezTo>
                  <a:cubicBezTo>
                    <a:pt x="335" y="1905"/>
                    <a:pt x="91" y="3036"/>
                    <a:pt x="1" y="3785"/>
                  </a:cubicBezTo>
                  <a:cubicBezTo>
                    <a:pt x="224" y="3899"/>
                    <a:pt x="614" y="3992"/>
                    <a:pt x="1075" y="3992"/>
                  </a:cubicBezTo>
                  <a:cubicBezTo>
                    <a:pt x="1797" y="3992"/>
                    <a:pt x="2694" y="3765"/>
                    <a:pt x="3410" y="3036"/>
                  </a:cubicBezTo>
                  <a:cubicBezTo>
                    <a:pt x="3920" y="2526"/>
                    <a:pt x="4318" y="1661"/>
                    <a:pt x="4493" y="891"/>
                  </a:cubicBezTo>
                  <a:cubicBezTo>
                    <a:pt x="4557" y="381"/>
                    <a:pt x="4536" y="4"/>
                    <a:pt x="4536" y="4"/>
                  </a:cubicBezTo>
                  <a:cubicBezTo>
                    <a:pt x="4536" y="4"/>
                    <a:pt x="4470" y="0"/>
                    <a:pt x="435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9"/>
            <p:cNvSpPr/>
            <p:nvPr/>
          </p:nvSpPr>
          <p:spPr>
            <a:xfrm>
              <a:off x="5378273" y="4425336"/>
              <a:ext cx="93484" cy="81786"/>
            </a:xfrm>
            <a:custGeom>
              <a:avLst/>
              <a:gdLst/>
              <a:ahLst/>
              <a:cxnLst/>
              <a:rect l="l" t="t" r="r" b="b"/>
              <a:pathLst>
                <a:path w="4563" h="3992" extrusionOk="0">
                  <a:moveTo>
                    <a:pt x="208" y="0"/>
                  </a:moveTo>
                  <a:cubicBezTo>
                    <a:pt x="93" y="0"/>
                    <a:pt x="27" y="4"/>
                    <a:pt x="27" y="4"/>
                  </a:cubicBezTo>
                  <a:cubicBezTo>
                    <a:pt x="27" y="4"/>
                    <a:pt x="1" y="381"/>
                    <a:pt x="70" y="891"/>
                  </a:cubicBezTo>
                  <a:cubicBezTo>
                    <a:pt x="245" y="1661"/>
                    <a:pt x="622" y="2526"/>
                    <a:pt x="1153" y="3036"/>
                  </a:cubicBezTo>
                  <a:cubicBezTo>
                    <a:pt x="1869" y="3765"/>
                    <a:pt x="2764" y="3992"/>
                    <a:pt x="3485" y="3992"/>
                  </a:cubicBezTo>
                  <a:cubicBezTo>
                    <a:pt x="3946" y="3992"/>
                    <a:pt x="4336" y="3899"/>
                    <a:pt x="4562" y="3785"/>
                  </a:cubicBezTo>
                  <a:cubicBezTo>
                    <a:pt x="4472" y="3036"/>
                    <a:pt x="4228" y="1905"/>
                    <a:pt x="3452" y="1130"/>
                  </a:cubicBezTo>
                  <a:cubicBezTo>
                    <a:pt x="2413" y="91"/>
                    <a:pt x="755" y="0"/>
                    <a:pt x="20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9"/>
            <p:cNvSpPr/>
            <p:nvPr/>
          </p:nvSpPr>
          <p:spPr>
            <a:xfrm>
              <a:off x="5379687" y="4393212"/>
              <a:ext cx="184982" cy="175496"/>
            </a:xfrm>
            <a:custGeom>
              <a:avLst/>
              <a:gdLst/>
              <a:ahLst/>
              <a:cxnLst/>
              <a:rect l="l" t="t" r="r" b="b"/>
              <a:pathLst>
                <a:path w="9029" h="8566" extrusionOk="0">
                  <a:moveTo>
                    <a:pt x="4493" y="0"/>
                  </a:moveTo>
                  <a:cubicBezTo>
                    <a:pt x="4313" y="0"/>
                    <a:pt x="4159" y="133"/>
                    <a:pt x="4159" y="335"/>
                  </a:cubicBezTo>
                  <a:lnTo>
                    <a:pt x="4159" y="5353"/>
                  </a:lnTo>
                  <a:cubicBezTo>
                    <a:pt x="3495" y="5332"/>
                    <a:pt x="2035" y="5178"/>
                    <a:pt x="1084" y="4227"/>
                  </a:cubicBezTo>
                  <a:cubicBezTo>
                    <a:pt x="553" y="3717"/>
                    <a:pt x="224" y="3054"/>
                    <a:pt x="1" y="2459"/>
                  </a:cubicBezTo>
                  <a:lnTo>
                    <a:pt x="1" y="2459"/>
                  </a:lnTo>
                  <a:cubicBezTo>
                    <a:pt x="65" y="3208"/>
                    <a:pt x="330" y="4270"/>
                    <a:pt x="1084" y="5002"/>
                  </a:cubicBezTo>
                  <a:cubicBezTo>
                    <a:pt x="2035" y="5953"/>
                    <a:pt x="3495" y="6107"/>
                    <a:pt x="4159" y="6128"/>
                  </a:cubicBezTo>
                  <a:lnTo>
                    <a:pt x="4159" y="8252"/>
                  </a:lnTo>
                  <a:cubicBezTo>
                    <a:pt x="4159" y="8433"/>
                    <a:pt x="4313" y="8566"/>
                    <a:pt x="4493" y="8566"/>
                  </a:cubicBezTo>
                  <a:cubicBezTo>
                    <a:pt x="4668" y="8566"/>
                    <a:pt x="4822" y="8433"/>
                    <a:pt x="4822" y="8252"/>
                  </a:cubicBezTo>
                  <a:lnTo>
                    <a:pt x="4822" y="6128"/>
                  </a:lnTo>
                  <a:cubicBezTo>
                    <a:pt x="5465" y="6128"/>
                    <a:pt x="6968" y="5974"/>
                    <a:pt x="7945" y="5002"/>
                  </a:cubicBezTo>
                  <a:cubicBezTo>
                    <a:pt x="8694" y="4270"/>
                    <a:pt x="8959" y="3208"/>
                    <a:pt x="9028" y="2459"/>
                  </a:cubicBezTo>
                  <a:lnTo>
                    <a:pt x="9028" y="2459"/>
                  </a:lnTo>
                  <a:cubicBezTo>
                    <a:pt x="8805" y="3054"/>
                    <a:pt x="8455" y="3717"/>
                    <a:pt x="7945" y="4227"/>
                  </a:cubicBezTo>
                  <a:cubicBezTo>
                    <a:pt x="6968" y="5199"/>
                    <a:pt x="5465" y="5332"/>
                    <a:pt x="4822" y="5353"/>
                  </a:cubicBezTo>
                  <a:lnTo>
                    <a:pt x="4822" y="335"/>
                  </a:lnTo>
                  <a:cubicBezTo>
                    <a:pt x="4822" y="133"/>
                    <a:pt x="4668" y="0"/>
                    <a:pt x="44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9"/>
            <p:cNvSpPr/>
            <p:nvPr/>
          </p:nvSpPr>
          <p:spPr>
            <a:xfrm>
              <a:off x="5453565" y="4339248"/>
              <a:ext cx="36242" cy="31346"/>
            </a:xfrm>
            <a:custGeom>
              <a:avLst/>
              <a:gdLst/>
              <a:ahLst/>
              <a:cxnLst/>
              <a:rect l="l" t="t" r="r" b="b"/>
              <a:pathLst>
                <a:path w="1769" h="1530" extrusionOk="0">
                  <a:moveTo>
                    <a:pt x="887" y="0"/>
                  </a:moveTo>
                  <a:lnTo>
                    <a:pt x="112" y="314"/>
                  </a:lnTo>
                  <a:cubicBezTo>
                    <a:pt x="69" y="553"/>
                    <a:pt x="22" y="818"/>
                    <a:pt x="0" y="1062"/>
                  </a:cubicBezTo>
                  <a:lnTo>
                    <a:pt x="887" y="1530"/>
                  </a:lnTo>
                  <a:lnTo>
                    <a:pt x="1769" y="1062"/>
                  </a:lnTo>
                  <a:cubicBezTo>
                    <a:pt x="1747" y="818"/>
                    <a:pt x="1705" y="553"/>
                    <a:pt x="1662" y="314"/>
                  </a:cubicBezTo>
                  <a:lnTo>
                    <a:pt x="887"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9"/>
            <p:cNvSpPr/>
            <p:nvPr/>
          </p:nvSpPr>
          <p:spPr>
            <a:xfrm>
              <a:off x="5384255" y="4273094"/>
              <a:ext cx="8625" cy="7744"/>
            </a:xfrm>
            <a:custGeom>
              <a:avLst/>
              <a:gdLst/>
              <a:ahLst/>
              <a:cxnLst/>
              <a:rect l="l" t="t" r="r" b="b"/>
              <a:pathLst>
                <a:path w="421" h="378" extrusionOk="0">
                  <a:moveTo>
                    <a:pt x="288" y="1"/>
                  </a:moveTo>
                  <a:lnTo>
                    <a:pt x="1" y="224"/>
                  </a:lnTo>
                  <a:lnTo>
                    <a:pt x="266" y="378"/>
                  </a:lnTo>
                  <a:lnTo>
                    <a:pt x="330" y="378"/>
                  </a:lnTo>
                  <a:lnTo>
                    <a:pt x="420" y="197"/>
                  </a:lnTo>
                  <a:lnTo>
                    <a:pt x="28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9"/>
            <p:cNvSpPr/>
            <p:nvPr/>
          </p:nvSpPr>
          <p:spPr>
            <a:xfrm>
              <a:off x="5397326" y="4310750"/>
              <a:ext cx="28621" cy="32657"/>
            </a:xfrm>
            <a:custGeom>
              <a:avLst/>
              <a:gdLst/>
              <a:ahLst/>
              <a:cxnLst/>
              <a:rect l="l" t="t" r="r" b="b"/>
              <a:pathLst>
                <a:path w="1397" h="1594" extrusionOk="0">
                  <a:moveTo>
                    <a:pt x="313" y="0"/>
                  </a:moveTo>
                  <a:cubicBezTo>
                    <a:pt x="202" y="64"/>
                    <a:pt x="90" y="154"/>
                    <a:pt x="0" y="218"/>
                  </a:cubicBezTo>
                  <a:lnTo>
                    <a:pt x="159" y="1105"/>
                  </a:lnTo>
                  <a:lnTo>
                    <a:pt x="1041" y="1593"/>
                  </a:lnTo>
                  <a:cubicBezTo>
                    <a:pt x="1152" y="1439"/>
                    <a:pt x="1285" y="1259"/>
                    <a:pt x="1397" y="1083"/>
                  </a:cubicBezTo>
                  <a:lnTo>
                    <a:pt x="998" y="329"/>
                  </a:lnTo>
                  <a:lnTo>
                    <a:pt x="31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9"/>
            <p:cNvSpPr/>
            <p:nvPr/>
          </p:nvSpPr>
          <p:spPr>
            <a:xfrm>
              <a:off x="5382842" y="4281268"/>
              <a:ext cx="20488" cy="33087"/>
            </a:xfrm>
            <a:custGeom>
              <a:avLst/>
              <a:gdLst/>
              <a:ahLst/>
              <a:cxnLst/>
              <a:rect l="l" t="t" r="r" b="b"/>
              <a:pathLst>
                <a:path w="1000" h="1615" extrusionOk="0">
                  <a:moveTo>
                    <a:pt x="420" y="0"/>
                  </a:moveTo>
                  <a:cubicBezTo>
                    <a:pt x="378" y="0"/>
                    <a:pt x="357" y="0"/>
                    <a:pt x="335" y="21"/>
                  </a:cubicBezTo>
                  <a:lnTo>
                    <a:pt x="1" y="908"/>
                  </a:lnTo>
                  <a:lnTo>
                    <a:pt x="686" y="1614"/>
                  </a:lnTo>
                  <a:cubicBezTo>
                    <a:pt x="797" y="1551"/>
                    <a:pt x="888" y="1482"/>
                    <a:pt x="999" y="1418"/>
                  </a:cubicBezTo>
                  <a:lnTo>
                    <a:pt x="840" y="706"/>
                  </a:lnTo>
                  <a:lnTo>
                    <a:pt x="42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9"/>
            <p:cNvSpPr/>
            <p:nvPr/>
          </p:nvSpPr>
          <p:spPr>
            <a:xfrm>
              <a:off x="5419617" y="4333368"/>
              <a:ext cx="35812" cy="27658"/>
            </a:xfrm>
            <a:custGeom>
              <a:avLst/>
              <a:gdLst/>
              <a:ahLst/>
              <a:cxnLst/>
              <a:rect l="l" t="t" r="r" b="b"/>
              <a:pathLst>
                <a:path w="1748" h="1350" extrusionOk="0">
                  <a:moveTo>
                    <a:pt x="330" y="1"/>
                  </a:moveTo>
                  <a:cubicBezTo>
                    <a:pt x="218" y="176"/>
                    <a:pt x="107" y="356"/>
                    <a:pt x="1" y="532"/>
                  </a:cubicBezTo>
                  <a:lnTo>
                    <a:pt x="532" y="1349"/>
                  </a:lnTo>
                  <a:lnTo>
                    <a:pt x="1567" y="1328"/>
                  </a:lnTo>
                  <a:cubicBezTo>
                    <a:pt x="1636" y="1084"/>
                    <a:pt x="1700" y="840"/>
                    <a:pt x="1748" y="574"/>
                  </a:cubicBezTo>
                  <a:lnTo>
                    <a:pt x="1195" y="22"/>
                  </a:lnTo>
                  <a:lnTo>
                    <a:pt x="33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9"/>
            <p:cNvSpPr/>
            <p:nvPr/>
          </p:nvSpPr>
          <p:spPr>
            <a:xfrm>
              <a:off x="5550614" y="4273094"/>
              <a:ext cx="8605" cy="7744"/>
            </a:xfrm>
            <a:custGeom>
              <a:avLst/>
              <a:gdLst/>
              <a:ahLst/>
              <a:cxnLst/>
              <a:rect l="l" t="t" r="r" b="b"/>
              <a:pathLst>
                <a:path w="420" h="378" extrusionOk="0">
                  <a:moveTo>
                    <a:pt x="133" y="1"/>
                  </a:moveTo>
                  <a:lnTo>
                    <a:pt x="0" y="197"/>
                  </a:lnTo>
                  <a:lnTo>
                    <a:pt x="85" y="378"/>
                  </a:lnTo>
                  <a:lnTo>
                    <a:pt x="154" y="378"/>
                  </a:lnTo>
                  <a:lnTo>
                    <a:pt x="420" y="224"/>
                  </a:lnTo>
                  <a:lnTo>
                    <a:pt x="133"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9"/>
            <p:cNvSpPr/>
            <p:nvPr/>
          </p:nvSpPr>
          <p:spPr>
            <a:xfrm>
              <a:off x="5517527" y="4310750"/>
              <a:ext cx="28539" cy="32657"/>
            </a:xfrm>
            <a:custGeom>
              <a:avLst/>
              <a:gdLst/>
              <a:ahLst/>
              <a:cxnLst/>
              <a:rect l="l" t="t" r="r" b="b"/>
              <a:pathLst>
                <a:path w="1393" h="1594" extrusionOk="0">
                  <a:moveTo>
                    <a:pt x="1084" y="0"/>
                  </a:moveTo>
                  <a:lnTo>
                    <a:pt x="399" y="329"/>
                  </a:lnTo>
                  <a:lnTo>
                    <a:pt x="1" y="1083"/>
                  </a:lnTo>
                  <a:cubicBezTo>
                    <a:pt x="107" y="1259"/>
                    <a:pt x="240" y="1439"/>
                    <a:pt x="351" y="1593"/>
                  </a:cubicBezTo>
                  <a:lnTo>
                    <a:pt x="1238" y="1105"/>
                  </a:lnTo>
                  <a:lnTo>
                    <a:pt x="1392" y="218"/>
                  </a:lnTo>
                  <a:cubicBezTo>
                    <a:pt x="1302" y="154"/>
                    <a:pt x="1196" y="64"/>
                    <a:pt x="108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9"/>
            <p:cNvSpPr/>
            <p:nvPr/>
          </p:nvSpPr>
          <p:spPr>
            <a:xfrm>
              <a:off x="5540165" y="4281268"/>
              <a:ext cx="20365" cy="33087"/>
            </a:xfrm>
            <a:custGeom>
              <a:avLst/>
              <a:gdLst/>
              <a:ahLst/>
              <a:cxnLst/>
              <a:rect l="l" t="t" r="r" b="b"/>
              <a:pathLst>
                <a:path w="994" h="1615" extrusionOk="0">
                  <a:moveTo>
                    <a:pt x="574" y="0"/>
                  </a:moveTo>
                  <a:lnTo>
                    <a:pt x="154" y="706"/>
                  </a:lnTo>
                  <a:lnTo>
                    <a:pt x="0" y="1418"/>
                  </a:lnTo>
                  <a:cubicBezTo>
                    <a:pt x="112" y="1482"/>
                    <a:pt x="197" y="1551"/>
                    <a:pt x="308" y="1614"/>
                  </a:cubicBezTo>
                  <a:lnTo>
                    <a:pt x="993" y="908"/>
                  </a:lnTo>
                  <a:lnTo>
                    <a:pt x="664" y="21"/>
                  </a:lnTo>
                  <a:cubicBezTo>
                    <a:pt x="643" y="0"/>
                    <a:pt x="622" y="0"/>
                    <a:pt x="57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9"/>
            <p:cNvSpPr/>
            <p:nvPr/>
          </p:nvSpPr>
          <p:spPr>
            <a:xfrm>
              <a:off x="5488045" y="4333368"/>
              <a:ext cx="35812" cy="27658"/>
            </a:xfrm>
            <a:custGeom>
              <a:avLst/>
              <a:gdLst/>
              <a:ahLst/>
              <a:cxnLst/>
              <a:rect l="l" t="t" r="r" b="b"/>
              <a:pathLst>
                <a:path w="1748" h="1350" extrusionOk="0">
                  <a:moveTo>
                    <a:pt x="1413" y="1"/>
                  </a:moveTo>
                  <a:lnTo>
                    <a:pt x="553" y="22"/>
                  </a:lnTo>
                  <a:lnTo>
                    <a:pt x="1" y="574"/>
                  </a:lnTo>
                  <a:cubicBezTo>
                    <a:pt x="43" y="840"/>
                    <a:pt x="112" y="1084"/>
                    <a:pt x="176" y="1328"/>
                  </a:cubicBezTo>
                  <a:lnTo>
                    <a:pt x="1238" y="1349"/>
                  </a:lnTo>
                  <a:lnTo>
                    <a:pt x="1748" y="532"/>
                  </a:lnTo>
                  <a:cubicBezTo>
                    <a:pt x="1636" y="356"/>
                    <a:pt x="1525" y="176"/>
                    <a:pt x="141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9"/>
            <p:cNvSpPr/>
            <p:nvPr/>
          </p:nvSpPr>
          <p:spPr>
            <a:xfrm>
              <a:off x="5328878" y="4245476"/>
              <a:ext cx="66728" cy="38967"/>
            </a:xfrm>
            <a:custGeom>
              <a:avLst/>
              <a:gdLst/>
              <a:ahLst/>
              <a:cxnLst/>
              <a:rect l="l" t="t" r="r" b="b"/>
              <a:pathLst>
                <a:path w="3257" h="1902" extrusionOk="0">
                  <a:moveTo>
                    <a:pt x="1482" y="0"/>
                  </a:moveTo>
                  <a:cubicBezTo>
                    <a:pt x="665" y="0"/>
                    <a:pt x="1" y="287"/>
                    <a:pt x="1" y="951"/>
                  </a:cubicBezTo>
                  <a:cubicBezTo>
                    <a:pt x="1" y="1614"/>
                    <a:pt x="665" y="1901"/>
                    <a:pt x="1482" y="1901"/>
                  </a:cubicBezTo>
                  <a:cubicBezTo>
                    <a:pt x="1817" y="1901"/>
                    <a:pt x="2391" y="1837"/>
                    <a:pt x="2969" y="1726"/>
                  </a:cubicBezTo>
                  <a:cubicBezTo>
                    <a:pt x="2969" y="1593"/>
                    <a:pt x="2969" y="1460"/>
                    <a:pt x="2991" y="1349"/>
                  </a:cubicBezTo>
                  <a:lnTo>
                    <a:pt x="3256" y="839"/>
                  </a:lnTo>
                  <a:lnTo>
                    <a:pt x="3033" y="175"/>
                  </a:lnTo>
                  <a:cubicBezTo>
                    <a:pt x="2438" y="64"/>
                    <a:pt x="1817" y="0"/>
                    <a:pt x="1482"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9"/>
            <p:cNvSpPr/>
            <p:nvPr/>
          </p:nvSpPr>
          <p:spPr>
            <a:xfrm>
              <a:off x="5547889" y="4245476"/>
              <a:ext cx="66605" cy="38967"/>
            </a:xfrm>
            <a:custGeom>
              <a:avLst/>
              <a:gdLst/>
              <a:ahLst/>
              <a:cxnLst/>
              <a:rect l="l" t="t" r="r" b="b"/>
              <a:pathLst>
                <a:path w="3251" h="1902" extrusionOk="0">
                  <a:moveTo>
                    <a:pt x="1769" y="0"/>
                  </a:moveTo>
                  <a:cubicBezTo>
                    <a:pt x="1439" y="0"/>
                    <a:pt x="818" y="64"/>
                    <a:pt x="218" y="175"/>
                  </a:cubicBezTo>
                  <a:lnTo>
                    <a:pt x="0" y="839"/>
                  </a:lnTo>
                  <a:lnTo>
                    <a:pt x="266" y="1349"/>
                  </a:lnTo>
                  <a:cubicBezTo>
                    <a:pt x="287" y="1460"/>
                    <a:pt x="287" y="1593"/>
                    <a:pt x="287" y="1726"/>
                  </a:cubicBezTo>
                  <a:cubicBezTo>
                    <a:pt x="861" y="1837"/>
                    <a:pt x="1439" y="1901"/>
                    <a:pt x="1769" y="1901"/>
                  </a:cubicBezTo>
                  <a:cubicBezTo>
                    <a:pt x="2586" y="1901"/>
                    <a:pt x="3250" y="1614"/>
                    <a:pt x="3250" y="951"/>
                  </a:cubicBezTo>
                  <a:cubicBezTo>
                    <a:pt x="3250" y="287"/>
                    <a:pt x="2586" y="0"/>
                    <a:pt x="17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9"/>
            <p:cNvSpPr/>
            <p:nvPr/>
          </p:nvSpPr>
          <p:spPr>
            <a:xfrm>
              <a:off x="5540165" y="4199564"/>
              <a:ext cx="68879" cy="49088"/>
            </a:xfrm>
            <a:custGeom>
              <a:avLst/>
              <a:gdLst/>
              <a:ahLst/>
              <a:cxnLst/>
              <a:rect l="l" t="t" r="r" b="b"/>
              <a:pathLst>
                <a:path w="3362" h="2396" extrusionOk="0">
                  <a:moveTo>
                    <a:pt x="2259" y="0"/>
                  </a:moveTo>
                  <a:cubicBezTo>
                    <a:pt x="1989" y="0"/>
                    <a:pt x="1682" y="75"/>
                    <a:pt x="1370" y="202"/>
                  </a:cubicBezTo>
                  <a:cubicBezTo>
                    <a:pt x="1062" y="335"/>
                    <a:pt x="510" y="627"/>
                    <a:pt x="0" y="977"/>
                  </a:cubicBezTo>
                  <a:lnTo>
                    <a:pt x="0" y="1843"/>
                  </a:lnTo>
                  <a:lnTo>
                    <a:pt x="574" y="2395"/>
                  </a:lnTo>
                  <a:cubicBezTo>
                    <a:pt x="1195" y="2262"/>
                    <a:pt x="1790" y="2108"/>
                    <a:pt x="2103" y="1976"/>
                  </a:cubicBezTo>
                  <a:cubicBezTo>
                    <a:pt x="2852" y="1662"/>
                    <a:pt x="3362" y="1131"/>
                    <a:pt x="3096" y="515"/>
                  </a:cubicBezTo>
                  <a:cubicBezTo>
                    <a:pt x="2953" y="151"/>
                    <a:pt x="2643" y="0"/>
                    <a:pt x="225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9"/>
            <p:cNvSpPr/>
            <p:nvPr/>
          </p:nvSpPr>
          <p:spPr>
            <a:xfrm>
              <a:off x="5517527" y="4158773"/>
              <a:ext cx="64761" cy="60397"/>
            </a:xfrm>
            <a:custGeom>
              <a:avLst/>
              <a:gdLst/>
              <a:ahLst/>
              <a:cxnLst/>
              <a:rect l="l" t="t" r="r" b="b"/>
              <a:pathLst>
                <a:path w="3161" h="2948" extrusionOk="0">
                  <a:moveTo>
                    <a:pt x="2135" y="1"/>
                  </a:moveTo>
                  <a:cubicBezTo>
                    <a:pt x="1760" y="1"/>
                    <a:pt x="1343" y="253"/>
                    <a:pt x="973" y="627"/>
                  </a:cubicBezTo>
                  <a:cubicBezTo>
                    <a:pt x="728" y="865"/>
                    <a:pt x="351" y="1333"/>
                    <a:pt x="1" y="1864"/>
                  </a:cubicBezTo>
                  <a:lnTo>
                    <a:pt x="330" y="2618"/>
                  </a:lnTo>
                  <a:lnTo>
                    <a:pt x="1084" y="2947"/>
                  </a:lnTo>
                  <a:cubicBezTo>
                    <a:pt x="1594" y="2591"/>
                    <a:pt x="2077" y="2220"/>
                    <a:pt x="2321" y="1975"/>
                  </a:cubicBezTo>
                  <a:cubicBezTo>
                    <a:pt x="2895" y="1396"/>
                    <a:pt x="3160" y="711"/>
                    <a:pt x="2698" y="250"/>
                  </a:cubicBezTo>
                  <a:cubicBezTo>
                    <a:pt x="2533" y="76"/>
                    <a:pt x="2340" y="1"/>
                    <a:pt x="213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9"/>
            <p:cNvSpPr/>
            <p:nvPr/>
          </p:nvSpPr>
          <p:spPr>
            <a:xfrm>
              <a:off x="5452253" y="4122101"/>
              <a:ext cx="38967" cy="68551"/>
            </a:xfrm>
            <a:custGeom>
              <a:avLst/>
              <a:gdLst/>
              <a:ahLst/>
              <a:cxnLst/>
              <a:rect l="l" t="t" r="r" b="b"/>
              <a:pathLst>
                <a:path w="1902" h="3346" extrusionOk="0">
                  <a:moveTo>
                    <a:pt x="951" y="0"/>
                  </a:moveTo>
                  <a:cubicBezTo>
                    <a:pt x="287" y="0"/>
                    <a:pt x="1" y="664"/>
                    <a:pt x="1" y="1487"/>
                  </a:cubicBezTo>
                  <a:cubicBezTo>
                    <a:pt x="1" y="1816"/>
                    <a:pt x="64" y="2438"/>
                    <a:pt x="176" y="3033"/>
                  </a:cubicBezTo>
                  <a:lnTo>
                    <a:pt x="951" y="3346"/>
                  </a:lnTo>
                  <a:lnTo>
                    <a:pt x="1726" y="3033"/>
                  </a:lnTo>
                  <a:cubicBezTo>
                    <a:pt x="1833" y="2438"/>
                    <a:pt x="1902" y="1816"/>
                    <a:pt x="1902" y="1487"/>
                  </a:cubicBezTo>
                  <a:cubicBezTo>
                    <a:pt x="1902" y="664"/>
                    <a:pt x="1615" y="0"/>
                    <a:pt x="95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9"/>
            <p:cNvSpPr/>
            <p:nvPr/>
          </p:nvSpPr>
          <p:spPr>
            <a:xfrm>
              <a:off x="5488045" y="4131525"/>
              <a:ext cx="51260" cy="65007"/>
            </a:xfrm>
            <a:custGeom>
              <a:avLst/>
              <a:gdLst/>
              <a:ahLst/>
              <a:cxnLst/>
              <a:rect l="l" t="t" r="r" b="b"/>
              <a:pathLst>
                <a:path w="2502" h="3173" extrusionOk="0">
                  <a:moveTo>
                    <a:pt x="1550" y="0"/>
                  </a:moveTo>
                  <a:cubicBezTo>
                    <a:pt x="1073" y="0"/>
                    <a:pt x="672" y="453"/>
                    <a:pt x="420" y="1070"/>
                  </a:cubicBezTo>
                  <a:cubicBezTo>
                    <a:pt x="287" y="1378"/>
                    <a:pt x="112" y="1978"/>
                    <a:pt x="1" y="2573"/>
                  </a:cubicBezTo>
                  <a:lnTo>
                    <a:pt x="617" y="3125"/>
                  </a:lnTo>
                  <a:lnTo>
                    <a:pt x="1413" y="3173"/>
                  </a:lnTo>
                  <a:cubicBezTo>
                    <a:pt x="1769" y="2663"/>
                    <a:pt x="2056" y="2111"/>
                    <a:pt x="2188" y="1797"/>
                  </a:cubicBezTo>
                  <a:cubicBezTo>
                    <a:pt x="2502" y="1048"/>
                    <a:pt x="2502" y="316"/>
                    <a:pt x="1881" y="71"/>
                  </a:cubicBezTo>
                  <a:cubicBezTo>
                    <a:pt x="1767" y="23"/>
                    <a:pt x="1657" y="0"/>
                    <a:pt x="15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9"/>
            <p:cNvSpPr/>
            <p:nvPr/>
          </p:nvSpPr>
          <p:spPr>
            <a:xfrm>
              <a:off x="5334327" y="4199564"/>
              <a:ext cx="69002" cy="49088"/>
            </a:xfrm>
            <a:custGeom>
              <a:avLst/>
              <a:gdLst/>
              <a:ahLst/>
              <a:cxnLst/>
              <a:rect l="l" t="t" r="r" b="b"/>
              <a:pathLst>
                <a:path w="3368" h="2396" extrusionOk="0">
                  <a:moveTo>
                    <a:pt x="1105" y="0"/>
                  </a:moveTo>
                  <a:cubicBezTo>
                    <a:pt x="721" y="0"/>
                    <a:pt x="409" y="151"/>
                    <a:pt x="266" y="515"/>
                  </a:cubicBezTo>
                  <a:cubicBezTo>
                    <a:pt x="0" y="1131"/>
                    <a:pt x="510" y="1662"/>
                    <a:pt x="1264" y="1976"/>
                  </a:cubicBezTo>
                  <a:cubicBezTo>
                    <a:pt x="1572" y="2108"/>
                    <a:pt x="2172" y="2262"/>
                    <a:pt x="2788" y="2395"/>
                  </a:cubicBezTo>
                  <a:lnTo>
                    <a:pt x="3367" y="1843"/>
                  </a:lnTo>
                  <a:lnTo>
                    <a:pt x="3367" y="977"/>
                  </a:lnTo>
                  <a:cubicBezTo>
                    <a:pt x="2857" y="627"/>
                    <a:pt x="2305" y="335"/>
                    <a:pt x="1992" y="202"/>
                  </a:cubicBezTo>
                  <a:cubicBezTo>
                    <a:pt x="1682" y="75"/>
                    <a:pt x="1376" y="0"/>
                    <a:pt x="110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59"/>
            <p:cNvSpPr/>
            <p:nvPr/>
          </p:nvSpPr>
          <p:spPr>
            <a:xfrm>
              <a:off x="5361084" y="4158773"/>
              <a:ext cx="64863" cy="60397"/>
            </a:xfrm>
            <a:custGeom>
              <a:avLst/>
              <a:gdLst/>
              <a:ahLst/>
              <a:cxnLst/>
              <a:rect l="l" t="t" r="r" b="b"/>
              <a:pathLst>
                <a:path w="3166" h="2948" extrusionOk="0">
                  <a:moveTo>
                    <a:pt x="1038" y="1"/>
                  </a:moveTo>
                  <a:cubicBezTo>
                    <a:pt x="833" y="1"/>
                    <a:pt x="639" y="76"/>
                    <a:pt x="468" y="250"/>
                  </a:cubicBezTo>
                  <a:cubicBezTo>
                    <a:pt x="1" y="711"/>
                    <a:pt x="266" y="1396"/>
                    <a:pt x="840" y="1975"/>
                  </a:cubicBezTo>
                  <a:cubicBezTo>
                    <a:pt x="1084" y="2220"/>
                    <a:pt x="1573" y="2591"/>
                    <a:pt x="2082" y="2947"/>
                  </a:cubicBezTo>
                  <a:lnTo>
                    <a:pt x="2831" y="2618"/>
                  </a:lnTo>
                  <a:lnTo>
                    <a:pt x="3166" y="1864"/>
                  </a:lnTo>
                  <a:cubicBezTo>
                    <a:pt x="2810" y="1333"/>
                    <a:pt x="2433" y="865"/>
                    <a:pt x="2194" y="627"/>
                  </a:cubicBezTo>
                  <a:cubicBezTo>
                    <a:pt x="1820" y="253"/>
                    <a:pt x="1411" y="1"/>
                    <a:pt x="103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59"/>
            <p:cNvSpPr/>
            <p:nvPr/>
          </p:nvSpPr>
          <p:spPr>
            <a:xfrm>
              <a:off x="5404169" y="4131525"/>
              <a:ext cx="51260" cy="65007"/>
            </a:xfrm>
            <a:custGeom>
              <a:avLst/>
              <a:gdLst/>
              <a:ahLst/>
              <a:cxnLst/>
              <a:rect l="l" t="t" r="r" b="b"/>
              <a:pathLst>
                <a:path w="2502" h="3173" extrusionOk="0">
                  <a:moveTo>
                    <a:pt x="950" y="0"/>
                  </a:moveTo>
                  <a:cubicBezTo>
                    <a:pt x="844" y="0"/>
                    <a:pt x="734" y="23"/>
                    <a:pt x="622" y="71"/>
                  </a:cubicBezTo>
                  <a:cubicBezTo>
                    <a:pt x="1" y="316"/>
                    <a:pt x="1" y="1048"/>
                    <a:pt x="309" y="1797"/>
                  </a:cubicBezTo>
                  <a:cubicBezTo>
                    <a:pt x="441" y="2111"/>
                    <a:pt x="728" y="2663"/>
                    <a:pt x="1084" y="3173"/>
                  </a:cubicBezTo>
                  <a:lnTo>
                    <a:pt x="1880" y="3125"/>
                  </a:lnTo>
                  <a:lnTo>
                    <a:pt x="2502" y="2573"/>
                  </a:lnTo>
                  <a:cubicBezTo>
                    <a:pt x="2390" y="1978"/>
                    <a:pt x="2215" y="1378"/>
                    <a:pt x="2082" y="1070"/>
                  </a:cubicBezTo>
                  <a:cubicBezTo>
                    <a:pt x="1826" y="453"/>
                    <a:pt x="1425" y="0"/>
                    <a:pt x="9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59"/>
            <p:cNvSpPr/>
            <p:nvPr/>
          </p:nvSpPr>
          <p:spPr>
            <a:xfrm>
              <a:off x="5390135" y="4182908"/>
              <a:ext cx="163203" cy="155930"/>
            </a:xfrm>
            <a:custGeom>
              <a:avLst/>
              <a:gdLst/>
              <a:ahLst/>
              <a:cxnLst/>
              <a:rect l="l" t="t" r="r" b="b"/>
              <a:pathLst>
                <a:path w="7966" h="7611" extrusionOk="0">
                  <a:moveTo>
                    <a:pt x="3983" y="1"/>
                  </a:moveTo>
                  <a:cubicBezTo>
                    <a:pt x="1902" y="1"/>
                    <a:pt x="197" y="1594"/>
                    <a:pt x="1" y="3606"/>
                  </a:cubicBezTo>
                  <a:cubicBezTo>
                    <a:pt x="1" y="5821"/>
                    <a:pt x="1902" y="7610"/>
                    <a:pt x="3983" y="7610"/>
                  </a:cubicBezTo>
                  <a:cubicBezTo>
                    <a:pt x="6059" y="7610"/>
                    <a:pt x="7966" y="5821"/>
                    <a:pt x="7966" y="3606"/>
                  </a:cubicBezTo>
                  <a:cubicBezTo>
                    <a:pt x="7764" y="1594"/>
                    <a:pt x="6059" y="1"/>
                    <a:pt x="398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59"/>
            <p:cNvSpPr/>
            <p:nvPr/>
          </p:nvSpPr>
          <p:spPr>
            <a:xfrm>
              <a:off x="5389705" y="4256786"/>
              <a:ext cx="164084" cy="90206"/>
            </a:xfrm>
            <a:custGeom>
              <a:avLst/>
              <a:gdLst/>
              <a:ahLst/>
              <a:cxnLst/>
              <a:rect l="l" t="t" r="r" b="b"/>
              <a:pathLst>
                <a:path w="8009" h="4403" extrusionOk="0">
                  <a:moveTo>
                    <a:pt x="22" y="0"/>
                  </a:moveTo>
                  <a:cubicBezTo>
                    <a:pt x="0" y="133"/>
                    <a:pt x="0" y="266"/>
                    <a:pt x="0" y="399"/>
                  </a:cubicBezTo>
                  <a:cubicBezTo>
                    <a:pt x="0" y="2613"/>
                    <a:pt x="1790" y="4402"/>
                    <a:pt x="4004" y="4402"/>
                  </a:cubicBezTo>
                  <a:cubicBezTo>
                    <a:pt x="6213" y="4402"/>
                    <a:pt x="8008" y="2613"/>
                    <a:pt x="8008" y="399"/>
                  </a:cubicBezTo>
                  <a:cubicBezTo>
                    <a:pt x="8008" y="266"/>
                    <a:pt x="8008" y="133"/>
                    <a:pt x="7987" y="0"/>
                  </a:cubicBezTo>
                  <a:cubicBezTo>
                    <a:pt x="7785" y="2034"/>
                    <a:pt x="6080" y="3627"/>
                    <a:pt x="4004" y="3627"/>
                  </a:cubicBezTo>
                  <a:cubicBezTo>
                    <a:pt x="1923" y="3627"/>
                    <a:pt x="218" y="2034"/>
                    <a:pt x="22"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59"/>
            <p:cNvSpPr/>
            <p:nvPr/>
          </p:nvSpPr>
          <p:spPr>
            <a:xfrm>
              <a:off x="5452253" y="4361005"/>
              <a:ext cx="38967" cy="46691"/>
            </a:xfrm>
            <a:custGeom>
              <a:avLst/>
              <a:gdLst/>
              <a:ahLst/>
              <a:cxnLst/>
              <a:rect l="l" t="t" r="r" b="b"/>
              <a:pathLst>
                <a:path w="1902" h="2279" extrusionOk="0">
                  <a:moveTo>
                    <a:pt x="64" y="0"/>
                  </a:moveTo>
                  <a:cubicBezTo>
                    <a:pt x="22" y="314"/>
                    <a:pt x="1" y="601"/>
                    <a:pt x="1" y="797"/>
                  </a:cubicBezTo>
                  <a:cubicBezTo>
                    <a:pt x="1" y="1615"/>
                    <a:pt x="287" y="2279"/>
                    <a:pt x="951" y="2279"/>
                  </a:cubicBezTo>
                  <a:cubicBezTo>
                    <a:pt x="1615" y="2279"/>
                    <a:pt x="1902" y="1615"/>
                    <a:pt x="1902" y="797"/>
                  </a:cubicBezTo>
                  <a:cubicBezTo>
                    <a:pt x="1902" y="601"/>
                    <a:pt x="1880" y="314"/>
                    <a:pt x="1833" y="0"/>
                  </a:cubicBezTo>
                  <a:cubicBezTo>
                    <a:pt x="1546" y="70"/>
                    <a:pt x="1259" y="91"/>
                    <a:pt x="951" y="91"/>
                  </a:cubicBezTo>
                  <a:cubicBezTo>
                    <a:pt x="638" y="91"/>
                    <a:pt x="351" y="70"/>
                    <a:pt x="6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59"/>
            <p:cNvSpPr/>
            <p:nvPr/>
          </p:nvSpPr>
          <p:spPr>
            <a:xfrm>
              <a:off x="5491630" y="4344247"/>
              <a:ext cx="47674" cy="54046"/>
            </a:xfrm>
            <a:custGeom>
              <a:avLst/>
              <a:gdLst/>
              <a:ahLst/>
              <a:cxnLst/>
              <a:rect l="l" t="t" r="r" b="b"/>
              <a:pathLst>
                <a:path w="2327" h="2638" extrusionOk="0">
                  <a:moveTo>
                    <a:pt x="1573" y="1"/>
                  </a:moveTo>
                  <a:cubicBezTo>
                    <a:pt x="1132" y="378"/>
                    <a:pt x="574" y="643"/>
                    <a:pt x="1" y="797"/>
                  </a:cubicBezTo>
                  <a:cubicBezTo>
                    <a:pt x="91" y="1105"/>
                    <a:pt x="155" y="1371"/>
                    <a:pt x="245" y="1573"/>
                  </a:cubicBezTo>
                  <a:cubicBezTo>
                    <a:pt x="497" y="2188"/>
                    <a:pt x="897" y="2637"/>
                    <a:pt x="1373" y="2637"/>
                  </a:cubicBezTo>
                  <a:cubicBezTo>
                    <a:pt x="1480" y="2637"/>
                    <a:pt x="1591" y="2614"/>
                    <a:pt x="1706" y="2566"/>
                  </a:cubicBezTo>
                  <a:cubicBezTo>
                    <a:pt x="2327" y="2327"/>
                    <a:pt x="2327" y="1594"/>
                    <a:pt x="2013" y="818"/>
                  </a:cubicBezTo>
                  <a:cubicBezTo>
                    <a:pt x="1929" y="622"/>
                    <a:pt x="1769" y="335"/>
                    <a:pt x="157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59"/>
            <p:cNvSpPr/>
            <p:nvPr/>
          </p:nvSpPr>
          <p:spPr>
            <a:xfrm>
              <a:off x="5524718" y="4315195"/>
              <a:ext cx="57570" cy="55746"/>
            </a:xfrm>
            <a:custGeom>
              <a:avLst/>
              <a:gdLst/>
              <a:ahLst/>
              <a:cxnLst/>
              <a:rect l="l" t="t" r="r" b="b"/>
              <a:pathLst>
                <a:path w="2810" h="2721" extrusionOk="0">
                  <a:moveTo>
                    <a:pt x="1041" y="1"/>
                  </a:moveTo>
                  <a:cubicBezTo>
                    <a:pt x="797" y="532"/>
                    <a:pt x="446" y="999"/>
                    <a:pt x="0" y="1376"/>
                  </a:cubicBezTo>
                  <a:cubicBezTo>
                    <a:pt x="245" y="1684"/>
                    <a:pt x="468" y="1950"/>
                    <a:pt x="622" y="2104"/>
                  </a:cubicBezTo>
                  <a:cubicBezTo>
                    <a:pt x="991" y="2477"/>
                    <a:pt x="1408" y="2720"/>
                    <a:pt x="1782" y="2720"/>
                  </a:cubicBezTo>
                  <a:cubicBezTo>
                    <a:pt x="1988" y="2720"/>
                    <a:pt x="2181" y="2647"/>
                    <a:pt x="2347" y="2481"/>
                  </a:cubicBezTo>
                  <a:cubicBezTo>
                    <a:pt x="2809" y="1992"/>
                    <a:pt x="2544" y="1328"/>
                    <a:pt x="1970" y="755"/>
                  </a:cubicBezTo>
                  <a:cubicBezTo>
                    <a:pt x="1795" y="558"/>
                    <a:pt x="1439" y="293"/>
                    <a:pt x="104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59"/>
            <p:cNvSpPr/>
            <p:nvPr/>
          </p:nvSpPr>
          <p:spPr>
            <a:xfrm>
              <a:off x="5546475" y="4281698"/>
              <a:ext cx="62569" cy="48596"/>
            </a:xfrm>
            <a:custGeom>
              <a:avLst/>
              <a:gdLst/>
              <a:ahLst/>
              <a:cxnLst/>
              <a:rect l="l" t="t" r="r" b="b"/>
              <a:pathLst>
                <a:path w="3054" h="2372" extrusionOk="0">
                  <a:moveTo>
                    <a:pt x="356" y="0"/>
                  </a:moveTo>
                  <a:cubicBezTo>
                    <a:pt x="356" y="553"/>
                    <a:pt x="223" y="1105"/>
                    <a:pt x="0" y="1593"/>
                  </a:cubicBezTo>
                  <a:cubicBezTo>
                    <a:pt x="420" y="1859"/>
                    <a:pt x="797" y="2061"/>
                    <a:pt x="1062" y="2167"/>
                  </a:cubicBezTo>
                  <a:cubicBezTo>
                    <a:pt x="1372" y="2296"/>
                    <a:pt x="1678" y="2372"/>
                    <a:pt x="1947" y="2372"/>
                  </a:cubicBezTo>
                  <a:cubicBezTo>
                    <a:pt x="2333" y="2372"/>
                    <a:pt x="2644" y="2216"/>
                    <a:pt x="2788" y="1838"/>
                  </a:cubicBezTo>
                  <a:cubicBezTo>
                    <a:pt x="3054" y="1216"/>
                    <a:pt x="2544" y="707"/>
                    <a:pt x="1795" y="399"/>
                  </a:cubicBezTo>
                  <a:cubicBezTo>
                    <a:pt x="1482" y="266"/>
                    <a:pt x="930" y="112"/>
                    <a:pt x="35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59"/>
            <p:cNvSpPr/>
            <p:nvPr/>
          </p:nvSpPr>
          <p:spPr>
            <a:xfrm>
              <a:off x="5404169" y="4344247"/>
              <a:ext cx="47572" cy="54046"/>
            </a:xfrm>
            <a:custGeom>
              <a:avLst/>
              <a:gdLst/>
              <a:ahLst/>
              <a:cxnLst/>
              <a:rect l="l" t="t" r="r" b="b"/>
              <a:pathLst>
                <a:path w="2322" h="2638" extrusionOk="0">
                  <a:moveTo>
                    <a:pt x="755" y="1"/>
                  </a:moveTo>
                  <a:cubicBezTo>
                    <a:pt x="553" y="335"/>
                    <a:pt x="399" y="622"/>
                    <a:pt x="309" y="818"/>
                  </a:cubicBezTo>
                  <a:cubicBezTo>
                    <a:pt x="1" y="1594"/>
                    <a:pt x="1" y="2327"/>
                    <a:pt x="622" y="2566"/>
                  </a:cubicBezTo>
                  <a:cubicBezTo>
                    <a:pt x="735" y="2614"/>
                    <a:pt x="845" y="2637"/>
                    <a:pt x="952" y="2637"/>
                  </a:cubicBezTo>
                  <a:cubicBezTo>
                    <a:pt x="1426" y="2637"/>
                    <a:pt x="1826" y="2188"/>
                    <a:pt x="2082" y="1573"/>
                  </a:cubicBezTo>
                  <a:cubicBezTo>
                    <a:pt x="2167" y="1371"/>
                    <a:pt x="2236" y="1105"/>
                    <a:pt x="2321" y="797"/>
                  </a:cubicBezTo>
                  <a:cubicBezTo>
                    <a:pt x="1748" y="643"/>
                    <a:pt x="1195" y="378"/>
                    <a:pt x="75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59"/>
            <p:cNvSpPr/>
            <p:nvPr/>
          </p:nvSpPr>
          <p:spPr>
            <a:xfrm>
              <a:off x="5361084" y="4315195"/>
              <a:ext cx="57570" cy="55746"/>
            </a:xfrm>
            <a:custGeom>
              <a:avLst/>
              <a:gdLst/>
              <a:ahLst/>
              <a:cxnLst/>
              <a:rect l="l" t="t" r="r" b="b"/>
              <a:pathLst>
                <a:path w="2810" h="2721" extrusionOk="0">
                  <a:moveTo>
                    <a:pt x="1769" y="1"/>
                  </a:moveTo>
                  <a:cubicBezTo>
                    <a:pt x="1371" y="293"/>
                    <a:pt x="1042" y="558"/>
                    <a:pt x="840" y="755"/>
                  </a:cubicBezTo>
                  <a:cubicBezTo>
                    <a:pt x="266" y="1328"/>
                    <a:pt x="1" y="1992"/>
                    <a:pt x="468" y="2481"/>
                  </a:cubicBezTo>
                  <a:cubicBezTo>
                    <a:pt x="640" y="2647"/>
                    <a:pt x="834" y="2720"/>
                    <a:pt x="1039" y="2720"/>
                  </a:cubicBezTo>
                  <a:cubicBezTo>
                    <a:pt x="1412" y="2720"/>
                    <a:pt x="1820" y="2477"/>
                    <a:pt x="2194" y="2104"/>
                  </a:cubicBezTo>
                  <a:cubicBezTo>
                    <a:pt x="2348" y="1950"/>
                    <a:pt x="2566" y="1684"/>
                    <a:pt x="2810" y="1376"/>
                  </a:cubicBezTo>
                  <a:cubicBezTo>
                    <a:pt x="2369" y="999"/>
                    <a:pt x="2013" y="532"/>
                    <a:pt x="1769"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59"/>
            <p:cNvSpPr/>
            <p:nvPr/>
          </p:nvSpPr>
          <p:spPr>
            <a:xfrm>
              <a:off x="5334327" y="4281698"/>
              <a:ext cx="62569" cy="48596"/>
            </a:xfrm>
            <a:custGeom>
              <a:avLst/>
              <a:gdLst/>
              <a:ahLst/>
              <a:cxnLst/>
              <a:rect l="l" t="t" r="r" b="b"/>
              <a:pathLst>
                <a:path w="3054" h="2372" extrusionOk="0">
                  <a:moveTo>
                    <a:pt x="2703" y="0"/>
                  </a:moveTo>
                  <a:cubicBezTo>
                    <a:pt x="2125" y="112"/>
                    <a:pt x="1572" y="266"/>
                    <a:pt x="1264" y="399"/>
                  </a:cubicBezTo>
                  <a:cubicBezTo>
                    <a:pt x="510" y="707"/>
                    <a:pt x="0" y="1216"/>
                    <a:pt x="266" y="1838"/>
                  </a:cubicBezTo>
                  <a:cubicBezTo>
                    <a:pt x="410" y="2216"/>
                    <a:pt x="723" y="2372"/>
                    <a:pt x="1109" y="2372"/>
                  </a:cubicBezTo>
                  <a:cubicBezTo>
                    <a:pt x="1379" y="2372"/>
                    <a:pt x="1684" y="2296"/>
                    <a:pt x="1992" y="2167"/>
                  </a:cubicBezTo>
                  <a:cubicBezTo>
                    <a:pt x="2257" y="2061"/>
                    <a:pt x="2634" y="1859"/>
                    <a:pt x="3054" y="1593"/>
                  </a:cubicBezTo>
                  <a:cubicBezTo>
                    <a:pt x="2836" y="1105"/>
                    <a:pt x="2703" y="553"/>
                    <a:pt x="270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59"/>
            <p:cNvSpPr/>
            <p:nvPr/>
          </p:nvSpPr>
          <p:spPr>
            <a:xfrm>
              <a:off x="5419084" y="4212389"/>
              <a:ext cx="105203" cy="105121"/>
            </a:xfrm>
            <a:custGeom>
              <a:avLst/>
              <a:gdLst/>
              <a:ahLst/>
              <a:cxnLst/>
              <a:rect l="l" t="t" r="r" b="b"/>
              <a:pathLst>
                <a:path w="5135" h="5131" extrusionOk="0">
                  <a:moveTo>
                    <a:pt x="3255" y="1859"/>
                  </a:moveTo>
                  <a:lnTo>
                    <a:pt x="3255" y="3251"/>
                  </a:lnTo>
                  <a:lnTo>
                    <a:pt x="1885" y="3251"/>
                  </a:lnTo>
                  <a:lnTo>
                    <a:pt x="1885" y="1859"/>
                  </a:lnTo>
                  <a:close/>
                  <a:moveTo>
                    <a:pt x="1551" y="1"/>
                  </a:moveTo>
                  <a:cubicBezTo>
                    <a:pt x="1375" y="1"/>
                    <a:pt x="1221" y="134"/>
                    <a:pt x="1221" y="309"/>
                  </a:cubicBezTo>
                  <a:lnTo>
                    <a:pt x="1221" y="1217"/>
                  </a:lnTo>
                  <a:lnTo>
                    <a:pt x="335" y="1217"/>
                  </a:lnTo>
                  <a:cubicBezTo>
                    <a:pt x="159" y="1217"/>
                    <a:pt x="0" y="1350"/>
                    <a:pt x="0" y="1525"/>
                  </a:cubicBezTo>
                  <a:cubicBezTo>
                    <a:pt x="0" y="1727"/>
                    <a:pt x="159" y="1859"/>
                    <a:pt x="335" y="1859"/>
                  </a:cubicBezTo>
                  <a:lnTo>
                    <a:pt x="1221" y="1859"/>
                  </a:lnTo>
                  <a:lnTo>
                    <a:pt x="1221" y="3251"/>
                  </a:lnTo>
                  <a:lnTo>
                    <a:pt x="335" y="3251"/>
                  </a:lnTo>
                  <a:cubicBezTo>
                    <a:pt x="159" y="3251"/>
                    <a:pt x="0" y="3405"/>
                    <a:pt x="0" y="3585"/>
                  </a:cubicBezTo>
                  <a:cubicBezTo>
                    <a:pt x="0" y="3760"/>
                    <a:pt x="159" y="3893"/>
                    <a:pt x="335" y="3893"/>
                  </a:cubicBezTo>
                  <a:lnTo>
                    <a:pt x="1221" y="3893"/>
                  </a:lnTo>
                  <a:lnTo>
                    <a:pt x="1221" y="4801"/>
                  </a:lnTo>
                  <a:cubicBezTo>
                    <a:pt x="1221" y="4976"/>
                    <a:pt x="1375" y="5130"/>
                    <a:pt x="1551" y="5130"/>
                  </a:cubicBezTo>
                  <a:cubicBezTo>
                    <a:pt x="1726" y="5130"/>
                    <a:pt x="1885" y="4976"/>
                    <a:pt x="1885" y="4801"/>
                  </a:cubicBezTo>
                  <a:lnTo>
                    <a:pt x="1885" y="3893"/>
                  </a:lnTo>
                  <a:lnTo>
                    <a:pt x="3255" y="3893"/>
                  </a:lnTo>
                  <a:lnTo>
                    <a:pt x="3255" y="4801"/>
                  </a:lnTo>
                  <a:cubicBezTo>
                    <a:pt x="3255" y="4976"/>
                    <a:pt x="3409" y="5130"/>
                    <a:pt x="3584" y="5130"/>
                  </a:cubicBezTo>
                  <a:cubicBezTo>
                    <a:pt x="3765" y="5130"/>
                    <a:pt x="3919" y="4976"/>
                    <a:pt x="3919" y="4801"/>
                  </a:cubicBezTo>
                  <a:lnTo>
                    <a:pt x="3919" y="3893"/>
                  </a:lnTo>
                  <a:lnTo>
                    <a:pt x="4806" y="3893"/>
                  </a:lnTo>
                  <a:cubicBezTo>
                    <a:pt x="4981" y="3893"/>
                    <a:pt x="5135" y="3760"/>
                    <a:pt x="5135" y="3585"/>
                  </a:cubicBezTo>
                  <a:cubicBezTo>
                    <a:pt x="5135" y="3405"/>
                    <a:pt x="4981" y="3251"/>
                    <a:pt x="4806" y="3251"/>
                  </a:cubicBezTo>
                  <a:lnTo>
                    <a:pt x="3919" y="3251"/>
                  </a:lnTo>
                  <a:lnTo>
                    <a:pt x="3919" y="1859"/>
                  </a:lnTo>
                  <a:lnTo>
                    <a:pt x="4806" y="1859"/>
                  </a:lnTo>
                  <a:cubicBezTo>
                    <a:pt x="4981" y="1859"/>
                    <a:pt x="5135" y="1727"/>
                    <a:pt x="5135" y="1525"/>
                  </a:cubicBezTo>
                  <a:cubicBezTo>
                    <a:pt x="5135" y="1350"/>
                    <a:pt x="4981" y="1217"/>
                    <a:pt x="4806" y="1217"/>
                  </a:cubicBezTo>
                  <a:lnTo>
                    <a:pt x="3919" y="1217"/>
                  </a:lnTo>
                  <a:lnTo>
                    <a:pt x="3919" y="309"/>
                  </a:lnTo>
                  <a:cubicBezTo>
                    <a:pt x="3919" y="134"/>
                    <a:pt x="3765" y="1"/>
                    <a:pt x="3584" y="1"/>
                  </a:cubicBezTo>
                  <a:cubicBezTo>
                    <a:pt x="3409" y="1"/>
                    <a:pt x="3255" y="134"/>
                    <a:pt x="3255" y="309"/>
                  </a:cubicBezTo>
                  <a:lnTo>
                    <a:pt x="3255" y="1217"/>
                  </a:lnTo>
                  <a:lnTo>
                    <a:pt x="1885" y="1217"/>
                  </a:lnTo>
                  <a:lnTo>
                    <a:pt x="1885" y="309"/>
                  </a:lnTo>
                  <a:cubicBezTo>
                    <a:pt x="1885" y="134"/>
                    <a:pt x="1726" y="1"/>
                    <a:pt x="155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3" name="Google Shape;4523;p59"/>
          <p:cNvGrpSpPr/>
          <p:nvPr/>
        </p:nvGrpSpPr>
        <p:grpSpPr>
          <a:xfrm flipH="1">
            <a:off x="275117" y="1963902"/>
            <a:ext cx="519451" cy="531593"/>
            <a:chOff x="6405353" y="2836979"/>
            <a:chExt cx="396861" cy="406137"/>
          </a:xfrm>
        </p:grpSpPr>
        <p:sp>
          <p:nvSpPr>
            <p:cNvPr id="4524" name="Google Shape;4524;p59"/>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59"/>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59"/>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59"/>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59"/>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59"/>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59"/>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59"/>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59"/>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59"/>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59"/>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59"/>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59"/>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59"/>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59"/>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59"/>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59"/>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59"/>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59"/>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59"/>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59"/>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59"/>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59"/>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59"/>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59"/>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59"/>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59"/>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59"/>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59"/>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59"/>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59"/>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59"/>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59"/>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59"/>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8" name="Google Shape;4558;p59"/>
          <p:cNvGrpSpPr/>
          <p:nvPr/>
        </p:nvGrpSpPr>
        <p:grpSpPr>
          <a:xfrm>
            <a:off x="8358053" y="603811"/>
            <a:ext cx="519451" cy="531593"/>
            <a:chOff x="6405353" y="2836979"/>
            <a:chExt cx="396861" cy="406137"/>
          </a:xfrm>
        </p:grpSpPr>
        <p:sp>
          <p:nvSpPr>
            <p:cNvPr id="4559" name="Google Shape;4559;p59"/>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59"/>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59"/>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59"/>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59"/>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59"/>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59"/>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59"/>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59"/>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59"/>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59"/>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59"/>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59"/>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59"/>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59"/>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59"/>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59"/>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59"/>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59"/>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59"/>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59"/>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59"/>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59"/>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59"/>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59"/>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59"/>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59"/>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59"/>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59"/>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59"/>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59"/>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59"/>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59"/>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59"/>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8"/>
          <p:cNvSpPr/>
          <p:nvPr/>
        </p:nvSpPr>
        <p:spPr>
          <a:xfrm>
            <a:off x="1574173" y="469179"/>
            <a:ext cx="5656619" cy="1015663"/>
          </a:xfrm>
          <a:prstGeom prst="rect">
            <a:avLst/>
          </a:prstGeom>
        </p:spPr>
        <p:txBody>
          <a:bodyPr wrap="square">
            <a:spAutoFit/>
          </a:bodyPr>
          <a:lstStyle/>
          <a:p>
            <a:pPr algn="just">
              <a:lnSpc>
                <a:spcPct val="150000"/>
              </a:lnSpc>
            </a:pPr>
            <a:r>
              <a:rPr lang="en-US" sz="2000" b="1" i="1" dirty="0" err="1"/>
              <a:t>Chọn</a:t>
            </a:r>
            <a:r>
              <a:rPr lang="en-US" sz="2000" b="1" i="1" dirty="0"/>
              <a:t> </a:t>
            </a:r>
            <a:r>
              <a:rPr lang="en-US" sz="2000" b="1" i="1" dirty="0" err="1"/>
              <a:t>câu</a:t>
            </a:r>
            <a:r>
              <a:rPr lang="en-US" sz="2000" b="1" i="1" dirty="0"/>
              <a:t> </a:t>
            </a:r>
            <a:r>
              <a:rPr lang="en-US" sz="2000" b="1" i="1" dirty="0" err="1"/>
              <a:t>trả</a:t>
            </a:r>
            <a:r>
              <a:rPr lang="en-US" sz="2000" b="1" i="1" dirty="0"/>
              <a:t> </a:t>
            </a:r>
            <a:r>
              <a:rPr lang="en-US" sz="2000" b="1" i="1" dirty="0" err="1"/>
              <a:t>lời</a:t>
            </a:r>
            <a:r>
              <a:rPr lang="en-US" sz="2000" b="1" i="1" dirty="0"/>
              <a:t> </a:t>
            </a:r>
            <a:r>
              <a:rPr lang="en-US" sz="2000" b="1" i="1" dirty="0" err="1"/>
              <a:t>đúng</a:t>
            </a:r>
            <a:r>
              <a:rPr lang="en-US" sz="2000" b="1" i="1" dirty="0"/>
              <a:t>:</a:t>
            </a:r>
          </a:p>
          <a:p>
            <a:pPr algn="just">
              <a:lnSpc>
                <a:spcPct val="150000"/>
              </a:lnSpc>
            </a:pPr>
            <a:r>
              <a:rPr lang="en-US" sz="2000" dirty="0" err="1"/>
              <a:t>Phép</a:t>
            </a:r>
            <a:r>
              <a:rPr lang="en-US" sz="2000" dirty="0"/>
              <a:t> </a:t>
            </a:r>
            <a:r>
              <a:rPr lang="en-US" sz="2000" dirty="0" err="1"/>
              <a:t>tính</a:t>
            </a:r>
            <a:r>
              <a:rPr lang="en-US" sz="2000" dirty="0"/>
              <a:t> </a:t>
            </a:r>
            <a:r>
              <a:rPr lang="en-US" sz="2000" dirty="0" err="1"/>
              <a:t>ghi</a:t>
            </a:r>
            <a:r>
              <a:rPr lang="en-US" sz="2000" dirty="0"/>
              <a:t> ở </a:t>
            </a:r>
            <a:r>
              <a:rPr lang="en-US" sz="2000" dirty="0" err="1"/>
              <a:t>hình</a:t>
            </a:r>
            <a:r>
              <a:rPr lang="en-US" sz="2000" dirty="0"/>
              <a:t> </a:t>
            </a:r>
            <a:r>
              <a:rPr lang="en-US" sz="2000" dirty="0" err="1"/>
              <a:t>nào</a:t>
            </a:r>
            <a:r>
              <a:rPr lang="en-US" sz="2000" dirty="0"/>
              <a:t> </a:t>
            </a:r>
            <a:r>
              <a:rPr lang="en-US" sz="2000" dirty="0" err="1"/>
              <a:t>có</a:t>
            </a:r>
            <a:r>
              <a:rPr lang="en-US" sz="2000" dirty="0"/>
              <a:t> </a:t>
            </a:r>
            <a:r>
              <a:rPr lang="en-US" sz="2000" dirty="0" err="1"/>
              <a:t>kết</a:t>
            </a:r>
            <a:r>
              <a:rPr lang="en-US" sz="2000" dirty="0"/>
              <a:t> </a:t>
            </a:r>
            <a:r>
              <a:rPr lang="en-US" sz="2000" dirty="0" err="1"/>
              <a:t>quả</a:t>
            </a:r>
            <a:r>
              <a:rPr lang="en-US" sz="2000" dirty="0"/>
              <a:t> </a:t>
            </a:r>
            <a:r>
              <a:rPr lang="en-US" sz="2000" dirty="0" err="1"/>
              <a:t>lớn</a:t>
            </a:r>
            <a:r>
              <a:rPr lang="en-US" sz="2000" dirty="0"/>
              <a:t> </a:t>
            </a:r>
            <a:r>
              <a:rPr lang="en-US" sz="2000" dirty="0" err="1"/>
              <a:t>nhất</a:t>
            </a:r>
            <a:r>
              <a:rPr lang="en-US" sz="2000" dirty="0"/>
              <a:t>?</a:t>
            </a:r>
          </a:p>
        </p:txBody>
      </p:sp>
      <p:sp>
        <p:nvSpPr>
          <p:cNvPr id="10" name="Oval 9"/>
          <p:cNvSpPr/>
          <p:nvPr/>
        </p:nvSpPr>
        <p:spPr>
          <a:xfrm>
            <a:off x="1039842" y="1869896"/>
            <a:ext cx="1397284" cy="1397284"/>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1" name="TextBox 10"/>
          <p:cNvSpPr txBox="1"/>
          <p:nvPr/>
        </p:nvSpPr>
        <p:spPr>
          <a:xfrm>
            <a:off x="1080938" y="2368483"/>
            <a:ext cx="1315091" cy="461665"/>
          </a:xfrm>
          <a:prstGeom prst="rect">
            <a:avLst/>
          </a:prstGeom>
          <a:noFill/>
        </p:spPr>
        <p:txBody>
          <a:bodyPr wrap="square" rtlCol="0">
            <a:spAutoFit/>
          </a:bodyPr>
          <a:lstStyle/>
          <a:p>
            <a:pPr algn="ctr"/>
            <a:r>
              <a:rPr lang="en-US" sz="2400" b="1" dirty="0" smtClean="0"/>
              <a:t>100 - 33</a:t>
            </a:r>
            <a:endParaRPr lang="en-US" sz="2400" b="1" dirty="0"/>
          </a:p>
        </p:txBody>
      </p:sp>
      <p:sp>
        <p:nvSpPr>
          <p:cNvPr id="12" name="Rectangle 11"/>
          <p:cNvSpPr/>
          <p:nvPr/>
        </p:nvSpPr>
        <p:spPr>
          <a:xfrm>
            <a:off x="3339101" y="1869896"/>
            <a:ext cx="1407560" cy="1407560"/>
          </a:xfrm>
          <a:prstGeom prst="rect">
            <a:avLst/>
          </a:prstGeom>
          <a:solidFill>
            <a:schemeClr val="bg1">
              <a:lumMod val="2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3" name="TextBox 12"/>
          <p:cNvSpPr txBox="1"/>
          <p:nvPr/>
        </p:nvSpPr>
        <p:spPr>
          <a:xfrm>
            <a:off x="3339101" y="2368483"/>
            <a:ext cx="1407560" cy="461665"/>
          </a:xfrm>
          <a:prstGeom prst="rect">
            <a:avLst/>
          </a:prstGeom>
          <a:noFill/>
        </p:spPr>
        <p:txBody>
          <a:bodyPr wrap="square" rtlCol="0">
            <a:spAutoFit/>
          </a:bodyPr>
          <a:lstStyle/>
          <a:p>
            <a:pPr algn="ctr"/>
            <a:r>
              <a:rPr lang="en-US" sz="2400" b="1" dirty="0" smtClean="0">
                <a:solidFill>
                  <a:srgbClr val="FFFFFF"/>
                </a:solidFill>
              </a:rPr>
              <a:t>25 + 16</a:t>
            </a:r>
            <a:endParaRPr lang="en-US" sz="2400" b="1" dirty="0">
              <a:solidFill>
                <a:srgbClr val="FFFFFF"/>
              </a:solidFill>
            </a:endParaRPr>
          </a:p>
        </p:txBody>
      </p:sp>
      <p:sp>
        <p:nvSpPr>
          <p:cNvPr id="14" name="Isosceles Triangle 13"/>
          <p:cNvSpPr/>
          <p:nvPr/>
        </p:nvSpPr>
        <p:spPr>
          <a:xfrm>
            <a:off x="5825446" y="1724933"/>
            <a:ext cx="1787704" cy="1541124"/>
          </a:xfrm>
          <a:prstGeom prst="triangle">
            <a:avLst/>
          </a:prstGeom>
          <a:solidFill>
            <a:schemeClr val="tx2"/>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75" name="TextBox 174"/>
          <p:cNvSpPr txBox="1"/>
          <p:nvPr/>
        </p:nvSpPr>
        <p:spPr>
          <a:xfrm>
            <a:off x="6015518" y="2599315"/>
            <a:ext cx="1407560" cy="461665"/>
          </a:xfrm>
          <a:prstGeom prst="rect">
            <a:avLst/>
          </a:prstGeom>
          <a:noFill/>
        </p:spPr>
        <p:txBody>
          <a:bodyPr wrap="square" rtlCol="0">
            <a:spAutoFit/>
          </a:bodyPr>
          <a:lstStyle/>
          <a:p>
            <a:pPr algn="ctr"/>
            <a:r>
              <a:rPr lang="en-US" sz="2400" b="1" dirty="0" smtClean="0"/>
              <a:t>100 - 21</a:t>
            </a:r>
            <a:endParaRPr lang="en-US" sz="2400" b="1" dirty="0"/>
          </a:p>
        </p:txBody>
      </p:sp>
      <p:sp>
        <p:nvSpPr>
          <p:cNvPr id="15" name="TextBox 14"/>
          <p:cNvSpPr txBox="1"/>
          <p:nvPr/>
        </p:nvSpPr>
        <p:spPr>
          <a:xfrm>
            <a:off x="946119" y="3494082"/>
            <a:ext cx="6925701" cy="400110"/>
          </a:xfrm>
          <a:prstGeom prst="rect">
            <a:avLst/>
          </a:prstGeom>
          <a:noFill/>
        </p:spPr>
        <p:txBody>
          <a:bodyPr wrap="square" rtlCol="0">
            <a:spAutoFit/>
          </a:bodyPr>
          <a:lstStyle/>
          <a:p>
            <a:r>
              <a:rPr lang="en-US" sz="2000" dirty="0" smtClean="0"/>
              <a:t>A. </a:t>
            </a:r>
            <a:r>
              <a:rPr lang="en-US" sz="2000" dirty="0" err="1" smtClean="0"/>
              <a:t>Hình</a:t>
            </a:r>
            <a:r>
              <a:rPr lang="en-US" sz="2000" dirty="0" smtClean="0"/>
              <a:t> </a:t>
            </a:r>
            <a:r>
              <a:rPr lang="en-US" sz="2000" dirty="0" err="1" smtClean="0"/>
              <a:t>tròn</a:t>
            </a:r>
            <a:r>
              <a:rPr lang="en-US" sz="2000" dirty="0" smtClean="0"/>
              <a:t>            B. </a:t>
            </a:r>
            <a:r>
              <a:rPr lang="en-US" sz="2000" dirty="0" err="1" smtClean="0"/>
              <a:t>Hình</a:t>
            </a:r>
            <a:r>
              <a:rPr lang="en-US" sz="2000" dirty="0" smtClean="0"/>
              <a:t> </a:t>
            </a:r>
            <a:r>
              <a:rPr lang="en-US" sz="2000" dirty="0" err="1" smtClean="0"/>
              <a:t>vuông</a:t>
            </a:r>
            <a:r>
              <a:rPr lang="en-US" sz="2000" dirty="0" smtClean="0"/>
              <a:t>             C. </a:t>
            </a:r>
            <a:r>
              <a:rPr lang="en-US" sz="2000" dirty="0" err="1" smtClean="0"/>
              <a:t>Hình</a:t>
            </a:r>
            <a:r>
              <a:rPr lang="en-US" sz="2000" dirty="0" smtClean="0"/>
              <a:t> tam </a:t>
            </a:r>
            <a:r>
              <a:rPr lang="en-US" sz="2000" dirty="0" err="1" smtClean="0"/>
              <a:t>giác</a:t>
            </a:r>
            <a:endParaRPr lang="en-US" sz="2000" dirty="0"/>
          </a:p>
        </p:txBody>
      </p:sp>
      <p:sp>
        <p:nvSpPr>
          <p:cNvPr id="16" name="Oval 15"/>
          <p:cNvSpPr/>
          <p:nvPr/>
        </p:nvSpPr>
        <p:spPr>
          <a:xfrm>
            <a:off x="5568592" y="3456097"/>
            <a:ext cx="482883" cy="54150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72795" y="3985690"/>
            <a:ext cx="731376" cy="553998"/>
          </a:xfrm>
          <a:prstGeom prst="rect">
            <a:avLst/>
          </a:prstGeom>
          <a:solidFill>
            <a:schemeClr val="accent4">
              <a:lumMod val="40000"/>
              <a:lumOff val="60000"/>
            </a:schemeClr>
          </a:solidFill>
        </p:spPr>
        <p:txBody>
          <a:bodyPr wrap="square" rtlCol="0">
            <a:spAutoFit/>
          </a:bodyPr>
          <a:lstStyle/>
          <a:p>
            <a:pPr algn="ctr">
              <a:lnSpc>
                <a:spcPct val="150000"/>
              </a:lnSpc>
            </a:pPr>
            <a:r>
              <a:rPr lang="en-US" sz="2000" dirty="0" smtClean="0"/>
              <a:t>= 67</a:t>
            </a:r>
            <a:endParaRPr lang="en-US" sz="2000" dirty="0"/>
          </a:p>
        </p:txBody>
      </p:sp>
      <p:sp>
        <p:nvSpPr>
          <p:cNvPr id="179" name="TextBox 178"/>
          <p:cNvSpPr txBox="1"/>
          <p:nvPr/>
        </p:nvSpPr>
        <p:spPr>
          <a:xfrm>
            <a:off x="3677593" y="4004128"/>
            <a:ext cx="731376" cy="496996"/>
          </a:xfrm>
          <a:prstGeom prst="rect">
            <a:avLst/>
          </a:prstGeom>
          <a:solidFill>
            <a:schemeClr val="accent4">
              <a:lumMod val="40000"/>
              <a:lumOff val="60000"/>
            </a:schemeClr>
          </a:solidFill>
        </p:spPr>
        <p:txBody>
          <a:bodyPr wrap="square" rtlCol="0">
            <a:spAutoFit/>
          </a:bodyPr>
          <a:lstStyle/>
          <a:p>
            <a:pPr algn="ctr">
              <a:lnSpc>
                <a:spcPct val="150000"/>
              </a:lnSpc>
            </a:pPr>
            <a:r>
              <a:rPr lang="en-US" sz="2000" dirty="0" smtClean="0"/>
              <a:t>= 41</a:t>
            </a:r>
            <a:endParaRPr lang="en-US" sz="2000" dirty="0"/>
          </a:p>
        </p:txBody>
      </p:sp>
      <p:sp>
        <p:nvSpPr>
          <p:cNvPr id="180" name="TextBox 179"/>
          <p:cNvSpPr txBox="1"/>
          <p:nvPr/>
        </p:nvSpPr>
        <p:spPr>
          <a:xfrm>
            <a:off x="6360956" y="3974622"/>
            <a:ext cx="731376" cy="553998"/>
          </a:xfrm>
          <a:prstGeom prst="rect">
            <a:avLst/>
          </a:prstGeom>
          <a:solidFill>
            <a:schemeClr val="accent4">
              <a:lumMod val="40000"/>
              <a:lumOff val="60000"/>
            </a:schemeClr>
          </a:solidFill>
        </p:spPr>
        <p:txBody>
          <a:bodyPr wrap="square" rtlCol="0">
            <a:spAutoFit/>
          </a:bodyPr>
          <a:lstStyle/>
          <a:p>
            <a:pPr algn="ctr">
              <a:lnSpc>
                <a:spcPct val="150000"/>
              </a:lnSpc>
            </a:pPr>
            <a:r>
              <a:rPr lang="en-US" sz="2000" dirty="0" smtClean="0"/>
              <a:t>= 79</a:t>
            </a:r>
            <a:endParaRPr lang="en-US" sz="2000" dirty="0"/>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strVal val="#ppt_h"/>
                                          </p:val>
                                        </p:tav>
                                        <p:tav tm="100000">
                                          <p:val>
                                            <p:strVal val="#ppt_h"/>
                                          </p:val>
                                        </p:tav>
                                      </p:tavLst>
                                    </p:anim>
                                  </p:childTnLst>
                                </p:cTn>
                              </p:par>
                              <p:par>
                                <p:cTn id="18" presetID="50" presetClass="entr" presetSubtype="0" decel="10000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strVal val="#ppt_w+.3"/>
                                          </p:val>
                                        </p:tav>
                                        <p:tav tm="100000">
                                          <p:val>
                                            <p:strVal val="#ppt_w"/>
                                          </p:val>
                                        </p:tav>
                                      </p:tavLst>
                                    </p:anim>
                                    <p:anim calcmode="lin" valueType="num">
                                      <p:cBhvr>
                                        <p:cTn id="21" dur="500" fill="hold"/>
                                        <p:tgtEl>
                                          <p:spTgt spid="15"/>
                                        </p:tgtEl>
                                        <p:attrNameLst>
                                          <p:attrName>ppt_h</p:attrName>
                                        </p:attrNameLst>
                                      </p:cBhvr>
                                      <p:tavLst>
                                        <p:tav tm="0">
                                          <p:val>
                                            <p:strVal val="#ppt_h"/>
                                          </p:val>
                                        </p:tav>
                                        <p:tav tm="100000">
                                          <p:val>
                                            <p:strVal val="#ppt_h"/>
                                          </p:val>
                                        </p:tav>
                                      </p:tavLst>
                                    </p:anim>
                                    <p:animEffect transition="in" filter="fade">
                                      <p:cBhvr>
                                        <p:cTn id="22" dur="500"/>
                                        <p:tgtEl>
                                          <p:spTgt spid="15"/>
                                        </p:tgtEl>
                                      </p:cBhvr>
                                    </p:animEffect>
                                  </p:childTnLst>
                                </p:cTn>
                              </p:par>
                              <p:par>
                                <p:cTn id="23" presetID="17"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childTnLst>
                                </p:cTn>
                              </p:par>
                              <p:par>
                                <p:cTn id="31" presetID="17" presetClass="entr" presetSubtype="1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strVal val="#ppt_h"/>
                                          </p:val>
                                        </p:tav>
                                        <p:tav tm="100000">
                                          <p:val>
                                            <p:strVal val="#ppt_h"/>
                                          </p:val>
                                        </p:tav>
                                      </p:tavLst>
                                    </p:anim>
                                  </p:childTnLst>
                                </p:cTn>
                              </p:par>
                              <p:par>
                                <p:cTn id="35" presetID="17" presetClass="entr" presetSubtype="10" fill="hold" grpId="0" nodeType="withEffect">
                                  <p:stCondLst>
                                    <p:cond delay="0"/>
                                  </p:stCondLst>
                                  <p:childTnLst>
                                    <p:set>
                                      <p:cBhvr>
                                        <p:cTn id="36" dur="1" fill="hold">
                                          <p:stCondLst>
                                            <p:cond delay="0"/>
                                          </p:stCondLst>
                                        </p:cTn>
                                        <p:tgtEl>
                                          <p:spTgt spid="175"/>
                                        </p:tgtEl>
                                        <p:attrNameLst>
                                          <p:attrName>style.visibility</p:attrName>
                                        </p:attrNameLst>
                                      </p:cBhvr>
                                      <p:to>
                                        <p:strVal val="visible"/>
                                      </p:to>
                                    </p:set>
                                    <p:anim calcmode="lin" valueType="num">
                                      <p:cBhvr>
                                        <p:cTn id="37" dur="500" fill="hold"/>
                                        <p:tgtEl>
                                          <p:spTgt spid="175"/>
                                        </p:tgtEl>
                                        <p:attrNameLst>
                                          <p:attrName>ppt_w</p:attrName>
                                        </p:attrNameLst>
                                      </p:cBhvr>
                                      <p:tavLst>
                                        <p:tav tm="0">
                                          <p:val>
                                            <p:fltVal val="0"/>
                                          </p:val>
                                        </p:tav>
                                        <p:tav tm="100000">
                                          <p:val>
                                            <p:strVal val="#ppt_w"/>
                                          </p:val>
                                        </p:tav>
                                      </p:tavLst>
                                    </p:anim>
                                    <p:anim calcmode="lin" valueType="num">
                                      <p:cBhvr>
                                        <p:cTn id="38" dur="500" fill="hold"/>
                                        <p:tgtEl>
                                          <p:spTgt spid="175"/>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p:tgtEl>
                                          <p:spTgt spid="17"/>
                                        </p:tgtEl>
                                        <p:attrNameLst>
                                          <p:attrName>ppt_y</p:attrName>
                                        </p:attrNameLst>
                                      </p:cBhvr>
                                      <p:tavLst>
                                        <p:tav tm="0">
                                          <p:val>
                                            <p:strVal val="#ppt_y-#ppt_h*1.125000"/>
                                          </p:val>
                                        </p:tav>
                                        <p:tav tm="100000">
                                          <p:val>
                                            <p:strVal val="#ppt_y"/>
                                          </p:val>
                                        </p:tav>
                                      </p:tavLst>
                                    </p:anim>
                                    <p:animEffect transition="in" filter="wipe(down)">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79"/>
                                        </p:tgtEl>
                                        <p:attrNameLst>
                                          <p:attrName>style.visibility</p:attrName>
                                        </p:attrNameLst>
                                      </p:cBhvr>
                                      <p:to>
                                        <p:strVal val="visible"/>
                                      </p:to>
                                    </p:set>
                                    <p:animEffect transition="in" filter="fade">
                                      <p:cBhvr>
                                        <p:cTn id="56" dur="500"/>
                                        <p:tgtEl>
                                          <p:spTgt spid="179"/>
                                        </p:tgtEl>
                                      </p:cBhvr>
                                    </p:animEffect>
                                    <p:anim calcmode="lin" valueType="num">
                                      <p:cBhvr>
                                        <p:cTn id="57" dur="500" fill="hold"/>
                                        <p:tgtEl>
                                          <p:spTgt spid="179"/>
                                        </p:tgtEl>
                                        <p:attrNameLst>
                                          <p:attrName>ppt_x</p:attrName>
                                        </p:attrNameLst>
                                      </p:cBhvr>
                                      <p:tavLst>
                                        <p:tav tm="0">
                                          <p:val>
                                            <p:strVal val="#ppt_x"/>
                                          </p:val>
                                        </p:tav>
                                        <p:tav tm="100000">
                                          <p:val>
                                            <p:strVal val="#ppt_x"/>
                                          </p:val>
                                        </p:tav>
                                      </p:tavLst>
                                    </p:anim>
                                    <p:anim calcmode="lin" valueType="num">
                                      <p:cBhvr>
                                        <p:cTn id="58" dur="500" fill="hold"/>
                                        <p:tgtEl>
                                          <p:spTgt spid="17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80"/>
                                        </p:tgtEl>
                                        <p:attrNameLst>
                                          <p:attrName>style.visibility</p:attrName>
                                        </p:attrNameLst>
                                      </p:cBhvr>
                                      <p:to>
                                        <p:strVal val="visible"/>
                                      </p:to>
                                    </p:set>
                                    <p:animEffect transition="in" filter="wipe(left)">
                                      <p:cBhvr>
                                        <p:cTn id="63"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animBg="1"/>
      <p:bldP spid="175" grpId="0"/>
      <p:bldP spid="15" grpId="0"/>
      <p:bldP spid="16" grpId="0" animBg="1"/>
      <p:bldP spid="17" grpId="0" animBg="1"/>
      <p:bldP spid="179" grpId="0" animBg="1"/>
      <p:bldP spid="1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04"/>
        <p:cNvGrpSpPr/>
        <p:nvPr/>
      </p:nvGrpSpPr>
      <p:grpSpPr>
        <a:xfrm>
          <a:off x="0" y="0"/>
          <a:ext cx="0" cy="0"/>
          <a:chOff x="0" y="0"/>
          <a:chExt cx="0" cy="0"/>
        </a:xfrm>
      </p:grpSpPr>
      <p:grpSp>
        <p:nvGrpSpPr>
          <p:cNvPr id="4917" name="Google Shape;4917;p61"/>
          <p:cNvGrpSpPr/>
          <p:nvPr/>
        </p:nvGrpSpPr>
        <p:grpSpPr>
          <a:xfrm flipH="1">
            <a:off x="244358" y="179494"/>
            <a:ext cx="519451" cy="531593"/>
            <a:chOff x="6405353" y="2836979"/>
            <a:chExt cx="396861" cy="406137"/>
          </a:xfrm>
        </p:grpSpPr>
        <p:sp>
          <p:nvSpPr>
            <p:cNvPr id="4918" name="Google Shape;4918;p61"/>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61"/>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61"/>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61"/>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61"/>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61"/>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61"/>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61"/>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61"/>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61"/>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61"/>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61"/>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61"/>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61"/>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61"/>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61"/>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61"/>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61"/>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61"/>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61"/>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61"/>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61"/>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61"/>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61"/>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61"/>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61"/>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61"/>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61"/>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61"/>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61"/>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61"/>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61"/>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61"/>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61"/>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2" name="Google Shape;4952;p61"/>
          <p:cNvGrpSpPr/>
          <p:nvPr/>
        </p:nvGrpSpPr>
        <p:grpSpPr>
          <a:xfrm>
            <a:off x="5504954" y="4092035"/>
            <a:ext cx="519451" cy="531593"/>
            <a:chOff x="6405353" y="2836979"/>
            <a:chExt cx="396861" cy="406137"/>
          </a:xfrm>
        </p:grpSpPr>
        <p:sp>
          <p:nvSpPr>
            <p:cNvPr id="4953" name="Google Shape;4953;p61"/>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61"/>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61"/>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61"/>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61"/>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61"/>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61"/>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61"/>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61"/>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61"/>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61"/>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61"/>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61"/>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61"/>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61"/>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61"/>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61"/>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61"/>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61"/>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61"/>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61"/>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61"/>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61"/>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61"/>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61"/>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61"/>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61"/>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61"/>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61"/>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61"/>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61"/>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61"/>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61"/>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61"/>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999247" y="445291"/>
            <a:ext cx="3645550" cy="400110"/>
          </a:xfrm>
          <a:prstGeom prst="rect">
            <a:avLst/>
          </a:prstGeom>
        </p:spPr>
        <p:txBody>
          <a:bodyPr wrap="none">
            <a:spAutoFit/>
          </a:bodyPr>
          <a:lstStyle/>
          <a:p>
            <a:r>
              <a:rPr lang="en-US" sz="2000" b="1" u="sng" dirty="0" err="1"/>
              <a:t>Nhiệm</a:t>
            </a:r>
            <a:r>
              <a:rPr lang="en-US" sz="2000" b="1" u="sng" dirty="0"/>
              <a:t> </a:t>
            </a:r>
            <a:r>
              <a:rPr lang="en-US" sz="2000" b="1" u="sng" dirty="0" err="1"/>
              <a:t>vụ</a:t>
            </a:r>
            <a:r>
              <a:rPr lang="en-US" sz="2000" b="1" u="sng" dirty="0"/>
              <a:t> 1</a:t>
            </a:r>
            <a:r>
              <a:rPr lang="en-US" sz="2000" b="1" dirty="0"/>
              <a:t>: </a:t>
            </a:r>
            <a:r>
              <a:rPr lang="en-US" sz="2000" i="1" dirty="0" err="1"/>
              <a:t>Hoàn</a:t>
            </a:r>
            <a:r>
              <a:rPr lang="en-US" sz="2000" i="1" dirty="0"/>
              <a:t> </a:t>
            </a:r>
            <a:r>
              <a:rPr lang="en-US" sz="2000" i="1" dirty="0" err="1"/>
              <a:t>thành</a:t>
            </a:r>
            <a:r>
              <a:rPr lang="en-US" sz="2000" i="1" dirty="0"/>
              <a:t> </a:t>
            </a:r>
            <a:r>
              <a:rPr lang="en-US" sz="2000" b="1" i="1" dirty="0" smtClean="0"/>
              <a:t>BT1</a:t>
            </a:r>
            <a:endParaRPr lang="en-US" sz="2000" i="1" dirty="0"/>
          </a:p>
        </p:txBody>
      </p:sp>
      <p:sp>
        <p:nvSpPr>
          <p:cNvPr id="86" name="Rounded Rectangle 85"/>
          <p:cNvSpPr/>
          <p:nvPr/>
        </p:nvSpPr>
        <p:spPr>
          <a:xfrm>
            <a:off x="1074061" y="1017875"/>
            <a:ext cx="791392" cy="556928"/>
          </a:xfrm>
          <a:prstGeom prst="roundRect">
            <a:avLst/>
          </a:prstGeom>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smtClean="0"/>
              <a:t>BT1</a:t>
            </a:r>
            <a:endParaRPr lang="en-US" sz="2000" b="1" dirty="0"/>
          </a:p>
        </p:txBody>
      </p:sp>
      <p:sp>
        <p:nvSpPr>
          <p:cNvPr id="87" name="TextBox 86"/>
          <p:cNvSpPr txBox="1"/>
          <p:nvPr/>
        </p:nvSpPr>
        <p:spPr>
          <a:xfrm>
            <a:off x="1952483" y="1084857"/>
            <a:ext cx="3433181" cy="400110"/>
          </a:xfrm>
          <a:prstGeom prst="rect">
            <a:avLst/>
          </a:prstGeom>
          <a:noFill/>
        </p:spPr>
        <p:txBody>
          <a:bodyPr wrap="square" rtlCol="0">
            <a:spAutoFit/>
          </a:bodyPr>
          <a:lstStyle/>
          <a:p>
            <a:r>
              <a:rPr lang="en-US" sz="2000" dirty="0" err="1" smtClean="0"/>
              <a:t>Điền</a:t>
            </a:r>
            <a:r>
              <a:rPr lang="en-US" sz="2000" dirty="0" smtClean="0"/>
              <a:t> </a:t>
            </a:r>
            <a:r>
              <a:rPr lang="en-US" sz="2000" dirty="0" err="1" smtClean="0"/>
              <a:t>số</a:t>
            </a:r>
            <a:r>
              <a:rPr lang="en-US" sz="2000" dirty="0" smtClean="0"/>
              <a:t> </a:t>
            </a:r>
            <a:r>
              <a:rPr lang="en-US" sz="2000" dirty="0" err="1" smtClean="0"/>
              <a:t>thích</a:t>
            </a:r>
            <a:r>
              <a:rPr lang="en-US" sz="2000" dirty="0" smtClean="0"/>
              <a:t> </a:t>
            </a:r>
            <a:r>
              <a:rPr lang="en-US" sz="2000" dirty="0" err="1" smtClean="0"/>
              <a:t>hợp</a:t>
            </a:r>
            <a:r>
              <a:rPr lang="en-US" sz="2000" dirty="0" smtClean="0"/>
              <a:t> </a:t>
            </a:r>
            <a:r>
              <a:rPr lang="en-US" sz="2000" dirty="0" err="1" smtClean="0"/>
              <a:t>vào</a:t>
            </a:r>
            <a:r>
              <a:rPr lang="en-US" sz="2000" dirty="0" smtClean="0"/>
              <a:t> </a:t>
            </a:r>
            <a:r>
              <a:rPr lang="en-US" sz="2000" dirty="0" err="1" smtClean="0"/>
              <a:t>dấu</a:t>
            </a:r>
            <a:r>
              <a:rPr lang="en-US" sz="2000" dirty="0" smtClean="0"/>
              <a:t> ?</a:t>
            </a:r>
          </a:p>
        </p:txBody>
      </p:sp>
      <p:graphicFrame>
        <p:nvGraphicFramePr>
          <p:cNvPr id="4" name="Table 3"/>
          <p:cNvGraphicFramePr>
            <a:graphicFrameLocks noGrp="1"/>
          </p:cNvGraphicFramePr>
          <p:nvPr>
            <p:extLst>
              <p:ext uri="{D42A27DB-BD31-4B8C-83A1-F6EECF244321}">
                <p14:modId xmlns:p14="http://schemas.microsoft.com/office/powerpoint/2010/main" val="2705512768"/>
              </p:ext>
            </p:extLst>
          </p:nvPr>
        </p:nvGraphicFramePr>
        <p:xfrm>
          <a:off x="863027" y="1895937"/>
          <a:ext cx="7417944" cy="2152080"/>
        </p:xfrm>
        <a:graphic>
          <a:graphicData uri="http://schemas.openxmlformats.org/drawingml/2006/table">
            <a:tbl>
              <a:tblPr firstRow="1" bandRow="1">
                <a:tableStyleId>{9DD60C8F-D8C0-49EA-B9D1-5E639A48CCBE}</a:tableStyleId>
              </a:tblPr>
              <a:tblGrid>
                <a:gridCol w="1273998"/>
                <a:gridCol w="1284269"/>
                <a:gridCol w="1294544"/>
                <a:gridCol w="1212351"/>
                <a:gridCol w="1191802"/>
                <a:gridCol w="1160980"/>
              </a:tblGrid>
              <a:tr h="717360">
                <a:tc>
                  <a:txBody>
                    <a:bodyPr/>
                    <a:lstStyle/>
                    <a:p>
                      <a:pPr>
                        <a:lnSpc>
                          <a:spcPct val="150000"/>
                        </a:lnSpc>
                      </a:pPr>
                      <a:r>
                        <a:rPr lang="en-US" sz="2000" dirty="0" err="1" smtClean="0"/>
                        <a:t>Số</a:t>
                      </a:r>
                      <a:r>
                        <a:rPr lang="en-US" sz="2000" baseline="0" dirty="0" smtClean="0"/>
                        <a:t> </a:t>
                      </a:r>
                      <a:r>
                        <a:rPr lang="en-US" sz="2000" baseline="0" dirty="0" err="1" smtClean="0"/>
                        <a:t>bị</a:t>
                      </a:r>
                      <a:r>
                        <a:rPr lang="en-US" sz="2000" baseline="0" dirty="0" smtClean="0"/>
                        <a:t> </a:t>
                      </a:r>
                      <a:r>
                        <a:rPr lang="en-US" sz="2000" baseline="0" dirty="0" err="1" smtClean="0"/>
                        <a:t>trừ</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ct val="150000"/>
                        </a:lnSpc>
                      </a:pPr>
                      <a:r>
                        <a:rPr lang="en-US" sz="2000" dirty="0" smtClean="0"/>
                        <a:t>1 000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563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210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100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216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717360">
                <a:tc>
                  <a:txBody>
                    <a:bodyPr/>
                    <a:lstStyle/>
                    <a:p>
                      <a:pPr>
                        <a:lnSpc>
                          <a:spcPct val="150000"/>
                        </a:lnSpc>
                      </a:pPr>
                      <a:r>
                        <a:rPr lang="en-US" sz="2000" dirty="0" err="1" smtClean="0"/>
                        <a:t>Số</a:t>
                      </a:r>
                      <a:r>
                        <a:rPr lang="en-US" sz="2000" baseline="0" dirty="0" smtClean="0"/>
                        <a:t> </a:t>
                      </a:r>
                      <a:r>
                        <a:rPr lang="en-US" sz="2000" baseline="0" dirty="0" err="1" smtClean="0"/>
                        <a:t>trừ</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ct val="150000"/>
                        </a:lnSpc>
                      </a:pPr>
                      <a:r>
                        <a:rPr lang="en-US" sz="2000" dirty="0" smtClean="0"/>
                        <a:t>200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137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60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26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132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717360">
                <a:tc>
                  <a:txBody>
                    <a:bodyPr/>
                    <a:lstStyle/>
                    <a:p>
                      <a:pPr>
                        <a:lnSpc>
                          <a:spcPct val="150000"/>
                        </a:lnSpc>
                      </a:pPr>
                      <a:r>
                        <a:rPr lang="en-US" sz="2000" dirty="0" err="1" smtClean="0"/>
                        <a:t>Hiệu</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ct val="150000"/>
                        </a:lnSpc>
                      </a:pPr>
                      <a:r>
                        <a:rPr lang="en-US" sz="2000" dirty="0" smtClean="0"/>
                        <a:t>800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5" name="TextBox 4"/>
          <p:cNvSpPr txBox="1"/>
          <p:nvPr/>
        </p:nvSpPr>
        <p:spPr>
          <a:xfrm>
            <a:off x="3669073" y="3462391"/>
            <a:ext cx="770562" cy="400110"/>
          </a:xfrm>
          <a:prstGeom prst="rect">
            <a:avLst/>
          </a:prstGeom>
          <a:solidFill>
            <a:srgbClr val="FFFFFF"/>
          </a:solidFill>
        </p:spPr>
        <p:txBody>
          <a:bodyPr wrap="square" rtlCol="0">
            <a:spAutoFit/>
          </a:bodyPr>
          <a:lstStyle/>
          <a:p>
            <a:pPr algn="ctr"/>
            <a:r>
              <a:rPr lang="en-US" sz="2000" dirty="0" smtClean="0">
                <a:solidFill>
                  <a:srgbClr val="FF0000"/>
                </a:solidFill>
              </a:rPr>
              <a:t>426</a:t>
            </a:r>
            <a:endParaRPr lang="en-US" sz="2000" dirty="0">
              <a:solidFill>
                <a:srgbClr val="FF0000"/>
              </a:solidFill>
            </a:endParaRPr>
          </a:p>
        </p:txBody>
      </p:sp>
      <p:sp>
        <p:nvSpPr>
          <p:cNvPr id="90" name="TextBox 89"/>
          <p:cNvSpPr txBox="1"/>
          <p:nvPr/>
        </p:nvSpPr>
        <p:spPr>
          <a:xfrm>
            <a:off x="4905721" y="3462391"/>
            <a:ext cx="770562" cy="400110"/>
          </a:xfrm>
          <a:prstGeom prst="rect">
            <a:avLst/>
          </a:prstGeom>
          <a:solidFill>
            <a:srgbClr val="FFFFFF"/>
          </a:solidFill>
        </p:spPr>
        <p:txBody>
          <a:bodyPr wrap="square" rtlCol="0">
            <a:spAutoFit/>
          </a:bodyPr>
          <a:lstStyle/>
          <a:p>
            <a:pPr algn="ctr"/>
            <a:r>
              <a:rPr lang="en-US" sz="2000" dirty="0" smtClean="0">
                <a:solidFill>
                  <a:srgbClr val="FF0000"/>
                </a:solidFill>
              </a:rPr>
              <a:t>150</a:t>
            </a:r>
            <a:endParaRPr lang="en-US" sz="2000" dirty="0">
              <a:solidFill>
                <a:srgbClr val="FF0000"/>
              </a:solidFill>
            </a:endParaRPr>
          </a:p>
        </p:txBody>
      </p:sp>
      <p:sp>
        <p:nvSpPr>
          <p:cNvPr id="91" name="TextBox 90"/>
          <p:cNvSpPr txBox="1"/>
          <p:nvPr/>
        </p:nvSpPr>
        <p:spPr>
          <a:xfrm>
            <a:off x="6143535" y="3462391"/>
            <a:ext cx="770562" cy="400110"/>
          </a:xfrm>
          <a:prstGeom prst="rect">
            <a:avLst/>
          </a:prstGeom>
          <a:solidFill>
            <a:srgbClr val="FFFFFF"/>
          </a:solidFill>
        </p:spPr>
        <p:txBody>
          <a:bodyPr wrap="square" rtlCol="0">
            <a:spAutoFit/>
          </a:bodyPr>
          <a:lstStyle/>
          <a:p>
            <a:pPr algn="ctr"/>
            <a:r>
              <a:rPr lang="en-US" sz="2000" dirty="0" smtClean="0">
                <a:solidFill>
                  <a:srgbClr val="FF0000"/>
                </a:solidFill>
              </a:rPr>
              <a:t>74</a:t>
            </a:r>
            <a:endParaRPr lang="en-US" sz="2000" dirty="0">
              <a:solidFill>
                <a:srgbClr val="FF0000"/>
              </a:solidFill>
            </a:endParaRPr>
          </a:p>
        </p:txBody>
      </p:sp>
      <p:sp>
        <p:nvSpPr>
          <p:cNvPr id="92" name="TextBox 91"/>
          <p:cNvSpPr txBox="1"/>
          <p:nvPr/>
        </p:nvSpPr>
        <p:spPr>
          <a:xfrm>
            <a:off x="7294138" y="3462391"/>
            <a:ext cx="770562" cy="400110"/>
          </a:xfrm>
          <a:prstGeom prst="rect">
            <a:avLst/>
          </a:prstGeom>
          <a:solidFill>
            <a:srgbClr val="FFFFFF"/>
          </a:solidFill>
        </p:spPr>
        <p:txBody>
          <a:bodyPr wrap="square" rtlCol="0">
            <a:spAutoFit/>
          </a:bodyPr>
          <a:lstStyle/>
          <a:p>
            <a:pPr algn="ctr"/>
            <a:r>
              <a:rPr lang="en-US" sz="2000" dirty="0" smtClean="0">
                <a:solidFill>
                  <a:srgbClr val="FF0000"/>
                </a:solidFill>
              </a:rPr>
              <a:t>184</a:t>
            </a:r>
            <a:endParaRPr lang="en-US" sz="2000" dirty="0">
              <a:solidFill>
                <a:srgbClr val="FF0000"/>
              </a:solidFill>
            </a:endParaRPr>
          </a:p>
        </p:txBody>
      </p:sp>
      <p:pic>
        <p:nvPicPr>
          <p:cNvPr id="9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6899642" y="189480"/>
            <a:ext cx="2244358" cy="153749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098" y="3760572"/>
            <a:ext cx="764521" cy="1137549"/>
          </a:xfrm>
          <a:prstGeom prst="rect">
            <a:avLst/>
          </a:prstGeom>
        </p:spPr>
      </p:pic>
      <p:pic>
        <p:nvPicPr>
          <p:cNvPr id="95" name="Picture 9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700" y="3777559"/>
            <a:ext cx="764521" cy="1137549"/>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500"/>
                                        <p:tgtEl>
                                          <p:spTgt spid="8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wipe(left)">
                                      <p:cBhvr>
                                        <p:cTn id="16" dur="500"/>
                                        <p:tgtEl>
                                          <p:spTgt spid="8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heckerboard(across)">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90"/>
                                        </p:tgtEl>
                                        <p:attrNameLst>
                                          <p:attrName>style.visibility</p:attrName>
                                        </p:attrNameLst>
                                      </p:cBhvr>
                                      <p:to>
                                        <p:strVal val="visible"/>
                                      </p:to>
                                    </p:set>
                                    <p:anim calcmode="lin" valueType="num">
                                      <p:cBhvr>
                                        <p:cTn id="32" dur="500" fill="hold"/>
                                        <p:tgtEl>
                                          <p:spTgt spid="90"/>
                                        </p:tgtEl>
                                        <p:attrNameLst>
                                          <p:attrName>ppt_w</p:attrName>
                                        </p:attrNameLst>
                                      </p:cBhvr>
                                      <p:tavLst>
                                        <p:tav tm="0">
                                          <p:val>
                                            <p:fltVal val="0"/>
                                          </p:val>
                                        </p:tav>
                                        <p:tav tm="100000">
                                          <p:val>
                                            <p:strVal val="#ppt_w"/>
                                          </p:val>
                                        </p:tav>
                                      </p:tavLst>
                                    </p:anim>
                                    <p:anim calcmode="lin" valueType="num">
                                      <p:cBhvr>
                                        <p:cTn id="33" dur="500" fill="hold"/>
                                        <p:tgtEl>
                                          <p:spTgt spid="90"/>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91"/>
                                        </p:tgtEl>
                                        <p:attrNameLst>
                                          <p:attrName>style.visibility</p:attrName>
                                        </p:attrNameLst>
                                      </p:cBhvr>
                                      <p:to>
                                        <p:strVal val="visible"/>
                                      </p:to>
                                    </p:set>
                                    <p:anim calcmode="lin" valueType="num">
                                      <p:cBhvr>
                                        <p:cTn id="38" dur="500" fill="hold"/>
                                        <p:tgtEl>
                                          <p:spTgt spid="91"/>
                                        </p:tgtEl>
                                        <p:attrNameLst>
                                          <p:attrName>ppt_w</p:attrName>
                                        </p:attrNameLst>
                                      </p:cBhvr>
                                      <p:tavLst>
                                        <p:tav tm="0">
                                          <p:val>
                                            <p:fltVal val="0"/>
                                          </p:val>
                                        </p:tav>
                                        <p:tav tm="100000">
                                          <p:val>
                                            <p:strVal val="#ppt_w"/>
                                          </p:val>
                                        </p:tav>
                                      </p:tavLst>
                                    </p:anim>
                                    <p:anim calcmode="lin" valueType="num">
                                      <p:cBhvr>
                                        <p:cTn id="39" dur="500" fill="hold"/>
                                        <p:tgtEl>
                                          <p:spTgt spid="91"/>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92"/>
                                        </p:tgtEl>
                                        <p:attrNameLst>
                                          <p:attrName>style.visibility</p:attrName>
                                        </p:attrNameLst>
                                      </p:cBhvr>
                                      <p:to>
                                        <p:strVal val="visible"/>
                                      </p:to>
                                    </p:set>
                                    <p:anim calcmode="lin" valueType="num">
                                      <p:cBhvr>
                                        <p:cTn id="44" dur="500" fill="hold"/>
                                        <p:tgtEl>
                                          <p:spTgt spid="92"/>
                                        </p:tgtEl>
                                        <p:attrNameLst>
                                          <p:attrName>ppt_w</p:attrName>
                                        </p:attrNameLst>
                                      </p:cBhvr>
                                      <p:tavLst>
                                        <p:tav tm="0">
                                          <p:val>
                                            <p:fltVal val="0"/>
                                          </p:val>
                                        </p:tav>
                                        <p:tav tm="100000">
                                          <p:val>
                                            <p:strVal val="#ppt_w"/>
                                          </p:val>
                                        </p:tav>
                                      </p:tavLst>
                                    </p:anim>
                                    <p:anim calcmode="lin" valueType="num">
                                      <p:cBhvr>
                                        <p:cTn id="45" dur="500" fill="hold"/>
                                        <p:tgtEl>
                                          <p:spTgt spid="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6" grpId="0" animBg="1"/>
      <p:bldP spid="87" grpId="0"/>
      <p:bldP spid="5" grpId="0" animBg="1"/>
      <p:bldP spid="90" grpId="0" animBg="1"/>
      <p:bldP spid="91" grpId="0" animBg="1"/>
      <p:bldP spid="9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90"/>
        <p:cNvGrpSpPr/>
        <p:nvPr/>
      </p:nvGrpSpPr>
      <p:grpSpPr>
        <a:xfrm>
          <a:off x="0" y="0"/>
          <a:ext cx="0" cy="0"/>
          <a:chOff x="0" y="0"/>
          <a:chExt cx="0" cy="0"/>
        </a:xfrm>
      </p:grpSpPr>
      <p:grpSp>
        <p:nvGrpSpPr>
          <p:cNvPr id="5007" name="Google Shape;5007;p62"/>
          <p:cNvGrpSpPr/>
          <p:nvPr/>
        </p:nvGrpSpPr>
        <p:grpSpPr>
          <a:xfrm flipH="1">
            <a:off x="452919" y="432577"/>
            <a:ext cx="519451" cy="531593"/>
            <a:chOff x="6405353" y="2836979"/>
            <a:chExt cx="396861" cy="406137"/>
          </a:xfrm>
        </p:grpSpPr>
        <p:sp>
          <p:nvSpPr>
            <p:cNvPr id="5008" name="Google Shape;5008;p62"/>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62"/>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62"/>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62"/>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62"/>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62"/>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62"/>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62"/>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62"/>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62"/>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62"/>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62"/>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62"/>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62"/>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62"/>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62"/>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62"/>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62"/>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62"/>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62"/>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62"/>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62"/>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62"/>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62"/>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62"/>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62"/>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62"/>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62"/>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62"/>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62"/>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62"/>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62"/>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62"/>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62"/>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2" name="Google Shape;5042;p62"/>
          <p:cNvGrpSpPr/>
          <p:nvPr/>
        </p:nvGrpSpPr>
        <p:grpSpPr>
          <a:xfrm flipH="1">
            <a:off x="503549" y="2328576"/>
            <a:ext cx="519451" cy="531593"/>
            <a:chOff x="6405353" y="2836979"/>
            <a:chExt cx="396861" cy="406137"/>
          </a:xfrm>
        </p:grpSpPr>
        <p:sp>
          <p:nvSpPr>
            <p:cNvPr id="5043" name="Google Shape;5043;p62"/>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62"/>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62"/>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62"/>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62"/>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62"/>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62"/>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62"/>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62"/>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62"/>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62"/>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62"/>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62"/>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62"/>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62"/>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62"/>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62"/>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62"/>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62"/>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62"/>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62"/>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62"/>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62"/>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62"/>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62"/>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62"/>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62"/>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62"/>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62"/>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62"/>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62"/>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62"/>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62"/>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62"/>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Rounded Rectangle 103"/>
          <p:cNvSpPr/>
          <p:nvPr/>
        </p:nvSpPr>
        <p:spPr>
          <a:xfrm>
            <a:off x="1212284" y="1281476"/>
            <a:ext cx="791392" cy="556928"/>
          </a:xfrm>
          <a:prstGeom prst="roundRect">
            <a:avLst/>
          </a:prstGeom>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smtClean="0"/>
              <a:t>BT2</a:t>
            </a:r>
            <a:endParaRPr lang="en-US" sz="2000" b="1" dirty="0"/>
          </a:p>
        </p:txBody>
      </p:sp>
      <p:sp>
        <p:nvSpPr>
          <p:cNvPr id="105" name="TextBox 104"/>
          <p:cNvSpPr txBox="1"/>
          <p:nvPr/>
        </p:nvSpPr>
        <p:spPr>
          <a:xfrm>
            <a:off x="2090706" y="1348458"/>
            <a:ext cx="3433181" cy="400110"/>
          </a:xfrm>
          <a:prstGeom prst="rect">
            <a:avLst/>
          </a:prstGeom>
          <a:noFill/>
        </p:spPr>
        <p:txBody>
          <a:bodyPr wrap="square" rtlCol="0">
            <a:spAutoFit/>
          </a:bodyPr>
          <a:lstStyle/>
          <a:p>
            <a:r>
              <a:rPr lang="en-US" sz="2000" dirty="0" err="1" smtClean="0"/>
              <a:t>Điền</a:t>
            </a:r>
            <a:r>
              <a:rPr lang="en-US" sz="2000" dirty="0" smtClean="0"/>
              <a:t> </a:t>
            </a:r>
            <a:r>
              <a:rPr lang="en-US" sz="2000" dirty="0" err="1" smtClean="0"/>
              <a:t>số</a:t>
            </a:r>
            <a:r>
              <a:rPr lang="en-US" sz="2000" dirty="0" smtClean="0"/>
              <a:t> </a:t>
            </a:r>
            <a:r>
              <a:rPr lang="en-US" sz="2000" dirty="0" err="1" smtClean="0"/>
              <a:t>thích</a:t>
            </a:r>
            <a:r>
              <a:rPr lang="en-US" sz="2000" dirty="0" smtClean="0"/>
              <a:t> </a:t>
            </a:r>
            <a:r>
              <a:rPr lang="en-US" sz="2000" dirty="0" err="1" smtClean="0"/>
              <a:t>hợp</a:t>
            </a:r>
            <a:r>
              <a:rPr lang="en-US" sz="2000" dirty="0" smtClean="0"/>
              <a:t> </a:t>
            </a:r>
            <a:r>
              <a:rPr lang="en-US" sz="2000" dirty="0" err="1" smtClean="0"/>
              <a:t>vào</a:t>
            </a:r>
            <a:r>
              <a:rPr lang="en-US" sz="2000" dirty="0" smtClean="0"/>
              <a:t> </a:t>
            </a:r>
            <a:r>
              <a:rPr lang="en-US" sz="2000" dirty="0" err="1" smtClean="0"/>
              <a:t>dấu</a:t>
            </a:r>
            <a:r>
              <a:rPr lang="en-US" sz="2000" dirty="0" smtClean="0"/>
              <a:t> ?</a:t>
            </a:r>
          </a:p>
        </p:txBody>
      </p:sp>
      <p:sp>
        <p:nvSpPr>
          <p:cNvPr id="106" name="Rectangle 105"/>
          <p:cNvSpPr/>
          <p:nvPr/>
        </p:nvSpPr>
        <p:spPr>
          <a:xfrm>
            <a:off x="1020511" y="551428"/>
            <a:ext cx="5794959" cy="400110"/>
          </a:xfrm>
          <a:prstGeom prst="rect">
            <a:avLst/>
          </a:prstGeom>
        </p:spPr>
        <p:txBody>
          <a:bodyPr wrap="square">
            <a:spAutoFit/>
          </a:bodyPr>
          <a:lstStyle/>
          <a:p>
            <a:r>
              <a:rPr lang="en-US" sz="2000" b="1" u="sng" dirty="0" err="1"/>
              <a:t>Nhiệm</a:t>
            </a:r>
            <a:r>
              <a:rPr lang="en-US" sz="2000" b="1" u="sng" dirty="0"/>
              <a:t> </a:t>
            </a:r>
            <a:r>
              <a:rPr lang="en-US" sz="2000" b="1" u="sng" dirty="0" err="1"/>
              <a:t>vụ</a:t>
            </a:r>
            <a:r>
              <a:rPr lang="en-US" sz="2000" b="1" u="sng" dirty="0"/>
              <a:t> </a:t>
            </a:r>
            <a:r>
              <a:rPr lang="en-US" sz="2000" b="1" u="sng" dirty="0" smtClean="0"/>
              <a:t>2</a:t>
            </a:r>
            <a:r>
              <a:rPr lang="en-US" sz="2000" b="1" dirty="0" smtClean="0"/>
              <a:t>: </a:t>
            </a:r>
            <a:r>
              <a:rPr lang="en-US" sz="2000" i="1" dirty="0" err="1" smtClean="0"/>
              <a:t>Thảo</a:t>
            </a:r>
            <a:r>
              <a:rPr lang="en-US" sz="2000" i="1" dirty="0" smtClean="0"/>
              <a:t> </a:t>
            </a:r>
            <a:r>
              <a:rPr lang="en-US" sz="2000" i="1" dirty="0" err="1" smtClean="0"/>
              <a:t>luận</a:t>
            </a:r>
            <a:r>
              <a:rPr lang="en-US" sz="2000" i="1" dirty="0" smtClean="0"/>
              <a:t> </a:t>
            </a:r>
            <a:r>
              <a:rPr lang="en-US" sz="2000" i="1" dirty="0" err="1" smtClean="0"/>
              <a:t>cặp</a:t>
            </a:r>
            <a:r>
              <a:rPr lang="en-US" sz="2000" i="1" dirty="0" smtClean="0"/>
              <a:t> </a:t>
            </a:r>
            <a:r>
              <a:rPr lang="en-US" sz="2000" i="1" dirty="0" err="1" smtClean="0"/>
              <a:t>đôi</a:t>
            </a:r>
            <a:r>
              <a:rPr lang="en-US" sz="2000" i="1" dirty="0" smtClean="0"/>
              <a:t>, </a:t>
            </a:r>
            <a:r>
              <a:rPr lang="en-US" sz="2000" i="1" dirty="0" err="1" smtClean="0"/>
              <a:t>hoàn</a:t>
            </a:r>
            <a:r>
              <a:rPr lang="en-US" sz="2000" i="1" dirty="0" smtClean="0"/>
              <a:t> </a:t>
            </a:r>
            <a:r>
              <a:rPr lang="en-US" sz="2000" i="1" dirty="0" err="1"/>
              <a:t>thành</a:t>
            </a:r>
            <a:r>
              <a:rPr lang="en-US" sz="2000" i="1" dirty="0"/>
              <a:t> </a:t>
            </a:r>
            <a:r>
              <a:rPr lang="en-US" sz="2000" b="1" i="1" dirty="0" smtClean="0"/>
              <a:t>BT2</a:t>
            </a:r>
            <a:endParaRPr lang="en-US" sz="2000" i="1" dirty="0"/>
          </a:p>
        </p:txBody>
      </p:sp>
      <p:sp>
        <p:nvSpPr>
          <p:cNvPr id="18" name="Rectangle 17"/>
          <p:cNvSpPr/>
          <p:nvPr/>
        </p:nvSpPr>
        <p:spPr>
          <a:xfrm>
            <a:off x="1307805" y="2408444"/>
            <a:ext cx="925033" cy="925033"/>
          </a:xfrm>
          <a:prstGeom prst="rect">
            <a:avLst/>
          </a:prstGeom>
          <a:solidFill>
            <a:schemeClr val="bg1">
              <a:lumMod val="2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smtClean="0"/>
              <a:t>305</a:t>
            </a:r>
            <a:endParaRPr lang="en-US" sz="2400" dirty="0"/>
          </a:p>
        </p:txBody>
      </p:sp>
      <p:sp>
        <p:nvSpPr>
          <p:cNvPr id="20" name="Oval 19"/>
          <p:cNvSpPr/>
          <p:nvPr/>
        </p:nvSpPr>
        <p:spPr>
          <a:xfrm>
            <a:off x="3917990" y="2358024"/>
            <a:ext cx="1025872" cy="1025872"/>
          </a:xfrm>
          <a:prstGeom prst="ellipse">
            <a:avLst/>
          </a:prstGeom>
          <a:solidFill>
            <a:schemeClr val="tx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solidFill>
                  <a:srgbClr val="000000"/>
                </a:solidFill>
              </a:rPr>
              <a:t>?</a:t>
            </a:r>
            <a:endParaRPr lang="en-US" sz="2400" dirty="0">
              <a:solidFill>
                <a:srgbClr val="000000"/>
              </a:solidFill>
            </a:endParaRPr>
          </a:p>
        </p:txBody>
      </p:sp>
      <p:sp>
        <p:nvSpPr>
          <p:cNvPr id="21" name="Isosceles Triangle 20"/>
          <p:cNvSpPr/>
          <p:nvPr/>
        </p:nvSpPr>
        <p:spPr>
          <a:xfrm>
            <a:off x="6518851" y="2274473"/>
            <a:ext cx="1358816" cy="1171393"/>
          </a:xfrm>
          <a:prstGeom prst="triangl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smtClean="0"/>
              <a:t>?</a:t>
            </a:r>
            <a:endParaRPr lang="en-US" sz="2400" dirty="0"/>
          </a:p>
        </p:txBody>
      </p:sp>
      <p:cxnSp>
        <p:nvCxnSpPr>
          <p:cNvPr id="23" name="Straight Arrow Connector 22"/>
          <p:cNvCxnSpPr>
            <a:stCxn id="18" idx="3"/>
            <a:endCxn id="20" idx="2"/>
          </p:cNvCxnSpPr>
          <p:nvPr/>
        </p:nvCxnSpPr>
        <p:spPr>
          <a:xfrm flipV="1">
            <a:off x="2232838" y="2870960"/>
            <a:ext cx="1685152" cy="1"/>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 idx="6"/>
            <a:endCxn id="21" idx="1"/>
          </p:cNvCxnSpPr>
          <p:nvPr/>
        </p:nvCxnSpPr>
        <p:spPr>
          <a:xfrm flipV="1">
            <a:off x="4943862" y="2860170"/>
            <a:ext cx="1914693" cy="10790"/>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556338" y="2303374"/>
            <a:ext cx="1148316" cy="461665"/>
          </a:xfrm>
          <a:prstGeom prst="rect">
            <a:avLst/>
          </a:prstGeom>
          <a:noFill/>
        </p:spPr>
        <p:txBody>
          <a:bodyPr wrap="square" rtlCol="0">
            <a:spAutoFit/>
          </a:bodyPr>
          <a:lstStyle/>
          <a:p>
            <a:r>
              <a:rPr lang="en-US" sz="2400" dirty="0" smtClean="0"/>
              <a:t>+ 105</a:t>
            </a:r>
            <a:endParaRPr lang="en-US" sz="2400" dirty="0"/>
          </a:p>
        </p:txBody>
      </p:sp>
      <p:sp>
        <p:nvSpPr>
          <p:cNvPr id="119" name="TextBox 118"/>
          <p:cNvSpPr txBox="1"/>
          <p:nvPr/>
        </p:nvSpPr>
        <p:spPr>
          <a:xfrm>
            <a:off x="5279643" y="2305919"/>
            <a:ext cx="1148316" cy="461665"/>
          </a:xfrm>
          <a:prstGeom prst="rect">
            <a:avLst/>
          </a:prstGeom>
          <a:noFill/>
        </p:spPr>
        <p:txBody>
          <a:bodyPr wrap="square" rtlCol="0">
            <a:spAutoFit/>
          </a:bodyPr>
          <a:lstStyle/>
          <a:p>
            <a:r>
              <a:rPr lang="en-US" sz="2400" dirty="0" smtClean="0"/>
              <a:t>- 205</a:t>
            </a:r>
            <a:endParaRPr lang="en-US" sz="2400" dirty="0"/>
          </a:p>
        </p:txBody>
      </p:sp>
      <p:sp>
        <p:nvSpPr>
          <p:cNvPr id="30" name="TextBox 29"/>
          <p:cNvSpPr txBox="1"/>
          <p:nvPr/>
        </p:nvSpPr>
        <p:spPr>
          <a:xfrm>
            <a:off x="4028154" y="2663902"/>
            <a:ext cx="792018" cy="461665"/>
          </a:xfrm>
          <a:prstGeom prst="rect">
            <a:avLst/>
          </a:prstGeom>
          <a:solidFill>
            <a:schemeClr val="tx2"/>
          </a:solidFill>
        </p:spPr>
        <p:txBody>
          <a:bodyPr wrap="square" rtlCol="0">
            <a:spAutoFit/>
          </a:bodyPr>
          <a:lstStyle/>
          <a:p>
            <a:pPr algn="ctr"/>
            <a:r>
              <a:rPr lang="en-US" sz="2400" b="1" dirty="0" smtClean="0">
                <a:solidFill>
                  <a:srgbClr val="002060"/>
                </a:solidFill>
              </a:rPr>
              <a:t>410</a:t>
            </a:r>
            <a:endParaRPr lang="en-US" sz="2400" b="1" dirty="0">
              <a:solidFill>
                <a:srgbClr val="002060"/>
              </a:solidFill>
            </a:endParaRPr>
          </a:p>
        </p:txBody>
      </p:sp>
      <p:sp>
        <p:nvSpPr>
          <p:cNvPr id="121" name="TextBox 120"/>
          <p:cNvSpPr txBox="1"/>
          <p:nvPr/>
        </p:nvSpPr>
        <p:spPr>
          <a:xfrm>
            <a:off x="6841973" y="2944907"/>
            <a:ext cx="694795" cy="461665"/>
          </a:xfrm>
          <a:prstGeom prst="rect">
            <a:avLst/>
          </a:prstGeom>
          <a:solidFill>
            <a:schemeClr val="accent4"/>
          </a:solidFill>
        </p:spPr>
        <p:txBody>
          <a:bodyPr wrap="square" rtlCol="0">
            <a:spAutoFit/>
          </a:bodyPr>
          <a:lstStyle/>
          <a:p>
            <a:pPr algn="ctr"/>
            <a:r>
              <a:rPr lang="en-US" sz="2400" b="1" dirty="0" smtClean="0">
                <a:solidFill>
                  <a:srgbClr val="FFFFFF"/>
                </a:solidFill>
              </a:rPr>
              <a:t>205</a:t>
            </a:r>
            <a:endParaRPr lang="en-US" sz="2400" b="1" dirty="0">
              <a:solidFill>
                <a:srgbClr val="FFFFFF"/>
              </a:solidFill>
            </a:endParaRPr>
          </a:p>
        </p:txBody>
      </p:sp>
      <p:pic>
        <p:nvPicPr>
          <p:cNvPr id="12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728062" y="3445866"/>
            <a:ext cx="1381766" cy="1238408"/>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4821" y="3448581"/>
            <a:ext cx="652329" cy="1298561"/>
          </a:xfrm>
          <a:prstGeom prst="rect">
            <a:avLst/>
          </a:prstGeom>
        </p:spPr>
      </p:pic>
      <p:pic>
        <p:nvPicPr>
          <p:cNvPr id="127"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6972843" y="698374"/>
            <a:ext cx="2243955" cy="1180881"/>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arn(inVertical)">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 calcmode="lin" valueType="num">
                                      <p:cBhvr additive="base">
                                        <p:cTn id="12" dur="500"/>
                                        <p:tgtEl>
                                          <p:spTgt spid="104"/>
                                        </p:tgtEl>
                                        <p:attrNameLst>
                                          <p:attrName>ppt_y</p:attrName>
                                        </p:attrNameLst>
                                      </p:cBhvr>
                                      <p:tavLst>
                                        <p:tav tm="0">
                                          <p:val>
                                            <p:strVal val="#ppt_y+#ppt_h*1.125000"/>
                                          </p:val>
                                        </p:tav>
                                        <p:tav tm="100000">
                                          <p:val>
                                            <p:strVal val="#ppt_y"/>
                                          </p:val>
                                        </p:tav>
                                      </p:tavLst>
                                    </p:anim>
                                    <p:animEffect transition="in" filter="wipe(up)">
                                      <p:cBhvr>
                                        <p:cTn id="13" dur="500"/>
                                        <p:tgtEl>
                                          <p:spTgt spid="104"/>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05"/>
                                        </p:tgtEl>
                                        <p:attrNameLst>
                                          <p:attrName>style.visibility</p:attrName>
                                        </p:attrNameLst>
                                      </p:cBhvr>
                                      <p:to>
                                        <p:strVal val="visible"/>
                                      </p:to>
                                    </p:set>
                                    <p:anim calcmode="lin" valueType="num">
                                      <p:cBhvr additive="base">
                                        <p:cTn id="16" dur="500"/>
                                        <p:tgtEl>
                                          <p:spTgt spid="105"/>
                                        </p:tgtEl>
                                        <p:attrNameLst>
                                          <p:attrName>ppt_y</p:attrName>
                                        </p:attrNameLst>
                                      </p:cBhvr>
                                      <p:tavLst>
                                        <p:tav tm="0">
                                          <p:val>
                                            <p:strVal val="#ppt_y+#ppt_h*1.125000"/>
                                          </p:val>
                                        </p:tav>
                                        <p:tav tm="100000">
                                          <p:val>
                                            <p:strVal val="#ppt_y"/>
                                          </p:val>
                                        </p:tav>
                                      </p:tavLst>
                                    </p:anim>
                                    <p:animEffect transition="in" filter="wipe(up)">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22" presetClass="entr" presetSubtype="8"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22" presetClass="entr" presetSubtype="8"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fade">
                                      <p:cBhvr>
                                        <p:cTn id="40" dur="500"/>
                                        <p:tgtEl>
                                          <p:spTgt spid="119"/>
                                        </p:tgtEl>
                                      </p:cBhvr>
                                    </p:animEffect>
                                  </p:childTnLst>
                                </p:cTn>
                              </p:par>
                              <p:par>
                                <p:cTn id="41" presetID="10" presetClass="entr" presetSubtype="0" fill="hold" nodeType="withEffect">
                                  <p:stCondLst>
                                    <p:cond delay="0"/>
                                  </p:stCondLst>
                                  <p:childTnLst>
                                    <p:set>
                                      <p:cBhvr>
                                        <p:cTn id="42" dur="1" fill="hold">
                                          <p:stCondLst>
                                            <p:cond delay="0"/>
                                          </p:stCondLst>
                                        </p:cTn>
                                        <p:tgtEl>
                                          <p:spTgt spid="124"/>
                                        </p:tgtEl>
                                        <p:attrNameLst>
                                          <p:attrName>style.visibility</p:attrName>
                                        </p:attrNameLst>
                                      </p:cBhvr>
                                      <p:to>
                                        <p:strVal val="visible"/>
                                      </p:to>
                                    </p:set>
                                    <p:animEffect transition="in" filter="fade">
                                      <p:cBhvr>
                                        <p:cTn id="43" dur="500"/>
                                        <p:tgtEl>
                                          <p:spTgt spid="12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500" fill="hold"/>
                                        <p:tgtEl>
                                          <p:spTgt spid="30"/>
                                        </p:tgtEl>
                                        <p:attrNameLst>
                                          <p:attrName>ppt_w</p:attrName>
                                        </p:attrNameLst>
                                      </p:cBhvr>
                                      <p:tavLst>
                                        <p:tav tm="0">
                                          <p:val>
                                            <p:fltVal val="0"/>
                                          </p:val>
                                        </p:tav>
                                        <p:tav tm="100000">
                                          <p:val>
                                            <p:strVal val="#ppt_w"/>
                                          </p:val>
                                        </p:tav>
                                      </p:tavLst>
                                    </p:anim>
                                    <p:anim calcmode="lin" valueType="num">
                                      <p:cBhvr>
                                        <p:cTn id="49" dur="500" fill="hold"/>
                                        <p:tgtEl>
                                          <p:spTgt spid="30"/>
                                        </p:tgtEl>
                                        <p:attrNameLst>
                                          <p:attrName>ppt_h</p:attrName>
                                        </p:attrNameLst>
                                      </p:cBhvr>
                                      <p:tavLst>
                                        <p:tav tm="0">
                                          <p:val>
                                            <p:fltVal val="0"/>
                                          </p:val>
                                        </p:tav>
                                        <p:tav tm="100000">
                                          <p:val>
                                            <p:strVal val="#ppt_h"/>
                                          </p:val>
                                        </p:tav>
                                      </p:tavLst>
                                    </p:anim>
                                    <p:animEffect transition="in" filter="fade">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21"/>
                                        </p:tgtEl>
                                        <p:attrNameLst>
                                          <p:attrName>style.visibility</p:attrName>
                                        </p:attrNameLst>
                                      </p:cBhvr>
                                      <p:to>
                                        <p:strVal val="visible"/>
                                      </p:to>
                                    </p:set>
                                    <p:anim calcmode="lin" valueType="num">
                                      <p:cBhvr>
                                        <p:cTn id="55" dur="500" fill="hold"/>
                                        <p:tgtEl>
                                          <p:spTgt spid="121"/>
                                        </p:tgtEl>
                                        <p:attrNameLst>
                                          <p:attrName>ppt_w</p:attrName>
                                        </p:attrNameLst>
                                      </p:cBhvr>
                                      <p:tavLst>
                                        <p:tav tm="0">
                                          <p:val>
                                            <p:fltVal val="0"/>
                                          </p:val>
                                        </p:tav>
                                        <p:tav tm="100000">
                                          <p:val>
                                            <p:strVal val="#ppt_w"/>
                                          </p:val>
                                        </p:tav>
                                      </p:tavLst>
                                    </p:anim>
                                    <p:anim calcmode="lin" valueType="num">
                                      <p:cBhvr>
                                        <p:cTn id="56" dur="500" fill="hold"/>
                                        <p:tgtEl>
                                          <p:spTgt spid="121"/>
                                        </p:tgtEl>
                                        <p:attrNameLst>
                                          <p:attrName>ppt_h</p:attrName>
                                        </p:attrNameLst>
                                      </p:cBhvr>
                                      <p:tavLst>
                                        <p:tav tm="0">
                                          <p:val>
                                            <p:fltVal val="0"/>
                                          </p:val>
                                        </p:tav>
                                        <p:tav tm="100000">
                                          <p:val>
                                            <p:strVal val="#ppt_h"/>
                                          </p:val>
                                        </p:tav>
                                      </p:tavLst>
                                    </p:anim>
                                    <p:animEffect transition="in" filter="fade">
                                      <p:cBhvr>
                                        <p:cTn id="57"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p:bldP spid="106" grpId="0"/>
      <p:bldP spid="18" grpId="0" animBg="1"/>
      <p:bldP spid="20" grpId="0" animBg="1"/>
      <p:bldP spid="21" grpId="0" animBg="1"/>
      <p:bldP spid="29" grpId="0"/>
      <p:bldP spid="119" grpId="0"/>
      <p:bldP spid="30" grpId="0" animBg="1"/>
      <p:bldP spid="1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54"/>
        <p:cNvGrpSpPr/>
        <p:nvPr/>
      </p:nvGrpSpPr>
      <p:grpSpPr>
        <a:xfrm>
          <a:off x="0" y="0"/>
          <a:ext cx="0" cy="0"/>
          <a:chOff x="0" y="0"/>
          <a:chExt cx="0" cy="0"/>
        </a:xfrm>
      </p:grpSpPr>
      <p:grpSp>
        <p:nvGrpSpPr>
          <p:cNvPr id="5475" name="Google Shape;5475;p66"/>
          <p:cNvGrpSpPr/>
          <p:nvPr/>
        </p:nvGrpSpPr>
        <p:grpSpPr>
          <a:xfrm flipH="1">
            <a:off x="453374" y="396651"/>
            <a:ext cx="519451" cy="531593"/>
            <a:chOff x="6405353" y="2836979"/>
            <a:chExt cx="396861" cy="406137"/>
          </a:xfrm>
        </p:grpSpPr>
        <p:sp>
          <p:nvSpPr>
            <p:cNvPr id="5476" name="Google Shape;5476;p66"/>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66"/>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66"/>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66"/>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66"/>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66"/>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66"/>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66"/>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66"/>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66"/>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66"/>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66"/>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66"/>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66"/>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66"/>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66"/>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66"/>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66"/>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66"/>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66"/>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66"/>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66"/>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66"/>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66"/>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66"/>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66"/>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66"/>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66"/>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66"/>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66"/>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66"/>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66"/>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66"/>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66"/>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0" name="Google Shape;5510;p66"/>
          <p:cNvGrpSpPr/>
          <p:nvPr/>
        </p:nvGrpSpPr>
        <p:grpSpPr>
          <a:xfrm>
            <a:off x="7977431" y="2340382"/>
            <a:ext cx="519451" cy="531593"/>
            <a:chOff x="6405353" y="2836979"/>
            <a:chExt cx="396861" cy="406137"/>
          </a:xfrm>
        </p:grpSpPr>
        <p:sp>
          <p:nvSpPr>
            <p:cNvPr id="5511" name="Google Shape;5511;p66"/>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66"/>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66"/>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66"/>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66"/>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66"/>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66"/>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66"/>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66"/>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66"/>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66"/>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66"/>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66"/>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66"/>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66"/>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66"/>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66"/>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66"/>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66"/>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66"/>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66"/>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66"/>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66"/>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66"/>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66"/>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66"/>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66"/>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66"/>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66"/>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66"/>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66"/>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66"/>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66"/>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66"/>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291105" y="509555"/>
            <a:ext cx="6898042" cy="400110"/>
          </a:xfrm>
          <a:prstGeom prst="rect">
            <a:avLst/>
          </a:prstGeom>
        </p:spPr>
        <p:txBody>
          <a:bodyPr wrap="none">
            <a:spAutoFit/>
          </a:bodyPr>
          <a:lstStyle/>
          <a:p>
            <a:r>
              <a:rPr lang="en-US" sz="2000" b="1" u="sng" dirty="0" err="1"/>
              <a:t>Nhiệm</a:t>
            </a:r>
            <a:r>
              <a:rPr lang="en-US" sz="2000" b="1" u="sng" dirty="0"/>
              <a:t> </a:t>
            </a:r>
            <a:r>
              <a:rPr lang="en-US" sz="2000" b="1" u="sng" dirty="0" err="1"/>
              <a:t>vụ</a:t>
            </a:r>
            <a:r>
              <a:rPr lang="en-US" sz="2000" b="1" u="sng" dirty="0"/>
              <a:t> 3</a:t>
            </a:r>
            <a:r>
              <a:rPr lang="en-US" sz="2000" b="1" dirty="0"/>
              <a:t>: </a:t>
            </a:r>
            <a:r>
              <a:rPr lang="en-US" sz="2000" i="1" dirty="0" err="1" smtClean="0"/>
              <a:t>Thảo</a:t>
            </a:r>
            <a:r>
              <a:rPr lang="en-US" sz="2000" i="1" dirty="0" smtClean="0"/>
              <a:t> </a:t>
            </a:r>
            <a:r>
              <a:rPr lang="en-US" sz="2000" i="1" dirty="0" err="1" smtClean="0"/>
              <a:t>luận</a:t>
            </a:r>
            <a:r>
              <a:rPr lang="en-US" sz="2000" i="1" dirty="0" smtClean="0"/>
              <a:t> </a:t>
            </a:r>
            <a:r>
              <a:rPr lang="en-US" sz="2000" i="1" dirty="0" err="1" smtClean="0"/>
              <a:t>nhóm</a:t>
            </a:r>
            <a:r>
              <a:rPr lang="en-US" sz="2000" i="1" dirty="0" smtClean="0"/>
              <a:t> 3, </a:t>
            </a:r>
            <a:r>
              <a:rPr lang="en-US" sz="2000" i="1" dirty="0" err="1" smtClean="0"/>
              <a:t>suy</a:t>
            </a:r>
            <a:r>
              <a:rPr lang="en-US" sz="2000" i="1" dirty="0" smtClean="0"/>
              <a:t> </a:t>
            </a:r>
            <a:r>
              <a:rPr lang="en-US" sz="2000" i="1" dirty="0" err="1" smtClean="0"/>
              <a:t>nghĩ</a:t>
            </a:r>
            <a:r>
              <a:rPr lang="en-US" sz="2000" i="1" dirty="0" smtClean="0"/>
              <a:t> </a:t>
            </a:r>
            <a:r>
              <a:rPr lang="en-US" sz="2000" i="1" dirty="0" err="1" smtClean="0"/>
              <a:t>và</a:t>
            </a:r>
            <a:r>
              <a:rPr lang="en-US" sz="2000" i="1" dirty="0" smtClean="0"/>
              <a:t> </a:t>
            </a:r>
            <a:r>
              <a:rPr lang="en-US" sz="2000" i="1" dirty="0" err="1" smtClean="0"/>
              <a:t>thực</a:t>
            </a:r>
            <a:r>
              <a:rPr lang="en-US" sz="2000" i="1" dirty="0" smtClean="0"/>
              <a:t> </a:t>
            </a:r>
            <a:r>
              <a:rPr lang="en-US" sz="2000" i="1" dirty="0" err="1" smtClean="0"/>
              <a:t>hiện</a:t>
            </a:r>
            <a:r>
              <a:rPr lang="en-US" sz="2000" i="1" dirty="0" smtClean="0"/>
              <a:t> </a:t>
            </a:r>
            <a:r>
              <a:rPr lang="en-US" sz="2000" b="1" i="1" dirty="0" smtClean="0"/>
              <a:t>BT3</a:t>
            </a:r>
            <a:endParaRPr lang="en-US" sz="2000" i="1" dirty="0"/>
          </a:p>
        </p:txBody>
      </p:sp>
      <p:sp>
        <p:nvSpPr>
          <p:cNvPr id="94" name="Rounded Rectangle 93"/>
          <p:cNvSpPr/>
          <p:nvPr/>
        </p:nvSpPr>
        <p:spPr>
          <a:xfrm>
            <a:off x="707025" y="1155554"/>
            <a:ext cx="791392" cy="556928"/>
          </a:xfrm>
          <a:prstGeom prst="roundRect">
            <a:avLst/>
          </a:prstGeom>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smtClean="0"/>
              <a:t>BT3</a:t>
            </a:r>
            <a:endParaRPr lang="en-US" sz="2000" b="1" dirty="0"/>
          </a:p>
        </p:txBody>
      </p:sp>
      <p:sp>
        <p:nvSpPr>
          <p:cNvPr id="95" name="TextBox 94"/>
          <p:cNvSpPr txBox="1"/>
          <p:nvPr/>
        </p:nvSpPr>
        <p:spPr>
          <a:xfrm>
            <a:off x="1631283" y="1092787"/>
            <a:ext cx="6974473" cy="958660"/>
          </a:xfrm>
          <a:prstGeom prst="rect">
            <a:avLst/>
          </a:prstGeom>
          <a:noFill/>
        </p:spPr>
        <p:txBody>
          <a:bodyPr wrap="square" rtlCol="0">
            <a:spAutoFit/>
          </a:bodyPr>
          <a:lstStyle/>
          <a:p>
            <a:pPr marL="457200" indent="-457200">
              <a:lnSpc>
                <a:spcPct val="150000"/>
              </a:lnSpc>
              <a:buAutoNum type="alphaLcParenR"/>
            </a:pPr>
            <a:r>
              <a:rPr lang="en-US" sz="2000" dirty="0" err="1" smtClean="0"/>
              <a:t>Những</a:t>
            </a:r>
            <a:r>
              <a:rPr lang="en-US" sz="2000" dirty="0" smtClean="0"/>
              <a:t> chum </a:t>
            </a:r>
            <a:r>
              <a:rPr lang="en-US" sz="2000" dirty="0" err="1" smtClean="0"/>
              <a:t>nào</a:t>
            </a:r>
            <a:r>
              <a:rPr lang="en-US" sz="2000" dirty="0" smtClean="0"/>
              <a:t> </a:t>
            </a:r>
            <a:r>
              <a:rPr lang="en-US" sz="2000" dirty="0" err="1" smtClean="0"/>
              <a:t>ghi</a:t>
            </a:r>
            <a:r>
              <a:rPr lang="en-US" sz="2000" dirty="0" smtClean="0"/>
              <a:t> </a:t>
            </a:r>
            <a:r>
              <a:rPr lang="en-US" sz="2000" dirty="0" err="1" smtClean="0"/>
              <a:t>phép</a:t>
            </a:r>
            <a:r>
              <a:rPr lang="en-US" sz="2000" dirty="0" smtClean="0"/>
              <a:t> </a:t>
            </a:r>
            <a:r>
              <a:rPr lang="en-US" sz="2000" dirty="0" err="1" smtClean="0"/>
              <a:t>tính</a:t>
            </a:r>
            <a:r>
              <a:rPr lang="en-US" sz="2000" dirty="0" smtClean="0"/>
              <a:t> </a:t>
            </a:r>
            <a:r>
              <a:rPr lang="en-US" sz="2000" dirty="0" err="1" smtClean="0"/>
              <a:t>có</a:t>
            </a:r>
            <a:r>
              <a:rPr lang="en-US" sz="2000" dirty="0" smtClean="0"/>
              <a:t> </a:t>
            </a:r>
            <a:r>
              <a:rPr lang="en-US" sz="2000" dirty="0" err="1" smtClean="0"/>
              <a:t>kết</a:t>
            </a:r>
            <a:r>
              <a:rPr lang="en-US" sz="2000" dirty="0" smtClean="0"/>
              <a:t> </a:t>
            </a:r>
            <a:r>
              <a:rPr lang="en-US" sz="2000" dirty="0" err="1" smtClean="0"/>
              <a:t>quả</a:t>
            </a:r>
            <a:r>
              <a:rPr lang="en-US" sz="2000" dirty="0" smtClean="0"/>
              <a:t> </a:t>
            </a:r>
            <a:r>
              <a:rPr lang="en-US" sz="2000" dirty="0" err="1" smtClean="0"/>
              <a:t>lớn</a:t>
            </a:r>
            <a:r>
              <a:rPr lang="en-US" sz="2000" dirty="0" smtClean="0"/>
              <a:t> </a:t>
            </a:r>
            <a:r>
              <a:rPr lang="en-US" sz="2000" dirty="0" err="1" smtClean="0"/>
              <a:t>hơn</a:t>
            </a:r>
            <a:r>
              <a:rPr lang="en-US" sz="2000" dirty="0" smtClean="0"/>
              <a:t> 150?</a:t>
            </a:r>
          </a:p>
          <a:p>
            <a:pPr marL="457200" indent="-457200">
              <a:lnSpc>
                <a:spcPct val="150000"/>
              </a:lnSpc>
              <a:buAutoNum type="alphaLcParenR"/>
            </a:pPr>
            <a:r>
              <a:rPr lang="en-US" sz="2000" dirty="0" err="1" smtClean="0"/>
              <a:t>Những</a:t>
            </a:r>
            <a:r>
              <a:rPr lang="en-US" sz="2000" dirty="0" smtClean="0"/>
              <a:t> chum </a:t>
            </a:r>
            <a:r>
              <a:rPr lang="en-US" sz="2000" dirty="0" err="1" smtClean="0"/>
              <a:t>nào</a:t>
            </a:r>
            <a:r>
              <a:rPr lang="en-US" sz="2000" dirty="0" smtClean="0"/>
              <a:t> </a:t>
            </a:r>
            <a:r>
              <a:rPr lang="en-US" sz="2000" dirty="0" err="1" smtClean="0"/>
              <a:t>ghi</a:t>
            </a:r>
            <a:r>
              <a:rPr lang="en-US" sz="2000" dirty="0" smtClean="0"/>
              <a:t> </a:t>
            </a:r>
            <a:r>
              <a:rPr lang="en-US" sz="2000" dirty="0" err="1" smtClean="0"/>
              <a:t>phép</a:t>
            </a:r>
            <a:r>
              <a:rPr lang="en-US" sz="2000" dirty="0" smtClean="0"/>
              <a:t> </a:t>
            </a:r>
            <a:r>
              <a:rPr lang="en-US" sz="2000" dirty="0" err="1" smtClean="0"/>
              <a:t>tính</a:t>
            </a:r>
            <a:r>
              <a:rPr lang="en-US" sz="2000" dirty="0" smtClean="0"/>
              <a:t> </a:t>
            </a:r>
            <a:r>
              <a:rPr lang="en-US" sz="2000" dirty="0" err="1" smtClean="0"/>
              <a:t>có</a:t>
            </a:r>
            <a:r>
              <a:rPr lang="en-US" sz="2000" dirty="0" smtClean="0"/>
              <a:t> </a:t>
            </a:r>
            <a:r>
              <a:rPr lang="en-US" sz="2000" dirty="0" err="1" smtClean="0"/>
              <a:t>kết</a:t>
            </a:r>
            <a:r>
              <a:rPr lang="en-US" sz="2000" dirty="0" smtClean="0"/>
              <a:t> </a:t>
            </a:r>
            <a:r>
              <a:rPr lang="en-US" sz="2000" dirty="0" err="1" smtClean="0"/>
              <a:t>quả</a:t>
            </a:r>
            <a:r>
              <a:rPr lang="en-US" sz="2000" dirty="0" smtClean="0"/>
              <a:t> </a:t>
            </a:r>
            <a:r>
              <a:rPr lang="en-US" sz="2000" dirty="0" err="1" smtClean="0"/>
              <a:t>bằng</a:t>
            </a:r>
            <a:r>
              <a:rPr lang="en-US" sz="2000" dirty="0" smtClean="0"/>
              <a:t> </a:t>
            </a:r>
            <a:r>
              <a:rPr lang="en-US" sz="2000" dirty="0" err="1" smtClean="0"/>
              <a:t>nhau</a:t>
            </a:r>
            <a:r>
              <a:rPr lang="en-US" sz="2000" dirty="0" smtClean="0"/>
              <a: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566"/>
          <a:stretch/>
        </p:blipFill>
        <p:spPr>
          <a:xfrm>
            <a:off x="1866378" y="2340382"/>
            <a:ext cx="5516880" cy="1971928"/>
          </a:xfrm>
          <a:prstGeom prst="rect">
            <a:avLst/>
          </a:prstGeom>
        </p:spPr>
      </p:pic>
      <p:pic>
        <p:nvPicPr>
          <p:cNvPr id="97" name="Picture 10"/>
          <p:cNvPicPr>
            <a:picLocks noChangeAspect="1"/>
          </p:cNvPicPr>
          <p:nvPr/>
        </p:nvPicPr>
        <p:blipFill>
          <a:blip r:embed="rId4"/>
          <a:srcRect/>
          <a:stretch>
            <a:fillRect/>
          </a:stretch>
        </p:blipFill>
        <p:spPr>
          <a:xfrm>
            <a:off x="222995" y="2481453"/>
            <a:ext cx="1503321" cy="1705895"/>
          </a:xfrm>
          <a:prstGeom prst="rect">
            <a:avLst/>
          </a:prstGeom>
        </p:spPr>
      </p:pic>
      <p:sp>
        <p:nvSpPr>
          <p:cNvPr id="5" name="TextBox 4"/>
          <p:cNvSpPr txBox="1"/>
          <p:nvPr/>
        </p:nvSpPr>
        <p:spPr>
          <a:xfrm>
            <a:off x="1866378" y="4312310"/>
            <a:ext cx="865337" cy="400110"/>
          </a:xfrm>
          <a:prstGeom prst="rect">
            <a:avLst/>
          </a:prstGeom>
          <a:noFill/>
        </p:spPr>
        <p:txBody>
          <a:bodyPr wrap="square" rtlCol="0">
            <a:spAutoFit/>
          </a:bodyPr>
          <a:lstStyle/>
          <a:p>
            <a:r>
              <a:rPr lang="en-US" sz="2000" dirty="0" smtClean="0">
                <a:solidFill>
                  <a:srgbClr val="C00000"/>
                </a:solidFill>
              </a:rPr>
              <a:t>= 183</a:t>
            </a:r>
            <a:endParaRPr lang="en-US" sz="2000" dirty="0">
              <a:solidFill>
                <a:srgbClr val="C00000"/>
              </a:solidFill>
            </a:endParaRPr>
          </a:p>
        </p:txBody>
      </p:sp>
      <p:sp>
        <p:nvSpPr>
          <p:cNvPr id="99" name="TextBox 98"/>
          <p:cNvSpPr txBox="1"/>
          <p:nvPr/>
        </p:nvSpPr>
        <p:spPr>
          <a:xfrm>
            <a:off x="3118113" y="4312310"/>
            <a:ext cx="865337" cy="400110"/>
          </a:xfrm>
          <a:prstGeom prst="rect">
            <a:avLst/>
          </a:prstGeom>
          <a:noFill/>
        </p:spPr>
        <p:txBody>
          <a:bodyPr wrap="square" rtlCol="0">
            <a:spAutoFit/>
          </a:bodyPr>
          <a:lstStyle/>
          <a:p>
            <a:r>
              <a:rPr lang="en-US" sz="2000" dirty="0" smtClean="0">
                <a:solidFill>
                  <a:srgbClr val="C00000"/>
                </a:solidFill>
              </a:rPr>
              <a:t>= 107</a:t>
            </a:r>
            <a:endParaRPr lang="en-US" sz="2000" dirty="0">
              <a:solidFill>
                <a:srgbClr val="C00000"/>
              </a:solidFill>
            </a:endParaRPr>
          </a:p>
        </p:txBody>
      </p:sp>
      <p:sp>
        <p:nvSpPr>
          <p:cNvPr id="100" name="TextBox 99"/>
          <p:cNvSpPr txBox="1"/>
          <p:nvPr/>
        </p:nvSpPr>
        <p:spPr>
          <a:xfrm>
            <a:off x="4307457" y="4312310"/>
            <a:ext cx="865337" cy="400110"/>
          </a:xfrm>
          <a:prstGeom prst="rect">
            <a:avLst/>
          </a:prstGeom>
          <a:noFill/>
        </p:spPr>
        <p:txBody>
          <a:bodyPr wrap="square" rtlCol="0">
            <a:spAutoFit/>
          </a:bodyPr>
          <a:lstStyle/>
          <a:p>
            <a:r>
              <a:rPr lang="en-US" sz="2000" dirty="0" smtClean="0">
                <a:solidFill>
                  <a:srgbClr val="C00000"/>
                </a:solidFill>
              </a:rPr>
              <a:t>= 176</a:t>
            </a:r>
            <a:endParaRPr lang="en-US" sz="2000" dirty="0">
              <a:solidFill>
                <a:srgbClr val="C00000"/>
              </a:solidFill>
            </a:endParaRPr>
          </a:p>
        </p:txBody>
      </p:sp>
      <p:sp>
        <p:nvSpPr>
          <p:cNvPr id="101" name="TextBox 100"/>
          <p:cNvSpPr txBox="1"/>
          <p:nvPr/>
        </p:nvSpPr>
        <p:spPr>
          <a:xfrm>
            <a:off x="5232504" y="4312310"/>
            <a:ext cx="865337" cy="400110"/>
          </a:xfrm>
          <a:prstGeom prst="rect">
            <a:avLst/>
          </a:prstGeom>
          <a:noFill/>
        </p:spPr>
        <p:txBody>
          <a:bodyPr wrap="square" rtlCol="0">
            <a:spAutoFit/>
          </a:bodyPr>
          <a:lstStyle/>
          <a:p>
            <a:r>
              <a:rPr lang="en-US" sz="2000" dirty="0" smtClean="0">
                <a:solidFill>
                  <a:srgbClr val="C00000"/>
                </a:solidFill>
              </a:rPr>
              <a:t>= 150</a:t>
            </a:r>
            <a:endParaRPr lang="en-US" sz="2000" dirty="0">
              <a:solidFill>
                <a:srgbClr val="C00000"/>
              </a:solidFill>
            </a:endParaRPr>
          </a:p>
        </p:txBody>
      </p:sp>
      <p:sp>
        <p:nvSpPr>
          <p:cNvPr id="102" name="TextBox 101"/>
          <p:cNvSpPr txBox="1"/>
          <p:nvPr/>
        </p:nvSpPr>
        <p:spPr>
          <a:xfrm>
            <a:off x="6307881" y="4312310"/>
            <a:ext cx="865337" cy="400110"/>
          </a:xfrm>
          <a:prstGeom prst="rect">
            <a:avLst/>
          </a:prstGeom>
          <a:noFill/>
        </p:spPr>
        <p:txBody>
          <a:bodyPr wrap="square" rtlCol="0">
            <a:spAutoFit/>
          </a:bodyPr>
          <a:lstStyle/>
          <a:p>
            <a:r>
              <a:rPr lang="en-US" sz="2000" dirty="0" smtClean="0">
                <a:solidFill>
                  <a:srgbClr val="C00000"/>
                </a:solidFill>
              </a:rPr>
              <a:t>= 107</a:t>
            </a:r>
            <a:endParaRPr lang="en-US" sz="2000" dirty="0">
              <a:solidFill>
                <a:srgbClr val="C00000"/>
              </a:solidFill>
            </a:endParaRP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 calcmode="lin" valueType="num">
                                      <p:cBhvr>
                                        <p:cTn id="12" dur="500" fill="hold"/>
                                        <p:tgtEl>
                                          <p:spTgt spid="94"/>
                                        </p:tgtEl>
                                        <p:attrNameLst>
                                          <p:attrName>ppt_w</p:attrName>
                                        </p:attrNameLst>
                                      </p:cBhvr>
                                      <p:tavLst>
                                        <p:tav tm="0">
                                          <p:val>
                                            <p:fltVal val="0"/>
                                          </p:val>
                                        </p:tav>
                                        <p:tav tm="100000">
                                          <p:val>
                                            <p:strVal val="#ppt_w"/>
                                          </p:val>
                                        </p:tav>
                                      </p:tavLst>
                                    </p:anim>
                                    <p:anim calcmode="lin" valueType="num">
                                      <p:cBhvr>
                                        <p:cTn id="13" dur="500" fill="hold"/>
                                        <p:tgtEl>
                                          <p:spTgt spid="94"/>
                                        </p:tgtEl>
                                        <p:attrNameLst>
                                          <p:attrName>ppt_h</p:attrName>
                                        </p:attrNameLst>
                                      </p:cBhvr>
                                      <p:tavLst>
                                        <p:tav tm="0">
                                          <p:val>
                                            <p:fltVal val="0"/>
                                          </p:val>
                                        </p:tav>
                                        <p:tav tm="100000">
                                          <p:val>
                                            <p:strVal val="#ppt_h"/>
                                          </p:val>
                                        </p:tav>
                                      </p:tavLst>
                                    </p:anim>
                                    <p:animEffect transition="in" filter="fade">
                                      <p:cBhvr>
                                        <p:cTn id="14" dur="500"/>
                                        <p:tgtEl>
                                          <p:spTgt spid="9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95">
                                            <p:txEl>
                                              <p:pRg st="0" end="0"/>
                                            </p:txEl>
                                          </p:spTgt>
                                        </p:tgtEl>
                                        <p:attrNameLst>
                                          <p:attrName>style.visibility</p:attrName>
                                        </p:attrNameLst>
                                      </p:cBhvr>
                                      <p:to>
                                        <p:strVal val="visible"/>
                                      </p:to>
                                    </p:set>
                                    <p:anim calcmode="lin" valueType="num">
                                      <p:cBhvr additive="base">
                                        <p:cTn id="19" dur="500"/>
                                        <p:tgtEl>
                                          <p:spTgt spid="95">
                                            <p:txEl>
                                              <p:pRg st="0" end="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95">
                                            <p:txEl>
                                              <p:pRg st="0" end="0"/>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95">
                                            <p:txEl>
                                              <p:pRg st="1" end="1"/>
                                            </p:txEl>
                                          </p:spTgt>
                                        </p:tgtEl>
                                        <p:attrNameLst>
                                          <p:attrName>style.visibility</p:attrName>
                                        </p:attrNameLst>
                                      </p:cBhvr>
                                      <p:to>
                                        <p:strVal val="visible"/>
                                      </p:to>
                                    </p:set>
                                    <p:anim calcmode="lin" valueType="num">
                                      <p:cBhvr additive="base">
                                        <p:cTn id="23" dur="500"/>
                                        <p:tgtEl>
                                          <p:spTgt spid="95">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95">
                                            <p:txEl>
                                              <p:pRg st="1" end="1"/>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heckerboard(across)">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p:tgtEl>
                                          <p:spTgt spid="5"/>
                                        </p:tgtEl>
                                        <p:attrNameLst>
                                          <p:attrName>ppt_y</p:attrName>
                                        </p:attrNameLst>
                                      </p:cBhvr>
                                      <p:tavLst>
                                        <p:tav tm="0">
                                          <p:val>
                                            <p:strVal val="#ppt_y-#ppt_h*1.125000"/>
                                          </p:val>
                                        </p:tav>
                                        <p:tav tm="100000">
                                          <p:val>
                                            <p:strVal val="#ppt_y"/>
                                          </p:val>
                                        </p:tav>
                                      </p:tavLst>
                                    </p:anim>
                                    <p:animEffect transition="in" filter="wipe(down)">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1" fill="hold" grpId="0" nodeType="clickEffect">
                                  <p:stCondLst>
                                    <p:cond delay="0"/>
                                  </p:stCondLst>
                                  <p:childTnLst>
                                    <p:set>
                                      <p:cBhvr>
                                        <p:cTn id="40" dur="1" fill="hold">
                                          <p:stCondLst>
                                            <p:cond delay="0"/>
                                          </p:stCondLst>
                                        </p:cTn>
                                        <p:tgtEl>
                                          <p:spTgt spid="99"/>
                                        </p:tgtEl>
                                        <p:attrNameLst>
                                          <p:attrName>style.visibility</p:attrName>
                                        </p:attrNameLst>
                                      </p:cBhvr>
                                      <p:to>
                                        <p:strVal val="visible"/>
                                      </p:to>
                                    </p:set>
                                    <p:anim calcmode="lin" valueType="num">
                                      <p:cBhvr additive="base">
                                        <p:cTn id="41" dur="500"/>
                                        <p:tgtEl>
                                          <p:spTgt spid="99"/>
                                        </p:tgtEl>
                                        <p:attrNameLst>
                                          <p:attrName>ppt_y</p:attrName>
                                        </p:attrNameLst>
                                      </p:cBhvr>
                                      <p:tavLst>
                                        <p:tav tm="0">
                                          <p:val>
                                            <p:strVal val="#ppt_y-#ppt_h*1.125000"/>
                                          </p:val>
                                        </p:tav>
                                        <p:tav tm="100000">
                                          <p:val>
                                            <p:strVal val="#ppt_y"/>
                                          </p:val>
                                        </p:tav>
                                      </p:tavLst>
                                    </p:anim>
                                    <p:animEffect transition="in" filter="wipe(down)">
                                      <p:cBhvr>
                                        <p:cTn id="42" dur="500"/>
                                        <p:tgtEl>
                                          <p:spTgt spid="99"/>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grpId="0" nodeType="clickEffect">
                                  <p:stCondLst>
                                    <p:cond delay="0"/>
                                  </p:stCondLst>
                                  <p:childTnLst>
                                    <p:set>
                                      <p:cBhvr>
                                        <p:cTn id="46" dur="1" fill="hold">
                                          <p:stCondLst>
                                            <p:cond delay="0"/>
                                          </p:stCondLst>
                                        </p:cTn>
                                        <p:tgtEl>
                                          <p:spTgt spid="100"/>
                                        </p:tgtEl>
                                        <p:attrNameLst>
                                          <p:attrName>style.visibility</p:attrName>
                                        </p:attrNameLst>
                                      </p:cBhvr>
                                      <p:to>
                                        <p:strVal val="visible"/>
                                      </p:to>
                                    </p:set>
                                    <p:anim calcmode="lin" valueType="num">
                                      <p:cBhvr additive="base">
                                        <p:cTn id="47" dur="500"/>
                                        <p:tgtEl>
                                          <p:spTgt spid="100"/>
                                        </p:tgtEl>
                                        <p:attrNameLst>
                                          <p:attrName>ppt_y</p:attrName>
                                        </p:attrNameLst>
                                      </p:cBhvr>
                                      <p:tavLst>
                                        <p:tav tm="0">
                                          <p:val>
                                            <p:strVal val="#ppt_y-#ppt_h*1.125000"/>
                                          </p:val>
                                        </p:tav>
                                        <p:tav tm="100000">
                                          <p:val>
                                            <p:strVal val="#ppt_y"/>
                                          </p:val>
                                        </p:tav>
                                      </p:tavLst>
                                    </p:anim>
                                    <p:animEffect transition="in" filter="wipe(down)">
                                      <p:cBhvr>
                                        <p:cTn id="48" dur="500"/>
                                        <p:tgtEl>
                                          <p:spTgt spid="100"/>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1" fill="hold" grpId="0" nodeType="clickEffect">
                                  <p:stCondLst>
                                    <p:cond delay="0"/>
                                  </p:stCondLst>
                                  <p:childTnLst>
                                    <p:set>
                                      <p:cBhvr>
                                        <p:cTn id="52" dur="1" fill="hold">
                                          <p:stCondLst>
                                            <p:cond delay="0"/>
                                          </p:stCondLst>
                                        </p:cTn>
                                        <p:tgtEl>
                                          <p:spTgt spid="101"/>
                                        </p:tgtEl>
                                        <p:attrNameLst>
                                          <p:attrName>style.visibility</p:attrName>
                                        </p:attrNameLst>
                                      </p:cBhvr>
                                      <p:to>
                                        <p:strVal val="visible"/>
                                      </p:to>
                                    </p:set>
                                    <p:anim calcmode="lin" valueType="num">
                                      <p:cBhvr additive="base">
                                        <p:cTn id="53" dur="500"/>
                                        <p:tgtEl>
                                          <p:spTgt spid="101"/>
                                        </p:tgtEl>
                                        <p:attrNameLst>
                                          <p:attrName>ppt_y</p:attrName>
                                        </p:attrNameLst>
                                      </p:cBhvr>
                                      <p:tavLst>
                                        <p:tav tm="0">
                                          <p:val>
                                            <p:strVal val="#ppt_y-#ppt_h*1.125000"/>
                                          </p:val>
                                        </p:tav>
                                        <p:tav tm="100000">
                                          <p:val>
                                            <p:strVal val="#ppt_y"/>
                                          </p:val>
                                        </p:tav>
                                      </p:tavLst>
                                    </p:anim>
                                    <p:animEffect transition="in" filter="wipe(down)">
                                      <p:cBhvr>
                                        <p:cTn id="54" dur="500"/>
                                        <p:tgtEl>
                                          <p:spTgt spid="101"/>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1" fill="hold" grpId="0" nodeType="clickEffect">
                                  <p:stCondLst>
                                    <p:cond delay="0"/>
                                  </p:stCondLst>
                                  <p:childTnLst>
                                    <p:set>
                                      <p:cBhvr>
                                        <p:cTn id="58" dur="1" fill="hold">
                                          <p:stCondLst>
                                            <p:cond delay="0"/>
                                          </p:stCondLst>
                                        </p:cTn>
                                        <p:tgtEl>
                                          <p:spTgt spid="102"/>
                                        </p:tgtEl>
                                        <p:attrNameLst>
                                          <p:attrName>style.visibility</p:attrName>
                                        </p:attrNameLst>
                                      </p:cBhvr>
                                      <p:to>
                                        <p:strVal val="visible"/>
                                      </p:to>
                                    </p:set>
                                    <p:anim calcmode="lin" valueType="num">
                                      <p:cBhvr additive="base">
                                        <p:cTn id="59" dur="500"/>
                                        <p:tgtEl>
                                          <p:spTgt spid="102"/>
                                        </p:tgtEl>
                                        <p:attrNameLst>
                                          <p:attrName>ppt_y</p:attrName>
                                        </p:attrNameLst>
                                      </p:cBhvr>
                                      <p:tavLst>
                                        <p:tav tm="0">
                                          <p:val>
                                            <p:strVal val="#ppt_y-#ppt_h*1.125000"/>
                                          </p:val>
                                        </p:tav>
                                        <p:tav tm="100000">
                                          <p:val>
                                            <p:strVal val="#ppt_y"/>
                                          </p:val>
                                        </p:tav>
                                      </p:tavLst>
                                    </p:anim>
                                    <p:animEffect transition="in" filter="wipe(down)">
                                      <p:cBhvr>
                                        <p:cTn id="60"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4" grpId="0" animBg="1"/>
      <p:bldP spid="5" grpId="0"/>
      <p:bldP spid="99" grpId="0"/>
      <p:bldP spid="100" grpId="0"/>
      <p:bldP spid="101" grpId="0"/>
      <p:bldP spid="10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54"/>
        <p:cNvGrpSpPr/>
        <p:nvPr/>
      </p:nvGrpSpPr>
      <p:grpSpPr>
        <a:xfrm>
          <a:off x="0" y="0"/>
          <a:ext cx="0" cy="0"/>
          <a:chOff x="0" y="0"/>
          <a:chExt cx="0" cy="0"/>
        </a:xfrm>
      </p:grpSpPr>
      <p:grpSp>
        <p:nvGrpSpPr>
          <p:cNvPr id="5475" name="Google Shape;5475;p66"/>
          <p:cNvGrpSpPr/>
          <p:nvPr/>
        </p:nvGrpSpPr>
        <p:grpSpPr>
          <a:xfrm flipH="1">
            <a:off x="453374" y="396651"/>
            <a:ext cx="519451" cy="531593"/>
            <a:chOff x="6405353" y="2836979"/>
            <a:chExt cx="396861" cy="406137"/>
          </a:xfrm>
        </p:grpSpPr>
        <p:sp>
          <p:nvSpPr>
            <p:cNvPr id="5476" name="Google Shape;5476;p66"/>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66"/>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66"/>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66"/>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66"/>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66"/>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66"/>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66"/>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66"/>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66"/>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66"/>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66"/>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66"/>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66"/>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66"/>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66"/>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66"/>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66"/>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66"/>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66"/>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66"/>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66"/>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66"/>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66"/>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66"/>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66"/>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66"/>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66"/>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66"/>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66"/>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66"/>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66"/>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66"/>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66"/>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0" name="Google Shape;5510;p66"/>
          <p:cNvGrpSpPr/>
          <p:nvPr/>
        </p:nvGrpSpPr>
        <p:grpSpPr>
          <a:xfrm>
            <a:off x="7977431" y="2340382"/>
            <a:ext cx="519451" cy="531593"/>
            <a:chOff x="6405353" y="2836979"/>
            <a:chExt cx="396861" cy="406137"/>
          </a:xfrm>
        </p:grpSpPr>
        <p:sp>
          <p:nvSpPr>
            <p:cNvPr id="5511" name="Google Shape;5511;p66"/>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66"/>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66"/>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66"/>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66"/>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66"/>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66"/>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66"/>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66"/>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66"/>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66"/>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66"/>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66"/>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66"/>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66"/>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66"/>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66"/>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66"/>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66"/>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66"/>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66"/>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66"/>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66"/>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66"/>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66"/>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66"/>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66"/>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66"/>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66"/>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66"/>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66"/>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66"/>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66"/>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66"/>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566"/>
          <a:stretch/>
        </p:blipFill>
        <p:spPr>
          <a:xfrm>
            <a:off x="1866378" y="2340382"/>
            <a:ext cx="5516880" cy="1971928"/>
          </a:xfrm>
          <a:prstGeom prst="rect">
            <a:avLst/>
          </a:prstGeom>
        </p:spPr>
      </p:pic>
      <p:pic>
        <p:nvPicPr>
          <p:cNvPr id="97" name="Picture 10"/>
          <p:cNvPicPr>
            <a:picLocks noChangeAspect="1"/>
          </p:cNvPicPr>
          <p:nvPr/>
        </p:nvPicPr>
        <p:blipFill>
          <a:blip r:embed="rId4"/>
          <a:srcRect/>
          <a:stretch>
            <a:fillRect/>
          </a:stretch>
        </p:blipFill>
        <p:spPr>
          <a:xfrm>
            <a:off x="222995" y="2481453"/>
            <a:ext cx="1503321" cy="1705895"/>
          </a:xfrm>
          <a:prstGeom prst="rect">
            <a:avLst/>
          </a:prstGeom>
        </p:spPr>
      </p:pic>
      <p:sp>
        <p:nvSpPr>
          <p:cNvPr id="5" name="TextBox 4"/>
          <p:cNvSpPr txBox="1"/>
          <p:nvPr/>
        </p:nvSpPr>
        <p:spPr>
          <a:xfrm>
            <a:off x="1866378" y="4312310"/>
            <a:ext cx="865337" cy="400110"/>
          </a:xfrm>
          <a:prstGeom prst="rect">
            <a:avLst/>
          </a:prstGeom>
          <a:noFill/>
        </p:spPr>
        <p:txBody>
          <a:bodyPr wrap="square" rtlCol="0">
            <a:spAutoFit/>
          </a:bodyPr>
          <a:lstStyle/>
          <a:p>
            <a:r>
              <a:rPr lang="en-US" sz="2000" dirty="0" smtClean="0">
                <a:solidFill>
                  <a:srgbClr val="C00000"/>
                </a:solidFill>
              </a:rPr>
              <a:t>= 183</a:t>
            </a:r>
            <a:endParaRPr lang="en-US" sz="2000" dirty="0">
              <a:solidFill>
                <a:srgbClr val="C00000"/>
              </a:solidFill>
            </a:endParaRPr>
          </a:p>
        </p:txBody>
      </p:sp>
      <p:sp>
        <p:nvSpPr>
          <p:cNvPr id="99" name="TextBox 98"/>
          <p:cNvSpPr txBox="1"/>
          <p:nvPr/>
        </p:nvSpPr>
        <p:spPr>
          <a:xfrm>
            <a:off x="3118113" y="4312310"/>
            <a:ext cx="865337" cy="400110"/>
          </a:xfrm>
          <a:prstGeom prst="rect">
            <a:avLst/>
          </a:prstGeom>
          <a:noFill/>
        </p:spPr>
        <p:txBody>
          <a:bodyPr wrap="square" rtlCol="0">
            <a:spAutoFit/>
          </a:bodyPr>
          <a:lstStyle/>
          <a:p>
            <a:r>
              <a:rPr lang="en-US" sz="2000" dirty="0" smtClean="0">
                <a:solidFill>
                  <a:srgbClr val="C00000"/>
                </a:solidFill>
              </a:rPr>
              <a:t>= 107</a:t>
            </a:r>
            <a:endParaRPr lang="en-US" sz="2000" dirty="0">
              <a:solidFill>
                <a:srgbClr val="C00000"/>
              </a:solidFill>
            </a:endParaRPr>
          </a:p>
        </p:txBody>
      </p:sp>
      <p:sp>
        <p:nvSpPr>
          <p:cNvPr id="100" name="TextBox 99"/>
          <p:cNvSpPr txBox="1"/>
          <p:nvPr/>
        </p:nvSpPr>
        <p:spPr>
          <a:xfrm>
            <a:off x="4307457" y="4312310"/>
            <a:ext cx="865337" cy="400110"/>
          </a:xfrm>
          <a:prstGeom prst="rect">
            <a:avLst/>
          </a:prstGeom>
          <a:noFill/>
        </p:spPr>
        <p:txBody>
          <a:bodyPr wrap="square" rtlCol="0">
            <a:spAutoFit/>
          </a:bodyPr>
          <a:lstStyle/>
          <a:p>
            <a:r>
              <a:rPr lang="en-US" sz="2000" dirty="0" smtClean="0">
                <a:solidFill>
                  <a:srgbClr val="C00000"/>
                </a:solidFill>
              </a:rPr>
              <a:t>= 176</a:t>
            </a:r>
            <a:endParaRPr lang="en-US" sz="2000" dirty="0">
              <a:solidFill>
                <a:srgbClr val="C00000"/>
              </a:solidFill>
            </a:endParaRPr>
          </a:p>
        </p:txBody>
      </p:sp>
      <p:sp>
        <p:nvSpPr>
          <p:cNvPr id="101" name="TextBox 100"/>
          <p:cNvSpPr txBox="1"/>
          <p:nvPr/>
        </p:nvSpPr>
        <p:spPr>
          <a:xfrm>
            <a:off x="5232504" y="4312310"/>
            <a:ext cx="865337" cy="400110"/>
          </a:xfrm>
          <a:prstGeom prst="rect">
            <a:avLst/>
          </a:prstGeom>
          <a:noFill/>
        </p:spPr>
        <p:txBody>
          <a:bodyPr wrap="square" rtlCol="0">
            <a:spAutoFit/>
          </a:bodyPr>
          <a:lstStyle/>
          <a:p>
            <a:r>
              <a:rPr lang="en-US" sz="2000" dirty="0" smtClean="0">
                <a:solidFill>
                  <a:srgbClr val="C00000"/>
                </a:solidFill>
              </a:rPr>
              <a:t>= 150</a:t>
            </a:r>
            <a:endParaRPr lang="en-US" sz="2000" dirty="0">
              <a:solidFill>
                <a:srgbClr val="C00000"/>
              </a:solidFill>
            </a:endParaRPr>
          </a:p>
        </p:txBody>
      </p:sp>
      <p:sp>
        <p:nvSpPr>
          <p:cNvPr id="102" name="TextBox 101"/>
          <p:cNvSpPr txBox="1"/>
          <p:nvPr/>
        </p:nvSpPr>
        <p:spPr>
          <a:xfrm>
            <a:off x="6307881" y="4312310"/>
            <a:ext cx="865337" cy="400110"/>
          </a:xfrm>
          <a:prstGeom prst="rect">
            <a:avLst/>
          </a:prstGeom>
          <a:noFill/>
        </p:spPr>
        <p:txBody>
          <a:bodyPr wrap="square" rtlCol="0">
            <a:spAutoFit/>
          </a:bodyPr>
          <a:lstStyle/>
          <a:p>
            <a:r>
              <a:rPr lang="en-US" sz="2000" dirty="0" smtClean="0">
                <a:solidFill>
                  <a:srgbClr val="C00000"/>
                </a:solidFill>
              </a:rPr>
              <a:t>= 107</a:t>
            </a:r>
            <a:endParaRPr lang="en-US" sz="2000" dirty="0">
              <a:solidFill>
                <a:srgbClr val="C00000"/>
              </a:solidFill>
            </a:endParaRPr>
          </a:p>
        </p:txBody>
      </p:sp>
      <p:sp>
        <p:nvSpPr>
          <p:cNvPr id="2" name="Right Arrow 1"/>
          <p:cNvSpPr/>
          <p:nvPr/>
        </p:nvSpPr>
        <p:spPr>
          <a:xfrm>
            <a:off x="1237155" y="751945"/>
            <a:ext cx="566109" cy="32256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14703" y="566767"/>
            <a:ext cx="6516181" cy="1477328"/>
          </a:xfrm>
          <a:prstGeom prst="rect">
            <a:avLst/>
          </a:prstGeom>
        </p:spPr>
        <p:txBody>
          <a:bodyPr wrap="square">
            <a:spAutoFit/>
          </a:bodyPr>
          <a:lstStyle/>
          <a:p>
            <a:pPr algn="just">
              <a:lnSpc>
                <a:spcPct val="150000"/>
              </a:lnSpc>
            </a:pPr>
            <a:r>
              <a:rPr lang="vi-VN" sz="2000" dirty="0" smtClean="0"/>
              <a:t>a</a:t>
            </a:r>
            <a:r>
              <a:rPr lang="en-US" sz="2000" dirty="0" smtClean="0"/>
              <a:t>)</a:t>
            </a:r>
            <a:r>
              <a:rPr lang="vi-VN" sz="2000" dirty="0" smtClean="0"/>
              <a:t> </a:t>
            </a:r>
            <a:r>
              <a:rPr lang="vi-VN" sz="2000" dirty="0"/>
              <a:t>Chum A, C ghi phép tính có kết quả lớn hơn 150.</a:t>
            </a:r>
          </a:p>
          <a:p>
            <a:pPr algn="just">
              <a:lnSpc>
                <a:spcPct val="150000"/>
              </a:lnSpc>
            </a:pPr>
            <a:r>
              <a:rPr lang="vi-VN" sz="2000" dirty="0" smtClean="0"/>
              <a:t>b</a:t>
            </a:r>
            <a:r>
              <a:rPr lang="en-US" sz="2000" dirty="0" smtClean="0"/>
              <a:t>)</a:t>
            </a:r>
            <a:r>
              <a:rPr lang="vi-VN" sz="2000" dirty="0" smtClean="0"/>
              <a:t> </a:t>
            </a:r>
            <a:r>
              <a:rPr lang="vi-VN" sz="2000" dirty="0"/>
              <a:t>Những chum ghi phép tính có kết quả bằng nhau là</a:t>
            </a:r>
          </a:p>
          <a:p>
            <a:pPr algn="just">
              <a:lnSpc>
                <a:spcPct val="150000"/>
              </a:lnSpc>
            </a:pPr>
            <a:r>
              <a:rPr lang="vi-VN" sz="2000" dirty="0"/>
              <a:t>Chum B = Chum E = 107.</a:t>
            </a:r>
          </a:p>
        </p:txBody>
      </p:sp>
    </p:spTree>
    <p:extLst>
      <p:ext uri="{BB962C8B-B14F-4D97-AF65-F5344CB8AC3E}">
        <p14:creationId xmlns:p14="http://schemas.microsoft.com/office/powerpoint/2010/main" val="279258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left)">
                                      <p:cBhvr>
                                        <p:cTn id="18" dur="500"/>
                                        <p:tgtEl>
                                          <p:spTgt spid="6">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wipe(left)">
                                      <p:cBhvr>
                                        <p:cTn id="2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grpSp>
        <p:nvGrpSpPr>
          <p:cNvPr id="3785" name="Google Shape;3785;p55"/>
          <p:cNvGrpSpPr/>
          <p:nvPr/>
        </p:nvGrpSpPr>
        <p:grpSpPr>
          <a:xfrm flipH="1">
            <a:off x="4706400" y="3198848"/>
            <a:ext cx="4437603" cy="1952507"/>
            <a:chOff x="0" y="4526555"/>
            <a:chExt cx="1402175" cy="616945"/>
          </a:xfrm>
        </p:grpSpPr>
        <p:grpSp>
          <p:nvGrpSpPr>
            <p:cNvPr id="3786" name="Google Shape;3786;p55"/>
            <p:cNvGrpSpPr/>
            <p:nvPr/>
          </p:nvGrpSpPr>
          <p:grpSpPr>
            <a:xfrm flipH="1">
              <a:off x="392950" y="4723427"/>
              <a:ext cx="1009225" cy="420073"/>
              <a:chOff x="8749425" y="2113677"/>
              <a:chExt cx="1009225" cy="420073"/>
            </a:xfrm>
          </p:grpSpPr>
          <p:sp>
            <p:nvSpPr>
              <p:cNvPr id="3787" name="Google Shape;3787;p55"/>
              <p:cNvSpPr/>
              <p:nvPr/>
            </p:nvSpPr>
            <p:spPr>
              <a:xfrm>
                <a:off x="8749425" y="2441650"/>
                <a:ext cx="150300" cy="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5"/>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5"/>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5"/>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5"/>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5"/>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5"/>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5"/>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5"/>
              <p:cNvSpPr/>
              <p:nvPr/>
            </p:nvSpPr>
            <p:spPr>
              <a:xfrm>
                <a:off x="8970347" y="2343635"/>
                <a:ext cx="20234" cy="21912"/>
              </a:xfrm>
              <a:custGeom>
                <a:avLst/>
                <a:gdLst/>
                <a:ahLst/>
                <a:cxnLst/>
                <a:rect l="l" t="t" r="r" b="b"/>
                <a:pathLst>
                  <a:path w="422" h="457" extrusionOk="0">
                    <a:moveTo>
                      <a:pt x="1" y="0"/>
                    </a:moveTo>
                    <a:cubicBezTo>
                      <a:pt x="1" y="0"/>
                      <a:pt x="19" y="305"/>
                      <a:pt x="75" y="384"/>
                    </a:cubicBezTo>
                    <a:cubicBezTo>
                      <a:pt x="111" y="431"/>
                      <a:pt x="167" y="456"/>
                      <a:pt x="223" y="456"/>
                    </a:cubicBezTo>
                    <a:cubicBezTo>
                      <a:pt x="260" y="456"/>
                      <a:pt x="298" y="445"/>
                      <a:pt x="329" y="421"/>
                    </a:cubicBezTo>
                    <a:cubicBezTo>
                      <a:pt x="403" y="347"/>
                      <a:pt x="421" y="231"/>
                      <a:pt x="366" y="153"/>
                    </a:cubicBezTo>
                    <a:cubicBezTo>
                      <a:pt x="287" y="74"/>
                      <a:pt x="1" y="0"/>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5"/>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5"/>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8" name="Google Shape;3798;p55"/>
            <p:cNvGrpSpPr/>
            <p:nvPr/>
          </p:nvGrpSpPr>
          <p:grpSpPr>
            <a:xfrm>
              <a:off x="0" y="4526555"/>
              <a:ext cx="997883" cy="615118"/>
              <a:chOff x="7378425" y="2211250"/>
              <a:chExt cx="520300" cy="320725"/>
            </a:xfrm>
          </p:grpSpPr>
          <p:sp>
            <p:nvSpPr>
              <p:cNvPr id="3799" name="Google Shape;3799;p55"/>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5"/>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5"/>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5"/>
              <p:cNvSpPr/>
              <p:nvPr/>
            </p:nvSpPr>
            <p:spPr>
              <a:xfrm>
                <a:off x="7698975" y="2429375"/>
                <a:ext cx="14925" cy="13700"/>
              </a:xfrm>
              <a:custGeom>
                <a:avLst/>
                <a:gdLst/>
                <a:ahLst/>
                <a:cxnLst/>
                <a:rect l="l" t="t" r="r" b="b"/>
                <a:pathLst>
                  <a:path w="597" h="548" extrusionOk="0">
                    <a:moveTo>
                      <a:pt x="597" y="1"/>
                    </a:moveTo>
                    <a:cubicBezTo>
                      <a:pt x="597" y="1"/>
                      <a:pt x="195" y="61"/>
                      <a:pt x="98" y="158"/>
                    </a:cubicBezTo>
                    <a:cubicBezTo>
                      <a:pt x="1" y="232"/>
                      <a:pt x="1" y="389"/>
                      <a:pt x="98" y="481"/>
                    </a:cubicBezTo>
                    <a:cubicBezTo>
                      <a:pt x="139" y="523"/>
                      <a:pt x="201" y="547"/>
                      <a:pt x="264" y="547"/>
                    </a:cubicBezTo>
                    <a:cubicBezTo>
                      <a:pt x="322" y="547"/>
                      <a:pt x="380" y="527"/>
                      <a:pt x="426" y="481"/>
                    </a:cubicBezTo>
                    <a:cubicBezTo>
                      <a:pt x="523" y="389"/>
                      <a:pt x="597"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5"/>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5"/>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5"/>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5"/>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5"/>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5"/>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5"/>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5"/>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5"/>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17" name="Google Shape;3817;p55"/>
          <p:cNvGrpSpPr/>
          <p:nvPr/>
        </p:nvGrpSpPr>
        <p:grpSpPr>
          <a:xfrm flipH="1">
            <a:off x="299656" y="3186594"/>
            <a:ext cx="1154606" cy="1760847"/>
            <a:chOff x="5275450" y="2347600"/>
            <a:chExt cx="112650" cy="171800"/>
          </a:xfrm>
        </p:grpSpPr>
        <p:sp>
          <p:nvSpPr>
            <p:cNvPr id="3818" name="Google Shape;3818;p55"/>
            <p:cNvSpPr/>
            <p:nvPr/>
          </p:nvSpPr>
          <p:spPr>
            <a:xfrm>
              <a:off x="5312550" y="2445325"/>
              <a:ext cx="31775" cy="73150"/>
            </a:xfrm>
            <a:custGeom>
              <a:avLst/>
              <a:gdLst/>
              <a:ahLst/>
              <a:cxnLst/>
              <a:rect l="l" t="t" r="r" b="b"/>
              <a:pathLst>
                <a:path w="1271" h="2926" extrusionOk="0">
                  <a:moveTo>
                    <a:pt x="0" y="0"/>
                  </a:moveTo>
                  <a:lnTo>
                    <a:pt x="116" y="481"/>
                  </a:lnTo>
                  <a:lnTo>
                    <a:pt x="790" y="767"/>
                  </a:lnTo>
                  <a:lnTo>
                    <a:pt x="675" y="2925"/>
                  </a:lnTo>
                  <a:lnTo>
                    <a:pt x="1040" y="2925"/>
                  </a:lnTo>
                  <a:lnTo>
                    <a:pt x="1021" y="2616"/>
                  </a:lnTo>
                  <a:lnTo>
                    <a:pt x="966" y="2579"/>
                  </a:lnTo>
                  <a:lnTo>
                    <a:pt x="869" y="1618"/>
                  </a:lnTo>
                  <a:lnTo>
                    <a:pt x="906" y="1502"/>
                  </a:lnTo>
                  <a:lnTo>
                    <a:pt x="906" y="790"/>
                  </a:lnTo>
                  <a:lnTo>
                    <a:pt x="1234" y="675"/>
                  </a:lnTo>
                  <a:lnTo>
                    <a:pt x="1271" y="347"/>
                  </a:lnTo>
                  <a:lnTo>
                    <a:pt x="1252" y="328"/>
                  </a:lnTo>
                  <a:lnTo>
                    <a:pt x="1197" y="633"/>
                  </a:lnTo>
                  <a:lnTo>
                    <a:pt x="1003" y="675"/>
                  </a:lnTo>
                  <a:lnTo>
                    <a:pt x="869" y="712"/>
                  </a:lnTo>
                  <a:lnTo>
                    <a:pt x="790" y="633"/>
                  </a:lnTo>
                  <a:lnTo>
                    <a:pt x="675" y="250"/>
                  </a:lnTo>
                  <a:lnTo>
                    <a:pt x="638" y="56"/>
                  </a:lnTo>
                  <a:lnTo>
                    <a:pt x="656" y="268"/>
                  </a:lnTo>
                  <a:lnTo>
                    <a:pt x="735" y="652"/>
                  </a:lnTo>
                  <a:lnTo>
                    <a:pt x="157" y="462"/>
                  </a:lnTo>
                  <a:lnTo>
                    <a:pt x="250" y="97"/>
                  </a:lnTo>
                  <a:lnTo>
                    <a:pt x="134" y="402"/>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5"/>
            <p:cNvSpPr/>
            <p:nvPr/>
          </p:nvSpPr>
          <p:spPr>
            <a:xfrm>
              <a:off x="5275450" y="2347600"/>
              <a:ext cx="112650" cy="109400"/>
            </a:xfrm>
            <a:custGeom>
              <a:avLst/>
              <a:gdLst/>
              <a:ahLst/>
              <a:cxnLst/>
              <a:rect l="l" t="t" r="r" b="b"/>
              <a:pathLst>
                <a:path w="4506" h="4376" extrusionOk="0">
                  <a:moveTo>
                    <a:pt x="2025" y="0"/>
                  </a:moveTo>
                  <a:cubicBezTo>
                    <a:pt x="1775" y="37"/>
                    <a:pt x="1119" y="310"/>
                    <a:pt x="1119" y="310"/>
                  </a:cubicBezTo>
                  <a:lnTo>
                    <a:pt x="1216" y="97"/>
                  </a:lnTo>
                  <a:lnTo>
                    <a:pt x="1216" y="97"/>
                  </a:lnTo>
                  <a:cubicBezTo>
                    <a:pt x="1198" y="97"/>
                    <a:pt x="389" y="596"/>
                    <a:pt x="158" y="943"/>
                  </a:cubicBezTo>
                  <a:cubicBezTo>
                    <a:pt x="140" y="1003"/>
                    <a:pt x="116" y="1058"/>
                    <a:pt x="116" y="1156"/>
                  </a:cubicBezTo>
                  <a:cubicBezTo>
                    <a:pt x="79" y="1368"/>
                    <a:pt x="79" y="1636"/>
                    <a:pt x="79" y="1886"/>
                  </a:cubicBezTo>
                  <a:cubicBezTo>
                    <a:pt x="98" y="1904"/>
                    <a:pt x="98" y="1946"/>
                    <a:pt x="98" y="1983"/>
                  </a:cubicBezTo>
                  <a:cubicBezTo>
                    <a:pt x="98" y="2232"/>
                    <a:pt x="116" y="2426"/>
                    <a:pt x="116" y="2426"/>
                  </a:cubicBezTo>
                  <a:cubicBezTo>
                    <a:pt x="116" y="2426"/>
                    <a:pt x="61" y="2311"/>
                    <a:pt x="1" y="2117"/>
                  </a:cubicBezTo>
                  <a:lnTo>
                    <a:pt x="1" y="2117"/>
                  </a:lnTo>
                  <a:cubicBezTo>
                    <a:pt x="60" y="3119"/>
                    <a:pt x="506" y="3618"/>
                    <a:pt x="540" y="3636"/>
                  </a:cubicBezTo>
                  <a:lnTo>
                    <a:pt x="540" y="3636"/>
                  </a:lnTo>
                  <a:cubicBezTo>
                    <a:pt x="531" y="3633"/>
                    <a:pt x="475" y="3613"/>
                    <a:pt x="371" y="3563"/>
                  </a:cubicBezTo>
                  <a:lnTo>
                    <a:pt x="371" y="3563"/>
                  </a:lnTo>
                  <a:cubicBezTo>
                    <a:pt x="560" y="3794"/>
                    <a:pt x="773" y="3965"/>
                    <a:pt x="1004" y="4080"/>
                  </a:cubicBezTo>
                  <a:cubicBezTo>
                    <a:pt x="1563" y="4353"/>
                    <a:pt x="2177" y="4353"/>
                    <a:pt x="2602" y="4371"/>
                  </a:cubicBezTo>
                  <a:cubicBezTo>
                    <a:pt x="2650" y="4374"/>
                    <a:pt x="2696" y="4376"/>
                    <a:pt x="2741" y="4376"/>
                  </a:cubicBezTo>
                  <a:cubicBezTo>
                    <a:pt x="3245" y="4376"/>
                    <a:pt x="3606" y="4192"/>
                    <a:pt x="3873" y="3946"/>
                  </a:cubicBezTo>
                  <a:lnTo>
                    <a:pt x="3891" y="3928"/>
                  </a:lnTo>
                  <a:lnTo>
                    <a:pt x="3891" y="3909"/>
                  </a:lnTo>
                  <a:lnTo>
                    <a:pt x="3910" y="3909"/>
                  </a:lnTo>
                  <a:lnTo>
                    <a:pt x="3928" y="3891"/>
                  </a:lnTo>
                  <a:lnTo>
                    <a:pt x="3928" y="3868"/>
                  </a:lnTo>
                  <a:cubicBezTo>
                    <a:pt x="3951" y="3868"/>
                    <a:pt x="3951" y="3849"/>
                    <a:pt x="3970" y="3831"/>
                  </a:cubicBezTo>
                  <a:lnTo>
                    <a:pt x="3988" y="3812"/>
                  </a:lnTo>
                  <a:lnTo>
                    <a:pt x="4007" y="3794"/>
                  </a:lnTo>
                  <a:lnTo>
                    <a:pt x="4025" y="3775"/>
                  </a:lnTo>
                  <a:lnTo>
                    <a:pt x="4025" y="3752"/>
                  </a:lnTo>
                  <a:lnTo>
                    <a:pt x="4044" y="3752"/>
                  </a:lnTo>
                  <a:cubicBezTo>
                    <a:pt x="4414" y="3253"/>
                    <a:pt x="4506" y="2657"/>
                    <a:pt x="4487" y="2597"/>
                  </a:cubicBezTo>
                  <a:lnTo>
                    <a:pt x="4487" y="2597"/>
                  </a:lnTo>
                  <a:cubicBezTo>
                    <a:pt x="4390" y="2925"/>
                    <a:pt x="4275" y="2985"/>
                    <a:pt x="4275" y="2985"/>
                  </a:cubicBezTo>
                  <a:cubicBezTo>
                    <a:pt x="4275" y="2985"/>
                    <a:pt x="4469" y="2389"/>
                    <a:pt x="4432" y="1733"/>
                  </a:cubicBezTo>
                  <a:cubicBezTo>
                    <a:pt x="4432" y="1655"/>
                    <a:pt x="4432" y="1558"/>
                    <a:pt x="4414" y="1484"/>
                  </a:cubicBezTo>
                  <a:cubicBezTo>
                    <a:pt x="4372" y="1290"/>
                    <a:pt x="4298" y="1137"/>
                    <a:pt x="4238" y="1022"/>
                  </a:cubicBezTo>
                  <a:cubicBezTo>
                    <a:pt x="4104" y="772"/>
                    <a:pt x="3970" y="633"/>
                    <a:pt x="3970" y="633"/>
                  </a:cubicBezTo>
                  <a:lnTo>
                    <a:pt x="3910" y="906"/>
                  </a:lnTo>
                  <a:cubicBezTo>
                    <a:pt x="3466" y="310"/>
                    <a:pt x="2833" y="37"/>
                    <a:pt x="2833" y="37"/>
                  </a:cubicBezTo>
                  <a:lnTo>
                    <a:pt x="2833" y="37"/>
                  </a:lnTo>
                  <a:lnTo>
                    <a:pt x="2870" y="444"/>
                  </a:lnTo>
                  <a:lnTo>
                    <a:pt x="2524" y="97"/>
                  </a:lnTo>
                  <a:lnTo>
                    <a:pt x="2025"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5"/>
            <p:cNvSpPr/>
            <p:nvPr/>
          </p:nvSpPr>
          <p:spPr>
            <a:xfrm>
              <a:off x="5275450" y="2397150"/>
              <a:ext cx="56875" cy="46225"/>
            </a:xfrm>
            <a:custGeom>
              <a:avLst/>
              <a:gdLst/>
              <a:ahLst/>
              <a:cxnLst/>
              <a:rect l="l" t="t" r="r" b="b"/>
              <a:pathLst>
                <a:path w="2275" h="1849" extrusionOk="0">
                  <a:moveTo>
                    <a:pt x="98" y="1"/>
                  </a:moveTo>
                  <a:cubicBezTo>
                    <a:pt x="98" y="250"/>
                    <a:pt x="116" y="444"/>
                    <a:pt x="116" y="444"/>
                  </a:cubicBezTo>
                  <a:cubicBezTo>
                    <a:pt x="116" y="444"/>
                    <a:pt x="61" y="329"/>
                    <a:pt x="1" y="135"/>
                  </a:cubicBezTo>
                  <a:lnTo>
                    <a:pt x="1" y="135"/>
                  </a:lnTo>
                  <a:cubicBezTo>
                    <a:pt x="61" y="1156"/>
                    <a:pt x="523" y="1655"/>
                    <a:pt x="541" y="1655"/>
                  </a:cubicBezTo>
                  <a:lnTo>
                    <a:pt x="541" y="1678"/>
                  </a:lnTo>
                  <a:lnTo>
                    <a:pt x="888" y="1849"/>
                  </a:lnTo>
                  <a:lnTo>
                    <a:pt x="791" y="1424"/>
                  </a:lnTo>
                  <a:lnTo>
                    <a:pt x="1581" y="1119"/>
                  </a:lnTo>
                  <a:lnTo>
                    <a:pt x="1581" y="1119"/>
                  </a:lnTo>
                  <a:lnTo>
                    <a:pt x="1484" y="1234"/>
                  </a:lnTo>
                  <a:lnTo>
                    <a:pt x="2274" y="1770"/>
                  </a:lnTo>
                  <a:lnTo>
                    <a:pt x="1946" y="828"/>
                  </a:lnTo>
                  <a:lnTo>
                    <a:pt x="1350" y="985"/>
                  </a:lnTo>
                  <a:lnTo>
                    <a:pt x="1101" y="560"/>
                  </a:lnTo>
                  <a:lnTo>
                    <a:pt x="657" y="1216"/>
                  </a:lnTo>
                  <a:lnTo>
                    <a:pt x="310" y="925"/>
                  </a:lnTo>
                  <a:lnTo>
                    <a:pt x="463" y="925"/>
                  </a:lnTo>
                  <a:lnTo>
                    <a:pt x="98"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5"/>
            <p:cNvSpPr/>
            <p:nvPr/>
          </p:nvSpPr>
          <p:spPr>
            <a:xfrm>
              <a:off x="5347200" y="2378900"/>
              <a:ext cx="40900" cy="62525"/>
            </a:xfrm>
            <a:custGeom>
              <a:avLst/>
              <a:gdLst/>
              <a:ahLst/>
              <a:cxnLst/>
              <a:rect l="l" t="t" r="r" b="b"/>
              <a:pathLst>
                <a:path w="1636" h="2501" extrusionOk="0">
                  <a:moveTo>
                    <a:pt x="1234" y="1"/>
                  </a:moveTo>
                  <a:lnTo>
                    <a:pt x="1021" y="463"/>
                  </a:lnTo>
                  <a:lnTo>
                    <a:pt x="675" y="500"/>
                  </a:lnTo>
                  <a:lnTo>
                    <a:pt x="1271" y="1114"/>
                  </a:lnTo>
                  <a:lnTo>
                    <a:pt x="1137" y="1599"/>
                  </a:lnTo>
                  <a:lnTo>
                    <a:pt x="966" y="1327"/>
                  </a:lnTo>
                  <a:lnTo>
                    <a:pt x="693" y="2001"/>
                  </a:lnTo>
                  <a:lnTo>
                    <a:pt x="559" y="1886"/>
                  </a:lnTo>
                  <a:lnTo>
                    <a:pt x="231" y="2292"/>
                  </a:lnTo>
                  <a:lnTo>
                    <a:pt x="0" y="2135"/>
                  </a:lnTo>
                  <a:lnTo>
                    <a:pt x="19" y="2408"/>
                  </a:lnTo>
                  <a:lnTo>
                    <a:pt x="504" y="2463"/>
                  </a:lnTo>
                  <a:lnTo>
                    <a:pt x="559" y="2292"/>
                  </a:lnTo>
                  <a:lnTo>
                    <a:pt x="675" y="2500"/>
                  </a:lnTo>
                  <a:lnTo>
                    <a:pt x="1118" y="2232"/>
                  </a:lnTo>
                  <a:lnTo>
                    <a:pt x="1234" y="1923"/>
                  </a:lnTo>
                  <a:lnTo>
                    <a:pt x="1174" y="2500"/>
                  </a:lnTo>
                  <a:cubicBezTo>
                    <a:pt x="1544" y="2001"/>
                    <a:pt x="1636" y="1405"/>
                    <a:pt x="1617" y="1345"/>
                  </a:cubicBezTo>
                  <a:lnTo>
                    <a:pt x="1617" y="1345"/>
                  </a:lnTo>
                  <a:cubicBezTo>
                    <a:pt x="1520" y="1673"/>
                    <a:pt x="1405" y="1733"/>
                    <a:pt x="1405" y="1733"/>
                  </a:cubicBezTo>
                  <a:cubicBezTo>
                    <a:pt x="1405" y="1733"/>
                    <a:pt x="1599" y="1137"/>
                    <a:pt x="1562" y="481"/>
                  </a:cubicBezTo>
                  <a:cubicBezTo>
                    <a:pt x="1562" y="403"/>
                    <a:pt x="1562" y="306"/>
                    <a:pt x="1544" y="232"/>
                  </a:cubicBezTo>
                  <a:lnTo>
                    <a:pt x="1289" y="287"/>
                  </a:lnTo>
                  <a:lnTo>
                    <a:pt x="1234"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5"/>
            <p:cNvSpPr/>
            <p:nvPr/>
          </p:nvSpPr>
          <p:spPr>
            <a:xfrm>
              <a:off x="5318775" y="2411600"/>
              <a:ext cx="47275" cy="32000"/>
            </a:xfrm>
            <a:custGeom>
              <a:avLst/>
              <a:gdLst/>
              <a:ahLst/>
              <a:cxnLst/>
              <a:rect l="l" t="t" r="r" b="b"/>
              <a:pathLst>
                <a:path w="1891" h="1280" extrusionOk="0">
                  <a:moveTo>
                    <a:pt x="292" y="0"/>
                  </a:moveTo>
                  <a:lnTo>
                    <a:pt x="1" y="310"/>
                  </a:lnTo>
                  <a:cubicBezTo>
                    <a:pt x="1" y="310"/>
                    <a:pt x="370" y="1058"/>
                    <a:pt x="389" y="1077"/>
                  </a:cubicBezTo>
                  <a:cubicBezTo>
                    <a:pt x="426" y="1100"/>
                    <a:pt x="541" y="1271"/>
                    <a:pt x="541" y="1271"/>
                  </a:cubicBezTo>
                  <a:cubicBezTo>
                    <a:pt x="541" y="1271"/>
                    <a:pt x="671" y="1279"/>
                    <a:pt x="762" y="1279"/>
                  </a:cubicBezTo>
                  <a:cubicBezTo>
                    <a:pt x="808" y="1279"/>
                    <a:pt x="845" y="1277"/>
                    <a:pt x="851" y="1271"/>
                  </a:cubicBezTo>
                  <a:cubicBezTo>
                    <a:pt x="888" y="1252"/>
                    <a:pt x="1253" y="1155"/>
                    <a:pt x="1271" y="1155"/>
                  </a:cubicBezTo>
                  <a:cubicBezTo>
                    <a:pt x="1313" y="1155"/>
                    <a:pt x="1465" y="943"/>
                    <a:pt x="1465" y="943"/>
                  </a:cubicBezTo>
                  <a:lnTo>
                    <a:pt x="1830" y="693"/>
                  </a:lnTo>
                  <a:lnTo>
                    <a:pt x="1890" y="541"/>
                  </a:lnTo>
                  <a:lnTo>
                    <a:pt x="1733" y="347"/>
                  </a:lnTo>
                  <a:lnTo>
                    <a:pt x="1465" y="541"/>
                  </a:lnTo>
                  <a:lnTo>
                    <a:pt x="1253" y="231"/>
                  </a:lnTo>
                  <a:lnTo>
                    <a:pt x="851" y="347"/>
                  </a:lnTo>
                  <a:lnTo>
                    <a:pt x="292"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5"/>
            <p:cNvSpPr/>
            <p:nvPr/>
          </p:nvSpPr>
          <p:spPr>
            <a:xfrm>
              <a:off x="5284700" y="2425100"/>
              <a:ext cx="93350" cy="31900"/>
            </a:xfrm>
            <a:custGeom>
              <a:avLst/>
              <a:gdLst/>
              <a:ahLst/>
              <a:cxnLst/>
              <a:rect l="l" t="t" r="r" b="b"/>
              <a:pathLst>
                <a:path w="3734" h="1276" extrusionOk="0">
                  <a:moveTo>
                    <a:pt x="1" y="463"/>
                  </a:moveTo>
                  <a:cubicBezTo>
                    <a:pt x="6" y="465"/>
                    <a:pt x="11" y="468"/>
                    <a:pt x="16" y="470"/>
                  </a:cubicBezTo>
                  <a:lnTo>
                    <a:pt x="16" y="470"/>
                  </a:lnTo>
                  <a:cubicBezTo>
                    <a:pt x="12" y="466"/>
                    <a:pt x="8" y="463"/>
                    <a:pt x="1" y="463"/>
                  </a:cubicBezTo>
                  <a:close/>
                  <a:moveTo>
                    <a:pt x="1211" y="1"/>
                  </a:moveTo>
                  <a:lnTo>
                    <a:pt x="421" y="306"/>
                  </a:lnTo>
                  <a:lnTo>
                    <a:pt x="518" y="731"/>
                  </a:lnTo>
                  <a:lnTo>
                    <a:pt x="171" y="560"/>
                  </a:lnTo>
                  <a:lnTo>
                    <a:pt x="171" y="537"/>
                  </a:lnTo>
                  <a:cubicBezTo>
                    <a:pt x="171" y="537"/>
                    <a:pt x="121" y="520"/>
                    <a:pt x="16" y="470"/>
                  </a:cubicBezTo>
                  <a:lnTo>
                    <a:pt x="16" y="470"/>
                  </a:lnTo>
                  <a:cubicBezTo>
                    <a:pt x="22" y="477"/>
                    <a:pt x="26" y="489"/>
                    <a:pt x="37" y="500"/>
                  </a:cubicBezTo>
                  <a:lnTo>
                    <a:pt x="56" y="518"/>
                  </a:lnTo>
                  <a:lnTo>
                    <a:pt x="56" y="537"/>
                  </a:lnTo>
                  <a:cubicBezTo>
                    <a:pt x="93" y="560"/>
                    <a:pt x="116" y="578"/>
                    <a:pt x="135" y="597"/>
                  </a:cubicBezTo>
                  <a:lnTo>
                    <a:pt x="135" y="615"/>
                  </a:lnTo>
                  <a:lnTo>
                    <a:pt x="153" y="615"/>
                  </a:lnTo>
                  <a:lnTo>
                    <a:pt x="171" y="634"/>
                  </a:lnTo>
                  <a:lnTo>
                    <a:pt x="190" y="652"/>
                  </a:lnTo>
                  <a:lnTo>
                    <a:pt x="190" y="675"/>
                  </a:lnTo>
                  <a:lnTo>
                    <a:pt x="208" y="675"/>
                  </a:lnTo>
                  <a:lnTo>
                    <a:pt x="208" y="694"/>
                  </a:lnTo>
                  <a:lnTo>
                    <a:pt x="232" y="694"/>
                  </a:lnTo>
                  <a:cubicBezTo>
                    <a:pt x="269" y="731"/>
                    <a:pt x="324" y="791"/>
                    <a:pt x="384" y="828"/>
                  </a:cubicBezTo>
                  <a:lnTo>
                    <a:pt x="403" y="828"/>
                  </a:lnTo>
                  <a:lnTo>
                    <a:pt x="421" y="846"/>
                  </a:lnTo>
                  <a:lnTo>
                    <a:pt x="439" y="865"/>
                  </a:lnTo>
                  <a:lnTo>
                    <a:pt x="463" y="865"/>
                  </a:lnTo>
                  <a:lnTo>
                    <a:pt x="463" y="883"/>
                  </a:lnTo>
                  <a:lnTo>
                    <a:pt x="481" y="883"/>
                  </a:lnTo>
                  <a:cubicBezTo>
                    <a:pt x="500" y="883"/>
                    <a:pt x="500" y="906"/>
                    <a:pt x="518" y="906"/>
                  </a:cubicBezTo>
                  <a:lnTo>
                    <a:pt x="537" y="925"/>
                  </a:lnTo>
                  <a:lnTo>
                    <a:pt x="555" y="925"/>
                  </a:lnTo>
                  <a:lnTo>
                    <a:pt x="578" y="943"/>
                  </a:lnTo>
                  <a:lnTo>
                    <a:pt x="597" y="943"/>
                  </a:lnTo>
                  <a:lnTo>
                    <a:pt x="597" y="962"/>
                  </a:lnTo>
                  <a:cubicBezTo>
                    <a:pt x="615" y="962"/>
                    <a:pt x="634" y="962"/>
                    <a:pt x="634" y="980"/>
                  </a:cubicBezTo>
                  <a:cubicBezTo>
                    <a:pt x="1193" y="1253"/>
                    <a:pt x="1807" y="1253"/>
                    <a:pt x="2232" y="1271"/>
                  </a:cubicBezTo>
                  <a:cubicBezTo>
                    <a:pt x="2280" y="1274"/>
                    <a:pt x="2326" y="1276"/>
                    <a:pt x="2371" y="1276"/>
                  </a:cubicBezTo>
                  <a:cubicBezTo>
                    <a:pt x="2875" y="1276"/>
                    <a:pt x="3236" y="1092"/>
                    <a:pt x="3503" y="846"/>
                  </a:cubicBezTo>
                  <a:cubicBezTo>
                    <a:pt x="3558" y="768"/>
                    <a:pt x="3618" y="712"/>
                    <a:pt x="3674" y="652"/>
                  </a:cubicBezTo>
                  <a:lnTo>
                    <a:pt x="3734" y="75"/>
                  </a:lnTo>
                  <a:lnTo>
                    <a:pt x="3618" y="384"/>
                  </a:lnTo>
                  <a:lnTo>
                    <a:pt x="3175" y="652"/>
                  </a:lnTo>
                  <a:lnTo>
                    <a:pt x="3059" y="444"/>
                  </a:lnTo>
                  <a:lnTo>
                    <a:pt x="3004" y="615"/>
                  </a:lnTo>
                  <a:lnTo>
                    <a:pt x="2519" y="560"/>
                  </a:lnTo>
                  <a:lnTo>
                    <a:pt x="2500" y="287"/>
                  </a:lnTo>
                  <a:lnTo>
                    <a:pt x="1904" y="652"/>
                  </a:lnTo>
                  <a:lnTo>
                    <a:pt x="1114" y="116"/>
                  </a:lnTo>
                  <a:lnTo>
                    <a:pt x="1211" y="1"/>
                  </a:lnTo>
                  <a:close/>
                </a:path>
              </a:pathLst>
            </a:custGeom>
            <a:solidFill>
              <a:srgbClr val="349319"/>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5"/>
            <p:cNvSpPr/>
            <p:nvPr/>
          </p:nvSpPr>
          <p:spPr>
            <a:xfrm>
              <a:off x="5279375" y="2347600"/>
              <a:ext cx="102025" cy="51075"/>
            </a:xfrm>
            <a:custGeom>
              <a:avLst/>
              <a:gdLst/>
              <a:ahLst/>
              <a:cxnLst/>
              <a:rect l="l" t="t" r="r" b="b"/>
              <a:pathLst>
                <a:path w="4081" h="2043" extrusionOk="0">
                  <a:moveTo>
                    <a:pt x="1868" y="0"/>
                  </a:moveTo>
                  <a:cubicBezTo>
                    <a:pt x="1618" y="37"/>
                    <a:pt x="962" y="310"/>
                    <a:pt x="962" y="310"/>
                  </a:cubicBezTo>
                  <a:lnTo>
                    <a:pt x="1059" y="97"/>
                  </a:lnTo>
                  <a:lnTo>
                    <a:pt x="1059" y="97"/>
                  </a:lnTo>
                  <a:cubicBezTo>
                    <a:pt x="1041" y="97"/>
                    <a:pt x="232" y="596"/>
                    <a:pt x="1" y="943"/>
                  </a:cubicBezTo>
                  <a:lnTo>
                    <a:pt x="676" y="657"/>
                  </a:lnTo>
                  <a:lnTo>
                    <a:pt x="306" y="1156"/>
                  </a:lnTo>
                  <a:lnTo>
                    <a:pt x="306" y="1156"/>
                  </a:lnTo>
                  <a:lnTo>
                    <a:pt x="731" y="888"/>
                  </a:lnTo>
                  <a:lnTo>
                    <a:pt x="1115" y="1521"/>
                  </a:lnTo>
                  <a:lnTo>
                    <a:pt x="1272" y="1253"/>
                  </a:lnTo>
                  <a:lnTo>
                    <a:pt x="1618" y="1442"/>
                  </a:lnTo>
                  <a:lnTo>
                    <a:pt x="1831" y="1156"/>
                  </a:lnTo>
                  <a:lnTo>
                    <a:pt x="2293" y="1211"/>
                  </a:lnTo>
                  <a:lnTo>
                    <a:pt x="2639" y="2043"/>
                  </a:lnTo>
                  <a:lnTo>
                    <a:pt x="2639" y="1636"/>
                  </a:lnTo>
                  <a:lnTo>
                    <a:pt x="3120" y="1849"/>
                  </a:lnTo>
                  <a:lnTo>
                    <a:pt x="2829" y="1581"/>
                  </a:lnTo>
                  <a:lnTo>
                    <a:pt x="2944" y="1058"/>
                  </a:lnTo>
                  <a:lnTo>
                    <a:pt x="3351" y="1211"/>
                  </a:lnTo>
                  <a:lnTo>
                    <a:pt x="3120" y="1003"/>
                  </a:lnTo>
                  <a:lnTo>
                    <a:pt x="3522" y="906"/>
                  </a:lnTo>
                  <a:lnTo>
                    <a:pt x="3716" y="1058"/>
                  </a:lnTo>
                  <a:lnTo>
                    <a:pt x="3716" y="980"/>
                  </a:lnTo>
                  <a:lnTo>
                    <a:pt x="4062" y="1174"/>
                  </a:lnTo>
                  <a:lnTo>
                    <a:pt x="4081" y="1022"/>
                  </a:lnTo>
                  <a:cubicBezTo>
                    <a:pt x="3947" y="772"/>
                    <a:pt x="3813" y="633"/>
                    <a:pt x="3813" y="633"/>
                  </a:cubicBezTo>
                  <a:lnTo>
                    <a:pt x="3753" y="906"/>
                  </a:lnTo>
                  <a:cubicBezTo>
                    <a:pt x="3309" y="310"/>
                    <a:pt x="2676" y="37"/>
                    <a:pt x="2676" y="37"/>
                  </a:cubicBezTo>
                  <a:lnTo>
                    <a:pt x="2676" y="37"/>
                  </a:lnTo>
                  <a:lnTo>
                    <a:pt x="2713" y="444"/>
                  </a:lnTo>
                  <a:lnTo>
                    <a:pt x="2367" y="97"/>
                  </a:lnTo>
                  <a:lnTo>
                    <a:pt x="18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5"/>
            <p:cNvSpPr/>
            <p:nvPr/>
          </p:nvSpPr>
          <p:spPr>
            <a:xfrm>
              <a:off x="5296250" y="2387100"/>
              <a:ext cx="45650" cy="26025"/>
            </a:xfrm>
            <a:custGeom>
              <a:avLst/>
              <a:gdLst/>
              <a:ahLst/>
              <a:cxnLst/>
              <a:rect l="l" t="t" r="r" b="b"/>
              <a:pathLst>
                <a:path w="1826" h="1041" extrusionOk="0">
                  <a:moveTo>
                    <a:pt x="1308" y="1"/>
                  </a:moveTo>
                  <a:lnTo>
                    <a:pt x="1271" y="537"/>
                  </a:lnTo>
                  <a:lnTo>
                    <a:pt x="962" y="19"/>
                  </a:lnTo>
                  <a:lnTo>
                    <a:pt x="384" y="366"/>
                  </a:lnTo>
                  <a:lnTo>
                    <a:pt x="75" y="250"/>
                  </a:lnTo>
                  <a:lnTo>
                    <a:pt x="1" y="749"/>
                  </a:lnTo>
                  <a:lnTo>
                    <a:pt x="440" y="828"/>
                  </a:lnTo>
                  <a:lnTo>
                    <a:pt x="768" y="1040"/>
                  </a:lnTo>
                  <a:lnTo>
                    <a:pt x="1211" y="902"/>
                  </a:lnTo>
                  <a:lnTo>
                    <a:pt x="1733" y="768"/>
                  </a:lnTo>
                  <a:lnTo>
                    <a:pt x="1655" y="634"/>
                  </a:lnTo>
                  <a:lnTo>
                    <a:pt x="1826" y="421"/>
                  </a:lnTo>
                  <a:lnTo>
                    <a:pt x="1461" y="306"/>
                  </a:lnTo>
                  <a:lnTo>
                    <a:pt x="1308"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5"/>
            <p:cNvSpPr/>
            <p:nvPr/>
          </p:nvSpPr>
          <p:spPr>
            <a:xfrm>
              <a:off x="5349625" y="2400500"/>
              <a:ext cx="16425" cy="14475"/>
            </a:xfrm>
            <a:custGeom>
              <a:avLst/>
              <a:gdLst/>
              <a:ahLst/>
              <a:cxnLst/>
              <a:rect l="l" t="t" r="r" b="b"/>
              <a:pathLst>
                <a:path w="657" h="579" extrusionOk="0">
                  <a:moveTo>
                    <a:pt x="194" y="1"/>
                  </a:moveTo>
                  <a:lnTo>
                    <a:pt x="97" y="232"/>
                  </a:lnTo>
                  <a:lnTo>
                    <a:pt x="0" y="407"/>
                  </a:lnTo>
                  <a:lnTo>
                    <a:pt x="268" y="407"/>
                  </a:lnTo>
                  <a:lnTo>
                    <a:pt x="291" y="541"/>
                  </a:lnTo>
                  <a:lnTo>
                    <a:pt x="425" y="426"/>
                  </a:lnTo>
                  <a:lnTo>
                    <a:pt x="578" y="578"/>
                  </a:lnTo>
                  <a:lnTo>
                    <a:pt x="559" y="347"/>
                  </a:lnTo>
                  <a:lnTo>
                    <a:pt x="656" y="292"/>
                  </a:lnTo>
                  <a:lnTo>
                    <a:pt x="462" y="292"/>
                  </a:lnTo>
                  <a:lnTo>
                    <a:pt x="347" y="98"/>
                  </a:lnTo>
                  <a:lnTo>
                    <a:pt x="268" y="232"/>
                  </a:lnTo>
                  <a:lnTo>
                    <a:pt x="194"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5"/>
            <p:cNvSpPr/>
            <p:nvPr/>
          </p:nvSpPr>
          <p:spPr>
            <a:xfrm>
              <a:off x="5277425" y="2376475"/>
              <a:ext cx="16900" cy="23125"/>
            </a:xfrm>
            <a:custGeom>
              <a:avLst/>
              <a:gdLst/>
              <a:ahLst/>
              <a:cxnLst/>
              <a:rect l="l" t="t" r="r" b="b"/>
              <a:pathLst>
                <a:path w="676" h="925" extrusionOk="0">
                  <a:moveTo>
                    <a:pt x="37" y="1"/>
                  </a:moveTo>
                  <a:cubicBezTo>
                    <a:pt x="0" y="213"/>
                    <a:pt x="0" y="481"/>
                    <a:pt x="0" y="731"/>
                  </a:cubicBezTo>
                  <a:lnTo>
                    <a:pt x="347" y="925"/>
                  </a:lnTo>
                  <a:lnTo>
                    <a:pt x="328" y="560"/>
                  </a:lnTo>
                  <a:lnTo>
                    <a:pt x="578" y="657"/>
                  </a:lnTo>
                  <a:lnTo>
                    <a:pt x="407" y="347"/>
                  </a:lnTo>
                  <a:lnTo>
                    <a:pt x="675" y="56"/>
                  </a:lnTo>
                  <a:lnTo>
                    <a:pt x="213" y="287"/>
                  </a:lnTo>
                  <a:lnTo>
                    <a:pt x="37"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5"/>
            <p:cNvSpPr/>
            <p:nvPr/>
          </p:nvSpPr>
          <p:spPr>
            <a:xfrm>
              <a:off x="5325125" y="2513600"/>
              <a:ext cx="15850" cy="5800"/>
            </a:xfrm>
            <a:custGeom>
              <a:avLst/>
              <a:gdLst/>
              <a:ahLst/>
              <a:cxnLst/>
              <a:rect l="l" t="t" r="r" b="b"/>
              <a:pathLst>
                <a:path w="634" h="232" extrusionOk="0">
                  <a:moveTo>
                    <a:pt x="324" y="0"/>
                  </a:moveTo>
                  <a:lnTo>
                    <a:pt x="250" y="116"/>
                  </a:lnTo>
                  <a:lnTo>
                    <a:pt x="38" y="23"/>
                  </a:lnTo>
                  <a:lnTo>
                    <a:pt x="1" y="213"/>
                  </a:lnTo>
                  <a:lnTo>
                    <a:pt x="615" y="231"/>
                  </a:lnTo>
                  <a:lnTo>
                    <a:pt x="634" y="42"/>
                  </a:lnTo>
                  <a:lnTo>
                    <a:pt x="555" y="139"/>
                  </a:lnTo>
                  <a:lnTo>
                    <a:pt x="463" y="0"/>
                  </a:lnTo>
                  <a:lnTo>
                    <a:pt x="421" y="60"/>
                  </a:lnTo>
                  <a:lnTo>
                    <a:pt x="324"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9" name="Google Shape;3829;p55"/>
          <p:cNvGrpSpPr/>
          <p:nvPr/>
        </p:nvGrpSpPr>
        <p:grpSpPr>
          <a:xfrm>
            <a:off x="7710992" y="3507589"/>
            <a:ext cx="646519" cy="727991"/>
            <a:chOff x="-845867" y="3211089"/>
            <a:chExt cx="646519" cy="727991"/>
          </a:xfrm>
        </p:grpSpPr>
        <p:sp>
          <p:nvSpPr>
            <p:cNvPr id="3830" name="Google Shape;3830;p55"/>
            <p:cNvSpPr/>
            <p:nvPr/>
          </p:nvSpPr>
          <p:spPr>
            <a:xfrm>
              <a:off x="-780623" y="3578950"/>
              <a:ext cx="288282" cy="360127"/>
            </a:xfrm>
            <a:custGeom>
              <a:avLst/>
              <a:gdLst/>
              <a:ahLst/>
              <a:cxnLst/>
              <a:rect l="l" t="t" r="r" b="b"/>
              <a:pathLst>
                <a:path w="2386" h="2981" extrusionOk="0">
                  <a:moveTo>
                    <a:pt x="2038" y="0"/>
                  </a:moveTo>
                  <a:cubicBezTo>
                    <a:pt x="2002" y="0"/>
                    <a:pt x="1941" y="19"/>
                    <a:pt x="1904" y="19"/>
                  </a:cubicBezTo>
                  <a:cubicBezTo>
                    <a:pt x="1886" y="19"/>
                    <a:pt x="1886" y="19"/>
                    <a:pt x="1868" y="37"/>
                  </a:cubicBezTo>
                  <a:cubicBezTo>
                    <a:pt x="1734" y="56"/>
                    <a:pt x="1618" y="74"/>
                    <a:pt x="1479" y="116"/>
                  </a:cubicBezTo>
                  <a:cubicBezTo>
                    <a:pt x="1345" y="153"/>
                    <a:pt x="1230" y="190"/>
                    <a:pt x="1114" y="250"/>
                  </a:cubicBezTo>
                  <a:cubicBezTo>
                    <a:pt x="1059" y="268"/>
                    <a:pt x="1017" y="287"/>
                    <a:pt x="962" y="305"/>
                  </a:cubicBezTo>
                  <a:cubicBezTo>
                    <a:pt x="865" y="365"/>
                    <a:pt x="768" y="402"/>
                    <a:pt x="694" y="462"/>
                  </a:cubicBezTo>
                  <a:cubicBezTo>
                    <a:pt x="597" y="536"/>
                    <a:pt x="500" y="615"/>
                    <a:pt x="421" y="693"/>
                  </a:cubicBezTo>
                  <a:cubicBezTo>
                    <a:pt x="384" y="730"/>
                    <a:pt x="347" y="786"/>
                    <a:pt x="306" y="827"/>
                  </a:cubicBezTo>
                  <a:cubicBezTo>
                    <a:pt x="250" y="924"/>
                    <a:pt x="172" y="1017"/>
                    <a:pt x="135" y="1114"/>
                  </a:cubicBezTo>
                  <a:cubicBezTo>
                    <a:pt x="93" y="1229"/>
                    <a:pt x="56" y="1345"/>
                    <a:pt x="38" y="1460"/>
                  </a:cubicBezTo>
                  <a:cubicBezTo>
                    <a:pt x="1" y="1636"/>
                    <a:pt x="1" y="1825"/>
                    <a:pt x="19" y="2019"/>
                  </a:cubicBezTo>
                  <a:cubicBezTo>
                    <a:pt x="19" y="2098"/>
                    <a:pt x="38" y="2172"/>
                    <a:pt x="38" y="2251"/>
                  </a:cubicBezTo>
                  <a:cubicBezTo>
                    <a:pt x="56" y="2329"/>
                    <a:pt x="75" y="2385"/>
                    <a:pt x="93" y="2463"/>
                  </a:cubicBezTo>
                  <a:cubicBezTo>
                    <a:pt x="135" y="2634"/>
                    <a:pt x="190" y="2810"/>
                    <a:pt x="250" y="2981"/>
                  </a:cubicBezTo>
                  <a:cubicBezTo>
                    <a:pt x="578" y="2907"/>
                    <a:pt x="846" y="2810"/>
                    <a:pt x="1059" y="2694"/>
                  </a:cubicBezTo>
                  <a:cubicBezTo>
                    <a:pt x="1174" y="2634"/>
                    <a:pt x="1271" y="2579"/>
                    <a:pt x="1345" y="2519"/>
                  </a:cubicBezTo>
                  <a:cubicBezTo>
                    <a:pt x="1442" y="2445"/>
                    <a:pt x="1521" y="2385"/>
                    <a:pt x="1595" y="2311"/>
                  </a:cubicBezTo>
                  <a:cubicBezTo>
                    <a:pt x="1618" y="2287"/>
                    <a:pt x="1636" y="2251"/>
                    <a:pt x="1655" y="2232"/>
                  </a:cubicBezTo>
                  <a:cubicBezTo>
                    <a:pt x="1710" y="2153"/>
                    <a:pt x="1770" y="2080"/>
                    <a:pt x="1826" y="2001"/>
                  </a:cubicBezTo>
                  <a:cubicBezTo>
                    <a:pt x="1826" y="1964"/>
                    <a:pt x="1849" y="1941"/>
                    <a:pt x="1868" y="1904"/>
                  </a:cubicBezTo>
                  <a:cubicBezTo>
                    <a:pt x="1904" y="1849"/>
                    <a:pt x="1923" y="1788"/>
                    <a:pt x="1941" y="1733"/>
                  </a:cubicBezTo>
                  <a:cubicBezTo>
                    <a:pt x="2002" y="1618"/>
                    <a:pt x="2038" y="1479"/>
                    <a:pt x="2080" y="1363"/>
                  </a:cubicBezTo>
                  <a:cubicBezTo>
                    <a:pt x="2099" y="1308"/>
                    <a:pt x="2117" y="1248"/>
                    <a:pt x="2136" y="1192"/>
                  </a:cubicBezTo>
                  <a:cubicBezTo>
                    <a:pt x="2154" y="1155"/>
                    <a:pt x="2154" y="1114"/>
                    <a:pt x="2172" y="1058"/>
                  </a:cubicBezTo>
                  <a:cubicBezTo>
                    <a:pt x="2214" y="961"/>
                    <a:pt x="2270" y="846"/>
                    <a:pt x="2330" y="767"/>
                  </a:cubicBezTo>
                  <a:lnTo>
                    <a:pt x="2385" y="578"/>
                  </a:lnTo>
                  <a:lnTo>
                    <a:pt x="2080" y="56"/>
                  </a:lnTo>
                  <a:lnTo>
                    <a:pt x="2038"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5"/>
            <p:cNvSpPr/>
            <p:nvPr/>
          </p:nvSpPr>
          <p:spPr>
            <a:xfrm>
              <a:off x="-729757" y="3609032"/>
              <a:ext cx="200565" cy="179399"/>
            </a:xfrm>
            <a:custGeom>
              <a:avLst/>
              <a:gdLst/>
              <a:ahLst/>
              <a:cxnLst/>
              <a:rect l="l" t="t" r="r" b="b"/>
              <a:pathLst>
                <a:path w="1660" h="1485" extrusionOk="0">
                  <a:moveTo>
                    <a:pt x="693" y="1"/>
                  </a:moveTo>
                  <a:cubicBezTo>
                    <a:pt x="638" y="19"/>
                    <a:pt x="596" y="38"/>
                    <a:pt x="541" y="56"/>
                  </a:cubicBezTo>
                  <a:cubicBezTo>
                    <a:pt x="444" y="116"/>
                    <a:pt x="347" y="153"/>
                    <a:pt x="273" y="213"/>
                  </a:cubicBezTo>
                  <a:cubicBezTo>
                    <a:pt x="176" y="287"/>
                    <a:pt x="79" y="366"/>
                    <a:pt x="0" y="444"/>
                  </a:cubicBezTo>
                  <a:cubicBezTo>
                    <a:pt x="60" y="518"/>
                    <a:pt x="116" y="597"/>
                    <a:pt x="176" y="675"/>
                  </a:cubicBezTo>
                  <a:cubicBezTo>
                    <a:pt x="273" y="768"/>
                    <a:pt x="365" y="883"/>
                    <a:pt x="462" y="962"/>
                  </a:cubicBezTo>
                  <a:cubicBezTo>
                    <a:pt x="578" y="1059"/>
                    <a:pt x="693" y="1137"/>
                    <a:pt x="809" y="1211"/>
                  </a:cubicBezTo>
                  <a:lnTo>
                    <a:pt x="850" y="1230"/>
                  </a:lnTo>
                  <a:lnTo>
                    <a:pt x="869" y="1253"/>
                  </a:lnTo>
                  <a:cubicBezTo>
                    <a:pt x="887" y="1253"/>
                    <a:pt x="887" y="1253"/>
                    <a:pt x="887" y="1271"/>
                  </a:cubicBezTo>
                  <a:lnTo>
                    <a:pt x="984" y="1308"/>
                  </a:lnTo>
                  <a:cubicBezTo>
                    <a:pt x="1021" y="1327"/>
                    <a:pt x="1040" y="1327"/>
                    <a:pt x="1082" y="1345"/>
                  </a:cubicBezTo>
                  <a:cubicBezTo>
                    <a:pt x="1118" y="1369"/>
                    <a:pt x="1137" y="1369"/>
                    <a:pt x="1174" y="1387"/>
                  </a:cubicBezTo>
                  <a:lnTo>
                    <a:pt x="1215" y="1405"/>
                  </a:lnTo>
                  <a:lnTo>
                    <a:pt x="1234" y="1405"/>
                  </a:lnTo>
                  <a:lnTo>
                    <a:pt x="1271" y="1424"/>
                  </a:lnTo>
                  <a:lnTo>
                    <a:pt x="1368" y="1442"/>
                  </a:lnTo>
                  <a:cubicBezTo>
                    <a:pt x="1386" y="1461"/>
                    <a:pt x="1386" y="1461"/>
                    <a:pt x="1405" y="1461"/>
                  </a:cubicBezTo>
                  <a:lnTo>
                    <a:pt x="1465" y="1484"/>
                  </a:lnTo>
                  <a:lnTo>
                    <a:pt x="1520" y="1484"/>
                  </a:lnTo>
                  <a:cubicBezTo>
                    <a:pt x="1581" y="1369"/>
                    <a:pt x="1617" y="1230"/>
                    <a:pt x="1659" y="1114"/>
                  </a:cubicBezTo>
                  <a:cubicBezTo>
                    <a:pt x="1636" y="1114"/>
                    <a:pt x="1617" y="1096"/>
                    <a:pt x="1599" y="1096"/>
                  </a:cubicBezTo>
                  <a:lnTo>
                    <a:pt x="1562" y="1077"/>
                  </a:lnTo>
                  <a:cubicBezTo>
                    <a:pt x="1544" y="1059"/>
                    <a:pt x="1544" y="1059"/>
                    <a:pt x="1520" y="1059"/>
                  </a:cubicBezTo>
                  <a:lnTo>
                    <a:pt x="1447" y="999"/>
                  </a:lnTo>
                  <a:lnTo>
                    <a:pt x="1428" y="999"/>
                  </a:lnTo>
                  <a:lnTo>
                    <a:pt x="1428" y="980"/>
                  </a:lnTo>
                  <a:lnTo>
                    <a:pt x="1386" y="962"/>
                  </a:lnTo>
                  <a:cubicBezTo>
                    <a:pt x="1368" y="943"/>
                    <a:pt x="1349" y="943"/>
                    <a:pt x="1331" y="925"/>
                  </a:cubicBezTo>
                  <a:cubicBezTo>
                    <a:pt x="1289" y="906"/>
                    <a:pt x="1271" y="883"/>
                    <a:pt x="1252" y="865"/>
                  </a:cubicBezTo>
                  <a:lnTo>
                    <a:pt x="1197" y="809"/>
                  </a:lnTo>
                  <a:lnTo>
                    <a:pt x="1174" y="809"/>
                  </a:lnTo>
                  <a:lnTo>
                    <a:pt x="1174" y="791"/>
                  </a:lnTo>
                  <a:lnTo>
                    <a:pt x="1137" y="768"/>
                  </a:lnTo>
                  <a:cubicBezTo>
                    <a:pt x="1058" y="694"/>
                    <a:pt x="1003" y="615"/>
                    <a:pt x="943" y="518"/>
                  </a:cubicBezTo>
                  <a:cubicBezTo>
                    <a:pt x="887" y="444"/>
                    <a:pt x="827" y="347"/>
                    <a:pt x="790" y="250"/>
                  </a:cubicBezTo>
                  <a:cubicBezTo>
                    <a:pt x="753" y="172"/>
                    <a:pt x="712" y="75"/>
                    <a:pt x="693"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5"/>
            <p:cNvSpPr/>
            <p:nvPr/>
          </p:nvSpPr>
          <p:spPr>
            <a:xfrm>
              <a:off x="-780623" y="3713410"/>
              <a:ext cx="220622" cy="149197"/>
            </a:xfrm>
            <a:custGeom>
              <a:avLst/>
              <a:gdLst/>
              <a:ahLst/>
              <a:cxnLst/>
              <a:rect l="l" t="t" r="r" b="b"/>
              <a:pathLst>
                <a:path w="1826" h="1235" extrusionOk="0">
                  <a:moveTo>
                    <a:pt x="135" y="1"/>
                  </a:moveTo>
                  <a:cubicBezTo>
                    <a:pt x="93" y="116"/>
                    <a:pt x="56" y="232"/>
                    <a:pt x="38" y="347"/>
                  </a:cubicBezTo>
                  <a:cubicBezTo>
                    <a:pt x="1" y="523"/>
                    <a:pt x="1" y="712"/>
                    <a:pt x="19" y="906"/>
                  </a:cubicBezTo>
                  <a:cubicBezTo>
                    <a:pt x="38" y="925"/>
                    <a:pt x="75" y="943"/>
                    <a:pt x="116" y="967"/>
                  </a:cubicBezTo>
                  <a:cubicBezTo>
                    <a:pt x="232" y="1022"/>
                    <a:pt x="366" y="1082"/>
                    <a:pt x="500" y="1119"/>
                  </a:cubicBezTo>
                  <a:lnTo>
                    <a:pt x="537" y="1138"/>
                  </a:lnTo>
                  <a:cubicBezTo>
                    <a:pt x="555" y="1138"/>
                    <a:pt x="578" y="1138"/>
                    <a:pt x="597" y="1156"/>
                  </a:cubicBezTo>
                  <a:lnTo>
                    <a:pt x="694" y="1174"/>
                  </a:lnTo>
                  <a:cubicBezTo>
                    <a:pt x="768" y="1198"/>
                    <a:pt x="828" y="1198"/>
                    <a:pt x="902" y="1216"/>
                  </a:cubicBezTo>
                  <a:lnTo>
                    <a:pt x="999" y="1216"/>
                  </a:lnTo>
                  <a:cubicBezTo>
                    <a:pt x="1040" y="1216"/>
                    <a:pt x="1077" y="1235"/>
                    <a:pt x="1096" y="1235"/>
                  </a:cubicBezTo>
                  <a:lnTo>
                    <a:pt x="1308" y="1235"/>
                  </a:lnTo>
                  <a:lnTo>
                    <a:pt x="1364" y="1216"/>
                  </a:lnTo>
                  <a:lnTo>
                    <a:pt x="1405" y="1216"/>
                  </a:lnTo>
                  <a:lnTo>
                    <a:pt x="1521" y="1198"/>
                  </a:lnTo>
                  <a:lnTo>
                    <a:pt x="1595" y="1198"/>
                  </a:lnTo>
                  <a:cubicBezTo>
                    <a:pt x="1618" y="1174"/>
                    <a:pt x="1636" y="1138"/>
                    <a:pt x="1655" y="1119"/>
                  </a:cubicBezTo>
                  <a:cubicBezTo>
                    <a:pt x="1710" y="1040"/>
                    <a:pt x="1770" y="967"/>
                    <a:pt x="1826" y="888"/>
                  </a:cubicBezTo>
                  <a:lnTo>
                    <a:pt x="1576" y="888"/>
                  </a:lnTo>
                  <a:lnTo>
                    <a:pt x="1503" y="870"/>
                  </a:lnTo>
                  <a:lnTo>
                    <a:pt x="1424" y="870"/>
                  </a:lnTo>
                  <a:cubicBezTo>
                    <a:pt x="1405" y="870"/>
                    <a:pt x="1387" y="851"/>
                    <a:pt x="1387" y="851"/>
                  </a:cubicBezTo>
                  <a:lnTo>
                    <a:pt x="1327" y="851"/>
                  </a:lnTo>
                  <a:lnTo>
                    <a:pt x="1290" y="828"/>
                  </a:lnTo>
                  <a:lnTo>
                    <a:pt x="1248" y="828"/>
                  </a:lnTo>
                  <a:lnTo>
                    <a:pt x="1174" y="809"/>
                  </a:lnTo>
                  <a:cubicBezTo>
                    <a:pt x="1156" y="791"/>
                    <a:pt x="1114" y="791"/>
                    <a:pt x="1096" y="772"/>
                  </a:cubicBezTo>
                  <a:cubicBezTo>
                    <a:pt x="1077" y="772"/>
                    <a:pt x="1040" y="754"/>
                    <a:pt x="1017" y="736"/>
                  </a:cubicBezTo>
                  <a:cubicBezTo>
                    <a:pt x="980" y="712"/>
                    <a:pt x="925" y="694"/>
                    <a:pt x="883" y="675"/>
                  </a:cubicBezTo>
                  <a:lnTo>
                    <a:pt x="809" y="638"/>
                  </a:lnTo>
                  <a:cubicBezTo>
                    <a:pt x="786" y="620"/>
                    <a:pt x="786" y="620"/>
                    <a:pt x="768" y="620"/>
                  </a:cubicBezTo>
                  <a:lnTo>
                    <a:pt x="731" y="578"/>
                  </a:lnTo>
                  <a:cubicBezTo>
                    <a:pt x="652" y="523"/>
                    <a:pt x="555" y="463"/>
                    <a:pt x="481" y="389"/>
                  </a:cubicBezTo>
                  <a:cubicBezTo>
                    <a:pt x="403" y="310"/>
                    <a:pt x="324" y="232"/>
                    <a:pt x="250" y="158"/>
                  </a:cubicBezTo>
                  <a:cubicBezTo>
                    <a:pt x="209" y="98"/>
                    <a:pt x="172" y="61"/>
                    <a:pt x="1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5"/>
            <p:cNvSpPr/>
            <p:nvPr/>
          </p:nvSpPr>
          <p:spPr>
            <a:xfrm>
              <a:off x="-769387" y="3876502"/>
              <a:ext cx="151391" cy="62578"/>
            </a:xfrm>
            <a:custGeom>
              <a:avLst/>
              <a:gdLst/>
              <a:ahLst/>
              <a:cxnLst/>
              <a:rect l="l" t="t" r="r" b="b"/>
              <a:pathLst>
                <a:path w="1253" h="518" extrusionOk="0">
                  <a:moveTo>
                    <a:pt x="0" y="0"/>
                  </a:moveTo>
                  <a:lnTo>
                    <a:pt x="0" y="0"/>
                  </a:lnTo>
                  <a:cubicBezTo>
                    <a:pt x="42" y="171"/>
                    <a:pt x="97" y="347"/>
                    <a:pt x="157" y="518"/>
                  </a:cubicBezTo>
                  <a:cubicBezTo>
                    <a:pt x="485" y="444"/>
                    <a:pt x="753" y="347"/>
                    <a:pt x="966" y="231"/>
                  </a:cubicBezTo>
                  <a:cubicBezTo>
                    <a:pt x="1081" y="171"/>
                    <a:pt x="1178" y="116"/>
                    <a:pt x="1252" y="56"/>
                  </a:cubicBezTo>
                  <a:lnTo>
                    <a:pt x="1252" y="56"/>
                  </a:lnTo>
                  <a:cubicBezTo>
                    <a:pt x="1006" y="136"/>
                    <a:pt x="795" y="167"/>
                    <a:pt x="617" y="167"/>
                  </a:cubicBezTo>
                  <a:cubicBezTo>
                    <a:pt x="324" y="167"/>
                    <a:pt x="121" y="83"/>
                    <a:pt x="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5"/>
            <p:cNvSpPr/>
            <p:nvPr/>
          </p:nvSpPr>
          <p:spPr>
            <a:xfrm>
              <a:off x="-752713" y="3211089"/>
              <a:ext cx="321146" cy="388638"/>
            </a:xfrm>
            <a:custGeom>
              <a:avLst/>
              <a:gdLst/>
              <a:ahLst/>
              <a:cxnLst/>
              <a:rect l="l" t="t" r="r" b="b"/>
              <a:pathLst>
                <a:path w="2658" h="3217" extrusionOk="0">
                  <a:moveTo>
                    <a:pt x="677" y="1"/>
                  </a:moveTo>
                  <a:cubicBezTo>
                    <a:pt x="582" y="1"/>
                    <a:pt x="508" y="34"/>
                    <a:pt x="440" y="79"/>
                  </a:cubicBezTo>
                  <a:cubicBezTo>
                    <a:pt x="250" y="194"/>
                    <a:pt x="172" y="481"/>
                    <a:pt x="324" y="735"/>
                  </a:cubicBezTo>
                  <a:cubicBezTo>
                    <a:pt x="1" y="1058"/>
                    <a:pt x="287" y="1678"/>
                    <a:pt x="555" y="1983"/>
                  </a:cubicBezTo>
                  <a:cubicBezTo>
                    <a:pt x="943" y="2408"/>
                    <a:pt x="2311" y="3216"/>
                    <a:pt x="2311" y="3216"/>
                  </a:cubicBezTo>
                  <a:cubicBezTo>
                    <a:pt x="2311" y="3216"/>
                    <a:pt x="2330" y="3045"/>
                    <a:pt x="2427" y="2948"/>
                  </a:cubicBezTo>
                  <a:cubicBezTo>
                    <a:pt x="2454" y="2891"/>
                    <a:pt x="2503" y="2855"/>
                    <a:pt x="2574" y="2855"/>
                  </a:cubicBezTo>
                  <a:cubicBezTo>
                    <a:pt x="2599" y="2855"/>
                    <a:pt x="2627" y="2860"/>
                    <a:pt x="2658" y="2870"/>
                  </a:cubicBezTo>
                  <a:cubicBezTo>
                    <a:pt x="2658" y="2870"/>
                    <a:pt x="2616" y="1331"/>
                    <a:pt x="1345" y="328"/>
                  </a:cubicBezTo>
                  <a:cubicBezTo>
                    <a:pt x="1029" y="83"/>
                    <a:pt x="827" y="1"/>
                    <a:pt x="67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5"/>
            <p:cNvSpPr/>
            <p:nvPr/>
          </p:nvSpPr>
          <p:spPr>
            <a:xfrm>
              <a:off x="-732053" y="3211089"/>
              <a:ext cx="300486" cy="356261"/>
            </a:xfrm>
            <a:custGeom>
              <a:avLst/>
              <a:gdLst/>
              <a:ahLst/>
              <a:cxnLst/>
              <a:rect l="l" t="t" r="r" b="b"/>
              <a:pathLst>
                <a:path w="2487" h="2949" extrusionOk="0">
                  <a:moveTo>
                    <a:pt x="506" y="1"/>
                  </a:moveTo>
                  <a:cubicBezTo>
                    <a:pt x="411" y="1"/>
                    <a:pt x="337" y="34"/>
                    <a:pt x="269" y="79"/>
                  </a:cubicBezTo>
                  <a:cubicBezTo>
                    <a:pt x="79" y="194"/>
                    <a:pt x="1" y="481"/>
                    <a:pt x="153" y="735"/>
                  </a:cubicBezTo>
                  <a:cubicBezTo>
                    <a:pt x="153" y="735"/>
                    <a:pt x="828" y="2043"/>
                    <a:pt x="2256" y="2948"/>
                  </a:cubicBezTo>
                  <a:cubicBezTo>
                    <a:pt x="2283" y="2891"/>
                    <a:pt x="2332" y="2855"/>
                    <a:pt x="2403" y="2855"/>
                  </a:cubicBezTo>
                  <a:cubicBezTo>
                    <a:pt x="2428" y="2855"/>
                    <a:pt x="2456" y="2860"/>
                    <a:pt x="2487" y="2870"/>
                  </a:cubicBezTo>
                  <a:cubicBezTo>
                    <a:pt x="2487" y="2870"/>
                    <a:pt x="2464" y="1909"/>
                    <a:pt x="1831" y="1021"/>
                  </a:cubicBezTo>
                  <a:lnTo>
                    <a:pt x="1831" y="1003"/>
                  </a:lnTo>
                  <a:cubicBezTo>
                    <a:pt x="1655" y="772"/>
                    <a:pt x="1447" y="541"/>
                    <a:pt x="1174" y="328"/>
                  </a:cubicBezTo>
                  <a:cubicBezTo>
                    <a:pt x="858" y="83"/>
                    <a:pt x="656" y="1"/>
                    <a:pt x="5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5"/>
            <p:cNvSpPr/>
            <p:nvPr/>
          </p:nvSpPr>
          <p:spPr>
            <a:xfrm>
              <a:off x="-660043" y="3380825"/>
              <a:ext cx="91221" cy="158620"/>
            </a:xfrm>
            <a:custGeom>
              <a:avLst/>
              <a:gdLst/>
              <a:ahLst/>
              <a:cxnLst/>
              <a:rect l="l" t="t" r="r" b="b"/>
              <a:pathLst>
                <a:path w="755" h="1313" extrusionOk="0">
                  <a:moveTo>
                    <a:pt x="1" y="0"/>
                  </a:moveTo>
                  <a:cubicBezTo>
                    <a:pt x="1" y="79"/>
                    <a:pt x="1" y="139"/>
                    <a:pt x="19" y="194"/>
                  </a:cubicBezTo>
                  <a:cubicBezTo>
                    <a:pt x="19" y="273"/>
                    <a:pt x="42" y="328"/>
                    <a:pt x="61" y="388"/>
                  </a:cubicBezTo>
                  <a:cubicBezTo>
                    <a:pt x="98" y="504"/>
                    <a:pt x="158" y="638"/>
                    <a:pt x="232" y="735"/>
                  </a:cubicBezTo>
                  <a:cubicBezTo>
                    <a:pt x="292" y="850"/>
                    <a:pt x="366" y="947"/>
                    <a:pt x="463" y="1040"/>
                  </a:cubicBezTo>
                  <a:cubicBezTo>
                    <a:pt x="541" y="1137"/>
                    <a:pt x="638" y="1234"/>
                    <a:pt x="754" y="1312"/>
                  </a:cubicBezTo>
                  <a:cubicBezTo>
                    <a:pt x="694" y="1271"/>
                    <a:pt x="657" y="1215"/>
                    <a:pt x="597" y="1178"/>
                  </a:cubicBezTo>
                  <a:cubicBezTo>
                    <a:pt x="560" y="1118"/>
                    <a:pt x="523" y="1081"/>
                    <a:pt x="481" y="1021"/>
                  </a:cubicBezTo>
                  <a:cubicBezTo>
                    <a:pt x="407" y="924"/>
                    <a:pt x="310" y="832"/>
                    <a:pt x="250" y="716"/>
                  </a:cubicBezTo>
                  <a:cubicBezTo>
                    <a:pt x="176" y="619"/>
                    <a:pt x="116" y="504"/>
                    <a:pt x="79" y="388"/>
                  </a:cubicBezTo>
                  <a:cubicBezTo>
                    <a:pt x="42" y="273"/>
                    <a:pt x="1" y="139"/>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5"/>
            <p:cNvSpPr/>
            <p:nvPr/>
          </p:nvSpPr>
          <p:spPr>
            <a:xfrm>
              <a:off x="-729757" y="3346153"/>
              <a:ext cx="97745" cy="123465"/>
            </a:xfrm>
            <a:custGeom>
              <a:avLst/>
              <a:gdLst/>
              <a:ahLst/>
              <a:cxnLst/>
              <a:rect l="l" t="t" r="r" b="b"/>
              <a:pathLst>
                <a:path w="809" h="1022" extrusionOk="0">
                  <a:moveTo>
                    <a:pt x="0" y="1"/>
                  </a:moveTo>
                  <a:cubicBezTo>
                    <a:pt x="19" y="56"/>
                    <a:pt x="42" y="116"/>
                    <a:pt x="60" y="171"/>
                  </a:cubicBezTo>
                  <a:lnTo>
                    <a:pt x="97" y="250"/>
                  </a:lnTo>
                  <a:lnTo>
                    <a:pt x="116" y="287"/>
                  </a:lnTo>
                  <a:lnTo>
                    <a:pt x="134" y="329"/>
                  </a:lnTo>
                  <a:cubicBezTo>
                    <a:pt x="134" y="347"/>
                    <a:pt x="157" y="366"/>
                    <a:pt x="157" y="384"/>
                  </a:cubicBezTo>
                  <a:cubicBezTo>
                    <a:pt x="176" y="426"/>
                    <a:pt x="194" y="444"/>
                    <a:pt x="213" y="463"/>
                  </a:cubicBezTo>
                  <a:lnTo>
                    <a:pt x="231" y="500"/>
                  </a:lnTo>
                  <a:cubicBezTo>
                    <a:pt x="231" y="518"/>
                    <a:pt x="250" y="518"/>
                    <a:pt x="250" y="541"/>
                  </a:cubicBezTo>
                  <a:cubicBezTo>
                    <a:pt x="273" y="560"/>
                    <a:pt x="291" y="578"/>
                    <a:pt x="310" y="597"/>
                  </a:cubicBezTo>
                  <a:cubicBezTo>
                    <a:pt x="365" y="694"/>
                    <a:pt x="444" y="772"/>
                    <a:pt x="541" y="846"/>
                  </a:cubicBezTo>
                  <a:cubicBezTo>
                    <a:pt x="619" y="906"/>
                    <a:pt x="712" y="980"/>
                    <a:pt x="809" y="1022"/>
                  </a:cubicBezTo>
                  <a:cubicBezTo>
                    <a:pt x="772" y="980"/>
                    <a:pt x="712" y="962"/>
                    <a:pt x="675" y="925"/>
                  </a:cubicBezTo>
                  <a:cubicBezTo>
                    <a:pt x="656" y="906"/>
                    <a:pt x="638" y="906"/>
                    <a:pt x="619" y="888"/>
                  </a:cubicBezTo>
                  <a:cubicBezTo>
                    <a:pt x="578" y="865"/>
                    <a:pt x="559" y="846"/>
                    <a:pt x="541" y="828"/>
                  </a:cubicBezTo>
                  <a:cubicBezTo>
                    <a:pt x="462" y="749"/>
                    <a:pt x="388" y="675"/>
                    <a:pt x="328" y="578"/>
                  </a:cubicBezTo>
                  <a:cubicBezTo>
                    <a:pt x="310" y="560"/>
                    <a:pt x="291" y="541"/>
                    <a:pt x="273" y="518"/>
                  </a:cubicBezTo>
                  <a:cubicBezTo>
                    <a:pt x="273" y="500"/>
                    <a:pt x="250" y="500"/>
                    <a:pt x="250" y="481"/>
                  </a:cubicBezTo>
                  <a:lnTo>
                    <a:pt x="231" y="444"/>
                  </a:lnTo>
                  <a:cubicBezTo>
                    <a:pt x="213" y="426"/>
                    <a:pt x="194" y="403"/>
                    <a:pt x="194" y="384"/>
                  </a:cubicBezTo>
                  <a:cubicBezTo>
                    <a:pt x="176" y="366"/>
                    <a:pt x="157" y="329"/>
                    <a:pt x="157" y="310"/>
                  </a:cubicBezTo>
                  <a:lnTo>
                    <a:pt x="116" y="269"/>
                  </a:lnTo>
                  <a:lnTo>
                    <a:pt x="116" y="232"/>
                  </a:lnTo>
                  <a:lnTo>
                    <a:pt x="79" y="153"/>
                  </a:lnTo>
                  <a:cubicBezTo>
                    <a:pt x="60" y="116"/>
                    <a:pt x="42" y="56"/>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5"/>
            <p:cNvSpPr/>
            <p:nvPr/>
          </p:nvSpPr>
          <p:spPr>
            <a:xfrm>
              <a:off x="-555049" y="3883146"/>
              <a:ext cx="11841" cy="21383"/>
            </a:xfrm>
            <a:custGeom>
              <a:avLst/>
              <a:gdLst/>
              <a:ahLst/>
              <a:cxnLst/>
              <a:rect l="l" t="t" r="r" b="b"/>
              <a:pathLst>
                <a:path w="98" h="177" extrusionOk="0">
                  <a:moveTo>
                    <a:pt x="19" y="1"/>
                  </a:moveTo>
                  <a:lnTo>
                    <a:pt x="19" y="42"/>
                  </a:lnTo>
                  <a:cubicBezTo>
                    <a:pt x="19" y="61"/>
                    <a:pt x="1" y="79"/>
                    <a:pt x="1" y="98"/>
                  </a:cubicBezTo>
                  <a:lnTo>
                    <a:pt x="1" y="176"/>
                  </a:lnTo>
                  <a:cubicBezTo>
                    <a:pt x="1" y="158"/>
                    <a:pt x="19" y="139"/>
                    <a:pt x="19" y="116"/>
                  </a:cubicBezTo>
                  <a:cubicBezTo>
                    <a:pt x="19" y="98"/>
                    <a:pt x="37" y="79"/>
                    <a:pt x="37" y="79"/>
                  </a:cubicBezTo>
                  <a:cubicBezTo>
                    <a:pt x="37" y="98"/>
                    <a:pt x="56" y="98"/>
                    <a:pt x="56" y="116"/>
                  </a:cubicBezTo>
                  <a:lnTo>
                    <a:pt x="74" y="139"/>
                  </a:lnTo>
                  <a:cubicBezTo>
                    <a:pt x="98" y="139"/>
                    <a:pt x="98" y="158"/>
                    <a:pt x="98" y="158"/>
                  </a:cubicBezTo>
                  <a:lnTo>
                    <a:pt x="98" y="139"/>
                  </a:lnTo>
                  <a:cubicBezTo>
                    <a:pt x="74" y="116"/>
                    <a:pt x="74" y="98"/>
                    <a:pt x="74" y="98"/>
                  </a:cubicBezTo>
                  <a:cubicBezTo>
                    <a:pt x="74" y="79"/>
                    <a:pt x="56" y="79"/>
                    <a:pt x="56" y="61"/>
                  </a:cubicBezTo>
                  <a:lnTo>
                    <a:pt x="37" y="42"/>
                  </a:lnTo>
                  <a:lnTo>
                    <a:pt x="19"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5"/>
            <p:cNvSpPr/>
            <p:nvPr/>
          </p:nvSpPr>
          <p:spPr>
            <a:xfrm>
              <a:off x="-588033" y="3816701"/>
              <a:ext cx="42046" cy="75505"/>
            </a:xfrm>
            <a:custGeom>
              <a:avLst/>
              <a:gdLst/>
              <a:ahLst/>
              <a:cxnLst/>
              <a:rect l="l" t="t" r="r" b="b"/>
              <a:pathLst>
                <a:path w="348" h="625" extrusionOk="0">
                  <a:moveTo>
                    <a:pt x="59" y="1"/>
                  </a:moveTo>
                  <a:cubicBezTo>
                    <a:pt x="47" y="1"/>
                    <a:pt x="33" y="5"/>
                    <a:pt x="24" y="15"/>
                  </a:cubicBezTo>
                  <a:cubicBezTo>
                    <a:pt x="1" y="15"/>
                    <a:pt x="1" y="33"/>
                    <a:pt x="1" y="51"/>
                  </a:cubicBezTo>
                  <a:cubicBezTo>
                    <a:pt x="24" y="112"/>
                    <a:pt x="42" y="149"/>
                    <a:pt x="61" y="204"/>
                  </a:cubicBezTo>
                  <a:cubicBezTo>
                    <a:pt x="61" y="246"/>
                    <a:pt x="79" y="301"/>
                    <a:pt x="98" y="343"/>
                  </a:cubicBezTo>
                  <a:cubicBezTo>
                    <a:pt x="116" y="398"/>
                    <a:pt x="140" y="435"/>
                    <a:pt x="176" y="495"/>
                  </a:cubicBezTo>
                  <a:cubicBezTo>
                    <a:pt x="176" y="514"/>
                    <a:pt x="195" y="532"/>
                    <a:pt x="213" y="551"/>
                  </a:cubicBezTo>
                  <a:cubicBezTo>
                    <a:pt x="213" y="574"/>
                    <a:pt x="232" y="592"/>
                    <a:pt x="255" y="611"/>
                  </a:cubicBezTo>
                  <a:cubicBezTo>
                    <a:pt x="264" y="620"/>
                    <a:pt x="278" y="624"/>
                    <a:pt x="292" y="624"/>
                  </a:cubicBezTo>
                  <a:cubicBezTo>
                    <a:pt x="306" y="624"/>
                    <a:pt x="320" y="620"/>
                    <a:pt x="329" y="611"/>
                  </a:cubicBezTo>
                  <a:cubicBezTo>
                    <a:pt x="347" y="611"/>
                    <a:pt x="347" y="592"/>
                    <a:pt x="347" y="574"/>
                  </a:cubicBezTo>
                  <a:cubicBezTo>
                    <a:pt x="347" y="551"/>
                    <a:pt x="329" y="514"/>
                    <a:pt x="329" y="495"/>
                  </a:cubicBezTo>
                  <a:cubicBezTo>
                    <a:pt x="329" y="477"/>
                    <a:pt x="310" y="458"/>
                    <a:pt x="310" y="417"/>
                  </a:cubicBezTo>
                  <a:cubicBezTo>
                    <a:pt x="292" y="380"/>
                    <a:pt x="274" y="343"/>
                    <a:pt x="232" y="283"/>
                  </a:cubicBezTo>
                  <a:cubicBezTo>
                    <a:pt x="213" y="246"/>
                    <a:pt x="195" y="185"/>
                    <a:pt x="176" y="149"/>
                  </a:cubicBezTo>
                  <a:cubicBezTo>
                    <a:pt x="140" y="112"/>
                    <a:pt x="116" y="70"/>
                    <a:pt x="79" y="15"/>
                  </a:cubicBezTo>
                  <a:cubicBezTo>
                    <a:pt x="79" y="5"/>
                    <a:pt x="70" y="1"/>
                    <a:pt x="59" y="1"/>
                  </a:cubicBez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5"/>
            <p:cNvSpPr/>
            <p:nvPr/>
          </p:nvSpPr>
          <p:spPr>
            <a:xfrm>
              <a:off x="-618118" y="3645878"/>
              <a:ext cx="86026" cy="200057"/>
            </a:xfrm>
            <a:custGeom>
              <a:avLst/>
              <a:gdLst/>
              <a:ahLst/>
              <a:cxnLst/>
              <a:rect l="l" t="t" r="r" b="b"/>
              <a:pathLst>
                <a:path w="712" h="1656" extrusionOk="0">
                  <a:moveTo>
                    <a:pt x="657" y="1"/>
                  </a:moveTo>
                  <a:cubicBezTo>
                    <a:pt x="638" y="1"/>
                    <a:pt x="596" y="24"/>
                    <a:pt x="596" y="42"/>
                  </a:cubicBezTo>
                  <a:lnTo>
                    <a:pt x="596" y="61"/>
                  </a:lnTo>
                  <a:cubicBezTo>
                    <a:pt x="596" y="79"/>
                    <a:pt x="596" y="79"/>
                    <a:pt x="578" y="79"/>
                  </a:cubicBezTo>
                  <a:cubicBezTo>
                    <a:pt x="578" y="98"/>
                    <a:pt x="578" y="116"/>
                    <a:pt x="559" y="139"/>
                  </a:cubicBezTo>
                  <a:cubicBezTo>
                    <a:pt x="541" y="158"/>
                    <a:pt x="541" y="176"/>
                    <a:pt x="523" y="213"/>
                  </a:cubicBezTo>
                  <a:cubicBezTo>
                    <a:pt x="481" y="273"/>
                    <a:pt x="425" y="310"/>
                    <a:pt x="389" y="347"/>
                  </a:cubicBezTo>
                  <a:cubicBezTo>
                    <a:pt x="291" y="444"/>
                    <a:pt x="176" y="523"/>
                    <a:pt x="60" y="578"/>
                  </a:cubicBezTo>
                  <a:cubicBezTo>
                    <a:pt x="19" y="578"/>
                    <a:pt x="0" y="620"/>
                    <a:pt x="0" y="657"/>
                  </a:cubicBezTo>
                  <a:lnTo>
                    <a:pt x="0" y="694"/>
                  </a:lnTo>
                  <a:lnTo>
                    <a:pt x="0" y="717"/>
                  </a:lnTo>
                  <a:lnTo>
                    <a:pt x="0" y="772"/>
                  </a:lnTo>
                  <a:cubicBezTo>
                    <a:pt x="0" y="809"/>
                    <a:pt x="19" y="851"/>
                    <a:pt x="19" y="888"/>
                  </a:cubicBezTo>
                  <a:cubicBezTo>
                    <a:pt x="19" y="966"/>
                    <a:pt x="42" y="1040"/>
                    <a:pt x="60" y="1119"/>
                  </a:cubicBezTo>
                  <a:cubicBezTo>
                    <a:pt x="60" y="1197"/>
                    <a:pt x="79" y="1271"/>
                    <a:pt x="97" y="1331"/>
                  </a:cubicBezTo>
                  <a:cubicBezTo>
                    <a:pt x="116" y="1410"/>
                    <a:pt x="158" y="1484"/>
                    <a:pt x="176" y="1563"/>
                  </a:cubicBezTo>
                  <a:cubicBezTo>
                    <a:pt x="203" y="1620"/>
                    <a:pt x="253" y="1655"/>
                    <a:pt x="306" y="1655"/>
                  </a:cubicBezTo>
                  <a:cubicBezTo>
                    <a:pt x="326" y="1655"/>
                    <a:pt x="346" y="1651"/>
                    <a:pt x="365" y="1641"/>
                  </a:cubicBezTo>
                  <a:cubicBezTo>
                    <a:pt x="444" y="1618"/>
                    <a:pt x="481" y="1526"/>
                    <a:pt x="462" y="1447"/>
                  </a:cubicBezTo>
                  <a:lnTo>
                    <a:pt x="462" y="1429"/>
                  </a:lnTo>
                  <a:lnTo>
                    <a:pt x="444" y="1429"/>
                  </a:lnTo>
                  <a:cubicBezTo>
                    <a:pt x="425" y="1368"/>
                    <a:pt x="389" y="1313"/>
                    <a:pt x="365" y="1253"/>
                  </a:cubicBezTo>
                  <a:cubicBezTo>
                    <a:pt x="347" y="1179"/>
                    <a:pt x="310" y="1119"/>
                    <a:pt x="291" y="1064"/>
                  </a:cubicBezTo>
                  <a:cubicBezTo>
                    <a:pt x="273" y="985"/>
                    <a:pt x="250" y="925"/>
                    <a:pt x="250" y="851"/>
                  </a:cubicBezTo>
                  <a:cubicBezTo>
                    <a:pt x="231" y="832"/>
                    <a:pt x="231" y="791"/>
                    <a:pt x="231" y="754"/>
                  </a:cubicBezTo>
                  <a:cubicBezTo>
                    <a:pt x="213" y="735"/>
                    <a:pt x="213" y="735"/>
                    <a:pt x="213" y="717"/>
                  </a:cubicBezTo>
                  <a:cubicBezTo>
                    <a:pt x="310" y="638"/>
                    <a:pt x="407" y="560"/>
                    <a:pt x="504" y="463"/>
                  </a:cubicBezTo>
                  <a:cubicBezTo>
                    <a:pt x="541" y="407"/>
                    <a:pt x="578" y="347"/>
                    <a:pt x="620" y="273"/>
                  </a:cubicBezTo>
                  <a:cubicBezTo>
                    <a:pt x="638" y="255"/>
                    <a:pt x="657" y="213"/>
                    <a:pt x="675" y="176"/>
                  </a:cubicBezTo>
                  <a:cubicBezTo>
                    <a:pt x="675" y="158"/>
                    <a:pt x="675" y="139"/>
                    <a:pt x="693" y="116"/>
                  </a:cubicBezTo>
                  <a:lnTo>
                    <a:pt x="693" y="98"/>
                  </a:lnTo>
                  <a:lnTo>
                    <a:pt x="693" y="79"/>
                  </a:lnTo>
                  <a:lnTo>
                    <a:pt x="712" y="61"/>
                  </a:lnTo>
                  <a:cubicBezTo>
                    <a:pt x="712" y="42"/>
                    <a:pt x="693" y="1"/>
                    <a:pt x="65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5"/>
            <p:cNvSpPr/>
            <p:nvPr/>
          </p:nvSpPr>
          <p:spPr>
            <a:xfrm>
              <a:off x="-562298" y="3513593"/>
              <a:ext cx="246840" cy="213950"/>
            </a:xfrm>
            <a:custGeom>
              <a:avLst/>
              <a:gdLst/>
              <a:ahLst/>
              <a:cxnLst/>
              <a:rect l="l" t="t" r="r" b="b"/>
              <a:pathLst>
                <a:path w="2043" h="1771" extrusionOk="0">
                  <a:moveTo>
                    <a:pt x="869" y="1"/>
                  </a:moveTo>
                  <a:cubicBezTo>
                    <a:pt x="828" y="1"/>
                    <a:pt x="791" y="19"/>
                    <a:pt x="754" y="19"/>
                  </a:cubicBezTo>
                  <a:cubicBezTo>
                    <a:pt x="735" y="38"/>
                    <a:pt x="694" y="56"/>
                    <a:pt x="657" y="56"/>
                  </a:cubicBezTo>
                  <a:cubicBezTo>
                    <a:pt x="620" y="79"/>
                    <a:pt x="578" y="79"/>
                    <a:pt x="541" y="98"/>
                  </a:cubicBezTo>
                  <a:cubicBezTo>
                    <a:pt x="523" y="116"/>
                    <a:pt x="481" y="135"/>
                    <a:pt x="444" y="153"/>
                  </a:cubicBezTo>
                  <a:cubicBezTo>
                    <a:pt x="426" y="172"/>
                    <a:pt x="389" y="195"/>
                    <a:pt x="347" y="213"/>
                  </a:cubicBezTo>
                  <a:cubicBezTo>
                    <a:pt x="329" y="232"/>
                    <a:pt x="292" y="250"/>
                    <a:pt x="273" y="269"/>
                  </a:cubicBezTo>
                  <a:cubicBezTo>
                    <a:pt x="231" y="310"/>
                    <a:pt x="213" y="329"/>
                    <a:pt x="195" y="366"/>
                  </a:cubicBezTo>
                  <a:cubicBezTo>
                    <a:pt x="176" y="384"/>
                    <a:pt x="176" y="384"/>
                    <a:pt x="158" y="403"/>
                  </a:cubicBezTo>
                  <a:cubicBezTo>
                    <a:pt x="158" y="426"/>
                    <a:pt x="158" y="444"/>
                    <a:pt x="134" y="463"/>
                  </a:cubicBezTo>
                  <a:cubicBezTo>
                    <a:pt x="116" y="500"/>
                    <a:pt x="79" y="518"/>
                    <a:pt x="79" y="560"/>
                  </a:cubicBezTo>
                  <a:cubicBezTo>
                    <a:pt x="61" y="597"/>
                    <a:pt x="61" y="634"/>
                    <a:pt x="42" y="675"/>
                  </a:cubicBezTo>
                  <a:cubicBezTo>
                    <a:pt x="42" y="712"/>
                    <a:pt x="42" y="749"/>
                    <a:pt x="19" y="791"/>
                  </a:cubicBezTo>
                  <a:cubicBezTo>
                    <a:pt x="19" y="809"/>
                    <a:pt x="0" y="846"/>
                    <a:pt x="0" y="888"/>
                  </a:cubicBezTo>
                  <a:cubicBezTo>
                    <a:pt x="0" y="925"/>
                    <a:pt x="19" y="962"/>
                    <a:pt x="19" y="1003"/>
                  </a:cubicBezTo>
                  <a:cubicBezTo>
                    <a:pt x="42" y="1040"/>
                    <a:pt x="42" y="1077"/>
                    <a:pt x="42" y="1119"/>
                  </a:cubicBezTo>
                  <a:cubicBezTo>
                    <a:pt x="61" y="1137"/>
                    <a:pt x="61" y="1156"/>
                    <a:pt x="61" y="1174"/>
                  </a:cubicBezTo>
                  <a:cubicBezTo>
                    <a:pt x="79" y="1193"/>
                    <a:pt x="79" y="1211"/>
                    <a:pt x="79" y="1211"/>
                  </a:cubicBezTo>
                  <a:cubicBezTo>
                    <a:pt x="97" y="1253"/>
                    <a:pt x="116" y="1290"/>
                    <a:pt x="134" y="1327"/>
                  </a:cubicBezTo>
                  <a:cubicBezTo>
                    <a:pt x="158" y="1368"/>
                    <a:pt x="195" y="1387"/>
                    <a:pt x="213" y="1405"/>
                  </a:cubicBezTo>
                  <a:cubicBezTo>
                    <a:pt x="231" y="1442"/>
                    <a:pt x="250" y="1465"/>
                    <a:pt x="273" y="1502"/>
                  </a:cubicBezTo>
                  <a:cubicBezTo>
                    <a:pt x="310" y="1521"/>
                    <a:pt x="329" y="1558"/>
                    <a:pt x="365" y="1581"/>
                  </a:cubicBezTo>
                  <a:lnTo>
                    <a:pt x="389" y="1581"/>
                  </a:lnTo>
                  <a:cubicBezTo>
                    <a:pt x="407" y="1599"/>
                    <a:pt x="444" y="1618"/>
                    <a:pt x="463" y="1618"/>
                  </a:cubicBezTo>
                  <a:cubicBezTo>
                    <a:pt x="504" y="1636"/>
                    <a:pt x="523" y="1673"/>
                    <a:pt x="560" y="1696"/>
                  </a:cubicBezTo>
                  <a:cubicBezTo>
                    <a:pt x="597" y="1696"/>
                    <a:pt x="620" y="1715"/>
                    <a:pt x="657" y="1733"/>
                  </a:cubicBezTo>
                  <a:cubicBezTo>
                    <a:pt x="694" y="1752"/>
                    <a:pt x="735" y="1752"/>
                    <a:pt x="772" y="1752"/>
                  </a:cubicBezTo>
                  <a:cubicBezTo>
                    <a:pt x="784" y="1758"/>
                    <a:pt x="797" y="1760"/>
                    <a:pt x="810" y="1760"/>
                  </a:cubicBezTo>
                  <a:cubicBezTo>
                    <a:pt x="836" y="1760"/>
                    <a:pt x="863" y="1752"/>
                    <a:pt x="888" y="1752"/>
                  </a:cubicBezTo>
                  <a:cubicBezTo>
                    <a:pt x="925" y="1770"/>
                    <a:pt x="966" y="1770"/>
                    <a:pt x="1003" y="1770"/>
                  </a:cubicBezTo>
                  <a:lnTo>
                    <a:pt x="1100" y="1770"/>
                  </a:lnTo>
                  <a:cubicBezTo>
                    <a:pt x="1137" y="1770"/>
                    <a:pt x="1174" y="1752"/>
                    <a:pt x="1216" y="1752"/>
                  </a:cubicBezTo>
                  <a:cubicBezTo>
                    <a:pt x="1253" y="1733"/>
                    <a:pt x="1290" y="1733"/>
                    <a:pt x="1313" y="1733"/>
                  </a:cubicBezTo>
                  <a:cubicBezTo>
                    <a:pt x="1350" y="1715"/>
                    <a:pt x="1387" y="1696"/>
                    <a:pt x="1428" y="1673"/>
                  </a:cubicBezTo>
                  <a:cubicBezTo>
                    <a:pt x="1447" y="1673"/>
                    <a:pt x="1484" y="1655"/>
                    <a:pt x="1521" y="1636"/>
                  </a:cubicBezTo>
                  <a:cubicBezTo>
                    <a:pt x="1544" y="1618"/>
                    <a:pt x="1581" y="1618"/>
                    <a:pt x="1618" y="1599"/>
                  </a:cubicBezTo>
                  <a:cubicBezTo>
                    <a:pt x="1659" y="1581"/>
                    <a:pt x="1678" y="1558"/>
                    <a:pt x="1696" y="1521"/>
                  </a:cubicBezTo>
                  <a:cubicBezTo>
                    <a:pt x="1733" y="1502"/>
                    <a:pt x="1752" y="1484"/>
                    <a:pt x="1793" y="1465"/>
                  </a:cubicBezTo>
                  <a:cubicBezTo>
                    <a:pt x="1812" y="1424"/>
                    <a:pt x="1830" y="1405"/>
                    <a:pt x="1849" y="1368"/>
                  </a:cubicBezTo>
                  <a:cubicBezTo>
                    <a:pt x="1867" y="1350"/>
                    <a:pt x="1909" y="1327"/>
                    <a:pt x="1909" y="1290"/>
                  </a:cubicBezTo>
                  <a:lnTo>
                    <a:pt x="1927" y="1290"/>
                  </a:lnTo>
                  <a:cubicBezTo>
                    <a:pt x="1946" y="1253"/>
                    <a:pt x="1964" y="1234"/>
                    <a:pt x="1983" y="1193"/>
                  </a:cubicBezTo>
                  <a:cubicBezTo>
                    <a:pt x="1983" y="1156"/>
                    <a:pt x="2006" y="1119"/>
                    <a:pt x="2006" y="1096"/>
                  </a:cubicBezTo>
                  <a:cubicBezTo>
                    <a:pt x="2024" y="1059"/>
                    <a:pt x="2024" y="1022"/>
                    <a:pt x="2024" y="980"/>
                  </a:cubicBezTo>
                  <a:cubicBezTo>
                    <a:pt x="2043" y="943"/>
                    <a:pt x="2043" y="925"/>
                    <a:pt x="2043" y="888"/>
                  </a:cubicBezTo>
                  <a:lnTo>
                    <a:pt x="2043" y="772"/>
                  </a:lnTo>
                  <a:cubicBezTo>
                    <a:pt x="2043" y="731"/>
                    <a:pt x="2024" y="694"/>
                    <a:pt x="2006" y="657"/>
                  </a:cubicBezTo>
                  <a:cubicBezTo>
                    <a:pt x="2006" y="634"/>
                    <a:pt x="1983" y="597"/>
                    <a:pt x="1964" y="560"/>
                  </a:cubicBezTo>
                  <a:cubicBezTo>
                    <a:pt x="1964" y="541"/>
                    <a:pt x="1927" y="500"/>
                    <a:pt x="1909" y="463"/>
                  </a:cubicBezTo>
                  <a:cubicBezTo>
                    <a:pt x="1890" y="444"/>
                    <a:pt x="1867" y="403"/>
                    <a:pt x="1849" y="384"/>
                  </a:cubicBezTo>
                  <a:cubicBezTo>
                    <a:pt x="1830" y="347"/>
                    <a:pt x="1793" y="329"/>
                    <a:pt x="1775" y="310"/>
                  </a:cubicBezTo>
                  <a:cubicBezTo>
                    <a:pt x="1752" y="287"/>
                    <a:pt x="1733" y="250"/>
                    <a:pt x="1696" y="232"/>
                  </a:cubicBezTo>
                  <a:cubicBezTo>
                    <a:pt x="1678" y="213"/>
                    <a:pt x="1636" y="195"/>
                    <a:pt x="1599" y="172"/>
                  </a:cubicBezTo>
                  <a:cubicBezTo>
                    <a:pt x="1581" y="153"/>
                    <a:pt x="1544" y="135"/>
                    <a:pt x="1502" y="135"/>
                  </a:cubicBezTo>
                  <a:cubicBezTo>
                    <a:pt x="1465" y="116"/>
                    <a:pt x="1447" y="98"/>
                    <a:pt x="1405" y="79"/>
                  </a:cubicBezTo>
                  <a:cubicBezTo>
                    <a:pt x="1368" y="79"/>
                    <a:pt x="1350" y="38"/>
                    <a:pt x="1313" y="38"/>
                  </a:cubicBezTo>
                  <a:cubicBezTo>
                    <a:pt x="1292" y="28"/>
                    <a:pt x="1272" y="28"/>
                    <a:pt x="1253" y="28"/>
                  </a:cubicBezTo>
                  <a:cubicBezTo>
                    <a:pt x="1234" y="28"/>
                    <a:pt x="1216" y="28"/>
                    <a:pt x="1197" y="19"/>
                  </a:cubicBezTo>
                  <a:lnTo>
                    <a:pt x="1100" y="19"/>
                  </a:lnTo>
                  <a:cubicBezTo>
                    <a:pt x="1059" y="1"/>
                    <a:pt x="1022" y="1"/>
                    <a:pt x="98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5"/>
            <p:cNvSpPr/>
            <p:nvPr/>
          </p:nvSpPr>
          <p:spPr>
            <a:xfrm>
              <a:off x="-436643" y="3557688"/>
              <a:ext cx="32985" cy="21383"/>
            </a:xfrm>
            <a:custGeom>
              <a:avLst/>
              <a:gdLst/>
              <a:ahLst/>
              <a:cxnLst/>
              <a:rect l="l" t="t" r="r" b="b"/>
              <a:pathLst>
                <a:path w="273" h="177" extrusionOk="0">
                  <a:moveTo>
                    <a:pt x="213" y="1"/>
                  </a:moveTo>
                  <a:cubicBezTo>
                    <a:pt x="194" y="38"/>
                    <a:pt x="176" y="79"/>
                    <a:pt x="176" y="116"/>
                  </a:cubicBezTo>
                  <a:cubicBezTo>
                    <a:pt x="134" y="79"/>
                    <a:pt x="97" y="38"/>
                    <a:pt x="42" y="19"/>
                  </a:cubicBezTo>
                  <a:cubicBezTo>
                    <a:pt x="19" y="79"/>
                    <a:pt x="19" y="116"/>
                    <a:pt x="0" y="176"/>
                  </a:cubicBezTo>
                  <a:cubicBezTo>
                    <a:pt x="19" y="135"/>
                    <a:pt x="42" y="79"/>
                    <a:pt x="42" y="38"/>
                  </a:cubicBezTo>
                  <a:cubicBezTo>
                    <a:pt x="79" y="61"/>
                    <a:pt x="134" y="98"/>
                    <a:pt x="157" y="135"/>
                  </a:cubicBezTo>
                  <a:lnTo>
                    <a:pt x="176" y="135"/>
                  </a:lnTo>
                  <a:cubicBezTo>
                    <a:pt x="194" y="98"/>
                    <a:pt x="213" y="61"/>
                    <a:pt x="231" y="19"/>
                  </a:cubicBezTo>
                  <a:cubicBezTo>
                    <a:pt x="250" y="61"/>
                    <a:pt x="250" y="98"/>
                    <a:pt x="273" y="153"/>
                  </a:cubicBezTo>
                  <a:cubicBezTo>
                    <a:pt x="273" y="98"/>
                    <a:pt x="250" y="61"/>
                    <a:pt x="23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5"/>
            <p:cNvSpPr/>
            <p:nvPr/>
          </p:nvSpPr>
          <p:spPr>
            <a:xfrm>
              <a:off x="-492463" y="3599609"/>
              <a:ext cx="19090" cy="21262"/>
            </a:xfrm>
            <a:custGeom>
              <a:avLst/>
              <a:gdLst/>
              <a:ahLst/>
              <a:cxnLst/>
              <a:rect l="l" t="t" r="r" b="b"/>
              <a:pathLst>
                <a:path w="158" h="176" extrusionOk="0">
                  <a:moveTo>
                    <a:pt x="116" y="19"/>
                  </a:moveTo>
                  <a:lnTo>
                    <a:pt x="134" y="37"/>
                  </a:lnTo>
                  <a:lnTo>
                    <a:pt x="157" y="37"/>
                  </a:lnTo>
                  <a:cubicBezTo>
                    <a:pt x="134" y="37"/>
                    <a:pt x="134" y="37"/>
                    <a:pt x="134" y="19"/>
                  </a:cubicBezTo>
                  <a:close/>
                  <a:moveTo>
                    <a:pt x="97" y="0"/>
                  </a:moveTo>
                  <a:lnTo>
                    <a:pt x="97" y="19"/>
                  </a:lnTo>
                  <a:cubicBezTo>
                    <a:pt x="97" y="37"/>
                    <a:pt x="79" y="60"/>
                    <a:pt x="79" y="79"/>
                  </a:cubicBezTo>
                  <a:lnTo>
                    <a:pt x="79" y="97"/>
                  </a:lnTo>
                  <a:lnTo>
                    <a:pt x="42" y="79"/>
                  </a:lnTo>
                  <a:lnTo>
                    <a:pt x="0" y="79"/>
                  </a:lnTo>
                  <a:lnTo>
                    <a:pt x="0" y="97"/>
                  </a:lnTo>
                  <a:lnTo>
                    <a:pt x="0" y="116"/>
                  </a:lnTo>
                  <a:cubicBezTo>
                    <a:pt x="0" y="134"/>
                    <a:pt x="19" y="153"/>
                    <a:pt x="19" y="176"/>
                  </a:cubicBezTo>
                  <a:lnTo>
                    <a:pt x="19" y="116"/>
                  </a:lnTo>
                  <a:lnTo>
                    <a:pt x="19" y="97"/>
                  </a:lnTo>
                  <a:lnTo>
                    <a:pt x="42" y="97"/>
                  </a:lnTo>
                  <a:lnTo>
                    <a:pt x="79" y="116"/>
                  </a:lnTo>
                  <a:lnTo>
                    <a:pt x="97" y="116"/>
                  </a:lnTo>
                  <a:lnTo>
                    <a:pt x="97" y="97"/>
                  </a:lnTo>
                  <a:lnTo>
                    <a:pt x="97" y="79"/>
                  </a:lnTo>
                  <a:cubicBezTo>
                    <a:pt x="97" y="60"/>
                    <a:pt x="97" y="37"/>
                    <a:pt x="116" y="19"/>
                  </a:cubicBezTo>
                  <a:lnTo>
                    <a:pt x="97"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5"/>
            <p:cNvSpPr/>
            <p:nvPr/>
          </p:nvSpPr>
          <p:spPr>
            <a:xfrm>
              <a:off x="-529313" y="3620750"/>
              <a:ext cx="11236" cy="9061"/>
            </a:xfrm>
            <a:custGeom>
              <a:avLst/>
              <a:gdLst/>
              <a:ahLst/>
              <a:cxnLst/>
              <a:rect l="l" t="t" r="r" b="b"/>
              <a:pathLst>
                <a:path w="93" h="75" extrusionOk="0">
                  <a:moveTo>
                    <a:pt x="74" y="1"/>
                  </a:moveTo>
                  <a:lnTo>
                    <a:pt x="56" y="19"/>
                  </a:lnTo>
                  <a:cubicBezTo>
                    <a:pt x="37" y="38"/>
                    <a:pt x="19" y="56"/>
                    <a:pt x="0" y="75"/>
                  </a:cubicBezTo>
                  <a:cubicBezTo>
                    <a:pt x="37" y="75"/>
                    <a:pt x="56" y="38"/>
                    <a:pt x="74" y="19"/>
                  </a:cubicBezTo>
                  <a:lnTo>
                    <a:pt x="92" y="19"/>
                  </a:lnTo>
                  <a:lnTo>
                    <a:pt x="9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5"/>
            <p:cNvSpPr/>
            <p:nvPr/>
          </p:nvSpPr>
          <p:spPr>
            <a:xfrm>
              <a:off x="-422748" y="3615797"/>
              <a:ext cx="16311" cy="6161"/>
            </a:xfrm>
            <a:custGeom>
              <a:avLst/>
              <a:gdLst/>
              <a:ahLst/>
              <a:cxnLst/>
              <a:rect l="l" t="t" r="r" b="b"/>
              <a:pathLst>
                <a:path w="135" h="51" extrusionOk="0">
                  <a:moveTo>
                    <a:pt x="1" y="0"/>
                  </a:moveTo>
                  <a:cubicBezTo>
                    <a:pt x="19" y="19"/>
                    <a:pt x="42" y="42"/>
                    <a:pt x="79" y="42"/>
                  </a:cubicBezTo>
                  <a:cubicBezTo>
                    <a:pt x="79" y="42"/>
                    <a:pt x="87" y="50"/>
                    <a:pt x="98" y="50"/>
                  </a:cubicBezTo>
                  <a:cubicBezTo>
                    <a:pt x="104" y="50"/>
                    <a:pt x="110" y="48"/>
                    <a:pt x="116" y="42"/>
                  </a:cubicBezTo>
                  <a:lnTo>
                    <a:pt x="135" y="19"/>
                  </a:lnTo>
                  <a:cubicBezTo>
                    <a:pt x="116" y="19"/>
                    <a:pt x="116" y="42"/>
                    <a:pt x="98" y="42"/>
                  </a:cubicBezTo>
                  <a:lnTo>
                    <a:pt x="79" y="19"/>
                  </a:lnTo>
                  <a:cubicBezTo>
                    <a:pt x="61" y="19"/>
                    <a:pt x="19" y="19"/>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5"/>
            <p:cNvSpPr/>
            <p:nvPr/>
          </p:nvSpPr>
          <p:spPr>
            <a:xfrm>
              <a:off x="-455129" y="3653127"/>
              <a:ext cx="11841" cy="4591"/>
            </a:xfrm>
            <a:custGeom>
              <a:avLst/>
              <a:gdLst/>
              <a:ahLst/>
              <a:cxnLst/>
              <a:rect l="l" t="t" r="r" b="b"/>
              <a:pathLst>
                <a:path w="98" h="38" extrusionOk="0">
                  <a:moveTo>
                    <a:pt x="1" y="1"/>
                  </a:moveTo>
                  <a:cubicBezTo>
                    <a:pt x="1" y="19"/>
                    <a:pt x="19" y="19"/>
                    <a:pt x="19" y="38"/>
                  </a:cubicBezTo>
                  <a:lnTo>
                    <a:pt x="79" y="38"/>
                  </a:lnTo>
                  <a:lnTo>
                    <a:pt x="98" y="19"/>
                  </a:lnTo>
                  <a:lnTo>
                    <a:pt x="98" y="1"/>
                  </a:lnTo>
                  <a:cubicBezTo>
                    <a:pt x="98" y="1"/>
                    <a:pt x="79" y="1"/>
                    <a:pt x="79" y="19"/>
                  </a:cubicBezTo>
                  <a:lnTo>
                    <a:pt x="38" y="19"/>
                  </a:lnTo>
                  <a:cubicBezTo>
                    <a:pt x="19" y="19"/>
                    <a:pt x="19"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5"/>
            <p:cNvSpPr/>
            <p:nvPr/>
          </p:nvSpPr>
          <p:spPr>
            <a:xfrm>
              <a:off x="-383119" y="3545970"/>
              <a:ext cx="11841" cy="11839"/>
            </a:xfrm>
            <a:custGeom>
              <a:avLst/>
              <a:gdLst/>
              <a:ahLst/>
              <a:cxnLst/>
              <a:rect l="l" t="t" r="r" b="b"/>
              <a:pathLst>
                <a:path w="98" h="98" extrusionOk="0">
                  <a:moveTo>
                    <a:pt x="61" y="19"/>
                  </a:moveTo>
                  <a:cubicBezTo>
                    <a:pt x="79" y="42"/>
                    <a:pt x="79" y="42"/>
                    <a:pt x="98" y="42"/>
                  </a:cubicBezTo>
                  <a:cubicBezTo>
                    <a:pt x="79" y="42"/>
                    <a:pt x="79" y="19"/>
                    <a:pt x="61" y="19"/>
                  </a:cubicBezTo>
                  <a:close/>
                  <a:moveTo>
                    <a:pt x="1" y="1"/>
                  </a:moveTo>
                  <a:lnTo>
                    <a:pt x="1" y="19"/>
                  </a:lnTo>
                  <a:lnTo>
                    <a:pt x="1" y="42"/>
                  </a:lnTo>
                  <a:lnTo>
                    <a:pt x="1" y="98"/>
                  </a:lnTo>
                  <a:cubicBezTo>
                    <a:pt x="1" y="79"/>
                    <a:pt x="1" y="61"/>
                    <a:pt x="19" y="61"/>
                  </a:cubicBezTo>
                  <a:lnTo>
                    <a:pt x="19" y="19"/>
                  </a:lnTo>
                  <a:lnTo>
                    <a:pt x="61" y="19"/>
                  </a:lnTo>
                  <a:cubicBezTo>
                    <a:pt x="61" y="1"/>
                    <a:pt x="38" y="1"/>
                    <a:pt x="1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5"/>
            <p:cNvSpPr/>
            <p:nvPr/>
          </p:nvSpPr>
          <p:spPr>
            <a:xfrm>
              <a:off x="-448363" y="3539325"/>
              <a:ext cx="16794" cy="9061"/>
            </a:xfrm>
            <a:custGeom>
              <a:avLst/>
              <a:gdLst/>
              <a:ahLst/>
              <a:cxnLst/>
              <a:rect l="l" t="t" r="r" b="b"/>
              <a:pathLst>
                <a:path w="139" h="75" extrusionOk="0">
                  <a:moveTo>
                    <a:pt x="79" y="0"/>
                  </a:moveTo>
                  <a:lnTo>
                    <a:pt x="60" y="19"/>
                  </a:lnTo>
                  <a:cubicBezTo>
                    <a:pt x="42" y="37"/>
                    <a:pt x="23" y="56"/>
                    <a:pt x="0" y="74"/>
                  </a:cubicBezTo>
                  <a:cubicBezTo>
                    <a:pt x="23" y="74"/>
                    <a:pt x="42" y="74"/>
                    <a:pt x="42" y="56"/>
                  </a:cubicBezTo>
                  <a:cubicBezTo>
                    <a:pt x="60" y="37"/>
                    <a:pt x="60" y="37"/>
                    <a:pt x="79" y="19"/>
                  </a:cubicBezTo>
                  <a:lnTo>
                    <a:pt x="97" y="19"/>
                  </a:lnTo>
                  <a:cubicBezTo>
                    <a:pt x="116" y="37"/>
                    <a:pt x="139" y="37"/>
                    <a:pt x="139" y="37"/>
                  </a:cubicBezTo>
                  <a:lnTo>
                    <a:pt x="116" y="19"/>
                  </a:lnTo>
                  <a:lnTo>
                    <a:pt x="97"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5"/>
            <p:cNvSpPr/>
            <p:nvPr/>
          </p:nvSpPr>
          <p:spPr>
            <a:xfrm>
              <a:off x="-378648" y="3667141"/>
              <a:ext cx="14136" cy="6765"/>
            </a:xfrm>
            <a:custGeom>
              <a:avLst/>
              <a:gdLst/>
              <a:ahLst/>
              <a:cxnLst/>
              <a:rect l="l" t="t" r="r" b="b"/>
              <a:pathLst>
                <a:path w="117" h="56" extrusionOk="0">
                  <a:moveTo>
                    <a:pt x="116" y="0"/>
                  </a:moveTo>
                  <a:cubicBezTo>
                    <a:pt x="116" y="0"/>
                    <a:pt x="116" y="0"/>
                    <a:pt x="116" y="0"/>
                  </a:cubicBezTo>
                  <a:lnTo>
                    <a:pt x="116" y="0"/>
                  </a:lnTo>
                  <a:close/>
                  <a:moveTo>
                    <a:pt x="1" y="0"/>
                  </a:moveTo>
                  <a:lnTo>
                    <a:pt x="42" y="37"/>
                  </a:lnTo>
                  <a:cubicBezTo>
                    <a:pt x="61" y="37"/>
                    <a:pt x="61" y="56"/>
                    <a:pt x="79" y="56"/>
                  </a:cubicBezTo>
                  <a:cubicBezTo>
                    <a:pt x="61" y="37"/>
                    <a:pt x="61" y="37"/>
                    <a:pt x="42" y="19"/>
                  </a:cubicBezTo>
                  <a:cubicBezTo>
                    <a:pt x="42" y="19"/>
                    <a:pt x="24" y="19"/>
                    <a:pt x="1" y="0"/>
                  </a:cubicBezTo>
                  <a:close/>
                  <a:moveTo>
                    <a:pt x="116" y="0"/>
                  </a:moveTo>
                  <a:cubicBezTo>
                    <a:pt x="116" y="19"/>
                    <a:pt x="116" y="19"/>
                    <a:pt x="98" y="37"/>
                  </a:cubicBezTo>
                  <a:lnTo>
                    <a:pt x="98" y="56"/>
                  </a:lnTo>
                  <a:lnTo>
                    <a:pt x="116" y="56"/>
                  </a:lnTo>
                  <a:lnTo>
                    <a:pt x="116" y="37"/>
                  </a:lnTo>
                  <a:lnTo>
                    <a:pt x="11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5"/>
            <p:cNvSpPr/>
            <p:nvPr/>
          </p:nvSpPr>
          <p:spPr>
            <a:xfrm>
              <a:off x="-455129" y="3706766"/>
              <a:ext cx="23560" cy="9061"/>
            </a:xfrm>
            <a:custGeom>
              <a:avLst/>
              <a:gdLst/>
              <a:ahLst/>
              <a:cxnLst/>
              <a:rect l="l" t="t" r="r" b="b"/>
              <a:pathLst>
                <a:path w="195" h="75" extrusionOk="0">
                  <a:moveTo>
                    <a:pt x="135" y="0"/>
                  </a:moveTo>
                  <a:lnTo>
                    <a:pt x="135" y="19"/>
                  </a:lnTo>
                  <a:cubicBezTo>
                    <a:pt x="137" y="16"/>
                    <a:pt x="140" y="15"/>
                    <a:pt x="143" y="15"/>
                  </a:cubicBezTo>
                  <a:cubicBezTo>
                    <a:pt x="156" y="15"/>
                    <a:pt x="169" y="41"/>
                    <a:pt x="185" y="41"/>
                  </a:cubicBezTo>
                  <a:cubicBezTo>
                    <a:pt x="188" y="41"/>
                    <a:pt x="191" y="40"/>
                    <a:pt x="195" y="37"/>
                  </a:cubicBezTo>
                  <a:cubicBezTo>
                    <a:pt x="172" y="37"/>
                    <a:pt x="172" y="37"/>
                    <a:pt x="172" y="19"/>
                  </a:cubicBezTo>
                  <a:lnTo>
                    <a:pt x="153" y="19"/>
                  </a:lnTo>
                  <a:cubicBezTo>
                    <a:pt x="153" y="0"/>
                    <a:pt x="153" y="0"/>
                    <a:pt x="135" y="0"/>
                  </a:cubicBezTo>
                  <a:close/>
                  <a:moveTo>
                    <a:pt x="116" y="19"/>
                  </a:moveTo>
                  <a:lnTo>
                    <a:pt x="98" y="56"/>
                  </a:lnTo>
                  <a:lnTo>
                    <a:pt x="116" y="37"/>
                  </a:lnTo>
                  <a:lnTo>
                    <a:pt x="135" y="19"/>
                  </a:lnTo>
                  <a:close/>
                  <a:moveTo>
                    <a:pt x="1" y="0"/>
                  </a:moveTo>
                  <a:cubicBezTo>
                    <a:pt x="19" y="19"/>
                    <a:pt x="19" y="37"/>
                    <a:pt x="38" y="56"/>
                  </a:cubicBezTo>
                  <a:cubicBezTo>
                    <a:pt x="56" y="56"/>
                    <a:pt x="56" y="74"/>
                    <a:pt x="56" y="74"/>
                  </a:cubicBezTo>
                  <a:lnTo>
                    <a:pt x="79" y="74"/>
                  </a:lnTo>
                  <a:cubicBezTo>
                    <a:pt x="56" y="56"/>
                    <a:pt x="56" y="56"/>
                    <a:pt x="56" y="37"/>
                  </a:cubicBezTo>
                  <a:cubicBezTo>
                    <a:pt x="38" y="19"/>
                    <a:pt x="19" y="19"/>
                    <a:pt x="1" y="0"/>
                  </a:cubicBezTo>
                  <a:close/>
                  <a:moveTo>
                    <a:pt x="79" y="56"/>
                  </a:moveTo>
                  <a:lnTo>
                    <a:pt x="79" y="74"/>
                  </a:lnTo>
                  <a:lnTo>
                    <a:pt x="98" y="56"/>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5"/>
            <p:cNvSpPr/>
            <p:nvPr/>
          </p:nvSpPr>
          <p:spPr>
            <a:xfrm>
              <a:off x="-543329" y="3662671"/>
              <a:ext cx="20661" cy="16309"/>
            </a:xfrm>
            <a:custGeom>
              <a:avLst/>
              <a:gdLst/>
              <a:ahLst/>
              <a:cxnLst/>
              <a:rect l="l" t="t" r="r" b="b"/>
              <a:pathLst>
                <a:path w="171" h="135" extrusionOk="0">
                  <a:moveTo>
                    <a:pt x="1" y="0"/>
                  </a:moveTo>
                  <a:cubicBezTo>
                    <a:pt x="1" y="19"/>
                    <a:pt x="1" y="19"/>
                    <a:pt x="19" y="37"/>
                  </a:cubicBezTo>
                  <a:cubicBezTo>
                    <a:pt x="19" y="19"/>
                    <a:pt x="19" y="19"/>
                    <a:pt x="1" y="0"/>
                  </a:cubicBezTo>
                  <a:close/>
                  <a:moveTo>
                    <a:pt x="171" y="93"/>
                  </a:moveTo>
                  <a:lnTo>
                    <a:pt x="171" y="93"/>
                  </a:lnTo>
                  <a:cubicBezTo>
                    <a:pt x="134" y="116"/>
                    <a:pt x="116" y="116"/>
                    <a:pt x="93" y="116"/>
                  </a:cubicBezTo>
                  <a:lnTo>
                    <a:pt x="56" y="116"/>
                  </a:lnTo>
                  <a:lnTo>
                    <a:pt x="74" y="134"/>
                  </a:lnTo>
                  <a:lnTo>
                    <a:pt x="93" y="134"/>
                  </a:lnTo>
                  <a:cubicBezTo>
                    <a:pt x="116" y="116"/>
                    <a:pt x="134" y="116"/>
                    <a:pt x="171" y="93"/>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5"/>
            <p:cNvSpPr/>
            <p:nvPr/>
          </p:nvSpPr>
          <p:spPr>
            <a:xfrm>
              <a:off x="-845867" y="3288165"/>
              <a:ext cx="386390" cy="293079"/>
            </a:xfrm>
            <a:custGeom>
              <a:avLst/>
              <a:gdLst/>
              <a:ahLst/>
              <a:cxnLst/>
              <a:rect l="l" t="t" r="r" b="b"/>
              <a:pathLst>
                <a:path w="3198" h="2426" extrusionOk="0">
                  <a:moveTo>
                    <a:pt x="523" y="1"/>
                  </a:moveTo>
                  <a:cubicBezTo>
                    <a:pt x="288" y="1"/>
                    <a:pt x="190" y="91"/>
                    <a:pt x="116" y="189"/>
                  </a:cubicBezTo>
                  <a:cubicBezTo>
                    <a:pt x="19" y="328"/>
                    <a:pt x="0" y="536"/>
                    <a:pt x="116" y="712"/>
                  </a:cubicBezTo>
                  <a:lnTo>
                    <a:pt x="153" y="749"/>
                  </a:lnTo>
                  <a:lnTo>
                    <a:pt x="194" y="790"/>
                  </a:lnTo>
                  <a:cubicBezTo>
                    <a:pt x="213" y="809"/>
                    <a:pt x="231" y="827"/>
                    <a:pt x="250" y="827"/>
                  </a:cubicBezTo>
                  <a:lnTo>
                    <a:pt x="250" y="846"/>
                  </a:lnTo>
                  <a:cubicBezTo>
                    <a:pt x="213" y="924"/>
                    <a:pt x="194" y="1021"/>
                    <a:pt x="213" y="1114"/>
                  </a:cubicBezTo>
                  <a:cubicBezTo>
                    <a:pt x="268" y="1442"/>
                    <a:pt x="633" y="1770"/>
                    <a:pt x="924" y="1922"/>
                  </a:cubicBezTo>
                  <a:cubicBezTo>
                    <a:pt x="1423" y="2176"/>
                    <a:pt x="3004" y="2426"/>
                    <a:pt x="3004" y="2426"/>
                  </a:cubicBezTo>
                  <a:cubicBezTo>
                    <a:pt x="3004" y="2426"/>
                    <a:pt x="2967" y="2269"/>
                    <a:pt x="3004" y="2153"/>
                  </a:cubicBezTo>
                  <a:lnTo>
                    <a:pt x="3004" y="2135"/>
                  </a:lnTo>
                  <a:lnTo>
                    <a:pt x="3004" y="2116"/>
                  </a:lnTo>
                  <a:lnTo>
                    <a:pt x="3022" y="2098"/>
                  </a:lnTo>
                  <a:cubicBezTo>
                    <a:pt x="3022" y="2079"/>
                    <a:pt x="3041" y="2061"/>
                    <a:pt x="3041" y="2038"/>
                  </a:cubicBezTo>
                  <a:cubicBezTo>
                    <a:pt x="3082" y="2019"/>
                    <a:pt x="3119" y="1982"/>
                    <a:pt x="3198" y="1982"/>
                  </a:cubicBezTo>
                  <a:cubicBezTo>
                    <a:pt x="3198" y="1982"/>
                    <a:pt x="2597" y="559"/>
                    <a:pt x="1058" y="97"/>
                  </a:cubicBezTo>
                  <a:cubicBezTo>
                    <a:pt x="825" y="28"/>
                    <a:pt x="653" y="1"/>
                    <a:pt x="523"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55"/>
            <p:cNvSpPr/>
            <p:nvPr/>
          </p:nvSpPr>
          <p:spPr>
            <a:xfrm>
              <a:off x="-845867" y="3288165"/>
              <a:ext cx="386390" cy="257924"/>
            </a:xfrm>
            <a:custGeom>
              <a:avLst/>
              <a:gdLst/>
              <a:ahLst/>
              <a:cxnLst/>
              <a:rect l="l" t="t" r="r" b="b"/>
              <a:pathLst>
                <a:path w="3198" h="2135" extrusionOk="0">
                  <a:moveTo>
                    <a:pt x="523" y="1"/>
                  </a:moveTo>
                  <a:cubicBezTo>
                    <a:pt x="288" y="1"/>
                    <a:pt x="190" y="91"/>
                    <a:pt x="116" y="189"/>
                  </a:cubicBezTo>
                  <a:cubicBezTo>
                    <a:pt x="19" y="328"/>
                    <a:pt x="0" y="536"/>
                    <a:pt x="116" y="712"/>
                  </a:cubicBezTo>
                  <a:cubicBezTo>
                    <a:pt x="153" y="749"/>
                    <a:pt x="194" y="790"/>
                    <a:pt x="250" y="827"/>
                  </a:cubicBezTo>
                  <a:lnTo>
                    <a:pt x="250" y="846"/>
                  </a:lnTo>
                  <a:cubicBezTo>
                    <a:pt x="250" y="846"/>
                    <a:pt x="1349" y="1807"/>
                    <a:pt x="3004" y="2135"/>
                  </a:cubicBezTo>
                  <a:cubicBezTo>
                    <a:pt x="3004" y="2098"/>
                    <a:pt x="3022" y="2079"/>
                    <a:pt x="3041" y="2038"/>
                  </a:cubicBezTo>
                  <a:cubicBezTo>
                    <a:pt x="3082" y="2019"/>
                    <a:pt x="3119" y="1982"/>
                    <a:pt x="3198" y="1982"/>
                  </a:cubicBezTo>
                  <a:cubicBezTo>
                    <a:pt x="3198" y="1982"/>
                    <a:pt x="2597" y="559"/>
                    <a:pt x="1058" y="97"/>
                  </a:cubicBezTo>
                  <a:cubicBezTo>
                    <a:pt x="825" y="28"/>
                    <a:pt x="653" y="1"/>
                    <a:pt x="5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55"/>
            <p:cNvSpPr/>
            <p:nvPr/>
          </p:nvSpPr>
          <p:spPr>
            <a:xfrm>
              <a:off x="-289844" y="3539325"/>
              <a:ext cx="90496" cy="28027"/>
            </a:xfrm>
            <a:custGeom>
              <a:avLst/>
              <a:gdLst/>
              <a:ahLst/>
              <a:cxnLst/>
              <a:rect l="l" t="t" r="r" b="b"/>
              <a:pathLst>
                <a:path w="749" h="232" extrusionOk="0">
                  <a:moveTo>
                    <a:pt x="730" y="0"/>
                  </a:moveTo>
                  <a:cubicBezTo>
                    <a:pt x="712" y="0"/>
                    <a:pt x="693" y="0"/>
                    <a:pt x="693" y="19"/>
                  </a:cubicBezTo>
                  <a:lnTo>
                    <a:pt x="693" y="37"/>
                  </a:lnTo>
                  <a:lnTo>
                    <a:pt x="675" y="56"/>
                  </a:lnTo>
                  <a:lnTo>
                    <a:pt x="652" y="74"/>
                  </a:lnTo>
                  <a:lnTo>
                    <a:pt x="633" y="74"/>
                  </a:lnTo>
                  <a:cubicBezTo>
                    <a:pt x="615" y="74"/>
                    <a:pt x="578" y="56"/>
                    <a:pt x="559" y="56"/>
                  </a:cubicBezTo>
                  <a:cubicBezTo>
                    <a:pt x="518" y="56"/>
                    <a:pt x="481" y="37"/>
                    <a:pt x="462" y="37"/>
                  </a:cubicBezTo>
                  <a:cubicBezTo>
                    <a:pt x="421" y="37"/>
                    <a:pt x="384" y="19"/>
                    <a:pt x="347" y="19"/>
                  </a:cubicBezTo>
                  <a:lnTo>
                    <a:pt x="250" y="19"/>
                  </a:lnTo>
                  <a:lnTo>
                    <a:pt x="250" y="37"/>
                  </a:lnTo>
                  <a:cubicBezTo>
                    <a:pt x="190" y="56"/>
                    <a:pt x="153" y="74"/>
                    <a:pt x="116" y="97"/>
                  </a:cubicBezTo>
                  <a:cubicBezTo>
                    <a:pt x="97" y="116"/>
                    <a:pt x="74" y="134"/>
                    <a:pt x="56" y="153"/>
                  </a:cubicBezTo>
                  <a:cubicBezTo>
                    <a:pt x="37" y="153"/>
                    <a:pt x="19" y="171"/>
                    <a:pt x="0" y="190"/>
                  </a:cubicBezTo>
                  <a:lnTo>
                    <a:pt x="0" y="213"/>
                  </a:lnTo>
                  <a:cubicBezTo>
                    <a:pt x="0" y="231"/>
                    <a:pt x="19" y="231"/>
                    <a:pt x="19" y="231"/>
                  </a:cubicBezTo>
                  <a:lnTo>
                    <a:pt x="19" y="213"/>
                  </a:lnTo>
                  <a:cubicBezTo>
                    <a:pt x="37" y="213"/>
                    <a:pt x="56" y="190"/>
                    <a:pt x="74" y="171"/>
                  </a:cubicBezTo>
                  <a:cubicBezTo>
                    <a:pt x="97" y="153"/>
                    <a:pt x="116" y="134"/>
                    <a:pt x="134" y="134"/>
                  </a:cubicBezTo>
                  <a:cubicBezTo>
                    <a:pt x="153" y="116"/>
                    <a:pt x="171" y="97"/>
                    <a:pt x="190" y="97"/>
                  </a:cubicBezTo>
                  <a:cubicBezTo>
                    <a:pt x="213" y="74"/>
                    <a:pt x="231" y="56"/>
                    <a:pt x="250" y="56"/>
                  </a:cubicBezTo>
                  <a:lnTo>
                    <a:pt x="347" y="56"/>
                  </a:lnTo>
                  <a:cubicBezTo>
                    <a:pt x="384" y="56"/>
                    <a:pt x="421" y="56"/>
                    <a:pt x="444" y="74"/>
                  </a:cubicBezTo>
                  <a:cubicBezTo>
                    <a:pt x="518" y="74"/>
                    <a:pt x="578" y="97"/>
                    <a:pt x="633" y="116"/>
                  </a:cubicBezTo>
                  <a:lnTo>
                    <a:pt x="675" y="116"/>
                  </a:lnTo>
                  <a:cubicBezTo>
                    <a:pt x="693" y="97"/>
                    <a:pt x="693" y="97"/>
                    <a:pt x="712" y="97"/>
                  </a:cubicBezTo>
                  <a:cubicBezTo>
                    <a:pt x="712" y="74"/>
                    <a:pt x="712" y="74"/>
                    <a:pt x="730" y="56"/>
                  </a:cubicBezTo>
                  <a:lnTo>
                    <a:pt x="730" y="37"/>
                  </a:lnTo>
                  <a:lnTo>
                    <a:pt x="749" y="37"/>
                  </a:lnTo>
                  <a:cubicBezTo>
                    <a:pt x="749" y="19"/>
                    <a:pt x="730" y="0"/>
                    <a:pt x="730"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5"/>
            <p:cNvSpPr/>
            <p:nvPr/>
          </p:nvSpPr>
          <p:spPr>
            <a:xfrm>
              <a:off x="-380823" y="3543070"/>
              <a:ext cx="149095" cy="143278"/>
            </a:xfrm>
            <a:custGeom>
              <a:avLst/>
              <a:gdLst/>
              <a:ahLst/>
              <a:cxnLst/>
              <a:rect l="l" t="t" r="r" b="b"/>
              <a:pathLst>
                <a:path w="1234" h="1186" extrusionOk="0">
                  <a:moveTo>
                    <a:pt x="490" y="0"/>
                  </a:moveTo>
                  <a:cubicBezTo>
                    <a:pt x="440" y="0"/>
                    <a:pt x="392" y="9"/>
                    <a:pt x="347" y="25"/>
                  </a:cubicBezTo>
                  <a:cubicBezTo>
                    <a:pt x="273" y="43"/>
                    <a:pt x="213" y="85"/>
                    <a:pt x="157" y="159"/>
                  </a:cubicBezTo>
                  <a:cubicBezTo>
                    <a:pt x="42" y="297"/>
                    <a:pt x="0" y="505"/>
                    <a:pt x="79" y="699"/>
                  </a:cubicBezTo>
                  <a:cubicBezTo>
                    <a:pt x="116" y="778"/>
                    <a:pt x="157" y="833"/>
                    <a:pt x="213" y="912"/>
                  </a:cubicBezTo>
                  <a:cubicBezTo>
                    <a:pt x="328" y="1009"/>
                    <a:pt x="522" y="1124"/>
                    <a:pt x="712" y="1161"/>
                  </a:cubicBezTo>
                  <a:cubicBezTo>
                    <a:pt x="784" y="1177"/>
                    <a:pt x="853" y="1186"/>
                    <a:pt x="914" y="1186"/>
                  </a:cubicBezTo>
                  <a:cubicBezTo>
                    <a:pt x="1001" y="1186"/>
                    <a:pt x="1072" y="1168"/>
                    <a:pt x="1118" y="1124"/>
                  </a:cubicBezTo>
                  <a:cubicBezTo>
                    <a:pt x="1118" y="1124"/>
                    <a:pt x="1118" y="1106"/>
                    <a:pt x="1137" y="1083"/>
                  </a:cubicBezTo>
                  <a:cubicBezTo>
                    <a:pt x="1234" y="893"/>
                    <a:pt x="1040" y="353"/>
                    <a:pt x="850" y="159"/>
                  </a:cubicBezTo>
                  <a:cubicBezTo>
                    <a:pt x="739" y="50"/>
                    <a:pt x="611" y="0"/>
                    <a:pt x="4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5"/>
            <p:cNvSpPr/>
            <p:nvPr/>
          </p:nvSpPr>
          <p:spPr>
            <a:xfrm>
              <a:off x="-325003" y="3469498"/>
              <a:ext cx="79380" cy="83840"/>
            </a:xfrm>
            <a:custGeom>
              <a:avLst/>
              <a:gdLst/>
              <a:ahLst/>
              <a:cxnLst/>
              <a:rect l="l" t="t" r="r" b="b"/>
              <a:pathLst>
                <a:path w="657" h="694" extrusionOk="0">
                  <a:moveTo>
                    <a:pt x="596" y="1"/>
                  </a:moveTo>
                  <a:cubicBezTo>
                    <a:pt x="578" y="1"/>
                    <a:pt x="559" y="19"/>
                    <a:pt x="559" y="38"/>
                  </a:cubicBezTo>
                  <a:lnTo>
                    <a:pt x="559" y="56"/>
                  </a:lnTo>
                  <a:lnTo>
                    <a:pt x="559" y="75"/>
                  </a:lnTo>
                  <a:lnTo>
                    <a:pt x="559" y="98"/>
                  </a:lnTo>
                  <a:lnTo>
                    <a:pt x="559" y="116"/>
                  </a:lnTo>
                  <a:cubicBezTo>
                    <a:pt x="559" y="116"/>
                    <a:pt x="541" y="135"/>
                    <a:pt x="522" y="135"/>
                  </a:cubicBezTo>
                  <a:cubicBezTo>
                    <a:pt x="504" y="135"/>
                    <a:pt x="481" y="153"/>
                    <a:pt x="462" y="153"/>
                  </a:cubicBezTo>
                  <a:cubicBezTo>
                    <a:pt x="425" y="172"/>
                    <a:pt x="388" y="190"/>
                    <a:pt x="347" y="213"/>
                  </a:cubicBezTo>
                  <a:cubicBezTo>
                    <a:pt x="310" y="232"/>
                    <a:pt x="273" y="269"/>
                    <a:pt x="231" y="287"/>
                  </a:cubicBezTo>
                  <a:cubicBezTo>
                    <a:pt x="194" y="306"/>
                    <a:pt x="157" y="347"/>
                    <a:pt x="116" y="366"/>
                  </a:cubicBezTo>
                  <a:cubicBezTo>
                    <a:pt x="97" y="384"/>
                    <a:pt x="79" y="421"/>
                    <a:pt x="79" y="444"/>
                  </a:cubicBezTo>
                  <a:cubicBezTo>
                    <a:pt x="60" y="463"/>
                    <a:pt x="42" y="500"/>
                    <a:pt x="42" y="518"/>
                  </a:cubicBezTo>
                  <a:cubicBezTo>
                    <a:pt x="19" y="560"/>
                    <a:pt x="19" y="578"/>
                    <a:pt x="0" y="615"/>
                  </a:cubicBezTo>
                  <a:lnTo>
                    <a:pt x="0" y="694"/>
                  </a:lnTo>
                  <a:cubicBezTo>
                    <a:pt x="0" y="675"/>
                    <a:pt x="19" y="634"/>
                    <a:pt x="19" y="615"/>
                  </a:cubicBezTo>
                  <a:cubicBezTo>
                    <a:pt x="42" y="578"/>
                    <a:pt x="42" y="560"/>
                    <a:pt x="60" y="537"/>
                  </a:cubicBezTo>
                  <a:cubicBezTo>
                    <a:pt x="79" y="500"/>
                    <a:pt x="79" y="481"/>
                    <a:pt x="97" y="463"/>
                  </a:cubicBezTo>
                  <a:cubicBezTo>
                    <a:pt x="116" y="444"/>
                    <a:pt x="116" y="403"/>
                    <a:pt x="134" y="384"/>
                  </a:cubicBezTo>
                  <a:cubicBezTo>
                    <a:pt x="176" y="366"/>
                    <a:pt x="213" y="347"/>
                    <a:pt x="250" y="329"/>
                  </a:cubicBezTo>
                  <a:cubicBezTo>
                    <a:pt x="291" y="306"/>
                    <a:pt x="328" y="287"/>
                    <a:pt x="365" y="269"/>
                  </a:cubicBezTo>
                  <a:cubicBezTo>
                    <a:pt x="407" y="250"/>
                    <a:pt x="444" y="232"/>
                    <a:pt x="481" y="213"/>
                  </a:cubicBezTo>
                  <a:cubicBezTo>
                    <a:pt x="504" y="213"/>
                    <a:pt x="522" y="213"/>
                    <a:pt x="541" y="190"/>
                  </a:cubicBezTo>
                  <a:cubicBezTo>
                    <a:pt x="559" y="190"/>
                    <a:pt x="578" y="190"/>
                    <a:pt x="596" y="172"/>
                  </a:cubicBezTo>
                  <a:lnTo>
                    <a:pt x="638" y="172"/>
                  </a:lnTo>
                  <a:lnTo>
                    <a:pt x="638" y="153"/>
                  </a:lnTo>
                  <a:lnTo>
                    <a:pt x="638" y="135"/>
                  </a:lnTo>
                  <a:cubicBezTo>
                    <a:pt x="638" y="116"/>
                    <a:pt x="656" y="98"/>
                    <a:pt x="656" y="98"/>
                  </a:cubicBezTo>
                  <a:lnTo>
                    <a:pt x="656" y="56"/>
                  </a:lnTo>
                  <a:cubicBezTo>
                    <a:pt x="638" y="56"/>
                    <a:pt x="638" y="38"/>
                    <a:pt x="638" y="38"/>
                  </a:cubicBezTo>
                  <a:cubicBezTo>
                    <a:pt x="638" y="1"/>
                    <a:pt x="619" y="1"/>
                    <a:pt x="596"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5"/>
            <p:cNvSpPr/>
            <p:nvPr/>
          </p:nvSpPr>
          <p:spPr>
            <a:xfrm>
              <a:off x="-339019" y="3811144"/>
              <a:ext cx="28031" cy="21383"/>
            </a:xfrm>
            <a:custGeom>
              <a:avLst/>
              <a:gdLst/>
              <a:ahLst/>
              <a:cxnLst/>
              <a:rect l="l" t="t" r="r" b="b"/>
              <a:pathLst>
                <a:path w="232" h="177" extrusionOk="0">
                  <a:moveTo>
                    <a:pt x="1" y="0"/>
                  </a:moveTo>
                  <a:lnTo>
                    <a:pt x="19" y="19"/>
                  </a:lnTo>
                  <a:cubicBezTo>
                    <a:pt x="19" y="42"/>
                    <a:pt x="42" y="42"/>
                    <a:pt x="42" y="61"/>
                  </a:cubicBezTo>
                  <a:cubicBezTo>
                    <a:pt x="61" y="79"/>
                    <a:pt x="61" y="79"/>
                    <a:pt x="79" y="97"/>
                  </a:cubicBezTo>
                  <a:cubicBezTo>
                    <a:pt x="98" y="116"/>
                    <a:pt x="116" y="158"/>
                    <a:pt x="135" y="176"/>
                  </a:cubicBezTo>
                  <a:cubicBezTo>
                    <a:pt x="116" y="134"/>
                    <a:pt x="116" y="116"/>
                    <a:pt x="98" y="79"/>
                  </a:cubicBezTo>
                  <a:cubicBezTo>
                    <a:pt x="79" y="79"/>
                    <a:pt x="79" y="61"/>
                    <a:pt x="61" y="42"/>
                  </a:cubicBezTo>
                  <a:lnTo>
                    <a:pt x="232" y="42"/>
                  </a:lnTo>
                  <a:cubicBezTo>
                    <a:pt x="213" y="19"/>
                    <a:pt x="213" y="19"/>
                    <a:pt x="195" y="19"/>
                  </a:cubicBezTo>
                  <a:lnTo>
                    <a:pt x="135" y="19"/>
                  </a:lnTo>
                  <a:cubicBezTo>
                    <a:pt x="116" y="19"/>
                    <a:pt x="98" y="0"/>
                    <a:pt x="79"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5"/>
            <p:cNvSpPr/>
            <p:nvPr/>
          </p:nvSpPr>
          <p:spPr>
            <a:xfrm>
              <a:off x="-394839" y="3749170"/>
              <a:ext cx="65486" cy="70189"/>
            </a:xfrm>
            <a:custGeom>
              <a:avLst/>
              <a:gdLst/>
              <a:ahLst/>
              <a:cxnLst/>
              <a:rect l="l" t="t" r="r" b="b"/>
              <a:pathLst>
                <a:path w="542" h="581" extrusionOk="0">
                  <a:moveTo>
                    <a:pt x="42" y="1"/>
                  </a:moveTo>
                  <a:cubicBezTo>
                    <a:pt x="30" y="1"/>
                    <a:pt x="19" y="5"/>
                    <a:pt x="19" y="14"/>
                  </a:cubicBezTo>
                  <a:cubicBezTo>
                    <a:pt x="1" y="33"/>
                    <a:pt x="1" y="33"/>
                    <a:pt x="1" y="51"/>
                  </a:cubicBezTo>
                  <a:lnTo>
                    <a:pt x="1" y="93"/>
                  </a:lnTo>
                  <a:cubicBezTo>
                    <a:pt x="19" y="111"/>
                    <a:pt x="19" y="130"/>
                    <a:pt x="19" y="148"/>
                  </a:cubicBezTo>
                  <a:cubicBezTo>
                    <a:pt x="42" y="167"/>
                    <a:pt x="42" y="209"/>
                    <a:pt x="61" y="227"/>
                  </a:cubicBezTo>
                  <a:cubicBezTo>
                    <a:pt x="79" y="282"/>
                    <a:pt x="116" y="342"/>
                    <a:pt x="158" y="379"/>
                  </a:cubicBezTo>
                  <a:lnTo>
                    <a:pt x="195" y="416"/>
                  </a:lnTo>
                  <a:cubicBezTo>
                    <a:pt x="195" y="416"/>
                    <a:pt x="213" y="440"/>
                    <a:pt x="232" y="440"/>
                  </a:cubicBezTo>
                  <a:cubicBezTo>
                    <a:pt x="250" y="458"/>
                    <a:pt x="273" y="495"/>
                    <a:pt x="292" y="495"/>
                  </a:cubicBezTo>
                  <a:cubicBezTo>
                    <a:pt x="347" y="532"/>
                    <a:pt x="407" y="574"/>
                    <a:pt x="463" y="574"/>
                  </a:cubicBezTo>
                  <a:cubicBezTo>
                    <a:pt x="474" y="578"/>
                    <a:pt x="484" y="581"/>
                    <a:pt x="494" y="581"/>
                  </a:cubicBezTo>
                  <a:cubicBezTo>
                    <a:pt x="521" y="581"/>
                    <a:pt x="541" y="563"/>
                    <a:pt x="541" y="532"/>
                  </a:cubicBezTo>
                  <a:cubicBezTo>
                    <a:pt x="541" y="513"/>
                    <a:pt x="541" y="495"/>
                    <a:pt x="523" y="476"/>
                  </a:cubicBezTo>
                  <a:cubicBezTo>
                    <a:pt x="481" y="440"/>
                    <a:pt x="444" y="398"/>
                    <a:pt x="407" y="379"/>
                  </a:cubicBezTo>
                  <a:cubicBezTo>
                    <a:pt x="389" y="361"/>
                    <a:pt x="366" y="342"/>
                    <a:pt x="347" y="324"/>
                  </a:cubicBezTo>
                  <a:lnTo>
                    <a:pt x="310" y="282"/>
                  </a:lnTo>
                  <a:lnTo>
                    <a:pt x="292" y="264"/>
                  </a:lnTo>
                  <a:cubicBezTo>
                    <a:pt x="250" y="227"/>
                    <a:pt x="213" y="185"/>
                    <a:pt x="195" y="148"/>
                  </a:cubicBezTo>
                  <a:lnTo>
                    <a:pt x="135" y="93"/>
                  </a:lnTo>
                  <a:lnTo>
                    <a:pt x="98" y="51"/>
                  </a:lnTo>
                  <a:lnTo>
                    <a:pt x="98" y="33"/>
                  </a:lnTo>
                  <a:lnTo>
                    <a:pt x="79" y="14"/>
                  </a:lnTo>
                  <a:cubicBezTo>
                    <a:pt x="70" y="5"/>
                    <a:pt x="55" y="1"/>
                    <a:pt x="42"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5"/>
            <p:cNvSpPr/>
            <p:nvPr/>
          </p:nvSpPr>
          <p:spPr>
            <a:xfrm>
              <a:off x="-434468" y="3639234"/>
              <a:ext cx="74910" cy="62578"/>
            </a:xfrm>
            <a:custGeom>
              <a:avLst/>
              <a:gdLst/>
              <a:ahLst/>
              <a:cxnLst/>
              <a:rect l="l" t="t" r="r" b="b"/>
              <a:pathLst>
                <a:path w="620" h="518" extrusionOk="0">
                  <a:moveTo>
                    <a:pt x="61" y="0"/>
                  </a:moveTo>
                  <a:cubicBezTo>
                    <a:pt x="24" y="19"/>
                    <a:pt x="1" y="56"/>
                    <a:pt x="24" y="79"/>
                  </a:cubicBezTo>
                  <a:lnTo>
                    <a:pt x="24" y="97"/>
                  </a:lnTo>
                  <a:cubicBezTo>
                    <a:pt x="24" y="97"/>
                    <a:pt x="42" y="97"/>
                    <a:pt x="42" y="116"/>
                  </a:cubicBezTo>
                  <a:lnTo>
                    <a:pt x="42" y="134"/>
                  </a:lnTo>
                  <a:cubicBezTo>
                    <a:pt x="61" y="153"/>
                    <a:pt x="61" y="153"/>
                    <a:pt x="79" y="171"/>
                  </a:cubicBezTo>
                  <a:cubicBezTo>
                    <a:pt x="79" y="194"/>
                    <a:pt x="98" y="213"/>
                    <a:pt x="116" y="250"/>
                  </a:cubicBezTo>
                  <a:cubicBezTo>
                    <a:pt x="158" y="287"/>
                    <a:pt x="195" y="347"/>
                    <a:pt x="255" y="384"/>
                  </a:cubicBezTo>
                  <a:cubicBezTo>
                    <a:pt x="292" y="425"/>
                    <a:pt x="347" y="444"/>
                    <a:pt x="407" y="481"/>
                  </a:cubicBezTo>
                  <a:cubicBezTo>
                    <a:pt x="463" y="499"/>
                    <a:pt x="523" y="518"/>
                    <a:pt x="578" y="518"/>
                  </a:cubicBezTo>
                  <a:cubicBezTo>
                    <a:pt x="601" y="518"/>
                    <a:pt x="601" y="518"/>
                    <a:pt x="601" y="499"/>
                  </a:cubicBezTo>
                  <a:cubicBezTo>
                    <a:pt x="620" y="481"/>
                    <a:pt x="601" y="462"/>
                    <a:pt x="578" y="462"/>
                  </a:cubicBezTo>
                  <a:cubicBezTo>
                    <a:pt x="523" y="462"/>
                    <a:pt x="486" y="444"/>
                    <a:pt x="426" y="402"/>
                  </a:cubicBezTo>
                  <a:cubicBezTo>
                    <a:pt x="389" y="384"/>
                    <a:pt x="347" y="347"/>
                    <a:pt x="310" y="310"/>
                  </a:cubicBezTo>
                  <a:cubicBezTo>
                    <a:pt x="273" y="268"/>
                    <a:pt x="232" y="231"/>
                    <a:pt x="213" y="194"/>
                  </a:cubicBezTo>
                  <a:cubicBezTo>
                    <a:pt x="195" y="153"/>
                    <a:pt x="176" y="134"/>
                    <a:pt x="176" y="116"/>
                  </a:cubicBezTo>
                  <a:cubicBezTo>
                    <a:pt x="176" y="97"/>
                    <a:pt x="158" y="97"/>
                    <a:pt x="158" y="79"/>
                  </a:cubicBezTo>
                  <a:lnTo>
                    <a:pt x="158" y="56"/>
                  </a:lnTo>
                  <a:lnTo>
                    <a:pt x="139" y="37"/>
                  </a:lnTo>
                  <a:cubicBezTo>
                    <a:pt x="139" y="0"/>
                    <a:pt x="98" y="0"/>
                    <a:pt x="6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5"/>
            <p:cNvSpPr/>
            <p:nvPr/>
          </p:nvSpPr>
          <p:spPr>
            <a:xfrm>
              <a:off x="-431689" y="3639234"/>
              <a:ext cx="64882" cy="139170"/>
            </a:xfrm>
            <a:custGeom>
              <a:avLst/>
              <a:gdLst/>
              <a:ahLst/>
              <a:cxnLst/>
              <a:rect l="l" t="t" r="r" b="b"/>
              <a:pathLst>
                <a:path w="537" h="1152" extrusionOk="0">
                  <a:moveTo>
                    <a:pt x="56" y="0"/>
                  </a:moveTo>
                  <a:cubicBezTo>
                    <a:pt x="19" y="19"/>
                    <a:pt x="1" y="37"/>
                    <a:pt x="1" y="79"/>
                  </a:cubicBezTo>
                  <a:lnTo>
                    <a:pt x="1" y="97"/>
                  </a:lnTo>
                  <a:lnTo>
                    <a:pt x="1" y="134"/>
                  </a:lnTo>
                  <a:lnTo>
                    <a:pt x="1" y="194"/>
                  </a:lnTo>
                  <a:cubicBezTo>
                    <a:pt x="19" y="250"/>
                    <a:pt x="19" y="287"/>
                    <a:pt x="19" y="328"/>
                  </a:cubicBezTo>
                  <a:cubicBezTo>
                    <a:pt x="38" y="402"/>
                    <a:pt x="56" y="499"/>
                    <a:pt x="75" y="578"/>
                  </a:cubicBezTo>
                  <a:cubicBezTo>
                    <a:pt x="93" y="656"/>
                    <a:pt x="116" y="749"/>
                    <a:pt x="153" y="827"/>
                  </a:cubicBezTo>
                  <a:cubicBezTo>
                    <a:pt x="153" y="864"/>
                    <a:pt x="172" y="906"/>
                    <a:pt x="190" y="943"/>
                  </a:cubicBezTo>
                  <a:cubicBezTo>
                    <a:pt x="209" y="980"/>
                    <a:pt x="232" y="1021"/>
                    <a:pt x="250" y="1058"/>
                  </a:cubicBezTo>
                  <a:cubicBezTo>
                    <a:pt x="264" y="1116"/>
                    <a:pt x="310" y="1151"/>
                    <a:pt x="363" y="1151"/>
                  </a:cubicBezTo>
                  <a:cubicBezTo>
                    <a:pt x="382" y="1151"/>
                    <a:pt x="402" y="1147"/>
                    <a:pt x="421" y="1137"/>
                  </a:cubicBezTo>
                  <a:cubicBezTo>
                    <a:pt x="500" y="1119"/>
                    <a:pt x="537" y="1040"/>
                    <a:pt x="500" y="961"/>
                  </a:cubicBezTo>
                  <a:lnTo>
                    <a:pt x="500" y="943"/>
                  </a:lnTo>
                  <a:lnTo>
                    <a:pt x="481" y="924"/>
                  </a:lnTo>
                  <a:cubicBezTo>
                    <a:pt x="463" y="906"/>
                    <a:pt x="440" y="864"/>
                    <a:pt x="421" y="827"/>
                  </a:cubicBezTo>
                  <a:cubicBezTo>
                    <a:pt x="403" y="790"/>
                    <a:pt x="384" y="772"/>
                    <a:pt x="366" y="730"/>
                  </a:cubicBezTo>
                  <a:cubicBezTo>
                    <a:pt x="324" y="656"/>
                    <a:pt x="306" y="596"/>
                    <a:pt x="269" y="518"/>
                  </a:cubicBezTo>
                  <a:cubicBezTo>
                    <a:pt x="232" y="444"/>
                    <a:pt x="209" y="365"/>
                    <a:pt x="190" y="287"/>
                  </a:cubicBezTo>
                  <a:cubicBezTo>
                    <a:pt x="172" y="250"/>
                    <a:pt x="153" y="213"/>
                    <a:pt x="153" y="171"/>
                  </a:cubicBezTo>
                  <a:cubicBezTo>
                    <a:pt x="153" y="153"/>
                    <a:pt x="135" y="134"/>
                    <a:pt x="135" y="116"/>
                  </a:cubicBezTo>
                  <a:lnTo>
                    <a:pt x="135" y="97"/>
                  </a:lnTo>
                  <a:lnTo>
                    <a:pt x="135" y="56"/>
                  </a:lnTo>
                  <a:cubicBezTo>
                    <a:pt x="116" y="19"/>
                    <a:pt x="75" y="0"/>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5"/>
            <p:cNvSpPr/>
            <p:nvPr/>
          </p:nvSpPr>
          <p:spPr>
            <a:xfrm>
              <a:off x="-483039" y="3850769"/>
              <a:ext cx="20781" cy="21383"/>
            </a:xfrm>
            <a:custGeom>
              <a:avLst/>
              <a:gdLst/>
              <a:ahLst/>
              <a:cxnLst/>
              <a:rect l="l" t="t" r="r" b="b"/>
              <a:pathLst>
                <a:path w="172" h="177" extrusionOk="0">
                  <a:moveTo>
                    <a:pt x="1" y="1"/>
                  </a:moveTo>
                  <a:lnTo>
                    <a:pt x="1" y="37"/>
                  </a:lnTo>
                  <a:cubicBezTo>
                    <a:pt x="19" y="37"/>
                    <a:pt x="19" y="61"/>
                    <a:pt x="19" y="79"/>
                  </a:cubicBezTo>
                  <a:cubicBezTo>
                    <a:pt x="38" y="79"/>
                    <a:pt x="38" y="98"/>
                    <a:pt x="38" y="98"/>
                  </a:cubicBezTo>
                  <a:cubicBezTo>
                    <a:pt x="38" y="116"/>
                    <a:pt x="56" y="135"/>
                    <a:pt x="56" y="135"/>
                  </a:cubicBezTo>
                  <a:cubicBezTo>
                    <a:pt x="56" y="153"/>
                    <a:pt x="79" y="176"/>
                    <a:pt x="79" y="176"/>
                  </a:cubicBezTo>
                  <a:lnTo>
                    <a:pt x="79" y="135"/>
                  </a:lnTo>
                  <a:cubicBezTo>
                    <a:pt x="79" y="116"/>
                    <a:pt x="56" y="116"/>
                    <a:pt x="56" y="98"/>
                  </a:cubicBezTo>
                  <a:cubicBezTo>
                    <a:pt x="56" y="79"/>
                    <a:pt x="56" y="79"/>
                    <a:pt x="38" y="61"/>
                  </a:cubicBezTo>
                  <a:lnTo>
                    <a:pt x="98" y="61"/>
                  </a:lnTo>
                  <a:cubicBezTo>
                    <a:pt x="116" y="79"/>
                    <a:pt x="135" y="79"/>
                    <a:pt x="172" y="79"/>
                  </a:cubicBezTo>
                  <a:cubicBezTo>
                    <a:pt x="135" y="79"/>
                    <a:pt x="116" y="61"/>
                    <a:pt x="98" y="37"/>
                  </a:cubicBezTo>
                  <a:cubicBezTo>
                    <a:pt x="79" y="37"/>
                    <a:pt x="56" y="19"/>
                    <a:pt x="19" y="19"/>
                  </a:cubicBezTo>
                  <a:lnTo>
                    <a:pt x="1" y="1"/>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5"/>
            <p:cNvSpPr/>
            <p:nvPr/>
          </p:nvSpPr>
          <p:spPr>
            <a:xfrm>
              <a:off x="-518198" y="3762579"/>
              <a:ext cx="42046" cy="95559"/>
            </a:xfrm>
            <a:custGeom>
              <a:avLst/>
              <a:gdLst/>
              <a:ahLst/>
              <a:cxnLst/>
              <a:rect l="l" t="t" r="r" b="b"/>
              <a:pathLst>
                <a:path w="348" h="791" extrusionOk="0">
                  <a:moveTo>
                    <a:pt x="42" y="0"/>
                  </a:moveTo>
                  <a:cubicBezTo>
                    <a:pt x="24" y="19"/>
                    <a:pt x="24" y="19"/>
                    <a:pt x="24" y="37"/>
                  </a:cubicBezTo>
                  <a:lnTo>
                    <a:pt x="0" y="56"/>
                  </a:lnTo>
                  <a:lnTo>
                    <a:pt x="0" y="74"/>
                  </a:lnTo>
                  <a:lnTo>
                    <a:pt x="0" y="98"/>
                  </a:lnTo>
                  <a:lnTo>
                    <a:pt x="0" y="153"/>
                  </a:lnTo>
                  <a:lnTo>
                    <a:pt x="0" y="250"/>
                  </a:lnTo>
                  <a:cubicBezTo>
                    <a:pt x="0" y="329"/>
                    <a:pt x="24" y="384"/>
                    <a:pt x="42" y="444"/>
                  </a:cubicBezTo>
                  <a:cubicBezTo>
                    <a:pt x="61" y="481"/>
                    <a:pt x="79" y="518"/>
                    <a:pt x="79" y="536"/>
                  </a:cubicBezTo>
                  <a:cubicBezTo>
                    <a:pt x="98" y="578"/>
                    <a:pt x="116" y="615"/>
                    <a:pt x="139" y="633"/>
                  </a:cubicBezTo>
                  <a:cubicBezTo>
                    <a:pt x="176" y="694"/>
                    <a:pt x="232" y="749"/>
                    <a:pt x="273" y="791"/>
                  </a:cubicBezTo>
                  <a:cubicBezTo>
                    <a:pt x="292" y="791"/>
                    <a:pt x="329" y="791"/>
                    <a:pt x="329" y="767"/>
                  </a:cubicBezTo>
                  <a:cubicBezTo>
                    <a:pt x="347" y="767"/>
                    <a:pt x="347" y="749"/>
                    <a:pt x="347" y="731"/>
                  </a:cubicBezTo>
                  <a:cubicBezTo>
                    <a:pt x="310" y="675"/>
                    <a:pt x="292" y="615"/>
                    <a:pt x="273" y="560"/>
                  </a:cubicBezTo>
                  <a:cubicBezTo>
                    <a:pt x="255" y="536"/>
                    <a:pt x="255" y="499"/>
                    <a:pt x="232" y="481"/>
                  </a:cubicBezTo>
                  <a:lnTo>
                    <a:pt x="232" y="444"/>
                  </a:lnTo>
                  <a:lnTo>
                    <a:pt x="213" y="421"/>
                  </a:lnTo>
                  <a:lnTo>
                    <a:pt x="213" y="384"/>
                  </a:lnTo>
                  <a:cubicBezTo>
                    <a:pt x="195" y="347"/>
                    <a:pt x="176" y="287"/>
                    <a:pt x="176" y="231"/>
                  </a:cubicBezTo>
                  <a:cubicBezTo>
                    <a:pt x="158" y="190"/>
                    <a:pt x="158" y="171"/>
                    <a:pt x="158" y="134"/>
                  </a:cubicBezTo>
                  <a:lnTo>
                    <a:pt x="139" y="98"/>
                  </a:lnTo>
                  <a:lnTo>
                    <a:pt x="139" y="74"/>
                  </a:lnTo>
                  <a:lnTo>
                    <a:pt x="139" y="56"/>
                  </a:lnTo>
                  <a:lnTo>
                    <a:pt x="116" y="56"/>
                  </a:lnTo>
                  <a:lnTo>
                    <a:pt x="116" y="37"/>
                  </a:lnTo>
                  <a:cubicBezTo>
                    <a:pt x="116" y="0"/>
                    <a:pt x="79" y="0"/>
                    <a:pt x="42"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5"/>
            <p:cNvSpPr/>
            <p:nvPr/>
          </p:nvSpPr>
          <p:spPr>
            <a:xfrm>
              <a:off x="-504303" y="3636939"/>
              <a:ext cx="49296" cy="90606"/>
            </a:xfrm>
            <a:custGeom>
              <a:avLst/>
              <a:gdLst/>
              <a:ahLst/>
              <a:cxnLst/>
              <a:rect l="l" t="t" r="r" b="b"/>
              <a:pathLst>
                <a:path w="408" h="750" extrusionOk="0">
                  <a:moveTo>
                    <a:pt x="61" y="1"/>
                  </a:moveTo>
                  <a:cubicBezTo>
                    <a:pt x="24" y="1"/>
                    <a:pt x="1" y="19"/>
                    <a:pt x="1" y="56"/>
                  </a:cubicBezTo>
                  <a:lnTo>
                    <a:pt x="1" y="75"/>
                  </a:lnTo>
                  <a:lnTo>
                    <a:pt x="1" y="116"/>
                  </a:lnTo>
                  <a:lnTo>
                    <a:pt x="1" y="153"/>
                  </a:lnTo>
                  <a:cubicBezTo>
                    <a:pt x="1" y="190"/>
                    <a:pt x="24" y="232"/>
                    <a:pt x="24" y="269"/>
                  </a:cubicBezTo>
                  <a:cubicBezTo>
                    <a:pt x="43" y="329"/>
                    <a:pt x="61" y="384"/>
                    <a:pt x="98" y="444"/>
                  </a:cubicBezTo>
                  <a:cubicBezTo>
                    <a:pt x="117" y="518"/>
                    <a:pt x="158" y="578"/>
                    <a:pt x="195" y="615"/>
                  </a:cubicBezTo>
                  <a:cubicBezTo>
                    <a:pt x="255" y="675"/>
                    <a:pt x="292" y="712"/>
                    <a:pt x="348" y="749"/>
                  </a:cubicBezTo>
                  <a:cubicBezTo>
                    <a:pt x="371" y="749"/>
                    <a:pt x="389" y="749"/>
                    <a:pt x="389" y="731"/>
                  </a:cubicBezTo>
                  <a:cubicBezTo>
                    <a:pt x="408" y="731"/>
                    <a:pt x="408" y="712"/>
                    <a:pt x="389" y="694"/>
                  </a:cubicBezTo>
                  <a:cubicBezTo>
                    <a:pt x="329" y="652"/>
                    <a:pt x="292" y="615"/>
                    <a:pt x="255" y="578"/>
                  </a:cubicBezTo>
                  <a:cubicBezTo>
                    <a:pt x="214" y="518"/>
                    <a:pt x="195" y="463"/>
                    <a:pt x="177" y="421"/>
                  </a:cubicBezTo>
                  <a:cubicBezTo>
                    <a:pt x="158" y="366"/>
                    <a:pt x="140" y="306"/>
                    <a:pt x="140" y="232"/>
                  </a:cubicBezTo>
                  <a:cubicBezTo>
                    <a:pt x="117" y="213"/>
                    <a:pt x="117" y="172"/>
                    <a:pt x="117" y="153"/>
                  </a:cubicBezTo>
                  <a:lnTo>
                    <a:pt x="117" y="98"/>
                  </a:lnTo>
                  <a:lnTo>
                    <a:pt x="117" y="75"/>
                  </a:lnTo>
                  <a:lnTo>
                    <a:pt x="117" y="56"/>
                  </a:lnTo>
                  <a:cubicBezTo>
                    <a:pt x="117" y="19"/>
                    <a:pt x="98" y="1"/>
                    <a:pt x="61"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5"/>
            <p:cNvSpPr/>
            <p:nvPr/>
          </p:nvSpPr>
          <p:spPr>
            <a:xfrm>
              <a:off x="-527139" y="3636939"/>
              <a:ext cx="36972" cy="158137"/>
            </a:xfrm>
            <a:custGeom>
              <a:avLst/>
              <a:gdLst/>
              <a:ahLst/>
              <a:cxnLst/>
              <a:rect l="l" t="t" r="r" b="b"/>
              <a:pathLst>
                <a:path w="306" h="1309" extrusionOk="0">
                  <a:moveTo>
                    <a:pt x="269" y="1"/>
                  </a:moveTo>
                  <a:cubicBezTo>
                    <a:pt x="232" y="1"/>
                    <a:pt x="190" y="19"/>
                    <a:pt x="190" y="38"/>
                  </a:cubicBezTo>
                  <a:cubicBezTo>
                    <a:pt x="172" y="56"/>
                    <a:pt x="172" y="56"/>
                    <a:pt x="172" y="75"/>
                  </a:cubicBezTo>
                  <a:cubicBezTo>
                    <a:pt x="172" y="75"/>
                    <a:pt x="172" y="98"/>
                    <a:pt x="153" y="116"/>
                  </a:cubicBezTo>
                  <a:cubicBezTo>
                    <a:pt x="153" y="135"/>
                    <a:pt x="153" y="153"/>
                    <a:pt x="135" y="172"/>
                  </a:cubicBezTo>
                  <a:cubicBezTo>
                    <a:pt x="116" y="213"/>
                    <a:pt x="116" y="269"/>
                    <a:pt x="98" y="306"/>
                  </a:cubicBezTo>
                  <a:cubicBezTo>
                    <a:pt x="74" y="403"/>
                    <a:pt x="56" y="500"/>
                    <a:pt x="38" y="597"/>
                  </a:cubicBezTo>
                  <a:cubicBezTo>
                    <a:pt x="19" y="694"/>
                    <a:pt x="19" y="791"/>
                    <a:pt x="1" y="865"/>
                  </a:cubicBezTo>
                  <a:lnTo>
                    <a:pt x="1" y="1022"/>
                  </a:lnTo>
                  <a:lnTo>
                    <a:pt x="1" y="1156"/>
                  </a:lnTo>
                  <a:cubicBezTo>
                    <a:pt x="1" y="1253"/>
                    <a:pt x="56" y="1308"/>
                    <a:pt x="135" y="1308"/>
                  </a:cubicBezTo>
                  <a:cubicBezTo>
                    <a:pt x="213" y="1308"/>
                    <a:pt x="287" y="1253"/>
                    <a:pt x="287" y="1174"/>
                  </a:cubicBezTo>
                  <a:lnTo>
                    <a:pt x="287" y="1156"/>
                  </a:lnTo>
                  <a:lnTo>
                    <a:pt x="287" y="1138"/>
                  </a:lnTo>
                  <a:cubicBezTo>
                    <a:pt x="269" y="1096"/>
                    <a:pt x="269" y="1059"/>
                    <a:pt x="269" y="999"/>
                  </a:cubicBezTo>
                  <a:cubicBezTo>
                    <a:pt x="250" y="962"/>
                    <a:pt x="250" y="925"/>
                    <a:pt x="250" y="883"/>
                  </a:cubicBezTo>
                  <a:lnTo>
                    <a:pt x="250" y="615"/>
                  </a:lnTo>
                  <a:cubicBezTo>
                    <a:pt x="250" y="518"/>
                    <a:pt x="250" y="421"/>
                    <a:pt x="269" y="347"/>
                  </a:cubicBezTo>
                  <a:cubicBezTo>
                    <a:pt x="269" y="306"/>
                    <a:pt x="269" y="250"/>
                    <a:pt x="287" y="213"/>
                  </a:cubicBezTo>
                  <a:lnTo>
                    <a:pt x="287" y="153"/>
                  </a:lnTo>
                  <a:cubicBezTo>
                    <a:pt x="287" y="135"/>
                    <a:pt x="306" y="116"/>
                    <a:pt x="306" y="116"/>
                  </a:cubicBezTo>
                  <a:lnTo>
                    <a:pt x="306" y="75"/>
                  </a:lnTo>
                  <a:cubicBezTo>
                    <a:pt x="306" y="38"/>
                    <a:pt x="287" y="1"/>
                    <a:pt x="26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5"/>
            <p:cNvSpPr/>
            <p:nvPr/>
          </p:nvSpPr>
          <p:spPr>
            <a:xfrm>
              <a:off x="-341194" y="3576172"/>
              <a:ext cx="49175" cy="48081"/>
            </a:xfrm>
            <a:custGeom>
              <a:avLst/>
              <a:gdLst/>
              <a:ahLst/>
              <a:cxnLst/>
              <a:rect l="l" t="t" r="r" b="b"/>
              <a:pathLst>
                <a:path w="407" h="398" extrusionOk="0">
                  <a:moveTo>
                    <a:pt x="145" y="1"/>
                  </a:moveTo>
                  <a:cubicBezTo>
                    <a:pt x="114" y="1"/>
                    <a:pt x="85" y="15"/>
                    <a:pt x="60" y="42"/>
                  </a:cubicBezTo>
                  <a:cubicBezTo>
                    <a:pt x="0" y="79"/>
                    <a:pt x="0" y="176"/>
                    <a:pt x="79" y="273"/>
                  </a:cubicBezTo>
                  <a:cubicBezTo>
                    <a:pt x="140" y="334"/>
                    <a:pt x="244" y="398"/>
                    <a:pt x="311" y="398"/>
                  </a:cubicBezTo>
                  <a:cubicBezTo>
                    <a:pt x="325" y="398"/>
                    <a:pt x="337" y="395"/>
                    <a:pt x="347" y="388"/>
                  </a:cubicBezTo>
                  <a:cubicBezTo>
                    <a:pt x="407" y="328"/>
                    <a:pt x="347" y="157"/>
                    <a:pt x="268" y="79"/>
                  </a:cubicBezTo>
                  <a:cubicBezTo>
                    <a:pt x="227" y="24"/>
                    <a:pt x="184" y="1"/>
                    <a:pt x="14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6" name="Google Shape;3866;p55"/>
          <p:cNvGrpSpPr/>
          <p:nvPr/>
        </p:nvGrpSpPr>
        <p:grpSpPr>
          <a:xfrm>
            <a:off x="2822783" y="1041777"/>
            <a:ext cx="396861" cy="406137"/>
            <a:chOff x="6405353" y="2836979"/>
            <a:chExt cx="396861" cy="406137"/>
          </a:xfrm>
        </p:grpSpPr>
        <p:sp>
          <p:nvSpPr>
            <p:cNvPr id="3867" name="Google Shape;3867;p55"/>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5"/>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5"/>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5"/>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5"/>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5"/>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5"/>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5"/>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5"/>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5"/>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5"/>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5"/>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5"/>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5"/>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5"/>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5"/>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5"/>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5"/>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5"/>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5"/>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5"/>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5"/>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5"/>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5"/>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5"/>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5"/>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5"/>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5"/>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5"/>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5"/>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5"/>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5"/>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5"/>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5"/>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1" name="Google Shape;3901;p55"/>
          <p:cNvGrpSpPr/>
          <p:nvPr/>
        </p:nvGrpSpPr>
        <p:grpSpPr>
          <a:xfrm>
            <a:off x="8027141" y="736629"/>
            <a:ext cx="396861" cy="406137"/>
            <a:chOff x="6405353" y="2836979"/>
            <a:chExt cx="396861" cy="406137"/>
          </a:xfrm>
        </p:grpSpPr>
        <p:sp>
          <p:nvSpPr>
            <p:cNvPr id="3902" name="Google Shape;3902;p55"/>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5"/>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5"/>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5"/>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5"/>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5"/>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5"/>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5"/>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5"/>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5"/>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5"/>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5"/>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5"/>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5"/>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5"/>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5"/>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5"/>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5"/>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5"/>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5"/>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5"/>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5"/>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55"/>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55"/>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55"/>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55"/>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55"/>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55"/>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55"/>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55"/>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55"/>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55"/>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55"/>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55"/>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6" name="Google Shape;3936;p55"/>
          <p:cNvGrpSpPr/>
          <p:nvPr/>
        </p:nvGrpSpPr>
        <p:grpSpPr>
          <a:xfrm flipH="1">
            <a:off x="435363" y="1919028"/>
            <a:ext cx="625929" cy="640560"/>
            <a:chOff x="6405353" y="2836979"/>
            <a:chExt cx="396861" cy="406137"/>
          </a:xfrm>
        </p:grpSpPr>
        <p:sp>
          <p:nvSpPr>
            <p:cNvPr id="3937" name="Google Shape;3937;p55"/>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55"/>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55"/>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55"/>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55"/>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55"/>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55"/>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55"/>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55"/>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55"/>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55"/>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55"/>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55"/>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55"/>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55"/>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55"/>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55"/>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55"/>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55"/>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55"/>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55"/>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55"/>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55"/>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55"/>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55"/>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55"/>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55"/>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55"/>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55"/>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55"/>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55"/>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55"/>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55"/>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55"/>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1" name="Google Shape;3971;p55"/>
          <p:cNvGrpSpPr/>
          <p:nvPr/>
        </p:nvGrpSpPr>
        <p:grpSpPr>
          <a:xfrm>
            <a:off x="8488157" y="3607764"/>
            <a:ext cx="540748" cy="354626"/>
            <a:chOff x="2998925" y="1123600"/>
            <a:chExt cx="1154950" cy="757425"/>
          </a:xfrm>
        </p:grpSpPr>
        <p:sp>
          <p:nvSpPr>
            <p:cNvPr id="3972" name="Google Shape;3972;p55"/>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55"/>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55"/>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55"/>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55"/>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55"/>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55"/>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55"/>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55"/>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55"/>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55"/>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55"/>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55"/>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55"/>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6" name="Google Shape;3986;p55"/>
          <p:cNvGrpSpPr/>
          <p:nvPr/>
        </p:nvGrpSpPr>
        <p:grpSpPr>
          <a:xfrm>
            <a:off x="7518731" y="4141093"/>
            <a:ext cx="1413673" cy="864358"/>
            <a:chOff x="3472050" y="3119850"/>
            <a:chExt cx="1762025" cy="1077350"/>
          </a:xfrm>
        </p:grpSpPr>
        <p:sp>
          <p:nvSpPr>
            <p:cNvPr id="3987" name="Google Shape;3987;p55"/>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55"/>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55"/>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55"/>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55"/>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55"/>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5"/>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5"/>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5"/>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5"/>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5"/>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5"/>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5"/>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5"/>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1" name="Google Shape;4001;p55"/>
          <p:cNvGrpSpPr/>
          <p:nvPr/>
        </p:nvGrpSpPr>
        <p:grpSpPr>
          <a:xfrm rot="-1471779">
            <a:off x="6143781" y="4571072"/>
            <a:ext cx="586095" cy="480287"/>
            <a:chOff x="6372100" y="3764900"/>
            <a:chExt cx="1018525" cy="834650"/>
          </a:xfrm>
        </p:grpSpPr>
        <p:sp>
          <p:nvSpPr>
            <p:cNvPr id="4002" name="Google Shape;4002;p55"/>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5"/>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5"/>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5"/>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5"/>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5"/>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5"/>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9" name="Google Shape;4009;p55"/>
          <p:cNvGrpSpPr/>
          <p:nvPr/>
        </p:nvGrpSpPr>
        <p:grpSpPr>
          <a:xfrm>
            <a:off x="6767870" y="4141097"/>
            <a:ext cx="711442" cy="535843"/>
            <a:chOff x="174200" y="1152825"/>
            <a:chExt cx="1519525" cy="1144475"/>
          </a:xfrm>
        </p:grpSpPr>
        <p:sp>
          <p:nvSpPr>
            <p:cNvPr id="4010" name="Google Shape;4010;p55"/>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5"/>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5"/>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55"/>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55"/>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55"/>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55"/>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5"/>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5"/>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5"/>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5"/>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5"/>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5"/>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5"/>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5"/>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5"/>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5"/>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5"/>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5"/>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5"/>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p:cNvSpPr/>
          <p:nvPr/>
        </p:nvSpPr>
        <p:spPr>
          <a:xfrm>
            <a:off x="1416459" y="1707946"/>
            <a:ext cx="6579882" cy="1938992"/>
          </a:xfrm>
          <a:prstGeom prst="rect">
            <a:avLst/>
          </a:prstGeom>
        </p:spPr>
        <p:txBody>
          <a:bodyPr wrap="square">
            <a:spAutoFit/>
          </a:bodyPr>
          <a:lstStyle/>
          <a:p>
            <a:pPr algn="just">
              <a:lnSpc>
                <a:spcPct val="150000"/>
              </a:lnSpc>
            </a:pPr>
            <a:r>
              <a:rPr lang="vi-VN" sz="2000" dirty="0"/>
              <a:t>Ở một trường học, khối lớp Ba có 142 học sinh, khối lớp Bốn có ít hơn khối lớp Ba 18 học sinh. Hỏi</a:t>
            </a:r>
            <a:r>
              <a:rPr lang="vi-VN" sz="2000" dirty="0" smtClean="0"/>
              <a:t>:</a:t>
            </a:r>
            <a:endParaRPr lang="vi-VN" sz="2000" dirty="0"/>
          </a:p>
          <a:p>
            <a:pPr algn="just">
              <a:lnSpc>
                <a:spcPct val="150000"/>
              </a:lnSpc>
            </a:pPr>
            <a:r>
              <a:rPr lang="vi-VN" sz="2000" dirty="0" smtClean="0"/>
              <a:t>a</a:t>
            </a:r>
            <a:r>
              <a:rPr lang="en-US" sz="2000" dirty="0" smtClean="0"/>
              <a:t>)</a:t>
            </a:r>
            <a:r>
              <a:rPr lang="vi-VN" sz="2000" dirty="0" smtClean="0"/>
              <a:t> </a:t>
            </a:r>
            <a:r>
              <a:rPr lang="vi-VN" sz="2000" dirty="0"/>
              <a:t>Khối lớp Bốn có bao nhiêu học sinh</a:t>
            </a:r>
            <a:r>
              <a:rPr lang="vi-VN" sz="2000" dirty="0" smtClean="0"/>
              <a:t>?</a:t>
            </a:r>
            <a:endParaRPr lang="vi-VN" sz="2000" dirty="0"/>
          </a:p>
          <a:p>
            <a:pPr algn="just">
              <a:lnSpc>
                <a:spcPct val="150000"/>
              </a:lnSpc>
            </a:pPr>
            <a:r>
              <a:rPr lang="vi-VN" sz="2000" dirty="0" smtClean="0"/>
              <a:t>b</a:t>
            </a:r>
            <a:r>
              <a:rPr lang="en-US" sz="2000" dirty="0" smtClean="0"/>
              <a:t>)</a:t>
            </a:r>
            <a:r>
              <a:rPr lang="vi-VN" sz="2000" dirty="0" smtClean="0"/>
              <a:t> </a:t>
            </a:r>
            <a:r>
              <a:rPr lang="vi-VN" sz="2000" dirty="0"/>
              <a:t>Cả hai khối lớp có bao nhiêu học sinh?</a:t>
            </a:r>
            <a:endParaRPr lang="en-US" sz="2000" dirty="0"/>
          </a:p>
        </p:txBody>
      </p:sp>
      <p:sp>
        <p:nvSpPr>
          <p:cNvPr id="253" name="Rectangle 252"/>
          <p:cNvSpPr/>
          <p:nvPr/>
        </p:nvSpPr>
        <p:spPr>
          <a:xfrm>
            <a:off x="1414033" y="382221"/>
            <a:ext cx="4762842" cy="400110"/>
          </a:xfrm>
          <a:prstGeom prst="rect">
            <a:avLst/>
          </a:prstGeom>
        </p:spPr>
        <p:txBody>
          <a:bodyPr wrap="none">
            <a:spAutoFit/>
          </a:bodyPr>
          <a:lstStyle/>
          <a:p>
            <a:r>
              <a:rPr lang="en-US" sz="2000" b="1" u="sng" dirty="0" err="1"/>
              <a:t>Nhiệm</a:t>
            </a:r>
            <a:r>
              <a:rPr lang="en-US" sz="2000" b="1" u="sng" dirty="0"/>
              <a:t> </a:t>
            </a:r>
            <a:r>
              <a:rPr lang="en-US" sz="2000" b="1" u="sng" dirty="0" err="1"/>
              <a:t>vụ</a:t>
            </a:r>
            <a:r>
              <a:rPr lang="en-US" sz="2000" b="1" u="sng" dirty="0"/>
              <a:t> </a:t>
            </a:r>
            <a:r>
              <a:rPr lang="en-US" sz="2000" b="1" u="sng" dirty="0" smtClean="0"/>
              <a:t>4</a:t>
            </a:r>
            <a:r>
              <a:rPr lang="en-US" sz="2000" b="1" dirty="0" smtClean="0"/>
              <a:t>: </a:t>
            </a:r>
            <a:r>
              <a:rPr lang="en-US" sz="2000" i="1" dirty="0" err="1" smtClean="0"/>
              <a:t>Suy</a:t>
            </a:r>
            <a:r>
              <a:rPr lang="en-US" sz="2000" b="1" dirty="0" smtClean="0"/>
              <a:t> </a:t>
            </a:r>
            <a:r>
              <a:rPr lang="en-US" sz="2000" i="1" dirty="0" err="1" smtClean="0"/>
              <a:t>nghĩ</a:t>
            </a:r>
            <a:r>
              <a:rPr lang="en-US" sz="2000" i="1" dirty="0" smtClean="0"/>
              <a:t> </a:t>
            </a:r>
            <a:r>
              <a:rPr lang="en-US" sz="2000" i="1" dirty="0" err="1" smtClean="0"/>
              <a:t>và</a:t>
            </a:r>
            <a:r>
              <a:rPr lang="en-US" sz="2000" i="1" dirty="0" smtClean="0"/>
              <a:t> </a:t>
            </a:r>
            <a:r>
              <a:rPr lang="en-US" sz="2000" i="1" dirty="0" err="1" smtClean="0"/>
              <a:t>thực</a:t>
            </a:r>
            <a:r>
              <a:rPr lang="en-US" sz="2000" i="1" dirty="0" smtClean="0"/>
              <a:t> </a:t>
            </a:r>
            <a:r>
              <a:rPr lang="en-US" sz="2000" i="1" dirty="0" err="1" smtClean="0"/>
              <a:t>hiện</a:t>
            </a:r>
            <a:r>
              <a:rPr lang="en-US" sz="2000" i="1" dirty="0" smtClean="0"/>
              <a:t> </a:t>
            </a:r>
            <a:r>
              <a:rPr lang="en-US" sz="2000" b="1" i="1" dirty="0" smtClean="0"/>
              <a:t>BT4</a:t>
            </a:r>
            <a:endParaRPr lang="en-US" sz="2000" i="1" dirty="0"/>
          </a:p>
        </p:txBody>
      </p:sp>
      <p:sp>
        <p:nvSpPr>
          <p:cNvPr id="254" name="Rounded Rectangle 253"/>
          <p:cNvSpPr/>
          <p:nvPr/>
        </p:nvSpPr>
        <p:spPr>
          <a:xfrm>
            <a:off x="1454364" y="983584"/>
            <a:ext cx="791392" cy="556928"/>
          </a:xfrm>
          <a:prstGeom prst="roundRect">
            <a:avLst/>
          </a:prstGeom>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smtClean="0"/>
              <a:t>BT4</a:t>
            </a:r>
            <a:endParaRPr lang="en-US" sz="2000" b="1" dirty="0"/>
          </a:p>
        </p:txBody>
      </p:sp>
    </p:spTree>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500"/>
                                        <p:tgtEl>
                                          <p:spTgt spid="253"/>
                                        </p:tgtEl>
                                      </p:cBhvr>
                                    </p:animEffect>
                                    <p:anim calcmode="lin" valueType="num">
                                      <p:cBhvr>
                                        <p:cTn id="8" dur="500" fill="hold"/>
                                        <p:tgtEl>
                                          <p:spTgt spid="253"/>
                                        </p:tgtEl>
                                        <p:attrNameLst>
                                          <p:attrName>ppt_x</p:attrName>
                                        </p:attrNameLst>
                                      </p:cBhvr>
                                      <p:tavLst>
                                        <p:tav tm="0">
                                          <p:val>
                                            <p:strVal val="#ppt_x"/>
                                          </p:val>
                                        </p:tav>
                                        <p:tav tm="100000">
                                          <p:val>
                                            <p:strVal val="#ppt_x"/>
                                          </p:val>
                                        </p:tav>
                                      </p:tavLst>
                                    </p:anim>
                                    <p:anim calcmode="lin" valueType="num">
                                      <p:cBhvr>
                                        <p:cTn id="9" dur="500" fill="hold"/>
                                        <p:tgtEl>
                                          <p:spTgt spid="2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254"/>
                                        </p:tgtEl>
                                        <p:attrNameLst>
                                          <p:attrName>style.visibility</p:attrName>
                                        </p:attrNameLst>
                                      </p:cBhvr>
                                      <p:to>
                                        <p:strVal val="visible"/>
                                      </p:to>
                                    </p:set>
                                    <p:anim calcmode="lin" valueType="num">
                                      <p:cBhvr>
                                        <p:cTn id="14" dur="500" fill="hold"/>
                                        <p:tgtEl>
                                          <p:spTgt spid="254"/>
                                        </p:tgtEl>
                                        <p:attrNameLst>
                                          <p:attrName>ppt_w</p:attrName>
                                        </p:attrNameLst>
                                      </p:cBhvr>
                                      <p:tavLst>
                                        <p:tav tm="0">
                                          <p:val>
                                            <p:fltVal val="0"/>
                                          </p:val>
                                        </p:tav>
                                        <p:tav tm="100000">
                                          <p:val>
                                            <p:strVal val="#ppt_w"/>
                                          </p:val>
                                        </p:tav>
                                      </p:tavLst>
                                    </p:anim>
                                    <p:anim calcmode="lin" valueType="num">
                                      <p:cBhvr>
                                        <p:cTn id="15" dur="500" fill="hold"/>
                                        <p:tgtEl>
                                          <p:spTgt spid="25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left)">
                                      <p:cBhvr>
                                        <p:cTn id="2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p:bldP spid="2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grpSp>
        <p:nvGrpSpPr>
          <p:cNvPr id="4134" name="Google Shape;4134;p57"/>
          <p:cNvGrpSpPr/>
          <p:nvPr/>
        </p:nvGrpSpPr>
        <p:grpSpPr>
          <a:xfrm>
            <a:off x="408672" y="3673185"/>
            <a:ext cx="823994" cy="1054757"/>
            <a:chOff x="6258984" y="1928071"/>
            <a:chExt cx="248406" cy="317974"/>
          </a:xfrm>
        </p:grpSpPr>
        <p:sp>
          <p:nvSpPr>
            <p:cNvPr id="4135" name="Google Shape;4135;p57"/>
            <p:cNvSpPr/>
            <p:nvPr/>
          </p:nvSpPr>
          <p:spPr>
            <a:xfrm>
              <a:off x="6371312" y="2183432"/>
              <a:ext cx="11300" cy="50164"/>
            </a:xfrm>
            <a:custGeom>
              <a:avLst/>
              <a:gdLst/>
              <a:ahLst/>
              <a:cxnLst/>
              <a:rect l="l" t="t" r="r" b="b"/>
              <a:pathLst>
                <a:path w="403" h="1789" extrusionOk="0">
                  <a:moveTo>
                    <a:pt x="1" y="0"/>
                  </a:moveTo>
                  <a:lnTo>
                    <a:pt x="75" y="1770"/>
                  </a:lnTo>
                  <a:lnTo>
                    <a:pt x="232" y="1789"/>
                  </a:lnTo>
                  <a:lnTo>
                    <a:pt x="347" y="1770"/>
                  </a:lnTo>
                  <a:lnTo>
                    <a:pt x="403"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57"/>
            <p:cNvSpPr/>
            <p:nvPr/>
          </p:nvSpPr>
          <p:spPr>
            <a:xfrm>
              <a:off x="6460844" y="2187189"/>
              <a:ext cx="16207" cy="51341"/>
            </a:xfrm>
            <a:custGeom>
              <a:avLst/>
              <a:gdLst/>
              <a:ahLst/>
              <a:cxnLst/>
              <a:rect l="l" t="t" r="r" b="b"/>
              <a:pathLst>
                <a:path w="578" h="1831" extrusionOk="0">
                  <a:moveTo>
                    <a:pt x="194" y="0"/>
                  </a:moveTo>
                  <a:lnTo>
                    <a:pt x="0" y="1830"/>
                  </a:lnTo>
                  <a:lnTo>
                    <a:pt x="273" y="1812"/>
                  </a:lnTo>
                  <a:lnTo>
                    <a:pt x="578"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57"/>
            <p:cNvSpPr/>
            <p:nvPr/>
          </p:nvSpPr>
          <p:spPr>
            <a:xfrm>
              <a:off x="6386342" y="2196891"/>
              <a:ext cx="11440" cy="49154"/>
            </a:xfrm>
            <a:custGeom>
              <a:avLst/>
              <a:gdLst/>
              <a:ahLst/>
              <a:cxnLst/>
              <a:rect l="l" t="t" r="r" b="b"/>
              <a:pathLst>
                <a:path w="408" h="1753" extrusionOk="0">
                  <a:moveTo>
                    <a:pt x="1" y="1"/>
                  </a:moveTo>
                  <a:lnTo>
                    <a:pt x="19" y="445"/>
                  </a:lnTo>
                  <a:lnTo>
                    <a:pt x="19" y="597"/>
                  </a:lnTo>
                  <a:lnTo>
                    <a:pt x="42" y="1752"/>
                  </a:lnTo>
                  <a:lnTo>
                    <a:pt x="310" y="1752"/>
                  </a:lnTo>
                  <a:lnTo>
                    <a:pt x="389" y="445"/>
                  </a:lnTo>
                  <a:lnTo>
                    <a:pt x="407"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57"/>
            <p:cNvSpPr/>
            <p:nvPr/>
          </p:nvSpPr>
          <p:spPr>
            <a:xfrm>
              <a:off x="6285426" y="2186656"/>
              <a:ext cx="16207" cy="50192"/>
            </a:xfrm>
            <a:custGeom>
              <a:avLst/>
              <a:gdLst/>
              <a:ahLst/>
              <a:cxnLst/>
              <a:rect l="l" t="t" r="r" b="b"/>
              <a:pathLst>
                <a:path w="578" h="1790" extrusionOk="0">
                  <a:moveTo>
                    <a:pt x="0" y="1"/>
                  </a:moveTo>
                  <a:lnTo>
                    <a:pt x="310" y="1789"/>
                  </a:lnTo>
                  <a:lnTo>
                    <a:pt x="578" y="1789"/>
                  </a:lnTo>
                  <a:lnTo>
                    <a:pt x="384"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57"/>
            <p:cNvSpPr/>
            <p:nvPr/>
          </p:nvSpPr>
          <p:spPr>
            <a:xfrm>
              <a:off x="6392314" y="2010593"/>
              <a:ext cx="92925" cy="193336"/>
            </a:xfrm>
            <a:custGeom>
              <a:avLst/>
              <a:gdLst/>
              <a:ahLst/>
              <a:cxnLst/>
              <a:rect l="l" t="t" r="r" b="b"/>
              <a:pathLst>
                <a:path w="3314" h="6895" extrusionOk="0">
                  <a:moveTo>
                    <a:pt x="134" y="1"/>
                  </a:moveTo>
                  <a:lnTo>
                    <a:pt x="134" y="255"/>
                  </a:lnTo>
                  <a:lnTo>
                    <a:pt x="134" y="329"/>
                  </a:lnTo>
                  <a:lnTo>
                    <a:pt x="116" y="906"/>
                  </a:lnTo>
                  <a:lnTo>
                    <a:pt x="116" y="1003"/>
                  </a:lnTo>
                  <a:lnTo>
                    <a:pt x="97" y="2158"/>
                  </a:lnTo>
                  <a:lnTo>
                    <a:pt x="97" y="2218"/>
                  </a:lnTo>
                  <a:lnTo>
                    <a:pt x="79" y="3466"/>
                  </a:lnTo>
                  <a:lnTo>
                    <a:pt x="79" y="3545"/>
                  </a:lnTo>
                  <a:lnTo>
                    <a:pt x="60" y="4469"/>
                  </a:lnTo>
                  <a:lnTo>
                    <a:pt x="60" y="4487"/>
                  </a:lnTo>
                  <a:lnTo>
                    <a:pt x="19" y="6067"/>
                  </a:lnTo>
                  <a:lnTo>
                    <a:pt x="19" y="6183"/>
                  </a:lnTo>
                  <a:lnTo>
                    <a:pt x="0" y="6894"/>
                  </a:lnTo>
                  <a:lnTo>
                    <a:pt x="3022" y="6566"/>
                  </a:lnTo>
                  <a:lnTo>
                    <a:pt x="3101" y="5162"/>
                  </a:lnTo>
                  <a:lnTo>
                    <a:pt x="3101" y="5125"/>
                  </a:lnTo>
                  <a:lnTo>
                    <a:pt x="3101" y="4875"/>
                  </a:lnTo>
                  <a:lnTo>
                    <a:pt x="3119" y="4760"/>
                  </a:lnTo>
                  <a:lnTo>
                    <a:pt x="3156" y="3836"/>
                  </a:lnTo>
                  <a:lnTo>
                    <a:pt x="3198" y="3295"/>
                  </a:lnTo>
                  <a:lnTo>
                    <a:pt x="3198" y="3258"/>
                  </a:lnTo>
                  <a:lnTo>
                    <a:pt x="3272" y="1756"/>
                  </a:lnTo>
                  <a:lnTo>
                    <a:pt x="3272" y="1733"/>
                  </a:lnTo>
                  <a:lnTo>
                    <a:pt x="3313" y="1216"/>
                  </a:lnTo>
                  <a:lnTo>
                    <a:pt x="3313" y="1197"/>
                  </a:lnTo>
                  <a:lnTo>
                    <a:pt x="3295" y="694"/>
                  </a:lnTo>
                  <a:lnTo>
                    <a:pt x="846" y="717"/>
                  </a:lnTo>
                  <a:lnTo>
                    <a:pt x="809" y="675"/>
                  </a:lnTo>
                  <a:lnTo>
                    <a:pt x="730" y="601"/>
                  </a:lnTo>
                  <a:lnTo>
                    <a:pt x="134"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57"/>
            <p:cNvSpPr/>
            <p:nvPr/>
          </p:nvSpPr>
          <p:spPr>
            <a:xfrm>
              <a:off x="6395034" y="2076010"/>
              <a:ext cx="88522" cy="5356"/>
            </a:xfrm>
            <a:custGeom>
              <a:avLst/>
              <a:gdLst/>
              <a:ahLst/>
              <a:cxnLst/>
              <a:rect l="l" t="t" r="r" b="b"/>
              <a:pathLst>
                <a:path w="3157" h="191" extrusionOk="0">
                  <a:moveTo>
                    <a:pt x="3156" y="1"/>
                  </a:moveTo>
                  <a:lnTo>
                    <a:pt x="0" y="117"/>
                  </a:lnTo>
                  <a:lnTo>
                    <a:pt x="0" y="190"/>
                  </a:lnTo>
                  <a:lnTo>
                    <a:pt x="3138" y="93"/>
                  </a:lnTo>
                  <a:lnTo>
                    <a:pt x="3156"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57"/>
            <p:cNvSpPr/>
            <p:nvPr/>
          </p:nvSpPr>
          <p:spPr>
            <a:xfrm>
              <a:off x="6393352" y="2135371"/>
              <a:ext cx="86952" cy="8692"/>
            </a:xfrm>
            <a:custGeom>
              <a:avLst/>
              <a:gdLst/>
              <a:ahLst/>
              <a:cxnLst/>
              <a:rect l="l" t="t" r="r" b="b"/>
              <a:pathLst>
                <a:path w="3101" h="310" extrusionOk="0">
                  <a:moveTo>
                    <a:pt x="3101" y="0"/>
                  </a:moveTo>
                  <a:lnTo>
                    <a:pt x="0" y="231"/>
                  </a:lnTo>
                  <a:lnTo>
                    <a:pt x="0" y="310"/>
                  </a:lnTo>
                  <a:lnTo>
                    <a:pt x="3082" y="79"/>
                  </a:lnTo>
                  <a:lnTo>
                    <a:pt x="3101"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57"/>
            <p:cNvSpPr/>
            <p:nvPr/>
          </p:nvSpPr>
          <p:spPr>
            <a:xfrm>
              <a:off x="6396072" y="2017715"/>
              <a:ext cx="38331" cy="13515"/>
            </a:xfrm>
            <a:custGeom>
              <a:avLst/>
              <a:gdLst/>
              <a:ahLst/>
              <a:cxnLst/>
              <a:rect l="l" t="t" r="r" b="b"/>
              <a:pathLst>
                <a:path w="1367" h="482" extrusionOk="0">
                  <a:moveTo>
                    <a:pt x="0" y="1"/>
                  </a:moveTo>
                  <a:lnTo>
                    <a:pt x="0" y="75"/>
                  </a:lnTo>
                  <a:cubicBezTo>
                    <a:pt x="42" y="75"/>
                    <a:pt x="79" y="93"/>
                    <a:pt x="116" y="93"/>
                  </a:cubicBezTo>
                  <a:cubicBezTo>
                    <a:pt x="176" y="135"/>
                    <a:pt x="231" y="153"/>
                    <a:pt x="273" y="190"/>
                  </a:cubicBezTo>
                  <a:cubicBezTo>
                    <a:pt x="328" y="232"/>
                    <a:pt x="388" y="269"/>
                    <a:pt x="444" y="306"/>
                  </a:cubicBezTo>
                  <a:cubicBezTo>
                    <a:pt x="504" y="347"/>
                    <a:pt x="559" y="384"/>
                    <a:pt x="619" y="403"/>
                  </a:cubicBezTo>
                  <a:cubicBezTo>
                    <a:pt x="638" y="403"/>
                    <a:pt x="656" y="421"/>
                    <a:pt x="675" y="421"/>
                  </a:cubicBezTo>
                  <a:cubicBezTo>
                    <a:pt x="790" y="463"/>
                    <a:pt x="887" y="481"/>
                    <a:pt x="1003" y="481"/>
                  </a:cubicBezTo>
                  <a:lnTo>
                    <a:pt x="1197" y="481"/>
                  </a:lnTo>
                  <a:cubicBezTo>
                    <a:pt x="1252" y="463"/>
                    <a:pt x="1311" y="440"/>
                    <a:pt x="1367" y="422"/>
                  </a:cubicBezTo>
                  <a:lnTo>
                    <a:pt x="1367" y="422"/>
                  </a:lnTo>
                  <a:cubicBezTo>
                    <a:pt x="1311" y="440"/>
                    <a:pt x="1252" y="463"/>
                    <a:pt x="1197" y="463"/>
                  </a:cubicBezTo>
                  <a:lnTo>
                    <a:pt x="1003" y="463"/>
                  </a:lnTo>
                  <a:cubicBezTo>
                    <a:pt x="869" y="440"/>
                    <a:pt x="753" y="421"/>
                    <a:pt x="638" y="366"/>
                  </a:cubicBezTo>
                  <a:cubicBezTo>
                    <a:pt x="619" y="366"/>
                    <a:pt x="619" y="347"/>
                    <a:pt x="596" y="347"/>
                  </a:cubicBezTo>
                  <a:cubicBezTo>
                    <a:pt x="504" y="287"/>
                    <a:pt x="407" y="209"/>
                    <a:pt x="310" y="153"/>
                  </a:cubicBezTo>
                  <a:cubicBezTo>
                    <a:pt x="250" y="116"/>
                    <a:pt x="194" y="75"/>
                    <a:pt x="134" y="38"/>
                  </a:cubicBezTo>
                  <a:cubicBezTo>
                    <a:pt x="97" y="19"/>
                    <a:pt x="42" y="1"/>
                    <a:pt x="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57"/>
            <p:cNvSpPr/>
            <p:nvPr/>
          </p:nvSpPr>
          <p:spPr>
            <a:xfrm>
              <a:off x="6395539" y="2035997"/>
              <a:ext cx="89700" cy="15310"/>
            </a:xfrm>
            <a:custGeom>
              <a:avLst/>
              <a:gdLst/>
              <a:ahLst/>
              <a:cxnLst/>
              <a:rect l="l" t="t" r="r" b="b"/>
              <a:pathLst>
                <a:path w="3199" h="546" extrusionOk="0">
                  <a:moveTo>
                    <a:pt x="1" y="0"/>
                  </a:moveTo>
                  <a:lnTo>
                    <a:pt x="1" y="97"/>
                  </a:lnTo>
                  <a:lnTo>
                    <a:pt x="79" y="157"/>
                  </a:lnTo>
                  <a:cubicBezTo>
                    <a:pt x="195" y="213"/>
                    <a:pt x="310" y="273"/>
                    <a:pt x="444" y="328"/>
                  </a:cubicBezTo>
                  <a:cubicBezTo>
                    <a:pt x="560" y="365"/>
                    <a:pt x="675" y="425"/>
                    <a:pt x="809" y="462"/>
                  </a:cubicBezTo>
                  <a:cubicBezTo>
                    <a:pt x="925" y="481"/>
                    <a:pt x="1059" y="504"/>
                    <a:pt x="1193" y="522"/>
                  </a:cubicBezTo>
                  <a:cubicBezTo>
                    <a:pt x="1320" y="541"/>
                    <a:pt x="1446" y="545"/>
                    <a:pt x="1571" y="545"/>
                  </a:cubicBezTo>
                  <a:cubicBezTo>
                    <a:pt x="1696" y="545"/>
                    <a:pt x="1821" y="541"/>
                    <a:pt x="1946" y="541"/>
                  </a:cubicBezTo>
                  <a:cubicBezTo>
                    <a:pt x="2001" y="541"/>
                    <a:pt x="2061" y="522"/>
                    <a:pt x="2140" y="522"/>
                  </a:cubicBezTo>
                  <a:lnTo>
                    <a:pt x="2311" y="522"/>
                  </a:lnTo>
                  <a:cubicBezTo>
                    <a:pt x="2426" y="504"/>
                    <a:pt x="2560" y="504"/>
                    <a:pt x="2676" y="462"/>
                  </a:cubicBezTo>
                  <a:cubicBezTo>
                    <a:pt x="2791" y="444"/>
                    <a:pt x="2925" y="425"/>
                    <a:pt x="3041" y="388"/>
                  </a:cubicBezTo>
                  <a:cubicBezTo>
                    <a:pt x="3064" y="365"/>
                    <a:pt x="3101" y="347"/>
                    <a:pt x="3120" y="347"/>
                  </a:cubicBezTo>
                  <a:cubicBezTo>
                    <a:pt x="3138" y="328"/>
                    <a:pt x="3138" y="328"/>
                    <a:pt x="3157" y="328"/>
                  </a:cubicBezTo>
                  <a:lnTo>
                    <a:pt x="3198" y="310"/>
                  </a:lnTo>
                  <a:lnTo>
                    <a:pt x="3198" y="291"/>
                  </a:lnTo>
                  <a:lnTo>
                    <a:pt x="3157" y="310"/>
                  </a:lnTo>
                  <a:cubicBezTo>
                    <a:pt x="3138" y="310"/>
                    <a:pt x="3120" y="310"/>
                    <a:pt x="3120" y="328"/>
                  </a:cubicBezTo>
                  <a:cubicBezTo>
                    <a:pt x="3083" y="328"/>
                    <a:pt x="3064" y="347"/>
                    <a:pt x="3023" y="347"/>
                  </a:cubicBezTo>
                  <a:cubicBezTo>
                    <a:pt x="2907" y="388"/>
                    <a:pt x="2791" y="425"/>
                    <a:pt x="2676" y="425"/>
                  </a:cubicBezTo>
                  <a:cubicBezTo>
                    <a:pt x="2560" y="444"/>
                    <a:pt x="2426" y="444"/>
                    <a:pt x="2311" y="462"/>
                  </a:cubicBezTo>
                  <a:lnTo>
                    <a:pt x="1946" y="462"/>
                  </a:lnTo>
                  <a:cubicBezTo>
                    <a:pt x="1696" y="462"/>
                    <a:pt x="1447" y="462"/>
                    <a:pt x="1193" y="444"/>
                  </a:cubicBezTo>
                  <a:cubicBezTo>
                    <a:pt x="1077" y="425"/>
                    <a:pt x="943" y="407"/>
                    <a:pt x="828" y="365"/>
                  </a:cubicBezTo>
                  <a:cubicBezTo>
                    <a:pt x="712" y="328"/>
                    <a:pt x="597" y="291"/>
                    <a:pt x="481" y="250"/>
                  </a:cubicBezTo>
                  <a:lnTo>
                    <a:pt x="135" y="79"/>
                  </a:lnTo>
                  <a:lnTo>
                    <a:pt x="1"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57"/>
            <p:cNvSpPr/>
            <p:nvPr/>
          </p:nvSpPr>
          <p:spPr>
            <a:xfrm>
              <a:off x="6395034" y="2059186"/>
              <a:ext cx="89027" cy="14132"/>
            </a:xfrm>
            <a:custGeom>
              <a:avLst/>
              <a:gdLst/>
              <a:ahLst/>
              <a:cxnLst/>
              <a:rect l="l" t="t" r="r" b="b"/>
              <a:pathLst>
                <a:path w="3175" h="504" extrusionOk="0">
                  <a:moveTo>
                    <a:pt x="3175" y="0"/>
                  </a:moveTo>
                  <a:cubicBezTo>
                    <a:pt x="3082" y="0"/>
                    <a:pt x="2967" y="23"/>
                    <a:pt x="2870" y="60"/>
                  </a:cubicBezTo>
                  <a:cubicBezTo>
                    <a:pt x="2694" y="97"/>
                    <a:pt x="2541" y="157"/>
                    <a:pt x="2389" y="213"/>
                  </a:cubicBezTo>
                  <a:cubicBezTo>
                    <a:pt x="2213" y="254"/>
                    <a:pt x="2061" y="291"/>
                    <a:pt x="1885" y="328"/>
                  </a:cubicBezTo>
                  <a:cubicBezTo>
                    <a:pt x="1714" y="347"/>
                    <a:pt x="1557" y="370"/>
                    <a:pt x="1386" y="388"/>
                  </a:cubicBezTo>
                  <a:cubicBezTo>
                    <a:pt x="1211" y="407"/>
                    <a:pt x="1040" y="407"/>
                    <a:pt x="864" y="425"/>
                  </a:cubicBezTo>
                  <a:lnTo>
                    <a:pt x="0" y="425"/>
                  </a:lnTo>
                  <a:lnTo>
                    <a:pt x="0" y="485"/>
                  </a:lnTo>
                  <a:lnTo>
                    <a:pt x="56" y="485"/>
                  </a:lnTo>
                  <a:cubicBezTo>
                    <a:pt x="153" y="504"/>
                    <a:pt x="231" y="504"/>
                    <a:pt x="328" y="504"/>
                  </a:cubicBezTo>
                  <a:lnTo>
                    <a:pt x="864" y="504"/>
                  </a:lnTo>
                  <a:cubicBezTo>
                    <a:pt x="1040" y="504"/>
                    <a:pt x="1211" y="485"/>
                    <a:pt x="1386" y="485"/>
                  </a:cubicBezTo>
                  <a:cubicBezTo>
                    <a:pt x="1557" y="462"/>
                    <a:pt x="1733" y="444"/>
                    <a:pt x="1904" y="407"/>
                  </a:cubicBezTo>
                  <a:cubicBezTo>
                    <a:pt x="2061" y="370"/>
                    <a:pt x="2232" y="328"/>
                    <a:pt x="2408" y="273"/>
                  </a:cubicBezTo>
                  <a:cubicBezTo>
                    <a:pt x="2560" y="213"/>
                    <a:pt x="2712" y="157"/>
                    <a:pt x="2870" y="97"/>
                  </a:cubicBezTo>
                  <a:cubicBezTo>
                    <a:pt x="2985" y="60"/>
                    <a:pt x="3082" y="42"/>
                    <a:pt x="3175" y="23"/>
                  </a:cubicBezTo>
                  <a:lnTo>
                    <a:pt x="31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57"/>
            <p:cNvSpPr/>
            <p:nvPr/>
          </p:nvSpPr>
          <p:spPr>
            <a:xfrm>
              <a:off x="6398792" y="2086441"/>
              <a:ext cx="83195" cy="22740"/>
            </a:xfrm>
            <a:custGeom>
              <a:avLst/>
              <a:gdLst/>
              <a:ahLst/>
              <a:cxnLst/>
              <a:rect l="l" t="t" r="r" b="b"/>
              <a:pathLst>
                <a:path w="2967" h="811" extrusionOk="0">
                  <a:moveTo>
                    <a:pt x="1215" y="31"/>
                  </a:moveTo>
                  <a:cubicBezTo>
                    <a:pt x="1271" y="49"/>
                    <a:pt x="1331" y="49"/>
                    <a:pt x="1386" y="91"/>
                  </a:cubicBezTo>
                  <a:cubicBezTo>
                    <a:pt x="1446" y="110"/>
                    <a:pt x="1502" y="146"/>
                    <a:pt x="1520" y="207"/>
                  </a:cubicBezTo>
                  <a:cubicBezTo>
                    <a:pt x="1539" y="207"/>
                    <a:pt x="1539" y="225"/>
                    <a:pt x="1539" y="244"/>
                  </a:cubicBezTo>
                  <a:cubicBezTo>
                    <a:pt x="1539" y="244"/>
                    <a:pt x="1562" y="262"/>
                    <a:pt x="1562" y="280"/>
                  </a:cubicBezTo>
                  <a:cubicBezTo>
                    <a:pt x="1562" y="244"/>
                    <a:pt x="1539" y="225"/>
                    <a:pt x="1520" y="183"/>
                  </a:cubicBezTo>
                  <a:cubicBezTo>
                    <a:pt x="1502" y="146"/>
                    <a:pt x="1446" y="110"/>
                    <a:pt x="1386" y="68"/>
                  </a:cubicBezTo>
                  <a:cubicBezTo>
                    <a:pt x="1349" y="49"/>
                    <a:pt x="1271" y="31"/>
                    <a:pt x="1215" y="31"/>
                  </a:cubicBezTo>
                  <a:close/>
                  <a:moveTo>
                    <a:pt x="1562" y="284"/>
                  </a:moveTo>
                  <a:cubicBezTo>
                    <a:pt x="1562" y="304"/>
                    <a:pt x="1560" y="342"/>
                    <a:pt x="1539" y="359"/>
                  </a:cubicBezTo>
                  <a:cubicBezTo>
                    <a:pt x="1539" y="396"/>
                    <a:pt x="1521" y="414"/>
                    <a:pt x="1484" y="437"/>
                  </a:cubicBezTo>
                  <a:lnTo>
                    <a:pt x="1484" y="437"/>
                  </a:lnTo>
                  <a:cubicBezTo>
                    <a:pt x="1521" y="414"/>
                    <a:pt x="1539" y="396"/>
                    <a:pt x="1539" y="378"/>
                  </a:cubicBezTo>
                  <a:cubicBezTo>
                    <a:pt x="1560" y="343"/>
                    <a:pt x="1562" y="304"/>
                    <a:pt x="1562" y="284"/>
                  </a:cubicBezTo>
                  <a:close/>
                  <a:moveTo>
                    <a:pt x="787" y="0"/>
                  </a:moveTo>
                  <a:cubicBezTo>
                    <a:pt x="682" y="0"/>
                    <a:pt x="573" y="5"/>
                    <a:pt x="462" y="12"/>
                  </a:cubicBezTo>
                  <a:lnTo>
                    <a:pt x="425" y="12"/>
                  </a:lnTo>
                  <a:cubicBezTo>
                    <a:pt x="407" y="31"/>
                    <a:pt x="384" y="31"/>
                    <a:pt x="365" y="31"/>
                  </a:cubicBezTo>
                  <a:cubicBezTo>
                    <a:pt x="347" y="31"/>
                    <a:pt x="310" y="31"/>
                    <a:pt x="291" y="49"/>
                  </a:cubicBezTo>
                  <a:cubicBezTo>
                    <a:pt x="250" y="49"/>
                    <a:pt x="213" y="68"/>
                    <a:pt x="194" y="68"/>
                  </a:cubicBezTo>
                  <a:cubicBezTo>
                    <a:pt x="153" y="91"/>
                    <a:pt x="116" y="110"/>
                    <a:pt x="97" y="128"/>
                  </a:cubicBezTo>
                  <a:cubicBezTo>
                    <a:pt x="79" y="146"/>
                    <a:pt x="60" y="183"/>
                    <a:pt x="37" y="225"/>
                  </a:cubicBezTo>
                  <a:cubicBezTo>
                    <a:pt x="19" y="244"/>
                    <a:pt x="19" y="280"/>
                    <a:pt x="19" y="322"/>
                  </a:cubicBezTo>
                  <a:cubicBezTo>
                    <a:pt x="0" y="378"/>
                    <a:pt x="19" y="456"/>
                    <a:pt x="60" y="512"/>
                  </a:cubicBezTo>
                  <a:cubicBezTo>
                    <a:pt x="97" y="572"/>
                    <a:pt x="134" y="609"/>
                    <a:pt x="194" y="646"/>
                  </a:cubicBezTo>
                  <a:cubicBezTo>
                    <a:pt x="250" y="687"/>
                    <a:pt x="310" y="706"/>
                    <a:pt x="365" y="724"/>
                  </a:cubicBezTo>
                  <a:cubicBezTo>
                    <a:pt x="425" y="743"/>
                    <a:pt x="481" y="743"/>
                    <a:pt x="559" y="761"/>
                  </a:cubicBezTo>
                  <a:lnTo>
                    <a:pt x="638" y="761"/>
                  </a:lnTo>
                  <a:cubicBezTo>
                    <a:pt x="675" y="784"/>
                    <a:pt x="712" y="784"/>
                    <a:pt x="730" y="784"/>
                  </a:cubicBezTo>
                  <a:cubicBezTo>
                    <a:pt x="910" y="797"/>
                    <a:pt x="1087" y="810"/>
                    <a:pt x="1264" y="810"/>
                  </a:cubicBezTo>
                  <a:cubicBezTo>
                    <a:pt x="1337" y="810"/>
                    <a:pt x="1410" y="808"/>
                    <a:pt x="1483" y="803"/>
                  </a:cubicBezTo>
                  <a:cubicBezTo>
                    <a:pt x="1599" y="803"/>
                    <a:pt x="1714" y="803"/>
                    <a:pt x="1830" y="784"/>
                  </a:cubicBezTo>
                  <a:cubicBezTo>
                    <a:pt x="1964" y="784"/>
                    <a:pt x="2079" y="761"/>
                    <a:pt x="2195" y="743"/>
                  </a:cubicBezTo>
                  <a:cubicBezTo>
                    <a:pt x="2310" y="743"/>
                    <a:pt x="2426" y="724"/>
                    <a:pt x="2560" y="706"/>
                  </a:cubicBezTo>
                  <a:cubicBezTo>
                    <a:pt x="2675" y="687"/>
                    <a:pt x="2791" y="669"/>
                    <a:pt x="2907" y="609"/>
                  </a:cubicBezTo>
                  <a:cubicBezTo>
                    <a:pt x="2925" y="609"/>
                    <a:pt x="2948" y="590"/>
                    <a:pt x="2967" y="590"/>
                  </a:cubicBezTo>
                  <a:lnTo>
                    <a:pt x="2967" y="553"/>
                  </a:lnTo>
                  <a:cubicBezTo>
                    <a:pt x="2948" y="553"/>
                    <a:pt x="2907" y="572"/>
                    <a:pt x="2888" y="572"/>
                  </a:cubicBezTo>
                  <a:cubicBezTo>
                    <a:pt x="2773" y="609"/>
                    <a:pt x="2657" y="646"/>
                    <a:pt x="2541" y="646"/>
                  </a:cubicBezTo>
                  <a:cubicBezTo>
                    <a:pt x="2426" y="669"/>
                    <a:pt x="2310" y="687"/>
                    <a:pt x="2195" y="687"/>
                  </a:cubicBezTo>
                  <a:cubicBezTo>
                    <a:pt x="2079" y="687"/>
                    <a:pt x="1964" y="706"/>
                    <a:pt x="1848" y="706"/>
                  </a:cubicBezTo>
                  <a:cubicBezTo>
                    <a:pt x="1714" y="706"/>
                    <a:pt x="1599" y="724"/>
                    <a:pt x="1483" y="724"/>
                  </a:cubicBezTo>
                  <a:cubicBezTo>
                    <a:pt x="1317" y="724"/>
                    <a:pt x="1151" y="732"/>
                    <a:pt x="990" y="732"/>
                  </a:cubicBezTo>
                  <a:cubicBezTo>
                    <a:pt x="909" y="732"/>
                    <a:pt x="830" y="730"/>
                    <a:pt x="753" y="724"/>
                  </a:cubicBezTo>
                  <a:cubicBezTo>
                    <a:pt x="712" y="724"/>
                    <a:pt x="693" y="706"/>
                    <a:pt x="656" y="706"/>
                  </a:cubicBezTo>
                  <a:lnTo>
                    <a:pt x="559" y="706"/>
                  </a:lnTo>
                  <a:cubicBezTo>
                    <a:pt x="499" y="687"/>
                    <a:pt x="444" y="687"/>
                    <a:pt x="384" y="669"/>
                  </a:cubicBezTo>
                  <a:cubicBezTo>
                    <a:pt x="328" y="646"/>
                    <a:pt x="268" y="627"/>
                    <a:pt x="213" y="609"/>
                  </a:cubicBezTo>
                  <a:cubicBezTo>
                    <a:pt x="176" y="572"/>
                    <a:pt x="134" y="530"/>
                    <a:pt x="97" y="475"/>
                  </a:cubicBezTo>
                  <a:cubicBezTo>
                    <a:pt x="60" y="438"/>
                    <a:pt x="60" y="378"/>
                    <a:pt x="60" y="322"/>
                  </a:cubicBezTo>
                  <a:cubicBezTo>
                    <a:pt x="60" y="280"/>
                    <a:pt x="60" y="262"/>
                    <a:pt x="79" y="225"/>
                  </a:cubicBezTo>
                  <a:cubicBezTo>
                    <a:pt x="79" y="207"/>
                    <a:pt x="97" y="183"/>
                    <a:pt x="116" y="165"/>
                  </a:cubicBezTo>
                  <a:cubicBezTo>
                    <a:pt x="176" y="110"/>
                    <a:pt x="231" y="91"/>
                    <a:pt x="291" y="68"/>
                  </a:cubicBezTo>
                  <a:cubicBezTo>
                    <a:pt x="310" y="68"/>
                    <a:pt x="347" y="68"/>
                    <a:pt x="384" y="49"/>
                  </a:cubicBezTo>
                  <a:lnTo>
                    <a:pt x="481" y="49"/>
                  </a:lnTo>
                  <a:cubicBezTo>
                    <a:pt x="627" y="28"/>
                    <a:pt x="775" y="19"/>
                    <a:pt x="918" y="19"/>
                  </a:cubicBezTo>
                  <a:cubicBezTo>
                    <a:pt x="1020" y="19"/>
                    <a:pt x="1120" y="23"/>
                    <a:pt x="1215" y="31"/>
                  </a:cubicBezTo>
                  <a:cubicBezTo>
                    <a:pt x="1080" y="9"/>
                    <a:pt x="937" y="0"/>
                    <a:pt x="78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57"/>
            <p:cNvSpPr/>
            <p:nvPr/>
          </p:nvSpPr>
          <p:spPr>
            <a:xfrm>
              <a:off x="6393997" y="2116304"/>
              <a:ext cx="86812" cy="22320"/>
            </a:xfrm>
            <a:custGeom>
              <a:avLst/>
              <a:gdLst/>
              <a:ahLst/>
              <a:cxnLst/>
              <a:rect l="l" t="t" r="r" b="b"/>
              <a:pathLst>
                <a:path w="3096" h="796" extrusionOk="0">
                  <a:moveTo>
                    <a:pt x="2794" y="1"/>
                  </a:moveTo>
                  <a:cubicBezTo>
                    <a:pt x="2645" y="1"/>
                    <a:pt x="2488" y="35"/>
                    <a:pt x="2347" y="84"/>
                  </a:cubicBezTo>
                  <a:cubicBezTo>
                    <a:pt x="2172" y="121"/>
                    <a:pt x="2001" y="218"/>
                    <a:pt x="1848" y="297"/>
                  </a:cubicBezTo>
                  <a:cubicBezTo>
                    <a:pt x="1673" y="371"/>
                    <a:pt x="1502" y="468"/>
                    <a:pt x="1326" y="528"/>
                  </a:cubicBezTo>
                  <a:cubicBezTo>
                    <a:pt x="1174" y="602"/>
                    <a:pt x="980" y="662"/>
                    <a:pt x="809" y="699"/>
                  </a:cubicBezTo>
                  <a:cubicBezTo>
                    <a:pt x="712" y="717"/>
                    <a:pt x="615" y="736"/>
                    <a:pt x="518" y="759"/>
                  </a:cubicBezTo>
                  <a:lnTo>
                    <a:pt x="250" y="759"/>
                  </a:lnTo>
                  <a:cubicBezTo>
                    <a:pt x="153" y="759"/>
                    <a:pt x="74" y="736"/>
                    <a:pt x="0" y="699"/>
                  </a:cubicBezTo>
                  <a:lnTo>
                    <a:pt x="0" y="717"/>
                  </a:lnTo>
                  <a:cubicBezTo>
                    <a:pt x="74" y="777"/>
                    <a:pt x="153" y="796"/>
                    <a:pt x="250" y="796"/>
                  </a:cubicBezTo>
                  <a:lnTo>
                    <a:pt x="536" y="796"/>
                  </a:lnTo>
                  <a:cubicBezTo>
                    <a:pt x="615" y="777"/>
                    <a:pt x="712" y="777"/>
                    <a:pt x="809" y="759"/>
                  </a:cubicBezTo>
                  <a:cubicBezTo>
                    <a:pt x="998" y="717"/>
                    <a:pt x="1174" y="662"/>
                    <a:pt x="1345" y="583"/>
                  </a:cubicBezTo>
                  <a:cubicBezTo>
                    <a:pt x="1539" y="505"/>
                    <a:pt x="1691" y="431"/>
                    <a:pt x="1867" y="334"/>
                  </a:cubicBezTo>
                  <a:cubicBezTo>
                    <a:pt x="1941" y="297"/>
                    <a:pt x="2019" y="255"/>
                    <a:pt x="2116" y="218"/>
                  </a:cubicBezTo>
                  <a:cubicBezTo>
                    <a:pt x="2195" y="181"/>
                    <a:pt x="2269" y="140"/>
                    <a:pt x="2366" y="121"/>
                  </a:cubicBezTo>
                  <a:cubicBezTo>
                    <a:pt x="2542" y="66"/>
                    <a:pt x="2712" y="24"/>
                    <a:pt x="2888" y="24"/>
                  </a:cubicBezTo>
                  <a:cubicBezTo>
                    <a:pt x="2962" y="24"/>
                    <a:pt x="3041" y="43"/>
                    <a:pt x="3096" y="66"/>
                  </a:cubicBezTo>
                  <a:cubicBezTo>
                    <a:pt x="3041" y="24"/>
                    <a:pt x="2962" y="6"/>
                    <a:pt x="2888" y="6"/>
                  </a:cubicBezTo>
                  <a:cubicBezTo>
                    <a:pt x="2857" y="2"/>
                    <a:pt x="2826" y="1"/>
                    <a:pt x="279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57"/>
            <p:cNvSpPr/>
            <p:nvPr/>
          </p:nvSpPr>
          <p:spPr>
            <a:xfrm>
              <a:off x="6392819" y="2153401"/>
              <a:ext cx="86447" cy="33283"/>
            </a:xfrm>
            <a:custGeom>
              <a:avLst/>
              <a:gdLst/>
              <a:ahLst/>
              <a:cxnLst/>
              <a:rect l="l" t="t" r="r" b="b"/>
              <a:pathLst>
                <a:path w="3083" h="1187" extrusionOk="0">
                  <a:moveTo>
                    <a:pt x="2771" y="1"/>
                  </a:moveTo>
                  <a:cubicBezTo>
                    <a:pt x="2682" y="1"/>
                    <a:pt x="2590" y="11"/>
                    <a:pt x="2505" y="32"/>
                  </a:cubicBezTo>
                  <a:cubicBezTo>
                    <a:pt x="2408" y="50"/>
                    <a:pt x="2329" y="87"/>
                    <a:pt x="2237" y="129"/>
                  </a:cubicBezTo>
                  <a:cubicBezTo>
                    <a:pt x="2158" y="166"/>
                    <a:pt x="2080" y="203"/>
                    <a:pt x="1983" y="263"/>
                  </a:cubicBezTo>
                  <a:cubicBezTo>
                    <a:pt x="1909" y="300"/>
                    <a:pt x="1830" y="360"/>
                    <a:pt x="1752" y="415"/>
                  </a:cubicBezTo>
                  <a:cubicBezTo>
                    <a:pt x="1696" y="475"/>
                    <a:pt x="1618" y="531"/>
                    <a:pt x="1544" y="591"/>
                  </a:cubicBezTo>
                  <a:cubicBezTo>
                    <a:pt x="1465" y="646"/>
                    <a:pt x="1387" y="706"/>
                    <a:pt x="1313" y="762"/>
                  </a:cubicBezTo>
                  <a:cubicBezTo>
                    <a:pt x="1271" y="799"/>
                    <a:pt x="1234" y="822"/>
                    <a:pt x="1197" y="840"/>
                  </a:cubicBezTo>
                  <a:cubicBezTo>
                    <a:pt x="1156" y="877"/>
                    <a:pt x="1119" y="896"/>
                    <a:pt x="1082" y="914"/>
                  </a:cubicBezTo>
                  <a:cubicBezTo>
                    <a:pt x="1003" y="974"/>
                    <a:pt x="925" y="1011"/>
                    <a:pt x="828" y="1030"/>
                  </a:cubicBezTo>
                  <a:cubicBezTo>
                    <a:pt x="754" y="1071"/>
                    <a:pt x="657" y="1090"/>
                    <a:pt x="560" y="1090"/>
                  </a:cubicBezTo>
                  <a:cubicBezTo>
                    <a:pt x="481" y="1090"/>
                    <a:pt x="389" y="1090"/>
                    <a:pt x="310" y="1071"/>
                  </a:cubicBezTo>
                  <a:cubicBezTo>
                    <a:pt x="273" y="1071"/>
                    <a:pt x="213" y="1071"/>
                    <a:pt x="176" y="1053"/>
                  </a:cubicBezTo>
                  <a:cubicBezTo>
                    <a:pt x="135" y="1030"/>
                    <a:pt x="98" y="1030"/>
                    <a:pt x="61" y="1011"/>
                  </a:cubicBezTo>
                  <a:cubicBezTo>
                    <a:pt x="42" y="993"/>
                    <a:pt x="19" y="993"/>
                    <a:pt x="1" y="974"/>
                  </a:cubicBezTo>
                  <a:lnTo>
                    <a:pt x="1" y="1090"/>
                  </a:lnTo>
                  <a:lnTo>
                    <a:pt x="1" y="1108"/>
                  </a:lnTo>
                  <a:cubicBezTo>
                    <a:pt x="42" y="1127"/>
                    <a:pt x="98" y="1145"/>
                    <a:pt x="135" y="1145"/>
                  </a:cubicBezTo>
                  <a:cubicBezTo>
                    <a:pt x="195" y="1168"/>
                    <a:pt x="232" y="1187"/>
                    <a:pt x="273" y="1187"/>
                  </a:cubicBezTo>
                  <a:lnTo>
                    <a:pt x="560" y="1187"/>
                  </a:lnTo>
                  <a:cubicBezTo>
                    <a:pt x="675" y="1168"/>
                    <a:pt x="772" y="1145"/>
                    <a:pt x="851" y="1108"/>
                  </a:cubicBezTo>
                  <a:cubicBezTo>
                    <a:pt x="943" y="1071"/>
                    <a:pt x="1022" y="1011"/>
                    <a:pt x="1119" y="974"/>
                  </a:cubicBezTo>
                  <a:cubicBezTo>
                    <a:pt x="1271" y="859"/>
                    <a:pt x="1405" y="725"/>
                    <a:pt x="1562" y="609"/>
                  </a:cubicBezTo>
                  <a:cubicBezTo>
                    <a:pt x="1636" y="549"/>
                    <a:pt x="1715" y="494"/>
                    <a:pt x="1793" y="452"/>
                  </a:cubicBezTo>
                  <a:cubicBezTo>
                    <a:pt x="1867" y="397"/>
                    <a:pt x="1946" y="360"/>
                    <a:pt x="2024" y="300"/>
                  </a:cubicBezTo>
                  <a:cubicBezTo>
                    <a:pt x="2098" y="263"/>
                    <a:pt x="2177" y="221"/>
                    <a:pt x="2255" y="184"/>
                  </a:cubicBezTo>
                  <a:cubicBezTo>
                    <a:pt x="2353" y="147"/>
                    <a:pt x="2426" y="106"/>
                    <a:pt x="2505" y="87"/>
                  </a:cubicBezTo>
                  <a:cubicBezTo>
                    <a:pt x="2630" y="60"/>
                    <a:pt x="2758" y="43"/>
                    <a:pt x="2884" y="43"/>
                  </a:cubicBezTo>
                  <a:cubicBezTo>
                    <a:pt x="2931" y="43"/>
                    <a:pt x="2977" y="45"/>
                    <a:pt x="3022" y="50"/>
                  </a:cubicBezTo>
                  <a:cubicBezTo>
                    <a:pt x="3046" y="69"/>
                    <a:pt x="3064" y="69"/>
                    <a:pt x="3083" y="69"/>
                  </a:cubicBezTo>
                  <a:lnTo>
                    <a:pt x="3083" y="32"/>
                  </a:lnTo>
                  <a:lnTo>
                    <a:pt x="3022" y="32"/>
                  </a:lnTo>
                  <a:cubicBezTo>
                    <a:pt x="2946" y="11"/>
                    <a:pt x="2860" y="1"/>
                    <a:pt x="277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57"/>
            <p:cNvSpPr/>
            <p:nvPr/>
          </p:nvSpPr>
          <p:spPr>
            <a:xfrm>
              <a:off x="6406951" y="2185507"/>
              <a:ext cx="64156" cy="16880"/>
            </a:xfrm>
            <a:custGeom>
              <a:avLst/>
              <a:gdLst/>
              <a:ahLst/>
              <a:cxnLst/>
              <a:rect l="l" t="t" r="r" b="b"/>
              <a:pathLst>
                <a:path w="2288" h="602" extrusionOk="0">
                  <a:moveTo>
                    <a:pt x="1733" y="0"/>
                  </a:moveTo>
                  <a:cubicBezTo>
                    <a:pt x="1594" y="0"/>
                    <a:pt x="1460" y="0"/>
                    <a:pt x="1326" y="23"/>
                  </a:cubicBezTo>
                  <a:cubicBezTo>
                    <a:pt x="1192" y="23"/>
                    <a:pt x="1058" y="42"/>
                    <a:pt x="924" y="60"/>
                  </a:cubicBezTo>
                  <a:cubicBezTo>
                    <a:pt x="786" y="97"/>
                    <a:pt x="652" y="139"/>
                    <a:pt x="518" y="194"/>
                  </a:cubicBezTo>
                  <a:cubicBezTo>
                    <a:pt x="439" y="231"/>
                    <a:pt x="384" y="255"/>
                    <a:pt x="324" y="310"/>
                  </a:cubicBezTo>
                  <a:cubicBezTo>
                    <a:pt x="268" y="347"/>
                    <a:pt x="208" y="388"/>
                    <a:pt x="153" y="444"/>
                  </a:cubicBezTo>
                  <a:cubicBezTo>
                    <a:pt x="93" y="486"/>
                    <a:pt x="56" y="541"/>
                    <a:pt x="0" y="601"/>
                  </a:cubicBezTo>
                  <a:lnTo>
                    <a:pt x="93" y="601"/>
                  </a:lnTo>
                  <a:cubicBezTo>
                    <a:pt x="134" y="559"/>
                    <a:pt x="153" y="522"/>
                    <a:pt x="190" y="486"/>
                  </a:cubicBezTo>
                  <a:cubicBezTo>
                    <a:pt x="287" y="388"/>
                    <a:pt x="402" y="291"/>
                    <a:pt x="536" y="231"/>
                  </a:cubicBezTo>
                  <a:cubicBezTo>
                    <a:pt x="652" y="176"/>
                    <a:pt x="786" y="139"/>
                    <a:pt x="924" y="97"/>
                  </a:cubicBezTo>
                  <a:cubicBezTo>
                    <a:pt x="1058" y="79"/>
                    <a:pt x="1192" y="60"/>
                    <a:pt x="1326" y="42"/>
                  </a:cubicBezTo>
                  <a:cubicBezTo>
                    <a:pt x="1405" y="42"/>
                    <a:pt x="1460" y="42"/>
                    <a:pt x="1539" y="23"/>
                  </a:cubicBezTo>
                  <a:cubicBezTo>
                    <a:pt x="1594" y="23"/>
                    <a:pt x="1673" y="23"/>
                    <a:pt x="1733" y="42"/>
                  </a:cubicBezTo>
                  <a:cubicBezTo>
                    <a:pt x="1788" y="42"/>
                    <a:pt x="1867" y="42"/>
                    <a:pt x="1922" y="60"/>
                  </a:cubicBezTo>
                  <a:cubicBezTo>
                    <a:pt x="1983" y="79"/>
                    <a:pt x="2019" y="116"/>
                    <a:pt x="2080" y="157"/>
                  </a:cubicBezTo>
                  <a:lnTo>
                    <a:pt x="2098" y="157"/>
                  </a:lnTo>
                  <a:lnTo>
                    <a:pt x="2116" y="176"/>
                  </a:lnTo>
                  <a:lnTo>
                    <a:pt x="2135" y="194"/>
                  </a:lnTo>
                  <a:lnTo>
                    <a:pt x="2135" y="213"/>
                  </a:lnTo>
                  <a:cubicBezTo>
                    <a:pt x="2153" y="213"/>
                    <a:pt x="2172" y="231"/>
                    <a:pt x="2172" y="255"/>
                  </a:cubicBezTo>
                  <a:lnTo>
                    <a:pt x="2195" y="273"/>
                  </a:lnTo>
                  <a:cubicBezTo>
                    <a:pt x="2214" y="310"/>
                    <a:pt x="2232" y="328"/>
                    <a:pt x="2250" y="347"/>
                  </a:cubicBezTo>
                  <a:lnTo>
                    <a:pt x="2287" y="347"/>
                  </a:lnTo>
                  <a:cubicBezTo>
                    <a:pt x="2269" y="310"/>
                    <a:pt x="2250" y="291"/>
                    <a:pt x="2232" y="255"/>
                  </a:cubicBezTo>
                  <a:cubicBezTo>
                    <a:pt x="2195" y="213"/>
                    <a:pt x="2153" y="157"/>
                    <a:pt x="2098" y="139"/>
                  </a:cubicBezTo>
                  <a:cubicBezTo>
                    <a:pt x="2038" y="97"/>
                    <a:pt x="1983" y="60"/>
                    <a:pt x="1922" y="42"/>
                  </a:cubicBezTo>
                  <a:cubicBezTo>
                    <a:pt x="1867" y="23"/>
                    <a:pt x="1807" y="0"/>
                    <a:pt x="173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57"/>
            <p:cNvSpPr/>
            <p:nvPr/>
          </p:nvSpPr>
          <p:spPr>
            <a:xfrm>
              <a:off x="6407989" y="2144035"/>
              <a:ext cx="71810" cy="31489"/>
            </a:xfrm>
            <a:custGeom>
              <a:avLst/>
              <a:gdLst/>
              <a:ahLst/>
              <a:cxnLst/>
              <a:rect l="l" t="t" r="r" b="b"/>
              <a:pathLst>
                <a:path w="2561" h="1123" extrusionOk="0">
                  <a:moveTo>
                    <a:pt x="2560" y="1"/>
                  </a:moveTo>
                  <a:lnTo>
                    <a:pt x="2560" y="1"/>
                  </a:lnTo>
                  <a:cubicBezTo>
                    <a:pt x="2463" y="56"/>
                    <a:pt x="2347" y="93"/>
                    <a:pt x="2250" y="116"/>
                  </a:cubicBezTo>
                  <a:cubicBezTo>
                    <a:pt x="2213" y="116"/>
                    <a:pt x="2177" y="135"/>
                    <a:pt x="2135" y="135"/>
                  </a:cubicBezTo>
                  <a:lnTo>
                    <a:pt x="2098" y="135"/>
                  </a:lnTo>
                  <a:cubicBezTo>
                    <a:pt x="2079" y="153"/>
                    <a:pt x="2061" y="153"/>
                    <a:pt x="2043" y="153"/>
                  </a:cubicBezTo>
                  <a:lnTo>
                    <a:pt x="1830" y="153"/>
                  </a:lnTo>
                  <a:cubicBezTo>
                    <a:pt x="1751" y="135"/>
                    <a:pt x="1673" y="135"/>
                    <a:pt x="1599" y="135"/>
                  </a:cubicBezTo>
                  <a:lnTo>
                    <a:pt x="1386" y="93"/>
                  </a:lnTo>
                  <a:cubicBezTo>
                    <a:pt x="1308" y="75"/>
                    <a:pt x="1234" y="75"/>
                    <a:pt x="1137" y="75"/>
                  </a:cubicBezTo>
                  <a:cubicBezTo>
                    <a:pt x="1098" y="65"/>
                    <a:pt x="1058" y="61"/>
                    <a:pt x="1020" y="61"/>
                  </a:cubicBezTo>
                  <a:cubicBezTo>
                    <a:pt x="981" y="61"/>
                    <a:pt x="943" y="65"/>
                    <a:pt x="906" y="75"/>
                  </a:cubicBezTo>
                  <a:lnTo>
                    <a:pt x="846" y="75"/>
                  </a:lnTo>
                  <a:lnTo>
                    <a:pt x="772" y="93"/>
                  </a:lnTo>
                  <a:cubicBezTo>
                    <a:pt x="730" y="116"/>
                    <a:pt x="693" y="116"/>
                    <a:pt x="656" y="135"/>
                  </a:cubicBezTo>
                  <a:cubicBezTo>
                    <a:pt x="578" y="172"/>
                    <a:pt x="499" y="209"/>
                    <a:pt x="425" y="250"/>
                  </a:cubicBezTo>
                  <a:cubicBezTo>
                    <a:pt x="347" y="306"/>
                    <a:pt x="287" y="366"/>
                    <a:pt x="231" y="421"/>
                  </a:cubicBezTo>
                  <a:cubicBezTo>
                    <a:pt x="194" y="440"/>
                    <a:pt x="171" y="481"/>
                    <a:pt x="153" y="518"/>
                  </a:cubicBezTo>
                  <a:cubicBezTo>
                    <a:pt x="116" y="555"/>
                    <a:pt x="97" y="597"/>
                    <a:pt x="79" y="634"/>
                  </a:cubicBezTo>
                  <a:cubicBezTo>
                    <a:pt x="37" y="694"/>
                    <a:pt x="0" y="786"/>
                    <a:pt x="19" y="865"/>
                  </a:cubicBezTo>
                  <a:cubicBezTo>
                    <a:pt x="19" y="902"/>
                    <a:pt x="19" y="962"/>
                    <a:pt x="37" y="980"/>
                  </a:cubicBezTo>
                  <a:cubicBezTo>
                    <a:pt x="56" y="1017"/>
                    <a:pt x="97" y="1059"/>
                    <a:pt x="134" y="1077"/>
                  </a:cubicBezTo>
                  <a:cubicBezTo>
                    <a:pt x="153" y="1096"/>
                    <a:pt x="194" y="1114"/>
                    <a:pt x="250" y="1114"/>
                  </a:cubicBezTo>
                  <a:cubicBezTo>
                    <a:pt x="262" y="1121"/>
                    <a:pt x="275" y="1123"/>
                    <a:pt x="288" y="1123"/>
                  </a:cubicBezTo>
                  <a:cubicBezTo>
                    <a:pt x="314" y="1123"/>
                    <a:pt x="341" y="1114"/>
                    <a:pt x="365" y="1114"/>
                  </a:cubicBezTo>
                  <a:cubicBezTo>
                    <a:pt x="444" y="1096"/>
                    <a:pt x="518" y="1077"/>
                    <a:pt x="596" y="1040"/>
                  </a:cubicBezTo>
                  <a:lnTo>
                    <a:pt x="596" y="1040"/>
                  </a:lnTo>
                  <a:cubicBezTo>
                    <a:pt x="518" y="1059"/>
                    <a:pt x="444" y="1077"/>
                    <a:pt x="365" y="1096"/>
                  </a:cubicBezTo>
                  <a:cubicBezTo>
                    <a:pt x="287" y="1096"/>
                    <a:pt x="213" y="1077"/>
                    <a:pt x="153" y="1040"/>
                  </a:cubicBezTo>
                  <a:cubicBezTo>
                    <a:pt x="97" y="999"/>
                    <a:pt x="79" y="943"/>
                    <a:pt x="79" y="865"/>
                  </a:cubicBezTo>
                  <a:cubicBezTo>
                    <a:pt x="79" y="828"/>
                    <a:pt x="79" y="786"/>
                    <a:pt x="97" y="749"/>
                  </a:cubicBezTo>
                  <a:cubicBezTo>
                    <a:pt x="97" y="731"/>
                    <a:pt x="116" y="694"/>
                    <a:pt x="134" y="652"/>
                  </a:cubicBezTo>
                  <a:cubicBezTo>
                    <a:pt x="153" y="615"/>
                    <a:pt x="171" y="597"/>
                    <a:pt x="213" y="555"/>
                  </a:cubicBezTo>
                  <a:cubicBezTo>
                    <a:pt x="231" y="537"/>
                    <a:pt x="250" y="500"/>
                    <a:pt x="287" y="481"/>
                  </a:cubicBezTo>
                  <a:cubicBezTo>
                    <a:pt x="347" y="421"/>
                    <a:pt x="402" y="366"/>
                    <a:pt x="481" y="324"/>
                  </a:cubicBezTo>
                  <a:cubicBezTo>
                    <a:pt x="541" y="287"/>
                    <a:pt x="615" y="250"/>
                    <a:pt x="675" y="232"/>
                  </a:cubicBezTo>
                  <a:cubicBezTo>
                    <a:pt x="712" y="209"/>
                    <a:pt x="749" y="209"/>
                    <a:pt x="790" y="190"/>
                  </a:cubicBezTo>
                  <a:lnTo>
                    <a:pt x="906" y="190"/>
                  </a:lnTo>
                  <a:cubicBezTo>
                    <a:pt x="943" y="181"/>
                    <a:pt x="981" y="176"/>
                    <a:pt x="1017" y="176"/>
                  </a:cubicBezTo>
                  <a:cubicBezTo>
                    <a:pt x="1054" y="176"/>
                    <a:pt x="1088" y="181"/>
                    <a:pt x="1118" y="190"/>
                  </a:cubicBezTo>
                  <a:cubicBezTo>
                    <a:pt x="1192" y="190"/>
                    <a:pt x="1271" y="190"/>
                    <a:pt x="1349" y="209"/>
                  </a:cubicBezTo>
                  <a:cubicBezTo>
                    <a:pt x="1502" y="232"/>
                    <a:pt x="1636" y="269"/>
                    <a:pt x="1788" y="287"/>
                  </a:cubicBezTo>
                  <a:lnTo>
                    <a:pt x="1982" y="287"/>
                  </a:lnTo>
                  <a:cubicBezTo>
                    <a:pt x="2001" y="287"/>
                    <a:pt x="2019" y="287"/>
                    <a:pt x="2043" y="269"/>
                  </a:cubicBezTo>
                  <a:lnTo>
                    <a:pt x="2158" y="269"/>
                  </a:lnTo>
                  <a:cubicBezTo>
                    <a:pt x="2195" y="250"/>
                    <a:pt x="2232" y="250"/>
                    <a:pt x="2274" y="232"/>
                  </a:cubicBezTo>
                  <a:cubicBezTo>
                    <a:pt x="2366" y="209"/>
                    <a:pt x="2463" y="172"/>
                    <a:pt x="2542" y="116"/>
                  </a:cubicBezTo>
                  <a:lnTo>
                    <a:pt x="256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57"/>
            <p:cNvSpPr/>
            <p:nvPr/>
          </p:nvSpPr>
          <p:spPr>
            <a:xfrm>
              <a:off x="6281136" y="1946970"/>
              <a:ext cx="114964" cy="256959"/>
            </a:xfrm>
            <a:custGeom>
              <a:avLst/>
              <a:gdLst/>
              <a:ahLst/>
              <a:cxnLst/>
              <a:rect l="l" t="t" r="r" b="b"/>
              <a:pathLst>
                <a:path w="4100" h="9164" extrusionOk="0">
                  <a:moveTo>
                    <a:pt x="2639" y="1"/>
                  </a:moveTo>
                  <a:lnTo>
                    <a:pt x="1271" y="116"/>
                  </a:lnTo>
                  <a:lnTo>
                    <a:pt x="791" y="694"/>
                  </a:lnTo>
                  <a:lnTo>
                    <a:pt x="731" y="749"/>
                  </a:lnTo>
                  <a:lnTo>
                    <a:pt x="116" y="1484"/>
                  </a:lnTo>
                  <a:lnTo>
                    <a:pt x="1" y="1600"/>
                  </a:lnTo>
                  <a:lnTo>
                    <a:pt x="116" y="8780"/>
                  </a:lnTo>
                  <a:lnTo>
                    <a:pt x="3965" y="9163"/>
                  </a:lnTo>
                  <a:lnTo>
                    <a:pt x="4099" y="1443"/>
                  </a:lnTo>
                  <a:lnTo>
                    <a:pt x="3984" y="1309"/>
                  </a:lnTo>
                  <a:lnTo>
                    <a:pt x="3023" y="384"/>
                  </a:lnTo>
                  <a:lnTo>
                    <a:pt x="2962" y="329"/>
                  </a:lnTo>
                  <a:lnTo>
                    <a:pt x="263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57"/>
            <p:cNvSpPr/>
            <p:nvPr/>
          </p:nvSpPr>
          <p:spPr>
            <a:xfrm>
              <a:off x="6284893" y="2011771"/>
              <a:ext cx="107449" cy="65305"/>
            </a:xfrm>
            <a:custGeom>
              <a:avLst/>
              <a:gdLst/>
              <a:ahLst/>
              <a:cxnLst/>
              <a:rect l="l" t="t" r="r" b="b"/>
              <a:pathLst>
                <a:path w="3832" h="2329" extrusionOk="0">
                  <a:moveTo>
                    <a:pt x="3831" y="0"/>
                  </a:moveTo>
                  <a:lnTo>
                    <a:pt x="1" y="134"/>
                  </a:lnTo>
                  <a:lnTo>
                    <a:pt x="19" y="2292"/>
                  </a:lnTo>
                  <a:lnTo>
                    <a:pt x="3794" y="2329"/>
                  </a:lnTo>
                  <a:lnTo>
                    <a:pt x="383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57"/>
            <p:cNvSpPr/>
            <p:nvPr/>
          </p:nvSpPr>
          <p:spPr>
            <a:xfrm>
              <a:off x="6285426" y="2076010"/>
              <a:ext cx="105879" cy="63651"/>
            </a:xfrm>
            <a:custGeom>
              <a:avLst/>
              <a:gdLst/>
              <a:ahLst/>
              <a:cxnLst/>
              <a:rect l="l" t="t" r="r" b="b"/>
              <a:pathLst>
                <a:path w="3776" h="2270" extrusionOk="0">
                  <a:moveTo>
                    <a:pt x="0" y="1"/>
                  </a:moveTo>
                  <a:lnTo>
                    <a:pt x="37" y="2080"/>
                  </a:lnTo>
                  <a:lnTo>
                    <a:pt x="3734" y="2270"/>
                  </a:lnTo>
                  <a:lnTo>
                    <a:pt x="3775" y="38"/>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57"/>
            <p:cNvSpPr/>
            <p:nvPr/>
          </p:nvSpPr>
          <p:spPr>
            <a:xfrm>
              <a:off x="6286463" y="2134334"/>
              <a:ext cx="103664" cy="65838"/>
            </a:xfrm>
            <a:custGeom>
              <a:avLst/>
              <a:gdLst/>
              <a:ahLst/>
              <a:cxnLst/>
              <a:rect l="l" t="t" r="r" b="b"/>
              <a:pathLst>
                <a:path w="3697" h="2348" extrusionOk="0">
                  <a:moveTo>
                    <a:pt x="0" y="0"/>
                  </a:moveTo>
                  <a:lnTo>
                    <a:pt x="42" y="2001"/>
                  </a:lnTo>
                  <a:lnTo>
                    <a:pt x="3660" y="2347"/>
                  </a:lnTo>
                  <a:lnTo>
                    <a:pt x="3697" y="190"/>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57"/>
            <p:cNvSpPr/>
            <p:nvPr/>
          </p:nvSpPr>
          <p:spPr>
            <a:xfrm>
              <a:off x="6285426" y="2076010"/>
              <a:ext cx="105879" cy="2636"/>
            </a:xfrm>
            <a:custGeom>
              <a:avLst/>
              <a:gdLst/>
              <a:ahLst/>
              <a:cxnLst/>
              <a:rect l="l" t="t" r="r" b="b"/>
              <a:pathLst>
                <a:path w="3776" h="94" extrusionOk="0">
                  <a:moveTo>
                    <a:pt x="0" y="1"/>
                  </a:moveTo>
                  <a:lnTo>
                    <a:pt x="0" y="56"/>
                  </a:lnTo>
                  <a:lnTo>
                    <a:pt x="3775" y="93"/>
                  </a:lnTo>
                  <a:lnTo>
                    <a:pt x="3775" y="38"/>
                  </a:lnTo>
                  <a:lnTo>
                    <a:pt x="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57"/>
            <p:cNvSpPr/>
            <p:nvPr/>
          </p:nvSpPr>
          <p:spPr>
            <a:xfrm>
              <a:off x="6284893" y="2011771"/>
              <a:ext cx="107449" cy="5973"/>
            </a:xfrm>
            <a:custGeom>
              <a:avLst/>
              <a:gdLst/>
              <a:ahLst/>
              <a:cxnLst/>
              <a:rect l="l" t="t" r="r" b="b"/>
              <a:pathLst>
                <a:path w="3832" h="213" extrusionOk="0">
                  <a:moveTo>
                    <a:pt x="3831" y="0"/>
                  </a:moveTo>
                  <a:lnTo>
                    <a:pt x="1" y="134"/>
                  </a:lnTo>
                  <a:lnTo>
                    <a:pt x="1" y="213"/>
                  </a:lnTo>
                  <a:lnTo>
                    <a:pt x="3831" y="74"/>
                  </a:lnTo>
                  <a:lnTo>
                    <a:pt x="3831"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57"/>
            <p:cNvSpPr/>
            <p:nvPr/>
          </p:nvSpPr>
          <p:spPr>
            <a:xfrm>
              <a:off x="6286463" y="2134334"/>
              <a:ext cx="103664" cy="7543"/>
            </a:xfrm>
            <a:custGeom>
              <a:avLst/>
              <a:gdLst/>
              <a:ahLst/>
              <a:cxnLst/>
              <a:rect l="l" t="t" r="r" b="b"/>
              <a:pathLst>
                <a:path w="3697" h="269" extrusionOk="0">
                  <a:moveTo>
                    <a:pt x="0" y="0"/>
                  </a:moveTo>
                  <a:lnTo>
                    <a:pt x="0" y="56"/>
                  </a:lnTo>
                  <a:lnTo>
                    <a:pt x="3697" y="268"/>
                  </a:lnTo>
                  <a:lnTo>
                    <a:pt x="3697" y="190"/>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57"/>
            <p:cNvSpPr/>
            <p:nvPr/>
          </p:nvSpPr>
          <p:spPr>
            <a:xfrm>
              <a:off x="6284893" y="2018024"/>
              <a:ext cx="107449" cy="9449"/>
            </a:xfrm>
            <a:custGeom>
              <a:avLst/>
              <a:gdLst/>
              <a:ahLst/>
              <a:cxnLst/>
              <a:rect l="l" t="t" r="r" b="b"/>
              <a:pathLst>
                <a:path w="3832" h="337" extrusionOk="0">
                  <a:moveTo>
                    <a:pt x="498" y="1"/>
                  </a:moveTo>
                  <a:cubicBezTo>
                    <a:pt x="403" y="1"/>
                    <a:pt x="307" y="15"/>
                    <a:pt x="213" y="45"/>
                  </a:cubicBezTo>
                  <a:cubicBezTo>
                    <a:pt x="172" y="45"/>
                    <a:pt x="135" y="64"/>
                    <a:pt x="98" y="82"/>
                  </a:cubicBezTo>
                  <a:cubicBezTo>
                    <a:pt x="98" y="105"/>
                    <a:pt x="79" y="105"/>
                    <a:pt x="79" y="105"/>
                  </a:cubicBezTo>
                  <a:lnTo>
                    <a:pt x="38" y="124"/>
                  </a:lnTo>
                  <a:cubicBezTo>
                    <a:pt x="19" y="142"/>
                    <a:pt x="19" y="142"/>
                    <a:pt x="1" y="161"/>
                  </a:cubicBezTo>
                  <a:lnTo>
                    <a:pt x="1" y="336"/>
                  </a:lnTo>
                  <a:cubicBezTo>
                    <a:pt x="19" y="313"/>
                    <a:pt x="38" y="295"/>
                    <a:pt x="56" y="276"/>
                  </a:cubicBezTo>
                  <a:cubicBezTo>
                    <a:pt x="56" y="258"/>
                    <a:pt x="79" y="258"/>
                    <a:pt x="98" y="239"/>
                  </a:cubicBezTo>
                  <a:lnTo>
                    <a:pt x="116" y="221"/>
                  </a:lnTo>
                  <a:lnTo>
                    <a:pt x="153" y="221"/>
                  </a:lnTo>
                  <a:cubicBezTo>
                    <a:pt x="172" y="198"/>
                    <a:pt x="213" y="179"/>
                    <a:pt x="250" y="161"/>
                  </a:cubicBezTo>
                  <a:cubicBezTo>
                    <a:pt x="329" y="142"/>
                    <a:pt x="403" y="142"/>
                    <a:pt x="481" y="142"/>
                  </a:cubicBezTo>
                  <a:cubicBezTo>
                    <a:pt x="504" y="137"/>
                    <a:pt x="527" y="135"/>
                    <a:pt x="549" y="135"/>
                  </a:cubicBezTo>
                  <a:cubicBezTo>
                    <a:pt x="603" y="135"/>
                    <a:pt x="657" y="148"/>
                    <a:pt x="712" y="161"/>
                  </a:cubicBezTo>
                  <a:cubicBezTo>
                    <a:pt x="865" y="179"/>
                    <a:pt x="1040" y="239"/>
                    <a:pt x="1211" y="258"/>
                  </a:cubicBezTo>
                  <a:cubicBezTo>
                    <a:pt x="1387" y="295"/>
                    <a:pt x="1539" y="295"/>
                    <a:pt x="1715" y="313"/>
                  </a:cubicBezTo>
                  <a:cubicBezTo>
                    <a:pt x="2080" y="313"/>
                    <a:pt x="2426" y="295"/>
                    <a:pt x="2792" y="258"/>
                  </a:cubicBezTo>
                  <a:cubicBezTo>
                    <a:pt x="2967" y="239"/>
                    <a:pt x="3157" y="221"/>
                    <a:pt x="3332" y="179"/>
                  </a:cubicBezTo>
                  <a:cubicBezTo>
                    <a:pt x="3503" y="142"/>
                    <a:pt x="3660" y="105"/>
                    <a:pt x="3831" y="27"/>
                  </a:cubicBezTo>
                  <a:lnTo>
                    <a:pt x="3831" y="27"/>
                  </a:lnTo>
                  <a:cubicBezTo>
                    <a:pt x="3753" y="45"/>
                    <a:pt x="3679" y="64"/>
                    <a:pt x="3600" y="82"/>
                  </a:cubicBezTo>
                  <a:cubicBezTo>
                    <a:pt x="3503" y="105"/>
                    <a:pt x="3429" y="124"/>
                    <a:pt x="3332" y="142"/>
                  </a:cubicBezTo>
                  <a:cubicBezTo>
                    <a:pt x="3235" y="142"/>
                    <a:pt x="3138" y="161"/>
                    <a:pt x="3060" y="161"/>
                  </a:cubicBezTo>
                  <a:cubicBezTo>
                    <a:pt x="2967" y="179"/>
                    <a:pt x="2870" y="179"/>
                    <a:pt x="2792" y="198"/>
                  </a:cubicBezTo>
                  <a:cubicBezTo>
                    <a:pt x="2597" y="198"/>
                    <a:pt x="2426" y="221"/>
                    <a:pt x="2251" y="221"/>
                  </a:cubicBezTo>
                  <a:cubicBezTo>
                    <a:pt x="2159" y="221"/>
                    <a:pt x="2080" y="221"/>
                    <a:pt x="1983" y="198"/>
                  </a:cubicBezTo>
                  <a:lnTo>
                    <a:pt x="1733" y="198"/>
                  </a:lnTo>
                  <a:cubicBezTo>
                    <a:pt x="1636" y="198"/>
                    <a:pt x="1558" y="179"/>
                    <a:pt x="1484" y="179"/>
                  </a:cubicBezTo>
                  <a:cubicBezTo>
                    <a:pt x="1387" y="179"/>
                    <a:pt x="1308" y="161"/>
                    <a:pt x="1234" y="142"/>
                  </a:cubicBezTo>
                  <a:cubicBezTo>
                    <a:pt x="1059" y="105"/>
                    <a:pt x="906" y="64"/>
                    <a:pt x="731" y="27"/>
                  </a:cubicBezTo>
                  <a:cubicBezTo>
                    <a:pt x="654" y="10"/>
                    <a:pt x="576" y="1"/>
                    <a:pt x="498"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57"/>
            <p:cNvSpPr/>
            <p:nvPr/>
          </p:nvSpPr>
          <p:spPr>
            <a:xfrm>
              <a:off x="6284893" y="2029829"/>
              <a:ext cx="106917" cy="11861"/>
            </a:xfrm>
            <a:custGeom>
              <a:avLst/>
              <a:gdLst/>
              <a:ahLst/>
              <a:cxnLst/>
              <a:rect l="l" t="t" r="r" b="b"/>
              <a:pathLst>
                <a:path w="3813" h="423" extrusionOk="0">
                  <a:moveTo>
                    <a:pt x="3259" y="1"/>
                  </a:moveTo>
                  <a:cubicBezTo>
                    <a:pt x="3123" y="1"/>
                    <a:pt x="2991" y="19"/>
                    <a:pt x="2852" y="49"/>
                  </a:cubicBezTo>
                  <a:cubicBezTo>
                    <a:pt x="2676" y="68"/>
                    <a:pt x="2505" y="123"/>
                    <a:pt x="2329" y="165"/>
                  </a:cubicBezTo>
                  <a:cubicBezTo>
                    <a:pt x="2159" y="202"/>
                    <a:pt x="1983" y="239"/>
                    <a:pt x="1812" y="262"/>
                  </a:cubicBezTo>
                  <a:cubicBezTo>
                    <a:pt x="1733" y="280"/>
                    <a:pt x="1636" y="280"/>
                    <a:pt x="1558" y="280"/>
                  </a:cubicBezTo>
                  <a:cubicBezTo>
                    <a:pt x="1465" y="299"/>
                    <a:pt x="1387" y="299"/>
                    <a:pt x="1308" y="299"/>
                  </a:cubicBezTo>
                  <a:cubicBezTo>
                    <a:pt x="1137" y="299"/>
                    <a:pt x="962" y="299"/>
                    <a:pt x="809" y="280"/>
                  </a:cubicBezTo>
                  <a:cubicBezTo>
                    <a:pt x="634" y="262"/>
                    <a:pt x="481" y="239"/>
                    <a:pt x="329" y="202"/>
                  </a:cubicBezTo>
                  <a:cubicBezTo>
                    <a:pt x="287" y="202"/>
                    <a:pt x="250" y="183"/>
                    <a:pt x="213" y="183"/>
                  </a:cubicBezTo>
                  <a:lnTo>
                    <a:pt x="153" y="165"/>
                  </a:lnTo>
                  <a:cubicBezTo>
                    <a:pt x="135" y="165"/>
                    <a:pt x="116" y="146"/>
                    <a:pt x="98" y="146"/>
                  </a:cubicBezTo>
                  <a:cubicBezTo>
                    <a:pt x="56" y="146"/>
                    <a:pt x="19" y="123"/>
                    <a:pt x="1" y="105"/>
                  </a:cubicBezTo>
                  <a:lnTo>
                    <a:pt x="1" y="262"/>
                  </a:lnTo>
                  <a:cubicBezTo>
                    <a:pt x="19" y="262"/>
                    <a:pt x="38" y="262"/>
                    <a:pt x="56" y="280"/>
                  </a:cubicBezTo>
                  <a:cubicBezTo>
                    <a:pt x="79" y="280"/>
                    <a:pt x="98" y="280"/>
                    <a:pt x="116" y="299"/>
                  </a:cubicBezTo>
                  <a:lnTo>
                    <a:pt x="195" y="299"/>
                  </a:lnTo>
                  <a:cubicBezTo>
                    <a:pt x="232" y="317"/>
                    <a:pt x="269" y="317"/>
                    <a:pt x="310" y="336"/>
                  </a:cubicBezTo>
                  <a:cubicBezTo>
                    <a:pt x="463" y="377"/>
                    <a:pt x="634" y="396"/>
                    <a:pt x="791" y="414"/>
                  </a:cubicBezTo>
                  <a:cubicBezTo>
                    <a:pt x="905" y="414"/>
                    <a:pt x="1021" y="423"/>
                    <a:pt x="1136" y="423"/>
                  </a:cubicBezTo>
                  <a:cubicBezTo>
                    <a:pt x="1194" y="423"/>
                    <a:pt x="1251" y="420"/>
                    <a:pt x="1308" y="414"/>
                  </a:cubicBezTo>
                  <a:cubicBezTo>
                    <a:pt x="1387" y="414"/>
                    <a:pt x="1484" y="414"/>
                    <a:pt x="1558" y="396"/>
                  </a:cubicBezTo>
                  <a:cubicBezTo>
                    <a:pt x="1655" y="396"/>
                    <a:pt x="1733" y="377"/>
                    <a:pt x="1830" y="377"/>
                  </a:cubicBezTo>
                  <a:cubicBezTo>
                    <a:pt x="2001" y="336"/>
                    <a:pt x="2177" y="299"/>
                    <a:pt x="2348" y="239"/>
                  </a:cubicBezTo>
                  <a:cubicBezTo>
                    <a:pt x="2524" y="202"/>
                    <a:pt x="2694" y="146"/>
                    <a:pt x="2870" y="105"/>
                  </a:cubicBezTo>
                  <a:cubicBezTo>
                    <a:pt x="2944" y="86"/>
                    <a:pt x="3041" y="86"/>
                    <a:pt x="3138" y="68"/>
                  </a:cubicBezTo>
                  <a:cubicBezTo>
                    <a:pt x="3217" y="49"/>
                    <a:pt x="3314" y="49"/>
                    <a:pt x="3406" y="49"/>
                  </a:cubicBezTo>
                  <a:cubicBezTo>
                    <a:pt x="3503" y="49"/>
                    <a:pt x="3582" y="68"/>
                    <a:pt x="3679" y="86"/>
                  </a:cubicBezTo>
                  <a:cubicBezTo>
                    <a:pt x="3716" y="86"/>
                    <a:pt x="3776" y="105"/>
                    <a:pt x="3813" y="123"/>
                  </a:cubicBezTo>
                  <a:lnTo>
                    <a:pt x="3813" y="105"/>
                  </a:lnTo>
                  <a:cubicBezTo>
                    <a:pt x="3679" y="49"/>
                    <a:pt x="3545" y="31"/>
                    <a:pt x="3406" y="8"/>
                  </a:cubicBezTo>
                  <a:cubicBezTo>
                    <a:pt x="3356" y="3"/>
                    <a:pt x="3307" y="1"/>
                    <a:pt x="325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57"/>
            <p:cNvSpPr/>
            <p:nvPr/>
          </p:nvSpPr>
          <p:spPr>
            <a:xfrm>
              <a:off x="6285426" y="2048952"/>
              <a:ext cx="106384" cy="12450"/>
            </a:xfrm>
            <a:custGeom>
              <a:avLst/>
              <a:gdLst/>
              <a:ahLst/>
              <a:cxnLst/>
              <a:rect l="l" t="t" r="r" b="b"/>
              <a:pathLst>
                <a:path w="3794" h="444" extrusionOk="0">
                  <a:moveTo>
                    <a:pt x="1289" y="0"/>
                  </a:moveTo>
                  <a:cubicBezTo>
                    <a:pt x="1192" y="0"/>
                    <a:pt x="1118" y="19"/>
                    <a:pt x="1021" y="42"/>
                  </a:cubicBezTo>
                  <a:cubicBezTo>
                    <a:pt x="984" y="42"/>
                    <a:pt x="943" y="60"/>
                    <a:pt x="887" y="79"/>
                  </a:cubicBezTo>
                  <a:cubicBezTo>
                    <a:pt x="846" y="97"/>
                    <a:pt x="809" y="116"/>
                    <a:pt x="772" y="134"/>
                  </a:cubicBezTo>
                  <a:cubicBezTo>
                    <a:pt x="693" y="176"/>
                    <a:pt x="615" y="213"/>
                    <a:pt x="541" y="250"/>
                  </a:cubicBezTo>
                  <a:cubicBezTo>
                    <a:pt x="462" y="291"/>
                    <a:pt x="384" y="328"/>
                    <a:pt x="310" y="365"/>
                  </a:cubicBezTo>
                  <a:cubicBezTo>
                    <a:pt x="268" y="365"/>
                    <a:pt x="231" y="388"/>
                    <a:pt x="194" y="388"/>
                  </a:cubicBezTo>
                  <a:cubicBezTo>
                    <a:pt x="153" y="407"/>
                    <a:pt x="116" y="407"/>
                    <a:pt x="79" y="407"/>
                  </a:cubicBezTo>
                  <a:cubicBezTo>
                    <a:pt x="37" y="425"/>
                    <a:pt x="19" y="425"/>
                    <a:pt x="0" y="425"/>
                  </a:cubicBezTo>
                  <a:lnTo>
                    <a:pt x="0" y="444"/>
                  </a:lnTo>
                  <a:lnTo>
                    <a:pt x="79" y="444"/>
                  </a:lnTo>
                  <a:cubicBezTo>
                    <a:pt x="116" y="444"/>
                    <a:pt x="153" y="444"/>
                    <a:pt x="194" y="425"/>
                  </a:cubicBezTo>
                  <a:cubicBezTo>
                    <a:pt x="231" y="425"/>
                    <a:pt x="291" y="425"/>
                    <a:pt x="328" y="407"/>
                  </a:cubicBezTo>
                  <a:cubicBezTo>
                    <a:pt x="481" y="347"/>
                    <a:pt x="638" y="273"/>
                    <a:pt x="790" y="194"/>
                  </a:cubicBezTo>
                  <a:cubicBezTo>
                    <a:pt x="827" y="194"/>
                    <a:pt x="869" y="176"/>
                    <a:pt x="924" y="157"/>
                  </a:cubicBezTo>
                  <a:cubicBezTo>
                    <a:pt x="961" y="134"/>
                    <a:pt x="1003" y="134"/>
                    <a:pt x="1040" y="116"/>
                  </a:cubicBezTo>
                  <a:cubicBezTo>
                    <a:pt x="1092" y="116"/>
                    <a:pt x="1142" y="108"/>
                    <a:pt x="1199" y="108"/>
                  </a:cubicBezTo>
                  <a:cubicBezTo>
                    <a:pt x="1227" y="108"/>
                    <a:pt x="1257" y="110"/>
                    <a:pt x="1289" y="116"/>
                  </a:cubicBezTo>
                  <a:cubicBezTo>
                    <a:pt x="1465" y="116"/>
                    <a:pt x="1636" y="157"/>
                    <a:pt x="1811" y="194"/>
                  </a:cubicBezTo>
                  <a:cubicBezTo>
                    <a:pt x="1982" y="231"/>
                    <a:pt x="2158" y="291"/>
                    <a:pt x="2329" y="310"/>
                  </a:cubicBezTo>
                  <a:cubicBezTo>
                    <a:pt x="2426" y="328"/>
                    <a:pt x="2523" y="328"/>
                    <a:pt x="2620" y="347"/>
                  </a:cubicBezTo>
                  <a:lnTo>
                    <a:pt x="2675" y="347"/>
                  </a:lnTo>
                  <a:cubicBezTo>
                    <a:pt x="2717" y="328"/>
                    <a:pt x="2736" y="328"/>
                    <a:pt x="2754" y="328"/>
                  </a:cubicBezTo>
                  <a:lnTo>
                    <a:pt x="2833" y="328"/>
                  </a:lnTo>
                  <a:cubicBezTo>
                    <a:pt x="2851" y="328"/>
                    <a:pt x="2870" y="310"/>
                    <a:pt x="2888" y="310"/>
                  </a:cubicBezTo>
                  <a:cubicBezTo>
                    <a:pt x="2925" y="310"/>
                    <a:pt x="2948" y="310"/>
                    <a:pt x="2967" y="291"/>
                  </a:cubicBezTo>
                  <a:cubicBezTo>
                    <a:pt x="2985" y="291"/>
                    <a:pt x="3022" y="291"/>
                    <a:pt x="3041" y="273"/>
                  </a:cubicBezTo>
                  <a:cubicBezTo>
                    <a:pt x="3082" y="250"/>
                    <a:pt x="3119" y="231"/>
                    <a:pt x="3179" y="213"/>
                  </a:cubicBezTo>
                  <a:cubicBezTo>
                    <a:pt x="3253" y="176"/>
                    <a:pt x="3350" y="134"/>
                    <a:pt x="3429" y="97"/>
                  </a:cubicBezTo>
                  <a:cubicBezTo>
                    <a:pt x="3484" y="79"/>
                    <a:pt x="3526" y="60"/>
                    <a:pt x="3563" y="60"/>
                  </a:cubicBezTo>
                  <a:cubicBezTo>
                    <a:pt x="3618" y="60"/>
                    <a:pt x="3660" y="42"/>
                    <a:pt x="3715" y="42"/>
                  </a:cubicBezTo>
                  <a:cubicBezTo>
                    <a:pt x="3734" y="42"/>
                    <a:pt x="3757" y="60"/>
                    <a:pt x="3794" y="60"/>
                  </a:cubicBezTo>
                  <a:lnTo>
                    <a:pt x="3794" y="42"/>
                  </a:lnTo>
                  <a:cubicBezTo>
                    <a:pt x="3757" y="19"/>
                    <a:pt x="3734" y="19"/>
                    <a:pt x="3715" y="19"/>
                  </a:cubicBezTo>
                  <a:cubicBezTo>
                    <a:pt x="3687" y="13"/>
                    <a:pt x="3660" y="11"/>
                    <a:pt x="3633" y="11"/>
                  </a:cubicBezTo>
                  <a:cubicBezTo>
                    <a:pt x="3565" y="11"/>
                    <a:pt x="3498" y="25"/>
                    <a:pt x="3429" y="42"/>
                  </a:cubicBezTo>
                  <a:cubicBezTo>
                    <a:pt x="3332" y="79"/>
                    <a:pt x="3235" y="116"/>
                    <a:pt x="3156" y="157"/>
                  </a:cubicBezTo>
                  <a:cubicBezTo>
                    <a:pt x="3101" y="176"/>
                    <a:pt x="3064" y="194"/>
                    <a:pt x="3022" y="194"/>
                  </a:cubicBezTo>
                  <a:cubicBezTo>
                    <a:pt x="3004" y="213"/>
                    <a:pt x="2967" y="213"/>
                    <a:pt x="2948" y="213"/>
                  </a:cubicBezTo>
                  <a:cubicBezTo>
                    <a:pt x="2925" y="231"/>
                    <a:pt x="2907" y="231"/>
                    <a:pt x="2888" y="231"/>
                  </a:cubicBezTo>
                  <a:cubicBezTo>
                    <a:pt x="2817" y="239"/>
                    <a:pt x="2742" y="243"/>
                    <a:pt x="2667" y="243"/>
                  </a:cubicBezTo>
                  <a:cubicBezTo>
                    <a:pt x="2559" y="243"/>
                    <a:pt x="2450" y="234"/>
                    <a:pt x="2347" y="213"/>
                  </a:cubicBezTo>
                  <a:cubicBezTo>
                    <a:pt x="2255" y="194"/>
                    <a:pt x="2176" y="176"/>
                    <a:pt x="2079" y="157"/>
                  </a:cubicBezTo>
                  <a:lnTo>
                    <a:pt x="1830" y="97"/>
                  </a:lnTo>
                  <a:cubicBezTo>
                    <a:pt x="1733" y="60"/>
                    <a:pt x="1654" y="42"/>
                    <a:pt x="1562" y="42"/>
                  </a:cubicBezTo>
                  <a:cubicBezTo>
                    <a:pt x="1465" y="19"/>
                    <a:pt x="1386" y="0"/>
                    <a:pt x="1289"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57"/>
            <p:cNvSpPr/>
            <p:nvPr/>
          </p:nvSpPr>
          <p:spPr>
            <a:xfrm>
              <a:off x="6285426" y="2064626"/>
              <a:ext cx="105879" cy="9225"/>
            </a:xfrm>
            <a:custGeom>
              <a:avLst/>
              <a:gdLst/>
              <a:ahLst/>
              <a:cxnLst/>
              <a:rect l="l" t="t" r="r" b="b"/>
              <a:pathLst>
                <a:path w="3776" h="329" extrusionOk="0">
                  <a:moveTo>
                    <a:pt x="2578" y="0"/>
                  </a:moveTo>
                  <a:cubicBezTo>
                    <a:pt x="2560" y="0"/>
                    <a:pt x="2541" y="19"/>
                    <a:pt x="2523" y="19"/>
                  </a:cubicBezTo>
                  <a:cubicBezTo>
                    <a:pt x="2426" y="19"/>
                    <a:pt x="2347" y="37"/>
                    <a:pt x="2274" y="60"/>
                  </a:cubicBezTo>
                  <a:cubicBezTo>
                    <a:pt x="2098" y="97"/>
                    <a:pt x="1945" y="134"/>
                    <a:pt x="1793" y="176"/>
                  </a:cubicBezTo>
                  <a:cubicBezTo>
                    <a:pt x="1714" y="194"/>
                    <a:pt x="1636" y="213"/>
                    <a:pt x="1539" y="231"/>
                  </a:cubicBezTo>
                  <a:cubicBezTo>
                    <a:pt x="1502" y="231"/>
                    <a:pt x="1465" y="250"/>
                    <a:pt x="1423" y="250"/>
                  </a:cubicBezTo>
                  <a:lnTo>
                    <a:pt x="1252" y="250"/>
                  </a:lnTo>
                  <a:cubicBezTo>
                    <a:pt x="1240" y="250"/>
                    <a:pt x="1228" y="258"/>
                    <a:pt x="1214" y="258"/>
                  </a:cubicBezTo>
                  <a:cubicBezTo>
                    <a:pt x="1207" y="258"/>
                    <a:pt x="1200" y="256"/>
                    <a:pt x="1192" y="250"/>
                  </a:cubicBezTo>
                  <a:lnTo>
                    <a:pt x="1077" y="250"/>
                  </a:lnTo>
                  <a:cubicBezTo>
                    <a:pt x="1003" y="250"/>
                    <a:pt x="924" y="231"/>
                    <a:pt x="846" y="213"/>
                  </a:cubicBezTo>
                  <a:cubicBezTo>
                    <a:pt x="772" y="194"/>
                    <a:pt x="693" y="176"/>
                    <a:pt x="615" y="176"/>
                  </a:cubicBezTo>
                  <a:cubicBezTo>
                    <a:pt x="541" y="153"/>
                    <a:pt x="462" y="134"/>
                    <a:pt x="384" y="134"/>
                  </a:cubicBezTo>
                  <a:cubicBezTo>
                    <a:pt x="310" y="134"/>
                    <a:pt x="231" y="134"/>
                    <a:pt x="153" y="153"/>
                  </a:cubicBezTo>
                  <a:cubicBezTo>
                    <a:pt x="116" y="153"/>
                    <a:pt x="79" y="176"/>
                    <a:pt x="37" y="194"/>
                  </a:cubicBezTo>
                  <a:lnTo>
                    <a:pt x="0" y="194"/>
                  </a:lnTo>
                  <a:lnTo>
                    <a:pt x="0" y="213"/>
                  </a:lnTo>
                  <a:cubicBezTo>
                    <a:pt x="60" y="194"/>
                    <a:pt x="97" y="176"/>
                    <a:pt x="153" y="176"/>
                  </a:cubicBezTo>
                  <a:lnTo>
                    <a:pt x="384" y="176"/>
                  </a:lnTo>
                  <a:cubicBezTo>
                    <a:pt x="462" y="194"/>
                    <a:pt x="541" y="194"/>
                    <a:pt x="615" y="213"/>
                  </a:cubicBezTo>
                  <a:cubicBezTo>
                    <a:pt x="693" y="231"/>
                    <a:pt x="772" y="250"/>
                    <a:pt x="846" y="268"/>
                  </a:cubicBezTo>
                  <a:cubicBezTo>
                    <a:pt x="887" y="291"/>
                    <a:pt x="924" y="291"/>
                    <a:pt x="961" y="291"/>
                  </a:cubicBezTo>
                  <a:cubicBezTo>
                    <a:pt x="1003" y="310"/>
                    <a:pt x="1040" y="310"/>
                    <a:pt x="1077" y="328"/>
                  </a:cubicBezTo>
                  <a:lnTo>
                    <a:pt x="1446" y="328"/>
                  </a:lnTo>
                  <a:cubicBezTo>
                    <a:pt x="1483" y="328"/>
                    <a:pt x="1520" y="310"/>
                    <a:pt x="1562" y="310"/>
                  </a:cubicBezTo>
                  <a:cubicBezTo>
                    <a:pt x="1636" y="291"/>
                    <a:pt x="1714" y="268"/>
                    <a:pt x="1811" y="250"/>
                  </a:cubicBezTo>
                  <a:cubicBezTo>
                    <a:pt x="1964" y="213"/>
                    <a:pt x="2116" y="153"/>
                    <a:pt x="2274" y="134"/>
                  </a:cubicBezTo>
                  <a:cubicBezTo>
                    <a:pt x="2371" y="116"/>
                    <a:pt x="2444" y="97"/>
                    <a:pt x="2523" y="79"/>
                  </a:cubicBezTo>
                  <a:cubicBezTo>
                    <a:pt x="2575" y="79"/>
                    <a:pt x="2634" y="71"/>
                    <a:pt x="2690" y="71"/>
                  </a:cubicBezTo>
                  <a:cubicBezTo>
                    <a:pt x="2719" y="71"/>
                    <a:pt x="2746" y="73"/>
                    <a:pt x="2773" y="79"/>
                  </a:cubicBezTo>
                  <a:cubicBezTo>
                    <a:pt x="2851" y="79"/>
                    <a:pt x="2948" y="79"/>
                    <a:pt x="3022" y="97"/>
                  </a:cubicBezTo>
                  <a:cubicBezTo>
                    <a:pt x="3119" y="97"/>
                    <a:pt x="3198" y="116"/>
                    <a:pt x="3272" y="134"/>
                  </a:cubicBezTo>
                  <a:cubicBezTo>
                    <a:pt x="3447" y="176"/>
                    <a:pt x="3600" y="213"/>
                    <a:pt x="3775" y="250"/>
                  </a:cubicBezTo>
                  <a:cubicBezTo>
                    <a:pt x="3618" y="194"/>
                    <a:pt x="3447" y="134"/>
                    <a:pt x="3295" y="97"/>
                  </a:cubicBezTo>
                  <a:cubicBezTo>
                    <a:pt x="3119" y="60"/>
                    <a:pt x="2948" y="19"/>
                    <a:pt x="277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57"/>
            <p:cNvSpPr/>
            <p:nvPr/>
          </p:nvSpPr>
          <p:spPr>
            <a:xfrm>
              <a:off x="6285931" y="2087282"/>
              <a:ext cx="104842" cy="10515"/>
            </a:xfrm>
            <a:custGeom>
              <a:avLst/>
              <a:gdLst/>
              <a:ahLst/>
              <a:cxnLst/>
              <a:rect l="l" t="t" r="r" b="b"/>
              <a:pathLst>
                <a:path w="3739" h="375" extrusionOk="0">
                  <a:moveTo>
                    <a:pt x="3739" y="1"/>
                  </a:moveTo>
                  <a:cubicBezTo>
                    <a:pt x="3660" y="38"/>
                    <a:pt x="3563" y="98"/>
                    <a:pt x="3466" y="135"/>
                  </a:cubicBezTo>
                  <a:cubicBezTo>
                    <a:pt x="3369" y="177"/>
                    <a:pt x="3277" y="195"/>
                    <a:pt x="3180" y="232"/>
                  </a:cubicBezTo>
                  <a:cubicBezTo>
                    <a:pt x="3120" y="232"/>
                    <a:pt x="3083" y="232"/>
                    <a:pt x="3023" y="250"/>
                  </a:cubicBezTo>
                  <a:cubicBezTo>
                    <a:pt x="2986" y="250"/>
                    <a:pt x="2930" y="250"/>
                    <a:pt x="2870" y="269"/>
                  </a:cubicBezTo>
                  <a:lnTo>
                    <a:pt x="2274" y="269"/>
                  </a:lnTo>
                  <a:cubicBezTo>
                    <a:pt x="2061" y="269"/>
                    <a:pt x="1867" y="250"/>
                    <a:pt x="1678" y="250"/>
                  </a:cubicBezTo>
                  <a:cubicBezTo>
                    <a:pt x="1290" y="250"/>
                    <a:pt x="906" y="232"/>
                    <a:pt x="541" y="195"/>
                  </a:cubicBezTo>
                  <a:lnTo>
                    <a:pt x="463" y="195"/>
                  </a:lnTo>
                  <a:lnTo>
                    <a:pt x="389" y="177"/>
                  </a:lnTo>
                  <a:lnTo>
                    <a:pt x="329" y="177"/>
                  </a:lnTo>
                  <a:lnTo>
                    <a:pt x="250" y="153"/>
                  </a:lnTo>
                  <a:lnTo>
                    <a:pt x="195" y="153"/>
                  </a:lnTo>
                  <a:cubicBezTo>
                    <a:pt x="176" y="153"/>
                    <a:pt x="135" y="135"/>
                    <a:pt x="116" y="135"/>
                  </a:cubicBezTo>
                  <a:lnTo>
                    <a:pt x="1" y="116"/>
                  </a:lnTo>
                  <a:lnTo>
                    <a:pt x="1" y="177"/>
                  </a:lnTo>
                  <a:cubicBezTo>
                    <a:pt x="176" y="214"/>
                    <a:pt x="347" y="250"/>
                    <a:pt x="523" y="292"/>
                  </a:cubicBezTo>
                  <a:cubicBezTo>
                    <a:pt x="906" y="329"/>
                    <a:pt x="1290" y="366"/>
                    <a:pt x="1678" y="366"/>
                  </a:cubicBezTo>
                  <a:cubicBezTo>
                    <a:pt x="1804" y="366"/>
                    <a:pt x="1941" y="374"/>
                    <a:pt x="2075" y="374"/>
                  </a:cubicBezTo>
                  <a:cubicBezTo>
                    <a:pt x="2143" y="374"/>
                    <a:pt x="2209" y="372"/>
                    <a:pt x="2274" y="366"/>
                  </a:cubicBezTo>
                  <a:lnTo>
                    <a:pt x="2584" y="366"/>
                  </a:lnTo>
                  <a:cubicBezTo>
                    <a:pt x="2676" y="366"/>
                    <a:pt x="2773" y="366"/>
                    <a:pt x="2889" y="348"/>
                  </a:cubicBezTo>
                  <a:cubicBezTo>
                    <a:pt x="3101" y="329"/>
                    <a:pt x="3314" y="292"/>
                    <a:pt x="3508" y="195"/>
                  </a:cubicBezTo>
                  <a:cubicBezTo>
                    <a:pt x="3582" y="135"/>
                    <a:pt x="3660" y="98"/>
                    <a:pt x="3739" y="38"/>
                  </a:cubicBezTo>
                  <a:lnTo>
                    <a:pt x="3739"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57"/>
            <p:cNvSpPr/>
            <p:nvPr/>
          </p:nvSpPr>
          <p:spPr>
            <a:xfrm>
              <a:off x="6285931" y="2099228"/>
              <a:ext cx="104842" cy="15702"/>
            </a:xfrm>
            <a:custGeom>
              <a:avLst/>
              <a:gdLst/>
              <a:ahLst/>
              <a:cxnLst/>
              <a:rect l="l" t="t" r="r" b="b"/>
              <a:pathLst>
                <a:path w="3739" h="560" extrusionOk="0">
                  <a:moveTo>
                    <a:pt x="3466" y="0"/>
                  </a:moveTo>
                  <a:cubicBezTo>
                    <a:pt x="3277" y="19"/>
                    <a:pt x="3083" y="74"/>
                    <a:pt x="2907" y="134"/>
                  </a:cubicBezTo>
                  <a:cubicBezTo>
                    <a:pt x="2815" y="153"/>
                    <a:pt x="2718" y="190"/>
                    <a:pt x="2639" y="213"/>
                  </a:cubicBezTo>
                  <a:cubicBezTo>
                    <a:pt x="2542" y="250"/>
                    <a:pt x="2445" y="268"/>
                    <a:pt x="2371" y="305"/>
                  </a:cubicBezTo>
                  <a:cubicBezTo>
                    <a:pt x="2195" y="347"/>
                    <a:pt x="2024" y="384"/>
                    <a:pt x="1849" y="421"/>
                  </a:cubicBezTo>
                  <a:cubicBezTo>
                    <a:pt x="1683" y="439"/>
                    <a:pt x="1521" y="450"/>
                    <a:pt x="1361" y="450"/>
                  </a:cubicBezTo>
                  <a:cubicBezTo>
                    <a:pt x="1169" y="450"/>
                    <a:pt x="980" y="435"/>
                    <a:pt x="791" y="402"/>
                  </a:cubicBezTo>
                  <a:cubicBezTo>
                    <a:pt x="523" y="347"/>
                    <a:pt x="250" y="268"/>
                    <a:pt x="1" y="153"/>
                  </a:cubicBezTo>
                  <a:lnTo>
                    <a:pt x="1" y="190"/>
                  </a:lnTo>
                  <a:cubicBezTo>
                    <a:pt x="250" y="328"/>
                    <a:pt x="523" y="421"/>
                    <a:pt x="791" y="481"/>
                  </a:cubicBezTo>
                  <a:lnTo>
                    <a:pt x="851" y="499"/>
                  </a:lnTo>
                  <a:lnTo>
                    <a:pt x="925" y="499"/>
                  </a:lnTo>
                  <a:lnTo>
                    <a:pt x="985" y="518"/>
                  </a:lnTo>
                  <a:cubicBezTo>
                    <a:pt x="1003" y="518"/>
                    <a:pt x="1022" y="518"/>
                    <a:pt x="1040" y="536"/>
                  </a:cubicBezTo>
                  <a:lnTo>
                    <a:pt x="1174" y="536"/>
                  </a:lnTo>
                  <a:cubicBezTo>
                    <a:pt x="1234" y="536"/>
                    <a:pt x="1271" y="559"/>
                    <a:pt x="1313" y="559"/>
                  </a:cubicBezTo>
                  <a:lnTo>
                    <a:pt x="1659" y="559"/>
                  </a:lnTo>
                  <a:lnTo>
                    <a:pt x="1696" y="536"/>
                  </a:lnTo>
                  <a:lnTo>
                    <a:pt x="1849" y="536"/>
                  </a:lnTo>
                  <a:lnTo>
                    <a:pt x="1983" y="499"/>
                  </a:lnTo>
                  <a:lnTo>
                    <a:pt x="2061" y="499"/>
                  </a:lnTo>
                  <a:lnTo>
                    <a:pt x="2122" y="481"/>
                  </a:lnTo>
                  <a:cubicBezTo>
                    <a:pt x="2158" y="481"/>
                    <a:pt x="2177" y="481"/>
                    <a:pt x="2195" y="462"/>
                  </a:cubicBezTo>
                  <a:lnTo>
                    <a:pt x="2256" y="444"/>
                  </a:lnTo>
                  <a:cubicBezTo>
                    <a:pt x="2311" y="444"/>
                    <a:pt x="2353" y="421"/>
                    <a:pt x="2389" y="402"/>
                  </a:cubicBezTo>
                  <a:cubicBezTo>
                    <a:pt x="2584" y="347"/>
                    <a:pt x="2755" y="287"/>
                    <a:pt x="2930" y="213"/>
                  </a:cubicBezTo>
                  <a:cubicBezTo>
                    <a:pt x="3023" y="190"/>
                    <a:pt x="3101" y="153"/>
                    <a:pt x="3198" y="134"/>
                  </a:cubicBezTo>
                  <a:cubicBezTo>
                    <a:pt x="3235" y="116"/>
                    <a:pt x="3295" y="97"/>
                    <a:pt x="3332" y="97"/>
                  </a:cubicBezTo>
                  <a:cubicBezTo>
                    <a:pt x="3392" y="74"/>
                    <a:pt x="3429" y="74"/>
                    <a:pt x="3466" y="56"/>
                  </a:cubicBezTo>
                  <a:cubicBezTo>
                    <a:pt x="3563" y="56"/>
                    <a:pt x="3642" y="37"/>
                    <a:pt x="3739" y="37"/>
                  </a:cubicBezTo>
                  <a:lnTo>
                    <a:pt x="373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57"/>
            <p:cNvSpPr/>
            <p:nvPr/>
          </p:nvSpPr>
          <p:spPr>
            <a:xfrm>
              <a:off x="6285931" y="2115407"/>
              <a:ext cx="102122" cy="17777"/>
            </a:xfrm>
            <a:custGeom>
              <a:avLst/>
              <a:gdLst/>
              <a:ahLst/>
              <a:cxnLst/>
              <a:rect l="l" t="t" r="r" b="b"/>
              <a:pathLst>
                <a:path w="3642" h="634" extrusionOk="0">
                  <a:moveTo>
                    <a:pt x="1" y="1"/>
                  </a:moveTo>
                  <a:lnTo>
                    <a:pt x="1" y="19"/>
                  </a:lnTo>
                  <a:cubicBezTo>
                    <a:pt x="42" y="19"/>
                    <a:pt x="79" y="38"/>
                    <a:pt x="98" y="38"/>
                  </a:cubicBezTo>
                  <a:cubicBezTo>
                    <a:pt x="79" y="19"/>
                    <a:pt x="42" y="19"/>
                    <a:pt x="1" y="1"/>
                  </a:cubicBezTo>
                  <a:close/>
                  <a:moveTo>
                    <a:pt x="98" y="38"/>
                  </a:moveTo>
                  <a:cubicBezTo>
                    <a:pt x="176" y="75"/>
                    <a:pt x="250" y="98"/>
                    <a:pt x="329" y="98"/>
                  </a:cubicBezTo>
                  <a:cubicBezTo>
                    <a:pt x="481" y="135"/>
                    <a:pt x="657" y="153"/>
                    <a:pt x="809" y="172"/>
                  </a:cubicBezTo>
                  <a:lnTo>
                    <a:pt x="1290" y="213"/>
                  </a:lnTo>
                  <a:cubicBezTo>
                    <a:pt x="1465" y="213"/>
                    <a:pt x="1618" y="232"/>
                    <a:pt x="1793" y="250"/>
                  </a:cubicBezTo>
                  <a:cubicBezTo>
                    <a:pt x="2122" y="269"/>
                    <a:pt x="2468" y="287"/>
                    <a:pt x="2815" y="329"/>
                  </a:cubicBezTo>
                  <a:cubicBezTo>
                    <a:pt x="2986" y="329"/>
                    <a:pt x="3161" y="347"/>
                    <a:pt x="3332" y="366"/>
                  </a:cubicBezTo>
                  <a:lnTo>
                    <a:pt x="3466" y="366"/>
                  </a:lnTo>
                  <a:cubicBezTo>
                    <a:pt x="3466" y="366"/>
                    <a:pt x="3485" y="384"/>
                    <a:pt x="3508" y="384"/>
                  </a:cubicBezTo>
                  <a:lnTo>
                    <a:pt x="3526" y="403"/>
                  </a:lnTo>
                  <a:lnTo>
                    <a:pt x="3526" y="421"/>
                  </a:lnTo>
                  <a:lnTo>
                    <a:pt x="3526" y="444"/>
                  </a:lnTo>
                  <a:cubicBezTo>
                    <a:pt x="3526" y="444"/>
                    <a:pt x="3526" y="463"/>
                    <a:pt x="3508" y="481"/>
                  </a:cubicBezTo>
                  <a:lnTo>
                    <a:pt x="3485" y="500"/>
                  </a:lnTo>
                  <a:cubicBezTo>
                    <a:pt x="3466" y="500"/>
                    <a:pt x="3448" y="500"/>
                    <a:pt x="3429" y="518"/>
                  </a:cubicBezTo>
                  <a:lnTo>
                    <a:pt x="3295" y="518"/>
                  </a:lnTo>
                  <a:lnTo>
                    <a:pt x="3161" y="500"/>
                  </a:lnTo>
                  <a:lnTo>
                    <a:pt x="2907" y="500"/>
                  </a:lnTo>
                  <a:lnTo>
                    <a:pt x="2389" y="481"/>
                  </a:lnTo>
                  <a:lnTo>
                    <a:pt x="1890" y="463"/>
                  </a:lnTo>
                  <a:lnTo>
                    <a:pt x="1387" y="444"/>
                  </a:lnTo>
                  <a:lnTo>
                    <a:pt x="19" y="384"/>
                  </a:lnTo>
                  <a:lnTo>
                    <a:pt x="19" y="421"/>
                  </a:lnTo>
                  <a:cubicBezTo>
                    <a:pt x="463" y="463"/>
                    <a:pt x="925" y="500"/>
                    <a:pt x="1387" y="537"/>
                  </a:cubicBezTo>
                  <a:lnTo>
                    <a:pt x="1636" y="560"/>
                  </a:lnTo>
                  <a:lnTo>
                    <a:pt x="1890" y="560"/>
                  </a:lnTo>
                  <a:lnTo>
                    <a:pt x="2389" y="597"/>
                  </a:lnTo>
                  <a:cubicBezTo>
                    <a:pt x="2560" y="597"/>
                    <a:pt x="2736" y="597"/>
                    <a:pt x="2907" y="615"/>
                  </a:cubicBezTo>
                  <a:lnTo>
                    <a:pt x="3161" y="615"/>
                  </a:lnTo>
                  <a:lnTo>
                    <a:pt x="3295" y="634"/>
                  </a:lnTo>
                  <a:lnTo>
                    <a:pt x="3448" y="634"/>
                  </a:lnTo>
                  <a:cubicBezTo>
                    <a:pt x="3466" y="615"/>
                    <a:pt x="3485" y="615"/>
                    <a:pt x="3526" y="615"/>
                  </a:cubicBezTo>
                  <a:lnTo>
                    <a:pt x="3545" y="597"/>
                  </a:lnTo>
                  <a:lnTo>
                    <a:pt x="3563" y="597"/>
                  </a:lnTo>
                  <a:cubicBezTo>
                    <a:pt x="3563" y="578"/>
                    <a:pt x="3582" y="578"/>
                    <a:pt x="3600" y="560"/>
                  </a:cubicBezTo>
                  <a:cubicBezTo>
                    <a:pt x="3623" y="537"/>
                    <a:pt x="3642" y="500"/>
                    <a:pt x="3642" y="481"/>
                  </a:cubicBezTo>
                  <a:lnTo>
                    <a:pt x="3642" y="421"/>
                  </a:lnTo>
                  <a:cubicBezTo>
                    <a:pt x="3642" y="403"/>
                    <a:pt x="3642" y="384"/>
                    <a:pt x="3623" y="366"/>
                  </a:cubicBezTo>
                  <a:cubicBezTo>
                    <a:pt x="3623" y="329"/>
                    <a:pt x="3582" y="306"/>
                    <a:pt x="3563" y="287"/>
                  </a:cubicBezTo>
                  <a:cubicBezTo>
                    <a:pt x="3526" y="269"/>
                    <a:pt x="3508" y="269"/>
                    <a:pt x="3485" y="250"/>
                  </a:cubicBezTo>
                  <a:lnTo>
                    <a:pt x="3332" y="250"/>
                  </a:lnTo>
                  <a:cubicBezTo>
                    <a:pt x="3161" y="232"/>
                    <a:pt x="2986" y="213"/>
                    <a:pt x="2815" y="213"/>
                  </a:cubicBezTo>
                  <a:cubicBezTo>
                    <a:pt x="2468" y="190"/>
                    <a:pt x="2122" y="172"/>
                    <a:pt x="1793" y="153"/>
                  </a:cubicBezTo>
                  <a:cubicBezTo>
                    <a:pt x="1618" y="153"/>
                    <a:pt x="1465" y="135"/>
                    <a:pt x="1290" y="135"/>
                  </a:cubicBezTo>
                  <a:lnTo>
                    <a:pt x="809" y="116"/>
                  </a:lnTo>
                  <a:cubicBezTo>
                    <a:pt x="657" y="98"/>
                    <a:pt x="481" y="98"/>
                    <a:pt x="329" y="75"/>
                  </a:cubicBezTo>
                  <a:cubicBezTo>
                    <a:pt x="250" y="56"/>
                    <a:pt x="176" y="56"/>
                    <a:pt x="98" y="38"/>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57"/>
            <p:cNvSpPr/>
            <p:nvPr/>
          </p:nvSpPr>
          <p:spPr>
            <a:xfrm>
              <a:off x="6286463" y="2144035"/>
              <a:ext cx="103664" cy="22067"/>
            </a:xfrm>
            <a:custGeom>
              <a:avLst/>
              <a:gdLst/>
              <a:ahLst/>
              <a:cxnLst/>
              <a:rect l="l" t="t" r="r" b="b"/>
              <a:pathLst>
                <a:path w="3697" h="787" extrusionOk="0">
                  <a:moveTo>
                    <a:pt x="0" y="1"/>
                  </a:moveTo>
                  <a:lnTo>
                    <a:pt x="0" y="56"/>
                  </a:lnTo>
                  <a:cubicBezTo>
                    <a:pt x="213" y="93"/>
                    <a:pt x="407" y="172"/>
                    <a:pt x="601" y="250"/>
                  </a:cubicBezTo>
                  <a:cubicBezTo>
                    <a:pt x="850" y="324"/>
                    <a:pt x="1100" y="421"/>
                    <a:pt x="1368" y="463"/>
                  </a:cubicBezTo>
                  <a:lnTo>
                    <a:pt x="1368" y="481"/>
                  </a:lnTo>
                  <a:cubicBezTo>
                    <a:pt x="1599" y="615"/>
                    <a:pt x="1871" y="694"/>
                    <a:pt x="2218" y="712"/>
                  </a:cubicBezTo>
                  <a:lnTo>
                    <a:pt x="2680" y="712"/>
                  </a:lnTo>
                  <a:cubicBezTo>
                    <a:pt x="2769" y="712"/>
                    <a:pt x="2867" y="704"/>
                    <a:pt x="2962" y="704"/>
                  </a:cubicBezTo>
                  <a:cubicBezTo>
                    <a:pt x="3009" y="704"/>
                    <a:pt x="3056" y="706"/>
                    <a:pt x="3101" y="712"/>
                  </a:cubicBezTo>
                  <a:cubicBezTo>
                    <a:pt x="3313" y="712"/>
                    <a:pt x="3507" y="749"/>
                    <a:pt x="3678" y="786"/>
                  </a:cubicBezTo>
                  <a:lnTo>
                    <a:pt x="3678" y="731"/>
                  </a:lnTo>
                  <a:cubicBezTo>
                    <a:pt x="3507" y="671"/>
                    <a:pt x="3313" y="652"/>
                    <a:pt x="3101" y="634"/>
                  </a:cubicBezTo>
                  <a:lnTo>
                    <a:pt x="2680" y="634"/>
                  </a:lnTo>
                  <a:cubicBezTo>
                    <a:pt x="2523" y="652"/>
                    <a:pt x="2370" y="652"/>
                    <a:pt x="2218" y="652"/>
                  </a:cubicBezTo>
                  <a:cubicBezTo>
                    <a:pt x="1945" y="634"/>
                    <a:pt x="1714" y="578"/>
                    <a:pt x="1525" y="500"/>
                  </a:cubicBezTo>
                  <a:lnTo>
                    <a:pt x="1677" y="500"/>
                  </a:lnTo>
                  <a:cubicBezTo>
                    <a:pt x="1945" y="500"/>
                    <a:pt x="2218" y="421"/>
                    <a:pt x="2468" y="366"/>
                  </a:cubicBezTo>
                  <a:cubicBezTo>
                    <a:pt x="2565" y="347"/>
                    <a:pt x="2680" y="306"/>
                    <a:pt x="2772" y="287"/>
                  </a:cubicBezTo>
                  <a:cubicBezTo>
                    <a:pt x="2957" y="248"/>
                    <a:pt x="3121" y="228"/>
                    <a:pt x="3270" y="228"/>
                  </a:cubicBezTo>
                  <a:cubicBezTo>
                    <a:pt x="3419" y="228"/>
                    <a:pt x="3553" y="248"/>
                    <a:pt x="3678" y="287"/>
                  </a:cubicBezTo>
                  <a:lnTo>
                    <a:pt x="3697" y="209"/>
                  </a:lnTo>
                  <a:cubicBezTo>
                    <a:pt x="3581" y="177"/>
                    <a:pt x="3457" y="162"/>
                    <a:pt x="3326" y="162"/>
                  </a:cubicBezTo>
                  <a:cubicBezTo>
                    <a:pt x="3154" y="162"/>
                    <a:pt x="2969" y="187"/>
                    <a:pt x="2772" y="232"/>
                  </a:cubicBezTo>
                  <a:cubicBezTo>
                    <a:pt x="2657" y="250"/>
                    <a:pt x="2541" y="269"/>
                    <a:pt x="2449" y="306"/>
                  </a:cubicBezTo>
                  <a:cubicBezTo>
                    <a:pt x="2195" y="366"/>
                    <a:pt x="1927" y="440"/>
                    <a:pt x="1677" y="440"/>
                  </a:cubicBezTo>
                  <a:cubicBezTo>
                    <a:pt x="1312" y="440"/>
                    <a:pt x="966" y="306"/>
                    <a:pt x="619" y="190"/>
                  </a:cubicBezTo>
                  <a:cubicBezTo>
                    <a:pt x="407" y="116"/>
                    <a:pt x="213" y="38"/>
                    <a:pt x="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57"/>
            <p:cNvSpPr/>
            <p:nvPr/>
          </p:nvSpPr>
          <p:spPr>
            <a:xfrm>
              <a:off x="6296810" y="2170477"/>
              <a:ext cx="92280" cy="24255"/>
            </a:xfrm>
            <a:custGeom>
              <a:avLst/>
              <a:gdLst/>
              <a:ahLst/>
              <a:cxnLst/>
              <a:rect l="l" t="t" r="r" b="b"/>
              <a:pathLst>
                <a:path w="3291" h="865" extrusionOk="0">
                  <a:moveTo>
                    <a:pt x="324" y="0"/>
                  </a:moveTo>
                  <a:cubicBezTo>
                    <a:pt x="250" y="0"/>
                    <a:pt x="190" y="19"/>
                    <a:pt x="135" y="56"/>
                  </a:cubicBezTo>
                  <a:cubicBezTo>
                    <a:pt x="75" y="97"/>
                    <a:pt x="38" y="171"/>
                    <a:pt x="19" y="231"/>
                  </a:cubicBezTo>
                  <a:cubicBezTo>
                    <a:pt x="1" y="268"/>
                    <a:pt x="1" y="305"/>
                    <a:pt x="1" y="347"/>
                  </a:cubicBezTo>
                  <a:cubicBezTo>
                    <a:pt x="1" y="402"/>
                    <a:pt x="19" y="444"/>
                    <a:pt x="38" y="462"/>
                  </a:cubicBezTo>
                  <a:cubicBezTo>
                    <a:pt x="56" y="499"/>
                    <a:pt x="75" y="536"/>
                    <a:pt x="116" y="559"/>
                  </a:cubicBezTo>
                  <a:cubicBezTo>
                    <a:pt x="135" y="596"/>
                    <a:pt x="172" y="615"/>
                    <a:pt x="190" y="633"/>
                  </a:cubicBezTo>
                  <a:cubicBezTo>
                    <a:pt x="232" y="652"/>
                    <a:pt x="250" y="675"/>
                    <a:pt x="287" y="693"/>
                  </a:cubicBezTo>
                  <a:cubicBezTo>
                    <a:pt x="306" y="693"/>
                    <a:pt x="324" y="693"/>
                    <a:pt x="324" y="712"/>
                  </a:cubicBezTo>
                  <a:cubicBezTo>
                    <a:pt x="347" y="712"/>
                    <a:pt x="366" y="712"/>
                    <a:pt x="384" y="730"/>
                  </a:cubicBezTo>
                  <a:cubicBezTo>
                    <a:pt x="440" y="749"/>
                    <a:pt x="500" y="767"/>
                    <a:pt x="578" y="791"/>
                  </a:cubicBezTo>
                  <a:cubicBezTo>
                    <a:pt x="578" y="791"/>
                    <a:pt x="597" y="791"/>
                    <a:pt x="597" y="809"/>
                  </a:cubicBezTo>
                  <a:lnTo>
                    <a:pt x="1248" y="864"/>
                  </a:lnTo>
                  <a:cubicBezTo>
                    <a:pt x="1290" y="864"/>
                    <a:pt x="1327" y="846"/>
                    <a:pt x="1364" y="846"/>
                  </a:cubicBezTo>
                  <a:cubicBezTo>
                    <a:pt x="1502" y="827"/>
                    <a:pt x="1636" y="791"/>
                    <a:pt x="1752" y="749"/>
                  </a:cubicBezTo>
                  <a:cubicBezTo>
                    <a:pt x="1886" y="712"/>
                    <a:pt x="2020" y="675"/>
                    <a:pt x="2154" y="652"/>
                  </a:cubicBezTo>
                  <a:lnTo>
                    <a:pt x="2348" y="652"/>
                  </a:lnTo>
                  <a:cubicBezTo>
                    <a:pt x="2385" y="652"/>
                    <a:pt x="2427" y="652"/>
                    <a:pt x="2464" y="675"/>
                  </a:cubicBezTo>
                  <a:cubicBezTo>
                    <a:pt x="2482" y="675"/>
                    <a:pt x="2518" y="675"/>
                    <a:pt x="2560" y="693"/>
                  </a:cubicBezTo>
                  <a:lnTo>
                    <a:pt x="2560" y="693"/>
                  </a:lnTo>
                  <a:cubicBezTo>
                    <a:pt x="2518" y="675"/>
                    <a:pt x="2482" y="675"/>
                    <a:pt x="2464" y="652"/>
                  </a:cubicBezTo>
                  <a:cubicBezTo>
                    <a:pt x="2427" y="652"/>
                    <a:pt x="2385" y="652"/>
                    <a:pt x="2348" y="633"/>
                  </a:cubicBezTo>
                  <a:lnTo>
                    <a:pt x="2135" y="633"/>
                  </a:lnTo>
                  <a:cubicBezTo>
                    <a:pt x="2001" y="652"/>
                    <a:pt x="1868" y="693"/>
                    <a:pt x="1752" y="712"/>
                  </a:cubicBezTo>
                  <a:cubicBezTo>
                    <a:pt x="1618" y="749"/>
                    <a:pt x="1479" y="791"/>
                    <a:pt x="1364" y="809"/>
                  </a:cubicBezTo>
                  <a:lnTo>
                    <a:pt x="925" y="809"/>
                  </a:lnTo>
                  <a:lnTo>
                    <a:pt x="865" y="791"/>
                  </a:lnTo>
                  <a:cubicBezTo>
                    <a:pt x="846" y="791"/>
                    <a:pt x="809" y="791"/>
                    <a:pt x="768" y="767"/>
                  </a:cubicBezTo>
                  <a:cubicBezTo>
                    <a:pt x="712" y="767"/>
                    <a:pt x="652" y="749"/>
                    <a:pt x="578" y="730"/>
                  </a:cubicBezTo>
                  <a:cubicBezTo>
                    <a:pt x="518" y="712"/>
                    <a:pt x="463" y="693"/>
                    <a:pt x="403" y="675"/>
                  </a:cubicBezTo>
                  <a:cubicBezTo>
                    <a:pt x="384" y="652"/>
                    <a:pt x="366" y="652"/>
                    <a:pt x="347" y="633"/>
                  </a:cubicBezTo>
                  <a:cubicBezTo>
                    <a:pt x="347" y="633"/>
                    <a:pt x="324" y="633"/>
                    <a:pt x="306" y="615"/>
                  </a:cubicBezTo>
                  <a:cubicBezTo>
                    <a:pt x="269" y="615"/>
                    <a:pt x="250" y="596"/>
                    <a:pt x="232" y="578"/>
                  </a:cubicBezTo>
                  <a:cubicBezTo>
                    <a:pt x="172" y="536"/>
                    <a:pt x="116" y="499"/>
                    <a:pt x="93" y="444"/>
                  </a:cubicBezTo>
                  <a:cubicBezTo>
                    <a:pt x="75" y="421"/>
                    <a:pt x="75" y="384"/>
                    <a:pt x="56" y="347"/>
                  </a:cubicBezTo>
                  <a:cubicBezTo>
                    <a:pt x="56" y="328"/>
                    <a:pt x="75" y="287"/>
                    <a:pt x="75" y="268"/>
                  </a:cubicBezTo>
                  <a:cubicBezTo>
                    <a:pt x="93" y="213"/>
                    <a:pt x="135" y="153"/>
                    <a:pt x="172" y="116"/>
                  </a:cubicBezTo>
                  <a:cubicBezTo>
                    <a:pt x="209" y="97"/>
                    <a:pt x="269" y="74"/>
                    <a:pt x="324" y="74"/>
                  </a:cubicBezTo>
                  <a:cubicBezTo>
                    <a:pt x="347" y="69"/>
                    <a:pt x="368" y="67"/>
                    <a:pt x="387" y="67"/>
                  </a:cubicBezTo>
                  <a:cubicBezTo>
                    <a:pt x="437" y="67"/>
                    <a:pt x="479" y="81"/>
                    <a:pt x="518" y="97"/>
                  </a:cubicBezTo>
                  <a:cubicBezTo>
                    <a:pt x="578" y="116"/>
                    <a:pt x="634" y="134"/>
                    <a:pt x="712" y="153"/>
                  </a:cubicBezTo>
                  <a:cubicBezTo>
                    <a:pt x="768" y="190"/>
                    <a:pt x="828" y="213"/>
                    <a:pt x="883" y="250"/>
                  </a:cubicBezTo>
                  <a:lnTo>
                    <a:pt x="943" y="268"/>
                  </a:lnTo>
                  <a:lnTo>
                    <a:pt x="980" y="268"/>
                  </a:lnTo>
                  <a:cubicBezTo>
                    <a:pt x="1017" y="287"/>
                    <a:pt x="1059" y="305"/>
                    <a:pt x="1096" y="305"/>
                  </a:cubicBezTo>
                  <a:cubicBezTo>
                    <a:pt x="1096" y="305"/>
                    <a:pt x="1114" y="328"/>
                    <a:pt x="1133" y="328"/>
                  </a:cubicBezTo>
                  <a:lnTo>
                    <a:pt x="1193" y="328"/>
                  </a:lnTo>
                  <a:lnTo>
                    <a:pt x="1211" y="347"/>
                  </a:lnTo>
                  <a:lnTo>
                    <a:pt x="1290" y="347"/>
                  </a:lnTo>
                  <a:cubicBezTo>
                    <a:pt x="1327" y="365"/>
                    <a:pt x="1364" y="365"/>
                    <a:pt x="1387" y="365"/>
                  </a:cubicBezTo>
                  <a:cubicBezTo>
                    <a:pt x="1424" y="365"/>
                    <a:pt x="1461" y="384"/>
                    <a:pt x="1502" y="384"/>
                  </a:cubicBezTo>
                  <a:cubicBezTo>
                    <a:pt x="1636" y="384"/>
                    <a:pt x="1770" y="402"/>
                    <a:pt x="1904" y="402"/>
                  </a:cubicBezTo>
                  <a:cubicBezTo>
                    <a:pt x="2038" y="402"/>
                    <a:pt x="2178" y="398"/>
                    <a:pt x="2318" y="398"/>
                  </a:cubicBezTo>
                  <a:cubicBezTo>
                    <a:pt x="2458" y="398"/>
                    <a:pt x="2598" y="402"/>
                    <a:pt x="2732" y="421"/>
                  </a:cubicBezTo>
                  <a:cubicBezTo>
                    <a:pt x="2889" y="421"/>
                    <a:pt x="3023" y="444"/>
                    <a:pt x="3157" y="481"/>
                  </a:cubicBezTo>
                  <a:cubicBezTo>
                    <a:pt x="3212" y="499"/>
                    <a:pt x="3254" y="499"/>
                    <a:pt x="3291" y="518"/>
                  </a:cubicBezTo>
                  <a:lnTo>
                    <a:pt x="3291" y="499"/>
                  </a:lnTo>
                  <a:cubicBezTo>
                    <a:pt x="3254" y="481"/>
                    <a:pt x="3212" y="481"/>
                    <a:pt x="3175" y="462"/>
                  </a:cubicBezTo>
                  <a:cubicBezTo>
                    <a:pt x="3023" y="421"/>
                    <a:pt x="2889" y="402"/>
                    <a:pt x="2732" y="384"/>
                  </a:cubicBezTo>
                  <a:cubicBezTo>
                    <a:pt x="2598" y="365"/>
                    <a:pt x="2464" y="365"/>
                    <a:pt x="2311" y="347"/>
                  </a:cubicBezTo>
                  <a:lnTo>
                    <a:pt x="1904" y="347"/>
                  </a:lnTo>
                  <a:cubicBezTo>
                    <a:pt x="1770" y="347"/>
                    <a:pt x="1636" y="328"/>
                    <a:pt x="1502" y="305"/>
                  </a:cubicBezTo>
                  <a:lnTo>
                    <a:pt x="1387" y="305"/>
                  </a:lnTo>
                  <a:cubicBezTo>
                    <a:pt x="1364" y="305"/>
                    <a:pt x="1327" y="287"/>
                    <a:pt x="1290" y="287"/>
                  </a:cubicBezTo>
                  <a:lnTo>
                    <a:pt x="1248" y="268"/>
                  </a:lnTo>
                  <a:lnTo>
                    <a:pt x="1193" y="268"/>
                  </a:lnTo>
                  <a:lnTo>
                    <a:pt x="1156" y="250"/>
                  </a:lnTo>
                  <a:lnTo>
                    <a:pt x="1096" y="250"/>
                  </a:lnTo>
                  <a:cubicBezTo>
                    <a:pt x="1040" y="231"/>
                    <a:pt x="980" y="190"/>
                    <a:pt x="902" y="171"/>
                  </a:cubicBezTo>
                  <a:cubicBezTo>
                    <a:pt x="846" y="153"/>
                    <a:pt x="786" y="116"/>
                    <a:pt x="731" y="97"/>
                  </a:cubicBezTo>
                  <a:cubicBezTo>
                    <a:pt x="652" y="56"/>
                    <a:pt x="597" y="37"/>
                    <a:pt x="537" y="19"/>
                  </a:cubicBezTo>
                  <a:cubicBezTo>
                    <a:pt x="463" y="0"/>
                    <a:pt x="403" y="0"/>
                    <a:pt x="32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57"/>
            <p:cNvSpPr/>
            <p:nvPr/>
          </p:nvSpPr>
          <p:spPr>
            <a:xfrm>
              <a:off x="6317279" y="2065131"/>
              <a:ext cx="38387" cy="8720"/>
            </a:xfrm>
            <a:custGeom>
              <a:avLst/>
              <a:gdLst/>
              <a:ahLst/>
              <a:cxnLst/>
              <a:rect l="l" t="t" r="r" b="b"/>
              <a:pathLst>
                <a:path w="1369" h="311" extrusionOk="0">
                  <a:moveTo>
                    <a:pt x="1" y="1"/>
                  </a:moveTo>
                  <a:lnTo>
                    <a:pt x="19" y="292"/>
                  </a:lnTo>
                  <a:lnTo>
                    <a:pt x="153" y="292"/>
                  </a:lnTo>
                  <a:lnTo>
                    <a:pt x="1369" y="310"/>
                  </a:lnTo>
                  <a:lnTo>
                    <a:pt x="1369" y="195"/>
                  </a:lnTo>
                  <a:lnTo>
                    <a:pt x="1369" y="98"/>
                  </a:lnTo>
                  <a:lnTo>
                    <a:pt x="136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57"/>
            <p:cNvSpPr/>
            <p:nvPr/>
          </p:nvSpPr>
          <p:spPr>
            <a:xfrm>
              <a:off x="6317812" y="2125136"/>
              <a:ext cx="37854" cy="9730"/>
            </a:xfrm>
            <a:custGeom>
              <a:avLst/>
              <a:gdLst/>
              <a:ahLst/>
              <a:cxnLst/>
              <a:rect l="l" t="t" r="r" b="b"/>
              <a:pathLst>
                <a:path w="1350" h="347" extrusionOk="0">
                  <a:moveTo>
                    <a:pt x="0" y="0"/>
                  </a:moveTo>
                  <a:lnTo>
                    <a:pt x="0" y="287"/>
                  </a:lnTo>
                  <a:lnTo>
                    <a:pt x="153" y="287"/>
                  </a:lnTo>
                  <a:lnTo>
                    <a:pt x="1331" y="347"/>
                  </a:lnTo>
                  <a:lnTo>
                    <a:pt x="1331" y="231"/>
                  </a:lnTo>
                  <a:lnTo>
                    <a:pt x="1331" y="153"/>
                  </a:lnTo>
                  <a:lnTo>
                    <a:pt x="1350" y="56"/>
                  </a:lnTo>
                  <a:lnTo>
                    <a:pt x="13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57"/>
            <p:cNvSpPr/>
            <p:nvPr/>
          </p:nvSpPr>
          <p:spPr>
            <a:xfrm>
              <a:off x="6318317" y="2182899"/>
              <a:ext cx="36845" cy="11300"/>
            </a:xfrm>
            <a:custGeom>
              <a:avLst/>
              <a:gdLst/>
              <a:ahLst/>
              <a:cxnLst/>
              <a:rect l="l" t="t" r="r" b="b"/>
              <a:pathLst>
                <a:path w="1314" h="403" extrusionOk="0">
                  <a:moveTo>
                    <a:pt x="1" y="1"/>
                  </a:moveTo>
                  <a:lnTo>
                    <a:pt x="1" y="287"/>
                  </a:lnTo>
                  <a:lnTo>
                    <a:pt x="158" y="287"/>
                  </a:lnTo>
                  <a:lnTo>
                    <a:pt x="1313" y="403"/>
                  </a:lnTo>
                  <a:lnTo>
                    <a:pt x="1313" y="287"/>
                  </a:lnTo>
                  <a:lnTo>
                    <a:pt x="1313" y="190"/>
                  </a:lnTo>
                  <a:lnTo>
                    <a:pt x="1313" y="116"/>
                  </a:lnTo>
                  <a:lnTo>
                    <a:pt x="116" y="1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57"/>
            <p:cNvSpPr/>
            <p:nvPr/>
          </p:nvSpPr>
          <p:spPr>
            <a:xfrm>
              <a:off x="6321037" y="2065131"/>
              <a:ext cx="34629" cy="5468"/>
            </a:xfrm>
            <a:custGeom>
              <a:avLst/>
              <a:gdLst/>
              <a:ahLst/>
              <a:cxnLst/>
              <a:rect l="l" t="t" r="r" b="b"/>
              <a:pathLst>
                <a:path w="1235" h="195" extrusionOk="0">
                  <a:moveTo>
                    <a:pt x="1" y="1"/>
                  </a:moveTo>
                  <a:lnTo>
                    <a:pt x="1" y="195"/>
                  </a:lnTo>
                  <a:lnTo>
                    <a:pt x="1235" y="195"/>
                  </a:lnTo>
                  <a:lnTo>
                    <a:pt x="1235" y="98"/>
                  </a:lnTo>
                  <a:lnTo>
                    <a:pt x="1235"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57"/>
            <p:cNvSpPr/>
            <p:nvPr/>
          </p:nvSpPr>
          <p:spPr>
            <a:xfrm>
              <a:off x="6321569" y="2125136"/>
              <a:ext cx="34097" cy="6505"/>
            </a:xfrm>
            <a:custGeom>
              <a:avLst/>
              <a:gdLst/>
              <a:ahLst/>
              <a:cxnLst/>
              <a:rect l="l" t="t" r="r" b="b"/>
              <a:pathLst>
                <a:path w="1216" h="232" extrusionOk="0">
                  <a:moveTo>
                    <a:pt x="0" y="0"/>
                  </a:moveTo>
                  <a:lnTo>
                    <a:pt x="0" y="171"/>
                  </a:lnTo>
                  <a:lnTo>
                    <a:pt x="157" y="190"/>
                  </a:lnTo>
                  <a:lnTo>
                    <a:pt x="1197" y="231"/>
                  </a:lnTo>
                  <a:lnTo>
                    <a:pt x="1197" y="153"/>
                  </a:lnTo>
                  <a:lnTo>
                    <a:pt x="1216" y="56"/>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57"/>
            <p:cNvSpPr/>
            <p:nvPr/>
          </p:nvSpPr>
          <p:spPr>
            <a:xfrm>
              <a:off x="6321569" y="2183432"/>
              <a:ext cx="33592" cy="7543"/>
            </a:xfrm>
            <a:custGeom>
              <a:avLst/>
              <a:gdLst/>
              <a:ahLst/>
              <a:cxnLst/>
              <a:rect l="l" t="t" r="r" b="b"/>
              <a:pathLst>
                <a:path w="1198" h="269" extrusionOk="0">
                  <a:moveTo>
                    <a:pt x="0" y="0"/>
                  </a:moveTo>
                  <a:lnTo>
                    <a:pt x="19" y="153"/>
                  </a:lnTo>
                  <a:lnTo>
                    <a:pt x="157" y="171"/>
                  </a:lnTo>
                  <a:lnTo>
                    <a:pt x="1197" y="268"/>
                  </a:lnTo>
                  <a:lnTo>
                    <a:pt x="1197" y="171"/>
                  </a:lnTo>
                  <a:lnTo>
                    <a:pt x="1197" y="97"/>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57"/>
            <p:cNvSpPr/>
            <p:nvPr/>
          </p:nvSpPr>
          <p:spPr>
            <a:xfrm>
              <a:off x="6284388" y="1946970"/>
              <a:ext cx="108459" cy="68586"/>
            </a:xfrm>
            <a:custGeom>
              <a:avLst/>
              <a:gdLst/>
              <a:ahLst/>
              <a:cxnLst/>
              <a:rect l="l" t="t" r="r" b="b"/>
              <a:pathLst>
                <a:path w="3868" h="2446" extrusionOk="0">
                  <a:moveTo>
                    <a:pt x="2523" y="1"/>
                  </a:moveTo>
                  <a:lnTo>
                    <a:pt x="1155" y="116"/>
                  </a:lnTo>
                  <a:lnTo>
                    <a:pt x="675" y="694"/>
                  </a:lnTo>
                  <a:lnTo>
                    <a:pt x="615" y="749"/>
                  </a:lnTo>
                  <a:lnTo>
                    <a:pt x="0" y="1484"/>
                  </a:lnTo>
                  <a:lnTo>
                    <a:pt x="19" y="2445"/>
                  </a:lnTo>
                  <a:lnTo>
                    <a:pt x="3849" y="2311"/>
                  </a:lnTo>
                  <a:lnTo>
                    <a:pt x="3868" y="1309"/>
                  </a:lnTo>
                  <a:lnTo>
                    <a:pt x="2907" y="384"/>
                  </a:lnTo>
                  <a:lnTo>
                    <a:pt x="2846" y="329"/>
                  </a:lnTo>
                  <a:lnTo>
                    <a:pt x="2523"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57"/>
            <p:cNvSpPr/>
            <p:nvPr/>
          </p:nvSpPr>
          <p:spPr>
            <a:xfrm>
              <a:off x="6301605" y="1956167"/>
              <a:ext cx="64296" cy="14889"/>
            </a:xfrm>
            <a:custGeom>
              <a:avLst/>
              <a:gdLst/>
              <a:ahLst/>
              <a:cxnLst/>
              <a:rect l="l" t="t" r="r" b="b"/>
              <a:pathLst>
                <a:path w="2293" h="531" extrusionOk="0">
                  <a:moveTo>
                    <a:pt x="2232" y="1"/>
                  </a:moveTo>
                  <a:cubicBezTo>
                    <a:pt x="2062" y="75"/>
                    <a:pt x="1909" y="153"/>
                    <a:pt x="1752" y="232"/>
                  </a:cubicBezTo>
                  <a:cubicBezTo>
                    <a:pt x="1733" y="250"/>
                    <a:pt x="1715" y="250"/>
                    <a:pt x="1697" y="269"/>
                  </a:cubicBezTo>
                  <a:cubicBezTo>
                    <a:pt x="1539" y="348"/>
                    <a:pt x="1368" y="403"/>
                    <a:pt x="1216" y="440"/>
                  </a:cubicBezTo>
                  <a:cubicBezTo>
                    <a:pt x="1022" y="463"/>
                    <a:pt x="846" y="463"/>
                    <a:pt x="657" y="463"/>
                  </a:cubicBezTo>
                  <a:cubicBezTo>
                    <a:pt x="657" y="440"/>
                    <a:pt x="638" y="440"/>
                    <a:pt x="638" y="440"/>
                  </a:cubicBezTo>
                  <a:cubicBezTo>
                    <a:pt x="463" y="440"/>
                    <a:pt x="292" y="403"/>
                    <a:pt x="135" y="366"/>
                  </a:cubicBezTo>
                  <a:lnTo>
                    <a:pt x="61" y="366"/>
                  </a:lnTo>
                  <a:lnTo>
                    <a:pt x="1" y="421"/>
                  </a:lnTo>
                  <a:cubicBezTo>
                    <a:pt x="38" y="421"/>
                    <a:pt x="79" y="440"/>
                    <a:pt x="116" y="440"/>
                  </a:cubicBezTo>
                  <a:cubicBezTo>
                    <a:pt x="269" y="481"/>
                    <a:pt x="426" y="500"/>
                    <a:pt x="578" y="518"/>
                  </a:cubicBezTo>
                  <a:lnTo>
                    <a:pt x="657" y="518"/>
                  </a:lnTo>
                  <a:cubicBezTo>
                    <a:pt x="728" y="526"/>
                    <a:pt x="802" y="531"/>
                    <a:pt x="880" y="531"/>
                  </a:cubicBezTo>
                  <a:cubicBezTo>
                    <a:pt x="989" y="531"/>
                    <a:pt x="1102" y="522"/>
                    <a:pt x="1216" y="500"/>
                  </a:cubicBezTo>
                  <a:cubicBezTo>
                    <a:pt x="1308" y="481"/>
                    <a:pt x="1405" y="463"/>
                    <a:pt x="1502" y="421"/>
                  </a:cubicBezTo>
                  <a:cubicBezTo>
                    <a:pt x="1581" y="384"/>
                    <a:pt x="1655" y="348"/>
                    <a:pt x="1752" y="306"/>
                  </a:cubicBezTo>
                  <a:lnTo>
                    <a:pt x="1770" y="306"/>
                  </a:lnTo>
                  <a:cubicBezTo>
                    <a:pt x="1946" y="209"/>
                    <a:pt x="2117" y="135"/>
                    <a:pt x="2293" y="56"/>
                  </a:cubicBezTo>
                  <a:lnTo>
                    <a:pt x="223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57"/>
            <p:cNvSpPr/>
            <p:nvPr/>
          </p:nvSpPr>
          <p:spPr>
            <a:xfrm>
              <a:off x="6344226" y="1968253"/>
              <a:ext cx="48621" cy="26834"/>
            </a:xfrm>
            <a:custGeom>
              <a:avLst/>
              <a:gdLst/>
              <a:ahLst/>
              <a:cxnLst/>
              <a:rect l="l" t="t" r="r" b="b"/>
              <a:pathLst>
                <a:path w="1734" h="957" extrusionOk="0">
                  <a:moveTo>
                    <a:pt x="739" y="1"/>
                  </a:moveTo>
                  <a:cubicBezTo>
                    <a:pt x="711" y="1"/>
                    <a:pt x="683" y="3"/>
                    <a:pt x="657" y="9"/>
                  </a:cubicBezTo>
                  <a:cubicBezTo>
                    <a:pt x="505" y="32"/>
                    <a:pt x="329" y="106"/>
                    <a:pt x="195" y="203"/>
                  </a:cubicBezTo>
                  <a:lnTo>
                    <a:pt x="98" y="300"/>
                  </a:lnTo>
                  <a:cubicBezTo>
                    <a:pt x="61" y="337"/>
                    <a:pt x="43" y="379"/>
                    <a:pt x="19" y="434"/>
                  </a:cubicBezTo>
                  <a:cubicBezTo>
                    <a:pt x="19" y="452"/>
                    <a:pt x="1" y="494"/>
                    <a:pt x="1" y="513"/>
                  </a:cubicBezTo>
                  <a:lnTo>
                    <a:pt x="1" y="568"/>
                  </a:lnTo>
                  <a:lnTo>
                    <a:pt x="1" y="586"/>
                  </a:lnTo>
                  <a:cubicBezTo>
                    <a:pt x="1" y="586"/>
                    <a:pt x="1" y="610"/>
                    <a:pt x="19" y="610"/>
                  </a:cubicBezTo>
                  <a:cubicBezTo>
                    <a:pt x="19" y="628"/>
                    <a:pt x="19" y="665"/>
                    <a:pt x="43" y="684"/>
                  </a:cubicBezTo>
                  <a:cubicBezTo>
                    <a:pt x="61" y="702"/>
                    <a:pt x="79" y="725"/>
                    <a:pt x="98" y="744"/>
                  </a:cubicBezTo>
                  <a:cubicBezTo>
                    <a:pt x="135" y="781"/>
                    <a:pt x="177" y="799"/>
                    <a:pt x="213" y="799"/>
                  </a:cubicBezTo>
                  <a:cubicBezTo>
                    <a:pt x="232" y="818"/>
                    <a:pt x="232" y="818"/>
                    <a:pt x="250" y="841"/>
                  </a:cubicBezTo>
                  <a:lnTo>
                    <a:pt x="310" y="859"/>
                  </a:lnTo>
                  <a:cubicBezTo>
                    <a:pt x="329" y="859"/>
                    <a:pt x="347" y="859"/>
                    <a:pt x="366" y="878"/>
                  </a:cubicBezTo>
                  <a:lnTo>
                    <a:pt x="426" y="878"/>
                  </a:lnTo>
                  <a:cubicBezTo>
                    <a:pt x="463" y="896"/>
                    <a:pt x="505" y="896"/>
                    <a:pt x="542" y="915"/>
                  </a:cubicBezTo>
                  <a:cubicBezTo>
                    <a:pt x="694" y="956"/>
                    <a:pt x="851" y="956"/>
                    <a:pt x="1004" y="956"/>
                  </a:cubicBezTo>
                  <a:cubicBezTo>
                    <a:pt x="1253" y="956"/>
                    <a:pt x="1484" y="896"/>
                    <a:pt x="1715" y="818"/>
                  </a:cubicBezTo>
                  <a:lnTo>
                    <a:pt x="1734" y="684"/>
                  </a:lnTo>
                  <a:lnTo>
                    <a:pt x="1734" y="684"/>
                  </a:lnTo>
                  <a:cubicBezTo>
                    <a:pt x="1484" y="781"/>
                    <a:pt x="1253" y="818"/>
                    <a:pt x="1022" y="818"/>
                  </a:cubicBezTo>
                  <a:cubicBezTo>
                    <a:pt x="870" y="818"/>
                    <a:pt x="712" y="799"/>
                    <a:pt x="560" y="781"/>
                  </a:cubicBezTo>
                  <a:cubicBezTo>
                    <a:pt x="542" y="762"/>
                    <a:pt x="505" y="762"/>
                    <a:pt x="463" y="744"/>
                  </a:cubicBezTo>
                  <a:lnTo>
                    <a:pt x="408" y="725"/>
                  </a:lnTo>
                  <a:lnTo>
                    <a:pt x="347" y="725"/>
                  </a:lnTo>
                  <a:lnTo>
                    <a:pt x="310" y="702"/>
                  </a:lnTo>
                  <a:cubicBezTo>
                    <a:pt x="292" y="684"/>
                    <a:pt x="274" y="684"/>
                    <a:pt x="250" y="684"/>
                  </a:cubicBezTo>
                  <a:cubicBezTo>
                    <a:pt x="232" y="665"/>
                    <a:pt x="195" y="647"/>
                    <a:pt x="177" y="628"/>
                  </a:cubicBezTo>
                  <a:cubicBezTo>
                    <a:pt x="135" y="586"/>
                    <a:pt x="116" y="550"/>
                    <a:pt x="135" y="471"/>
                  </a:cubicBezTo>
                  <a:cubicBezTo>
                    <a:pt x="158" y="452"/>
                    <a:pt x="177" y="416"/>
                    <a:pt x="195" y="397"/>
                  </a:cubicBezTo>
                  <a:cubicBezTo>
                    <a:pt x="213" y="355"/>
                    <a:pt x="232" y="337"/>
                    <a:pt x="274" y="318"/>
                  </a:cubicBezTo>
                  <a:cubicBezTo>
                    <a:pt x="389" y="221"/>
                    <a:pt x="523" y="166"/>
                    <a:pt x="657" y="148"/>
                  </a:cubicBezTo>
                  <a:cubicBezTo>
                    <a:pt x="736" y="124"/>
                    <a:pt x="810" y="124"/>
                    <a:pt x="888" y="124"/>
                  </a:cubicBezTo>
                  <a:cubicBezTo>
                    <a:pt x="967" y="124"/>
                    <a:pt x="1022" y="148"/>
                    <a:pt x="1101" y="184"/>
                  </a:cubicBezTo>
                  <a:cubicBezTo>
                    <a:pt x="1138" y="184"/>
                    <a:pt x="1175" y="203"/>
                    <a:pt x="1198" y="221"/>
                  </a:cubicBezTo>
                  <a:cubicBezTo>
                    <a:pt x="1235" y="240"/>
                    <a:pt x="1272" y="263"/>
                    <a:pt x="1290" y="282"/>
                  </a:cubicBezTo>
                  <a:cubicBezTo>
                    <a:pt x="1290" y="300"/>
                    <a:pt x="1313" y="318"/>
                    <a:pt x="1313" y="318"/>
                  </a:cubicBezTo>
                  <a:cubicBezTo>
                    <a:pt x="1332" y="337"/>
                    <a:pt x="1332" y="355"/>
                    <a:pt x="1332" y="379"/>
                  </a:cubicBezTo>
                  <a:cubicBezTo>
                    <a:pt x="1332" y="416"/>
                    <a:pt x="1313" y="452"/>
                    <a:pt x="1290" y="471"/>
                  </a:cubicBezTo>
                  <a:lnTo>
                    <a:pt x="1290" y="494"/>
                  </a:lnTo>
                  <a:lnTo>
                    <a:pt x="1313" y="513"/>
                  </a:lnTo>
                  <a:cubicBezTo>
                    <a:pt x="1332" y="494"/>
                    <a:pt x="1350" y="471"/>
                    <a:pt x="1350" y="452"/>
                  </a:cubicBezTo>
                  <a:cubicBezTo>
                    <a:pt x="1369" y="434"/>
                    <a:pt x="1369" y="397"/>
                    <a:pt x="1369" y="379"/>
                  </a:cubicBezTo>
                  <a:lnTo>
                    <a:pt x="1369" y="300"/>
                  </a:lnTo>
                  <a:cubicBezTo>
                    <a:pt x="1369" y="282"/>
                    <a:pt x="1350" y="263"/>
                    <a:pt x="1332" y="240"/>
                  </a:cubicBezTo>
                  <a:cubicBezTo>
                    <a:pt x="1313" y="203"/>
                    <a:pt x="1272" y="166"/>
                    <a:pt x="1235" y="148"/>
                  </a:cubicBezTo>
                  <a:cubicBezTo>
                    <a:pt x="1216" y="124"/>
                    <a:pt x="1175" y="106"/>
                    <a:pt x="1138" y="87"/>
                  </a:cubicBezTo>
                  <a:cubicBezTo>
                    <a:pt x="1059" y="50"/>
                    <a:pt x="985" y="32"/>
                    <a:pt x="907" y="9"/>
                  </a:cubicBezTo>
                  <a:cubicBezTo>
                    <a:pt x="854" y="9"/>
                    <a:pt x="796" y="1"/>
                    <a:pt x="73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57"/>
            <p:cNvSpPr/>
            <p:nvPr/>
          </p:nvSpPr>
          <p:spPr>
            <a:xfrm>
              <a:off x="6284388" y="1989619"/>
              <a:ext cx="107954" cy="17245"/>
            </a:xfrm>
            <a:custGeom>
              <a:avLst/>
              <a:gdLst/>
              <a:ahLst/>
              <a:cxnLst/>
              <a:rect l="l" t="t" r="r" b="b"/>
              <a:pathLst>
                <a:path w="3850" h="615" extrusionOk="0">
                  <a:moveTo>
                    <a:pt x="0" y="0"/>
                  </a:moveTo>
                  <a:lnTo>
                    <a:pt x="0" y="56"/>
                  </a:lnTo>
                  <a:cubicBezTo>
                    <a:pt x="213" y="194"/>
                    <a:pt x="421" y="287"/>
                    <a:pt x="675" y="365"/>
                  </a:cubicBezTo>
                  <a:lnTo>
                    <a:pt x="730" y="384"/>
                  </a:lnTo>
                  <a:cubicBezTo>
                    <a:pt x="749" y="384"/>
                    <a:pt x="790" y="384"/>
                    <a:pt x="809" y="402"/>
                  </a:cubicBezTo>
                  <a:lnTo>
                    <a:pt x="864" y="425"/>
                  </a:lnTo>
                  <a:lnTo>
                    <a:pt x="943" y="425"/>
                  </a:lnTo>
                  <a:cubicBezTo>
                    <a:pt x="961" y="444"/>
                    <a:pt x="998" y="444"/>
                    <a:pt x="1021" y="444"/>
                  </a:cubicBezTo>
                  <a:lnTo>
                    <a:pt x="1095" y="462"/>
                  </a:lnTo>
                  <a:lnTo>
                    <a:pt x="1155" y="462"/>
                  </a:lnTo>
                  <a:lnTo>
                    <a:pt x="1229" y="481"/>
                  </a:lnTo>
                  <a:cubicBezTo>
                    <a:pt x="1326" y="490"/>
                    <a:pt x="1428" y="494"/>
                    <a:pt x="1530" y="494"/>
                  </a:cubicBezTo>
                  <a:cubicBezTo>
                    <a:pt x="1631" y="494"/>
                    <a:pt x="1733" y="490"/>
                    <a:pt x="1830" y="481"/>
                  </a:cubicBezTo>
                  <a:cubicBezTo>
                    <a:pt x="2038" y="462"/>
                    <a:pt x="2232" y="425"/>
                    <a:pt x="2426" y="402"/>
                  </a:cubicBezTo>
                  <a:cubicBezTo>
                    <a:pt x="2576" y="389"/>
                    <a:pt x="2715" y="376"/>
                    <a:pt x="2859" y="376"/>
                  </a:cubicBezTo>
                  <a:cubicBezTo>
                    <a:pt x="2918" y="376"/>
                    <a:pt x="2978" y="378"/>
                    <a:pt x="3041" y="384"/>
                  </a:cubicBezTo>
                  <a:cubicBezTo>
                    <a:pt x="3235" y="425"/>
                    <a:pt x="3424" y="481"/>
                    <a:pt x="3637" y="541"/>
                  </a:cubicBezTo>
                  <a:cubicBezTo>
                    <a:pt x="3697" y="578"/>
                    <a:pt x="3771" y="596"/>
                    <a:pt x="3849" y="615"/>
                  </a:cubicBezTo>
                  <a:lnTo>
                    <a:pt x="3849" y="481"/>
                  </a:lnTo>
                  <a:cubicBezTo>
                    <a:pt x="3794" y="462"/>
                    <a:pt x="3734" y="444"/>
                    <a:pt x="3678" y="425"/>
                  </a:cubicBezTo>
                  <a:cubicBezTo>
                    <a:pt x="3484" y="347"/>
                    <a:pt x="3272" y="287"/>
                    <a:pt x="3059" y="250"/>
                  </a:cubicBezTo>
                  <a:cubicBezTo>
                    <a:pt x="2971" y="242"/>
                    <a:pt x="2884" y="237"/>
                    <a:pt x="2797" y="237"/>
                  </a:cubicBezTo>
                  <a:cubicBezTo>
                    <a:pt x="2673" y="237"/>
                    <a:pt x="2551" y="246"/>
                    <a:pt x="2426" y="268"/>
                  </a:cubicBezTo>
                  <a:cubicBezTo>
                    <a:pt x="2213" y="287"/>
                    <a:pt x="2019" y="328"/>
                    <a:pt x="1830" y="347"/>
                  </a:cubicBezTo>
                  <a:cubicBezTo>
                    <a:pt x="1733" y="347"/>
                    <a:pt x="1636" y="365"/>
                    <a:pt x="1539" y="365"/>
                  </a:cubicBezTo>
                  <a:lnTo>
                    <a:pt x="1386" y="365"/>
                  </a:lnTo>
                  <a:cubicBezTo>
                    <a:pt x="1345" y="365"/>
                    <a:pt x="1289" y="365"/>
                    <a:pt x="1252" y="347"/>
                  </a:cubicBezTo>
                  <a:lnTo>
                    <a:pt x="1095" y="347"/>
                  </a:lnTo>
                  <a:lnTo>
                    <a:pt x="1040" y="328"/>
                  </a:lnTo>
                  <a:lnTo>
                    <a:pt x="961" y="328"/>
                  </a:lnTo>
                  <a:lnTo>
                    <a:pt x="883" y="310"/>
                  </a:lnTo>
                  <a:lnTo>
                    <a:pt x="827" y="287"/>
                  </a:lnTo>
                  <a:lnTo>
                    <a:pt x="749" y="287"/>
                  </a:lnTo>
                  <a:lnTo>
                    <a:pt x="693" y="268"/>
                  </a:lnTo>
                  <a:cubicBezTo>
                    <a:pt x="444" y="213"/>
                    <a:pt x="213" y="116"/>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57"/>
            <p:cNvSpPr/>
            <p:nvPr/>
          </p:nvSpPr>
          <p:spPr>
            <a:xfrm>
              <a:off x="6258984" y="1939988"/>
              <a:ext cx="76717" cy="88522"/>
            </a:xfrm>
            <a:custGeom>
              <a:avLst/>
              <a:gdLst/>
              <a:ahLst/>
              <a:cxnLst/>
              <a:rect l="l" t="t" r="r" b="b"/>
              <a:pathLst>
                <a:path w="2736" h="3157" extrusionOk="0">
                  <a:moveTo>
                    <a:pt x="2389" y="0"/>
                  </a:moveTo>
                  <a:lnTo>
                    <a:pt x="2061" y="365"/>
                  </a:lnTo>
                  <a:lnTo>
                    <a:pt x="1581" y="943"/>
                  </a:lnTo>
                  <a:lnTo>
                    <a:pt x="1521" y="998"/>
                  </a:lnTo>
                  <a:lnTo>
                    <a:pt x="906" y="1733"/>
                  </a:lnTo>
                  <a:lnTo>
                    <a:pt x="791" y="1849"/>
                  </a:lnTo>
                  <a:lnTo>
                    <a:pt x="1" y="2773"/>
                  </a:lnTo>
                  <a:lnTo>
                    <a:pt x="347" y="3156"/>
                  </a:lnTo>
                  <a:lnTo>
                    <a:pt x="809" y="2616"/>
                  </a:lnTo>
                  <a:lnTo>
                    <a:pt x="925" y="2482"/>
                  </a:lnTo>
                  <a:lnTo>
                    <a:pt x="1308" y="2038"/>
                  </a:lnTo>
                  <a:lnTo>
                    <a:pt x="1368" y="1964"/>
                  </a:lnTo>
                  <a:lnTo>
                    <a:pt x="2098" y="1095"/>
                  </a:lnTo>
                  <a:lnTo>
                    <a:pt x="2158" y="1017"/>
                  </a:lnTo>
                  <a:lnTo>
                    <a:pt x="2736" y="347"/>
                  </a:lnTo>
                  <a:lnTo>
                    <a:pt x="2694" y="305"/>
                  </a:lnTo>
                  <a:lnTo>
                    <a:pt x="238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57"/>
            <p:cNvSpPr/>
            <p:nvPr/>
          </p:nvSpPr>
          <p:spPr>
            <a:xfrm>
              <a:off x="6268714" y="1949690"/>
              <a:ext cx="70240" cy="78820"/>
            </a:xfrm>
            <a:custGeom>
              <a:avLst/>
              <a:gdLst/>
              <a:ahLst/>
              <a:cxnLst/>
              <a:rect l="l" t="t" r="r" b="b"/>
              <a:pathLst>
                <a:path w="2505" h="2811" extrusionOk="0">
                  <a:moveTo>
                    <a:pt x="2389" y="1"/>
                  </a:moveTo>
                  <a:lnTo>
                    <a:pt x="0" y="2810"/>
                  </a:lnTo>
                  <a:lnTo>
                    <a:pt x="213" y="2810"/>
                  </a:lnTo>
                  <a:lnTo>
                    <a:pt x="2504" y="116"/>
                  </a:lnTo>
                  <a:lnTo>
                    <a:pt x="2389"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57"/>
            <p:cNvSpPr/>
            <p:nvPr/>
          </p:nvSpPr>
          <p:spPr>
            <a:xfrm>
              <a:off x="6393997" y="2105172"/>
              <a:ext cx="32919" cy="15590"/>
            </a:xfrm>
            <a:custGeom>
              <a:avLst/>
              <a:gdLst/>
              <a:ahLst/>
              <a:cxnLst/>
              <a:rect l="l" t="t" r="r" b="b"/>
              <a:pathLst>
                <a:path w="1174" h="556" extrusionOk="0">
                  <a:moveTo>
                    <a:pt x="19" y="1"/>
                  </a:moveTo>
                  <a:lnTo>
                    <a:pt x="0" y="75"/>
                  </a:lnTo>
                  <a:cubicBezTo>
                    <a:pt x="93" y="93"/>
                    <a:pt x="190" y="116"/>
                    <a:pt x="287" y="153"/>
                  </a:cubicBezTo>
                  <a:lnTo>
                    <a:pt x="324" y="153"/>
                  </a:lnTo>
                  <a:lnTo>
                    <a:pt x="365" y="172"/>
                  </a:lnTo>
                  <a:lnTo>
                    <a:pt x="439" y="209"/>
                  </a:lnTo>
                  <a:lnTo>
                    <a:pt x="518" y="232"/>
                  </a:lnTo>
                  <a:cubicBezTo>
                    <a:pt x="536" y="232"/>
                    <a:pt x="578" y="250"/>
                    <a:pt x="596" y="269"/>
                  </a:cubicBezTo>
                  <a:cubicBezTo>
                    <a:pt x="693" y="306"/>
                    <a:pt x="786" y="347"/>
                    <a:pt x="883" y="403"/>
                  </a:cubicBezTo>
                  <a:lnTo>
                    <a:pt x="961" y="440"/>
                  </a:lnTo>
                  <a:cubicBezTo>
                    <a:pt x="980" y="440"/>
                    <a:pt x="998" y="463"/>
                    <a:pt x="1017" y="481"/>
                  </a:cubicBezTo>
                  <a:lnTo>
                    <a:pt x="1058" y="500"/>
                  </a:lnTo>
                  <a:cubicBezTo>
                    <a:pt x="1077" y="500"/>
                    <a:pt x="1095" y="500"/>
                    <a:pt x="1095" y="518"/>
                  </a:cubicBezTo>
                  <a:lnTo>
                    <a:pt x="1174" y="555"/>
                  </a:lnTo>
                  <a:cubicBezTo>
                    <a:pt x="998" y="421"/>
                    <a:pt x="809" y="306"/>
                    <a:pt x="615" y="209"/>
                  </a:cubicBezTo>
                  <a:cubicBezTo>
                    <a:pt x="421" y="135"/>
                    <a:pt x="208" y="56"/>
                    <a:pt x="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57"/>
            <p:cNvSpPr/>
            <p:nvPr/>
          </p:nvSpPr>
          <p:spPr>
            <a:xfrm>
              <a:off x="6325972" y="1928071"/>
              <a:ext cx="101981" cy="102626"/>
            </a:xfrm>
            <a:custGeom>
              <a:avLst/>
              <a:gdLst/>
              <a:ahLst/>
              <a:cxnLst/>
              <a:rect l="l" t="t" r="r" b="b"/>
              <a:pathLst>
                <a:path w="3637" h="3660" extrusionOk="0">
                  <a:moveTo>
                    <a:pt x="347" y="0"/>
                  </a:moveTo>
                  <a:lnTo>
                    <a:pt x="0" y="425"/>
                  </a:lnTo>
                  <a:lnTo>
                    <a:pt x="305" y="730"/>
                  </a:lnTo>
                  <a:lnTo>
                    <a:pt x="347" y="772"/>
                  </a:lnTo>
                  <a:lnTo>
                    <a:pt x="828" y="1271"/>
                  </a:lnTo>
                  <a:lnTo>
                    <a:pt x="883" y="1308"/>
                  </a:lnTo>
                  <a:lnTo>
                    <a:pt x="1077" y="1502"/>
                  </a:lnTo>
                  <a:lnTo>
                    <a:pt x="1174" y="1617"/>
                  </a:lnTo>
                  <a:lnTo>
                    <a:pt x="1807" y="2251"/>
                  </a:lnTo>
                  <a:lnTo>
                    <a:pt x="1923" y="2366"/>
                  </a:lnTo>
                  <a:lnTo>
                    <a:pt x="2172" y="2620"/>
                  </a:lnTo>
                  <a:lnTo>
                    <a:pt x="2366" y="2810"/>
                  </a:lnTo>
                  <a:lnTo>
                    <a:pt x="2500" y="2944"/>
                  </a:lnTo>
                  <a:lnTo>
                    <a:pt x="3212" y="3660"/>
                  </a:lnTo>
                  <a:lnTo>
                    <a:pt x="3637" y="3198"/>
                  </a:lnTo>
                  <a:lnTo>
                    <a:pt x="2500" y="2117"/>
                  </a:lnTo>
                  <a:lnTo>
                    <a:pt x="2385" y="1983"/>
                  </a:lnTo>
                  <a:lnTo>
                    <a:pt x="1424" y="1058"/>
                  </a:lnTo>
                  <a:lnTo>
                    <a:pt x="1363" y="1003"/>
                  </a:lnTo>
                  <a:lnTo>
                    <a:pt x="1040" y="675"/>
                  </a:lnTo>
                  <a:lnTo>
                    <a:pt x="712" y="365"/>
                  </a:lnTo>
                  <a:lnTo>
                    <a:pt x="347"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57"/>
            <p:cNvSpPr/>
            <p:nvPr/>
          </p:nvSpPr>
          <p:spPr>
            <a:xfrm>
              <a:off x="6335673" y="1928071"/>
              <a:ext cx="171717" cy="89672"/>
            </a:xfrm>
            <a:custGeom>
              <a:avLst/>
              <a:gdLst/>
              <a:ahLst/>
              <a:cxnLst/>
              <a:rect l="l" t="t" r="r" b="b"/>
              <a:pathLst>
                <a:path w="6124" h="3198" extrusionOk="0">
                  <a:moveTo>
                    <a:pt x="1" y="0"/>
                  </a:moveTo>
                  <a:lnTo>
                    <a:pt x="3291" y="3198"/>
                  </a:lnTo>
                  <a:lnTo>
                    <a:pt x="6123" y="3198"/>
                  </a:lnTo>
                  <a:lnTo>
                    <a:pt x="282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57"/>
            <p:cNvSpPr/>
            <p:nvPr/>
          </p:nvSpPr>
          <p:spPr>
            <a:xfrm>
              <a:off x="6416008" y="2017715"/>
              <a:ext cx="91382" cy="12983"/>
            </a:xfrm>
            <a:custGeom>
              <a:avLst/>
              <a:gdLst/>
              <a:ahLst/>
              <a:cxnLst/>
              <a:rect l="l" t="t" r="r" b="b"/>
              <a:pathLst>
                <a:path w="3259" h="463" extrusionOk="0">
                  <a:moveTo>
                    <a:pt x="426" y="1"/>
                  </a:moveTo>
                  <a:lnTo>
                    <a:pt x="1" y="463"/>
                  </a:lnTo>
                  <a:lnTo>
                    <a:pt x="2833" y="463"/>
                  </a:lnTo>
                  <a:lnTo>
                    <a:pt x="3258"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57"/>
            <p:cNvSpPr/>
            <p:nvPr/>
          </p:nvSpPr>
          <p:spPr>
            <a:xfrm>
              <a:off x="6392314" y="2193666"/>
              <a:ext cx="92392" cy="16235"/>
            </a:xfrm>
            <a:custGeom>
              <a:avLst/>
              <a:gdLst/>
              <a:ahLst/>
              <a:cxnLst/>
              <a:rect l="l" t="t" r="r" b="b"/>
              <a:pathLst>
                <a:path w="3295" h="579" extrusionOk="0">
                  <a:moveTo>
                    <a:pt x="3295" y="0"/>
                  </a:moveTo>
                  <a:lnTo>
                    <a:pt x="0" y="365"/>
                  </a:lnTo>
                  <a:lnTo>
                    <a:pt x="0" y="578"/>
                  </a:lnTo>
                  <a:lnTo>
                    <a:pt x="3295" y="213"/>
                  </a:lnTo>
                  <a:lnTo>
                    <a:pt x="3295"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57"/>
            <p:cNvSpPr/>
            <p:nvPr/>
          </p:nvSpPr>
          <p:spPr>
            <a:xfrm>
              <a:off x="6290866" y="2194171"/>
              <a:ext cx="85270" cy="8216"/>
            </a:xfrm>
            <a:custGeom>
              <a:avLst/>
              <a:gdLst/>
              <a:ahLst/>
              <a:cxnLst/>
              <a:rect l="l" t="t" r="r" b="b"/>
              <a:pathLst>
                <a:path w="3041" h="293" extrusionOk="0">
                  <a:moveTo>
                    <a:pt x="3041" y="292"/>
                  </a:move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57"/>
            <p:cNvSpPr/>
            <p:nvPr/>
          </p:nvSpPr>
          <p:spPr>
            <a:xfrm>
              <a:off x="6290333" y="2193666"/>
              <a:ext cx="86335" cy="9225"/>
            </a:xfrm>
            <a:custGeom>
              <a:avLst/>
              <a:gdLst/>
              <a:ahLst/>
              <a:cxnLst/>
              <a:rect l="l" t="t" r="r" b="b"/>
              <a:pathLst>
                <a:path w="3079" h="329" extrusionOk="0">
                  <a:moveTo>
                    <a:pt x="1" y="0"/>
                  </a:moveTo>
                  <a:cubicBezTo>
                    <a:pt x="1" y="19"/>
                    <a:pt x="1" y="19"/>
                    <a:pt x="19" y="19"/>
                  </a:cubicBezTo>
                  <a:lnTo>
                    <a:pt x="3060" y="329"/>
                  </a:lnTo>
                  <a:cubicBezTo>
                    <a:pt x="3060" y="329"/>
                    <a:pt x="3078" y="329"/>
                    <a:pt x="3078" y="310"/>
                  </a:cubicBezTo>
                  <a:lnTo>
                    <a:pt x="3060" y="310"/>
                  </a:lnTo>
                  <a:lnTo>
                    <a:pt x="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57"/>
            <p:cNvSpPr/>
            <p:nvPr/>
          </p:nvSpPr>
          <p:spPr>
            <a:xfrm>
              <a:off x="6279986" y="2193133"/>
              <a:ext cx="112356" cy="16768"/>
            </a:xfrm>
            <a:custGeom>
              <a:avLst/>
              <a:gdLst/>
              <a:ahLst/>
              <a:cxnLst/>
              <a:rect l="l" t="t" r="r" b="b"/>
              <a:pathLst>
                <a:path w="4007" h="598" extrusionOk="0">
                  <a:moveTo>
                    <a:pt x="0" y="1"/>
                  </a:moveTo>
                  <a:lnTo>
                    <a:pt x="0" y="190"/>
                  </a:lnTo>
                  <a:lnTo>
                    <a:pt x="4006" y="597"/>
                  </a:lnTo>
                  <a:lnTo>
                    <a:pt x="4006" y="384"/>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57"/>
            <p:cNvSpPr/>
            <p:nvPr/>
          </p:nvSpPr>
          <p:spPr>
            <a:xfrm>
              <a:off x="6392314" y="2191984"/>
              <a:ext cx="92392" cy="11945"/>
            </a:xfrm>
            <a:custGeom>
              <a:avLst/>
              <a:gdLst/>
              <a:ahLst/>
              <a:cxnLst/>
              <a:rect l="l" t="t" r="r" b="b"/>
              <a:pathLst>
                <a:path w="3295" h="426" extrusionOk="0">
                  <a:moveTo>
                    <a:pt x="3022" y="0"/>
                  </a:moveTo>
                  <a:lnTo>
                    <a:pt x="0" y="291"/>
                  </a:lnTo>
                  <a:lnTo>
                    <a:pt x="0" y="425"/>
                  </a:lnTo>
                  <a:lnTo>
                    <a:pt x="3295" y="60"/>
                  </a:lnTo>
                  <a:lnTo>
                    <a:pt x="302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57"/>
            <p:cNvSpPr/>
            <p:nvPr/>
          </p:nvSpPr>
          <p:spPr>
            <a:xfrm>
              <a:off x="6279986" y="2189909"/>
              <a:ext cx="112356" cy="14020"/>
            </a:xfrm>
            <a:custGeom>
              <a:avLst/>
              <a:gdLst/>
              <a:ahLst/>
              <a:cxnLst/>
              <a:rect l="l" t="t" r="r" b="b"/>
              <a:pathLst>
                <a:path w="4007" h="500" extrusionOk="0">
                  <a:moveTo>
                    <a:pt x="157" y="0"/>
                  </a:moveTo>
                  <a:lnTo>
                    <a:pt x="0" y="116"/>
                  </a:lnTo>
                  <a:lnTo>
                    <a:pt x="4006" y="499"/>
                  </a:lnTo>
                  <a:lnTo>
                    <a:pt x="4006" y="365"/>
                  </a:lnTo>
                  <a:lnTo>
                    <a:pt x="157"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57"/>
            <p:cNvSpPr/>
            <p:nvPr/>
          </p:nvSpPr>
          <p:spPr>
            <a:xfrm>
              <a:off x="6424700" y="2106742"/>
              <a:ext cx="41611" cy="12450"/>
            </a:xfrm>
            <a:custGeom>
              <a:avLst/>
              <a:gdLst/>
              <a:ahLst/>
              <a:cxnLst/>
              <a:rect l="l" t="t" r="r" b="b"/>
              <a:pathLst>
                <a:path w="1484" h="444" extrusionOk="0">
                  <a:moveTo>
                    <a:pt x="60" y="0"/>
                  </a:moveTo>
                  <a:cubicBezTo>
                    <a:pt x="19" y="0"/>
                    <a:pt x="0" y="37"/>
                    <a:pt x="0" y="60"/>
                  </a:cubicBezTo>
                  <a:lnTo>
                    <a:pt x="0" y="384"/>
                  </a:lnTo>
                  <a:cubicBezTo>
                    <a:pt x="0" y="425"/>
                    <a:pt x="19" y="444"/>
                    <a:pt x="60" y="444"/>
                  </a:cubicBezTo>
                  <a:lnTo>
                    <a:pt x="1423" y="444"/>
                  </a:lnTo>
                  <a:cubicBezTo>
                    <a:pt x="1447" y="444"/>
                    <a:pt x="1483" y="407"/>
                    <a:pt x="1483" y="365"/>
                  </a:cubicBezTo>
                  <a:lnTo>
                    <a:pt x="1483" y="79"/>
                  </a:lnTo>
                  <a:cubicBezTo>
                    <a:pt x="1483" y="37"/>
                    <a:pt x="1447" y="19"/>
                    <a:pt x="1423" y="19"/>
                  </a:cubicBezTo>
                  <a:lnTo>
                    <a:pt x="6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57"/>
            <p:cNvSpPr/>
            <p:nvPr/>
          </p:nvSpPr>
          <p:spPr>
            <a:xfrm>
              <a:off x="6424700" y="2046877"/>
              <a:ext cx="41611" cy="14525"/>
            </a:xfrm>
            <a:custGeom>
              <a:avLst/>
              <a:gdLst/>
              <a:ahLst/>
              <a:cxnLst/>
              <a:rect l="l" t="t" r="r" b="b"/>
              <a:pathLst>
                <a:path w="1484" h="518" extrusionOk="0">
                  <a:moveTo>
                    <a:pt x="60" y="0"/>
                  </a:moveTo>
                  <a:cubicBezTo>
                    <a:pt x="19" y="0"/>
                    <a:pt x="0" y="37"/>
                    <a:pt x="0" y="56"/>
                  </a:cubicBezTo>
                  <a:lnTo>
                    <a:pt x="0" y="384"/>
                  </a:lnTo>
                  <a:cubicBezTo>
                    <a:pt x="0" y="421"/>
                    <a:pt x="19" y="439"/>
                    <a:pt x="60" y="439"/>
                  </a:cubicBezTo>
                  <a:lnTo>
                    <a:pt x="1405" y="518"/>
                  </a:lnTo>
                  <a:cubicBezTo>
                    <a:pt x="1447" y="518"/>
                    <a:pt x="1483" y="499"/>
                    <a:pt x="1483" y="462"/>
                  </a:cubicBezTo>
                  <a:lnTo>
                    <a:pt x="1483" y="153"/>
                  </a:lnTo>
                  <a:cubicBezTo>
                    <a:pt x="1483" y="134"/>
                    <a:pt x="1447" y="93"/>
                    <a:pt x="1423" y="93"/>
                  </a:cubicBezTo>
                  <a:lnTo>
                    <a:pt x="6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57"/>
            <p:cNvSpPr/>
            <p:nvPr/>
          </p:nvSpPr>
          <p:spPr>
            <a:xfrm>
              <a:off x="6424700" y="2161785"/>
              <a:ext cx="41611" cy="14665"/>
            </a:xfrm>
            <a:custGeom>
              <a:avLst/>
              <a:gdLst/>
              <a:ahLst/>
              <a:cxnLst/>
              <a:rect l="l" t="t" r="r" b="b"/>
              <a:pathLst>
                <a:path w="1484" h="523" extrusionOk="0">
                  <a:moveTo>
                    <a:pt x="1405" y="1"/>
                  </a:moveTo>
                  <a:lnTo>
                    <a:pt x="60" y="79"/>
                  </a:lnTo>
                  <a:cubicBezTo>
                    <a:pt x="19" y="98"/>
                    <a:pt x="0" y="116"/>
                    <a:pt x="0" y="153"/>
                  </a:cubicBezTo>
                  <a:lnTo>
                    <a:pt x="0" y="463"/>
                  </a:lnTo>
                  <a:cubicBezTo>
                    <a:pt x="0" y="500"/>
                    <a:pt x="19" y="523"/>
                    <a:pt x="60" y="523"/>
                  </a:cubicBezTo>
                  <a:lnTo>
                    <a:pt x="1423" y="426"/>
                  </a:lnTo>
                  <a:cubicBezTo>
                    <a:pt x="1447" y="426"/>
                    <a:pt x="1483" y="407"/>
                    <a:pt x="1483" y="366"/>
                  </a:cubicBezTo>
                  <a:lnTo>
                    <a:pt x="1483" y="61"/>
                  </a:lnTo>
                  <a:cubicBezTo>
                    <a:pt x="1483" y="38"/>
                    <a:pt x="1447" y="1"/>
                    <a:pt x="140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57"/>
            <p:cNvSpPr/>
            <p:nvPr/>
          </p:nvSpPr>
          <p:spPr>
            <a:xfrm>
              <a:off x="6421448" y="2044521"/>
              <a:ext cx="41611" cy="14300"/>
            </a:xfrm>
            <a:custGeom>
              <a:avLst/>
              <a:gdLst/>
              <a:ahLst/>
              <a:cxnLst/>
              <a:rect l="l" t="t" r="r" b="b"/>
              <a:pathLst>
                <a:path w="1484" h="510" extrusionOk="0">
                  <a:moveTo>
                    <a:pt x="47" y="1"/>
                  </a:moveTo>
                  <a:cubicBezTo>
                    <a:pt x="25" y="1"/>
                    <a:pt x="1" y="31"/>
                    <a:pt x="1" y="61"/>
                  </a:cubicBezTo>
                  <a:lnTo>
                    <a:pt x="1" y="371"/>
                  </a:lnTo>
                  <a:cubicBezTo>
                    <a:pt x="1" y="408"/>
                    <a:pt x="19" y="431"/>
                    <a:pt x="61" y="431"/>
                  </a:cubicBezTo>
                  <a:lnTo>
                    <a:pt x="1424" y="505"/>
                  </a:lnTo>
                  <a:cubicBezTo>
                    <a:pt x="1432" y="508"/>
                    <a:pt x="1438" y="510"/>
                    <a:pt x="1445" y="510"/>
                  </a:cubicBezTo>
                  <a:cubicBezTo>
                    <a:pt x="1472" y="510"/>
                    <a:pt x="1484" y="480"/>
                    <a:pt x="1484" y="449"/>
                  </a:cubicBezTo>
                  <a:lnTo>
                    <a:pt x="1484" y="158"/>
                  </a:lnTo>
                  <a:cubicBezTo>
                    <a:pt x="1484" y="121"/>
                    <a:pt x="1466" y="103"/>
                    <a:pt x="1424" y="103"/>
                  </a:cubicBezTo>
                  <a:lnTo>
                    <a:pt x="61" y="6"/>
                  </a:lnTo>
                  <a:cubicBezTo>
                    <a:pt x="57" y="2"/>
                    <a:pt x="52" y="1"/>
                    <a:pt x="4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57"/>
            <p:cNvSpPr/>
            <p:nvPr/>
          </p:nvSpPr>
          <p:spPr>
            <a:xfrm>
              <a:off x="6421448" y="2102985"/>
              <a:ext cx="41611" cy="12450"/>
            </a:xfrm>
            <a:custGeom>
              <a:avLst/>
              <a:gdLst/>
              <a:ahLst/>
              <a:cxnLst/>
              <a:rect l="l" t="t" r="r" b="b"/>
              <a:pathLst>
                <a:path w="1484" h="444" extrusionOk="0">
                  <a:moveTo>
                    <a:pt x="61" y="0"/>
                  </a:moveTo>
                  <a:cubicBezTo>
                    <a:pt x="19" y="0"/>
                    <a:pt x="1" y="37"/>
                    <a:pt x="1" y="56"/>
                  </a:cubicBezTo>
                  <a:lnTo>
                    <a:pt x="1" y="384"/>
                  </a:lnTo>
                  <a:cubicBezTo>
                    <a:pt x="1" y="425"/>
                    <a:pt x="19" y="444"/>
                    <a:pt x="61" y="444"/>
                  </a:cubicBezTo>
                  <a:lnTo>
                    <a:pt x="1424" y="444"/>
                  </a:lnTo>
                  <a:cubicBezTo>
                    <a:pt x="1466" y="444"/>
                    <a:pt x="1484" y="402"/>
                    <a:pt x="1484" y="365"/>
                  </a:cubicBezTo>
                  <a:lnTo>
                    <a:pt x="1484" y="79"/>
                  </a:lnTo>
                  <a:cubicBezTo>
                    <a:pt x="1484" y="37"/>
                    <a:pt x="1466" y="19"/>
                    <a:pt x="1424" y="19"/>
                  </a:cubicBezTo>
                  <a:lnTo>
                    <a:pt x="6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57"/>
            <p:cNvSpPr/>
            <p:nvPr/>
          </p:nvSpPr>
          <p:spPr>
            <a:xfrm>
              <a:off x="6421448" y="2159598"/>
              <a:ext cx="41611" cy="14665"/>
            </a:xfrm>
            <a:custGeom>
              <a:avLst/>
              <a:gdLst/>
              <a:ahLst/>
              <a:cxnLst/>
              <a:rect l="l" t="t" r="r" b="b"/>
              <a:pathLst>
                <a:path w="1484" h="523" extrusionOk="0">
                  <a:moveTo>
                    <a:pt x="1424" y="0"/>
                  </a:moveTo>
                  <a:lnTo>
                    <a:pt x="61" y="79"/>
                  </a:lnTo>
                  <a:cubicBezTo>
                    <a:pt x="19" y="79"/>
                    <a:pt x="1" y="97"/>
                    <a:pt x="1" y="139"/>
                  </a:cubicBezTo>
                  <a:lnTo>
                    <a:pt x="1" y="462"/>
                  </a:lnTo>
                  <a:cubicBezTo>
                    <a:pt x="1" y="485"/>
                    <a:pt x="38" y="522"/>
                    <a:pt x="61" y="522"/>
                  </a:cubicBezTo>
                  <a:lnTo>
                    <a:pt x="1424" y="425"/>
                  </a:lnTo>
                  <a:cubicBezTo>
                    <a:pt x="1466" y="407"/>
                    <a:pt x="1484" y="388"/>
                    <a:pt x="1484" y="347"/>
                  </a:cubicBezTo>
                  <a:lnTo>
                    <a:pt x="1484" y="60"/>
                  </a:lnTo>
                  <a:cubicBezTo>
                    <a:pt x="1484" y="23"/>
                    <a:pt x="1466" y="0"/>
                    <a:pt x="142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57"/>
            <p:cNvSpPr/>
            <p:nvPr/>
          </p:nvSpPr>
          <p:spPr>
            <a:xfrm>
              <a:off x="6386875" y="2209341"/>
              <a:ext cx="10375" cy="36704"/>
            </a:xfrm>
            <a:custGeom>
              <a:avLst/>
              <a:gdLst/>
              <a:ahLst/>
              <a:cxnLst/>
              <a:rect l="l" t="t" r="r" b="b"/>
              <a:pathLst>
                <a:path w="370" h="1309" extrusionOk="0">
                  <a:moveTo>
                    <a:pt x="0" y="1"/>
                  </a:moveTo>
                  <a:lnTo>
                    <a:pt x="0" y="153"/>
                  </a:lnTo>
                  <a:lnTo>
                    <a:pt x="254" y="213"/>
                  </a:lnTo>
                  <a:lnTo>
                    <a:pt x="213" y="1308"/>
                  </a:lnTo>
                  <a:lnTo>
                    <a:pt x="291" y="1308"/>
                  </a:lnTo>
                  <a:lnTo>
                    <a:pt x="370" y="1"/>
                  </a:lnTo>
                  <a:lnTo>
                    <a:pt x="194" y="19"/>
                  </a:lnTo>
                  <a:lnTo>
                    <a:pt x="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57"/>
            <p:cNvSpPr/>
            <p:nvPr/>
          </p:nvSpPr>
          <p:spPr>
            <a:xfrm>
              <a:off x="6464069" y="2200648"/>
              <a:ext cx="10936" cy="37349"/>
            </a:xfrm>
            <a:custGeom>
              <a:avLst/>
              <a:gdLst/>
              <a:ahLst/>
              <a:cxnLst/>
              <a:rect l="l" t="t" r="r" b="b"/>
              <a:pathLst>
                <a:path w="390" h="1332" extrusionOk="0">
                  <a:moveTo>
                    <a:pt x="389" y="1"/>
                  </a:moveTo>
                  <a:lnTo>
                    <a:pt x="19" y="38"/>
                  </a:lnTo>
                  <a:lnTo>
                    <a:pt x="1" y="195"/>
                  </a:lnTo>
                  <a:lnTo>
                    <a:pt x="250" y="195"/>
                  </a:lnTo>
                  <a:lnTo>
                    <a:pt x="1" y="1332"/>
                  </a:lnTo>
                  <a:lnTo>
                    <a:pt x="158" y="1332"/>
                  </a:lnTo>
                  <a:lnTo>
                    <a:pt x="389"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57"/>
            <p:cNvSpPr/>
            <p:nvPr/>
          </p:nvSpPr>
          <p:spPr>
            <a:xfrm>
              <a:off x="6287613" y="2199639"/>
              <a:ext cx="14020" cy="37209"/>
            </a:xfrm>
            <a:custGeom>
              <a:avLst/>
              <a:gdLst/>
              <a:ahLst/>
              <a:cxnLst/>
              <a:rect l="l" t="t" r="r" b="b"/>
              <a:pathLst>
                <a:path w="500" h="1327" extrusionOk="0">
                  <a:moveTo>
                    <a:pt x="1" y="0"/>
                  </a:moveTo>
                  <a:lnTo>
                    <a:pt x="19" y="152"/>
                  </a:lnTo>
                  <a:lnTo>
                    <a:pt x="250" y="171"/>
                  </a:lnTo>
                  <a:lnTo>
                    <a:pt x="384" y="1326"/>
                  </a:lnTo>
                  <a:lnTo>
                    <a:pt x="500" y="1326"/>
                  </a:lnTo>
                  <a:lnTo>
                    <a:pt x="366" y="37"/>
                  </a:lnTo>
                  <a:lnTo>
                    <a:pt x="1"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7" name="Google Shape;4197;p57"/>
          <p:cNvGrpSpPr/>
          <p:nvPr/>
        </p:nvGrpSpPr>
        <p:grpSpPr>
          <a:xfrm>
            <a:off x="7935270" y="3847116"/>
            <a:ext cx="868640" cy="1002670"/>
            <a:chOff x="7209063" y="1969150"/>
            <a:chExt cx="261866" cy="302271"/>
          </a:xfrm>
        </p:grpSpPr>
        <p:sp>
          <p:nvSpPr>
            <p:cNvPr id="4198" name="Google Shape;4198;p57"/>
            <p:cNvSpPr/>
            <p:nvPr/>
          </p:nvSpPr>
          <p:spPr>
            <a:xfrm>
              <a:off x="7342366" y="2193133"/>
              <a:ext cx="14160" cy="62613"/>
            </a:xfrm>
            <a:custGeom>
              <a:avLst/>
              <a:gdLst/>
              <a:ahLst/>
              <a:cxnLst/>
              <a:rect l="l" t="t" r="r" b="b"/>
              <a:pathLst>
                <a:path w="505" h="2233" extrusionOk="0">
                  <a:moveTo>
                    <a:pt x="1" y="1"/>
                  </a:moveTo>
                  <a:lnTo>
                    <a:pt x="79" y="2214"/>
                  </a:lnTo>
                  <a:lnTo>
                    <a:pt x="213" y="2233"/>
                  </a:lnTo>
                  <a:lnTo>
                    <a:pt x="407" y="2214"/>
                  </a:lnTo>
                  <a:lnTo>
                    <a:pt x="504"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57"/>
            <p:cNvSpPr/>
            <p:nvPr/>
          </p:nvSpPr>
          <p:spPr>
            <a:xfrm>
              <a:off x="7323579" y="2209873"/>
              <a:ext cx="14020" cy="61548"/>
            </a:xfrm>
            <a:custGeom>
              <a:avLst/>
              <a:gdLst/>
              <a:ahLst/>
              <a:cxnLst/>
              <a:rect l="l" t="t" r="r" b="b"/>
              <a:pathLst>
                <a:path w="500" h="2195" extrusionOk="0">
                  <a:moveTo>
                    <a:pt x="1" y="0"/>
                  </a:moveTo>
                  <a:lnTo>
                    <a:pt x="135" y="2195"/>
                  </a:lnTo>
                  <a:lnTo>
                    <a:pt x="269" y="2195"/>
                  </a:lnTo>
                  <a:lnTo>
                    <a:pt x="463" y="2176"/>
                  </a:lnTo>
                  <a:lnTo>
                    <a:pt x="50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57"/>
            <p:cNvSpPr/>
            <p:nvPr/>
          </p:nvSpPr>
          <p:spPr>
            <a:xfrm>
              <a:off x="7221485" y="2201181"/>
              <a:ext cx="14020" cy="61576"/>
            </a:xfrm>
            <a:custGeom>
              <a:avLst/>
              <a:gdLst/>
              <a:ahLst/>
              <a:cxnLst/>
              <a:rect l="l" t="t" r="r" b="b"/>
              <a:pathLst>
                <a:path w="500" h="2196" extrusionOk="0">
                  <a:moveTo>
                    <a:pt x="1" y="0"/>
                  </a:moveTo>
                  <a:lnTo>
                    <a:pt x="116" y="2177"/>
                  </a:lnTo>
                  <a:lnTo>
                    <a:pt x="269" y="2195"/>
                  </a:lnTo>
                  <a:lnTo>
                    <a:pt x="463" y="2177"/>
                  </a:lnTo>
                  <a:lnTo>
                    <a:pt x="50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57"/>
            <p:cNvSpPr/>
            <p:nvPr/>
          </p:nvSpPr>
          <p:spPr>
            <a:xfrm>
              <a:off x="7443954" y="2197424"/>
              <a:ext cx="20497" cy="62613"/>
            </a:xfrm>
            <a:custGeom>
              <a:avLst/>
              <a:gdLst/>
              <a:ahLst/>
              <a:cxnLst/>
              <a:rect l="l" t="t" r="r" b="b"/>
              <a:pathLst>
                <a:path w="731" h="2233" extrusionOk="0">
                  <a:moveTo>
                    <a:pt x="231" y="0"/>
                  </a:moveTo>
                  <a:lnTo>
                    <a:pt x="171" y="597"/>
                  </a:lnTo>
                  <a:lnTo>
                    <a:pt x="153" y="772"/>
                  </a:lnTo>
                  <a:lnTo>
                    <a:pt x="0" y="2232"/>
                  </a:lnTo>
                  <a:lnTo>
                    <a:pt x="347" y="2232"/>
                  </a:lnTo>
                  <a:lnTo>
                    <a:pt x="633" y="560"/>
                  </a:lnTo>
                  <a:lnTo>
                    <a:pt x="73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57"/>
            <p:cNvSpPr/>
            <p:nvPr/>
          </p:nvSpPr>
          <p:spPr>
            <a:xfrm>
              <a:off x="7211783" y="1976132"/>
              <a:ext cx="118301" cy="242967"/>
            </a:xfrm>
            <a:custGeom>
              <a:avLst/>
              <a:gdLst/>
              <a:ahLst/>
              <a:cxnLst/>
              <a:rect l="l" t="t" r="r" b="b"/>
              <a:pathLst>
                <a:path w="4219" h="8665" extrusionOk="0">
                  <a:moveTo>
                    <a:pt x="4062" y="1"/>
                  </a:moveTo>
                  <a:lnTo>
                    <a:pt x="0" y="190"/>
                  </a:lnTo>
                  <a:lnTo>
                    <a:pt x="79" y="1502"/>
                  </a:lnTo>
                  <a:lnTo>
                    <a:pt x="79" y="1521"/>
                  </a:lnTo>
                  <a:lnTo>
                    <a:pt x="116" y="2177"/>
                  </a:lnTo>
                  <a:lnTo>
                    <a:pt x="116" y="2195"/>
                  </a:lnTo>
                  <a:lnTo>
                    <a:pt x="213" y="4080"/>
                  </a:lnTo>
                  <a:lnTo>
                    <a:pt x="213" y="4117"/>
                  </a:lnTo>
                  <a:lnTo>
                    <a:pt x="250" y="4792"/>
                  </a:lnTo>
                  <a:lnTo>
                    <a:pt x="250" y="4811"/>
                  </a:lnTo>
                  <a:lnTo>
                    <a:pt x="310" y="5966"/>
                  </a:lnTo>
                  <a:lnTo>
                    <a:pt x="328" y="6123"/>
                  </a:lnTo>
                  <a:lnTo>
                    <a:pt x="347" y="6428"/>
                  </a:lnTo>
                  <a:lnTo>
                    <a:pt x="347" y="6469"/>
                  </a:lnTo>
                  <a:lnTo>
                    <a:pt x="444" y="8239"/>
                  </a:lnTo>
                  <a:lnTo>
                    <a:pt x="4219" y="8664"/>
                  </a:lnTo>
                  <a:lnTo>
                    <a:pt x="4196" y="7758"/>
                  </a:lnTo>
                  <a:lnTo>
                    <a:pt x="4196" y="7624"/>
                  </a:lnTo>
                  <a:lnTo>
                    <a:pt x="4159" y="5642"/>
                  </a:lnTo>
                  <a:lnTo>
                    <a:pt x="4159" y="5601"/>
                  </a:lnTo>
                  <a:lnTo>
                    <a:pt x="4140" y="4446"/>
                  </a:lnTo>
                  <a:lnTo>
                    <a:pt x="4140" y="4348"/>
                  </a:lnTo>
                  <a:lnTo>
                    <a:pt x="4103" y="2791"/>
                  </a:lnTo>
                  <a:lnTo>
                    <a:pt x="4103" y="2713"/>
                  </a:lnTo>
                  <a:lnTo>
                    <a:pt x="4080" y="1271"/>
                  </a:lnTo>
                  <a:lnTo>
                    <a:pt x="4080" y="1156"/>
                  </a:lnTo>
                  <a:lnTo>
                    <a:pt x="4062" y="403"/>
                  </a:lnTo>
                  <a:lnTo>
                    <a:pt x="4062" y="329"/>
                  </a:lnTo>
                  <a:lnTo>
                    <a:pt x="406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57"/>
            <p:cNvSpPr/>
            <p:nvPr/>
          </p:nvSpPr>
          <p:spPr>
            <a:xfrm>
              <a:off x="7216045" y="2058149"/>
              <a:ext cx="111319" cy="7010"/>
            </a:xfrm>
            <a:custGeom>
              <a:avLst/>
              <a:gdLst/>
              <a:ahLst/>
              <a:cxnLst/>
              <a:rect l="l" t="t" r="r" b="b"/>
              <a:pathLst>
                <a:path w="3970" h="250" extrusionOk="0">
                  <a:moveTo>
                    <a:pt x="1" y="0"/>
                  </a:moveTo>
                  <a:lnTo>
                    <a:pt x="1" y="116"/>
                  </a:lnTo>
                  <a:lnTo>
                    <a:pt x="3970" y="250"/>
                  </a:lnTo>
                  <a:lnTo>
                    <a:pt x="3970" y="153"/>
                  </a:lnTo>
                  <a:lnTo>
                    <a:pt x="1"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57"/>
            <p:cNvSpPr/>
            <p:nvPr/>
          </p:nvSpPr>
          <p:spPr>
            <a:xfrm>
              <a:off x="7219943" y="2132651"/>
              <a:ext cx="108459" cy="10767"/>
            </a:xfrm>
            <a:custGeom>
              <a:avLst/>
              <a:gdLst/>
              <a:ahLst/>
              <a:cxnLst/>
              <a:rect l="l" t="t" r="r" b="b"/>
              <a:pathLst>
                <a:path w="3868" h="384" extrusionOk="0">
                  <a:moveTo>
                    <a:pt x="0" y="0"/>
                  </a:moveTo>
                  <a:lnTo>
                    <a:pt x="19" y="97"/>
                  </a:lnTo>
                  <a:lnTo>
                    <a:pt x="3868" y="384"/>
                  </a:lnTo>
                  <a:lnTo>
                    <a:pt x="3868" y="291"/>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57"/>
            <p:cNvSpPr/>
            <p:nvPr/>
          </p:nvSpPr>
          <p:spPr>
            <a:xfrm>
              <a:off x="7213970" y="2008518"/>
              <a:ext cx="112244" cy="18731"/>
            </a:xfrm>
            <a:custGeom>
              <a:avLst/>
              <a:gdLst/>
              <a:ahLst/>
              <a:cxnLst/>
              <a:rect l="l" t="t" r="r" b="b"/>
              <a:pathLst>
                <a:path w="4003" h="668" extrusionOk="0">
                  <a:moveTo>
                    <a:pt x="4002" y="1"/>
                  </a:moveTo>
                  <a:lnTo>
                    <a:pt x="3850" y="75"/>
                  </a:lnTo>
                  <a:cubicBezTo>
                    <a:pt x="3697" y="153"/>
                    <a:pt x="3563" y="232"/>
                    <a:pt x="3406" y="287"/>
                  </a:cubicBezTo>
                  <a:cubicBezTo>
                    <a:pt x="3254" y="347"/>
                    <a:pt x="3120" y="403"/>
                    <a:pt x="2963" y="444"/>
                  </a:cubicBezTo>
                  <a:cubicBezTo>
                    <a:pt x="2810" y="500"/>
                    <a:pt x="2658" y="518"/>
                    <a:pt x="2501" y="537"/>
                  </a:cubicBezTo>
                  <a:cubicBezTo>
                    <a:pt x="2196" y="578"/>
                    <a:pt x="1868" y="578"/>
                    <a:pt x="1558" y="578"/>
                  </a:cubicBezTo>
                  <a:cubicBezTo>
                    <a:pt x="1405" y="578"/>
                    <a:pt x="1253" y="560"/>
                    <a:pt x="1096" y="560"/>
                  </a:cubicBezTo>
                  <a:cubicBezTo>
                    <a:pt x="943" y="560"/>
                    <a:pt x="791" y="537"/>
                    <a:pt x="652" y="518"/>
                  </a:cubicBezTo>
                  <a:cubicBezTo>
                    <a:pt x="500" y="500"/>
                    <a:pt x="347" y="481"/>
                    <a:pt x="213" y="421"/>
                  </a:cubicBezTo>
                  <a:cubicBezTo>
                    <a:pt x="172" y="421"/>
                    <a:pt x="135" y="403"/>
                    <a:pt x="98" y="384"/>
                  </a:cubicBezTo>
                  <a:cubicBezTo>
                    <a:pt x="75" y="384"/>
                    <a:pt x="56" y="384"/>
                    <a:pt x="38" y="366"/>
                  </a:cubicBezTo>
                  <a:lnTo>
                    <a:pt x="1" y="347"/>
                  </a:lnTo>
                  <a:lnTo>
                    <a:pt x="1" y="366"/>
                  </a:lnTo>
                  <a:lnTo>
                    <a:pt x="38" y="384"/>
                  </a:lnTo>
                  <a:cubicBezTo>
                    <a:pt x="56" y="403"/>
                    <a:pt x="75" y="403"/>
                    <a:pt x="98" y="403"/>
                  </a:cubicBezTo>
                  <a:cubicBezTo>
                    <a:pt x="135" y="421"/>
                    <a:pt x="153" y="444"/>
                    <a:pt x="190" y="463"/>
                  </a:cubicBezTo>
                  <a:cubicBezTo>
                    <a:pt x="347" y="518"/>
                    <a:pt x="500" y="560"/>
                    <a:pt x="634" y="578"/>
                  </a:cubicBezTo>
                  <a:cubicBezTo>
                    <a:pt x="791" y="597"/>
                    <a:pt x="943" y="615"/>
                    <a:pt x="1096" y="634"/>
                  </a:cubicBezTo>
                  <a:lnTo>
                    <a:pt x="1327" y="634"/>
                  </a:lnTo>
                  <a:cubicBezTo>
                    <a:pt x="1405" y="652"/>
                    <a:pt x="1484" y="652"/>
                    <a:pt x="1558" y="652"/>
                  </a:cubicBezTo>
                  <a:cubicBezTo>
                    <a:pt x="1698" y="662"/>
                    <a:pt x="1835" y="668"/>
                    <a:pt x="1971" y="668"/>
                  </a:cubicBezTo>
                  <a:cubicBezTo>
                    <a:pt x="2154" y="668"/>
                    <a:pt x="2336" y="658"/>
                    <a:pt x="2524" y="634"/>
                  </a:cubicBezTo>
                  <a:cubicBezTo>
                    <a:pt x="2676" y="615"/>
                    <a:pt x="2829" y="597"/>
                    <a:pt x="2986" y="560"/>
                  </a:cubicBezTo>
                  <a:cubicBezTo>
                    <a:pt x="3157" y="518"/>
                    <a:pt x="3309" y="463"/>
                    <a:pt x="3448" y="384"/>
                  </a:cubicBezTo>
                  <a:cubicBezTo>
                    <a:pt x="3600" y="329"/>
                    <a:pt x="3753" y="250"/>
                    <a:pt x="3887" y="172"/>
                  </a:cubicBezTo>
                  <a:lnTo>
                    <a:pt x="4002" y="116"/>
                  </a:lnTo>
                  <a:lnTo>
                    <a:pt x="400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57"/>
            <p:cNvSpPr/>
            <p:nvPr/>
          </p:nvSpPr>
          <p:spPr>
            <a:xfrm>
              <a:off x="7215008" y="2037147"/>
              <a:ext cx="111852" cy="17777"/>
            </a:xfrm>
            <a:custGeom>
              <a:avLst/>
              <a:gdLst/>
              <a:ahLst/>
              <a:cxnLst/>
              <a:rect l="l" t="t" r="r" b="b"/>
              <a:pathLst>
                <a:path w="3989" h="634" extrusionOk="0">
                  <a:moveTo>
                    <a:pt x="1" y="1"/>
                  </a:moveTo>
                  <a:lnTo>
                    <a:pt x="1" y="19"/>
                  </a:lnTo>
                  <a:cubicBezTo>
                    <a:pt x="135" y="38"/>
                    <a:pt x="250" y="75"/>
                    <a:pt x="384" y="116"/>
                  </a:cubicBezTo>
                  <a:cubicBezTo>
                    <a:pt x="578" y="190"/>
                    <a:pt x="772" y="269"/>
                    <a:pt x="985" y="347"/>
                  </a:cubicBezTo>
                  <a:cubicBezTo>
                    <a:pt x="1193" y="403"/>
                    <a:pt x="1387" y="463"/>
                    <a:pt x="1599" y="500"/>
                  </a:cubicBezTo>
                  <a:cubicBezTo>
                    <a:pt x="1812" y="537"/>
                    <a:pt x="2043" y="578"/>
                    <a:pt x="2256" y="597"/>
                  </a:cubicBezTo>
                  <a:cubicBezTo>
                    <a:pt x="2464" y="615"/>
                    <a:pt x="2695" y="634"/>
                    <a:pt x="2907" y="634"/>
                  </a:cubicBezTo>
                  <a:lnTo>
                    <a:pt x="3582" y="634"/>
                  </a:lnTo>
                  <a:cubicBezTo>
                    <a:pt x="3697" y="615"/>
                    <a:pt x="3794" y="615"/>
                    <a:pt x="3910" y="615"/>
                  </a:cubicBezTo>
                  <a:lnTo>
                    <a:pt x="3988" y="615"/>
                  </a:lnTo>
                  <a:lnTo>
                    <a:pt x="3988" y="537"/>
                  </a:lnTo>
                  <a:lnTo>
                    <a:pt x="3582" y="537"/>
                  </a:lnTo>
                  <a:cubicBezTo>
                    <a:pt x="3351" y="537"/>
                    <a:pt x="3120" y="537"/>
                    <a:pt x="2907" y="518"/>
                  </a:cubicBezTo>
                  <a:cubicBezTo>
                    <a:pt x="2695" y="518"/>
                    <a:pt x="2464" y="500"/>
                    <a:pt x="2256" y="481"/>
                  </a:cubicBezTo>
                  <a:cubicBezTo>
                    <a:pt x="2043" y="463"/>
                    <a:pt x="1831" y="440"/>
                    <a:pt x="1618" y="403"/>
                  </a:cubicBezTo>
                  <a:cubicBezTo>
                    <a:pt x="1405" y="366"/>
                    <a:pt x="1193" y="324"/>
                    <a:pt x="1003" y="269"/>
                  </a:cubicBezTo>
                  <a:cubicBezTo>
                    <a:pt x="791" y="190"/>
                    <a:pt x="597" y="135"/>
                    <a:pt x="384" y="75"/>
                  </a:cubicBezTo>
                  <a:cubicBezTo>
                    <a:pt x="269" y="38"/>
                    <a:pt x="135"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57"/>
            <p:cNvSpPr/>
            <p:nvPr/>
          </p:nvSpPr>
          <p:spPr>
            <a:xfrm>
              <a:off x="7217728" y="2071047"/>
              <a:ext cx="104197" cy="28909"/>
            </a:xfrm>
            <a:custGeom>
              <a:avLst/>
              <a:gdLst/>
              <a:ahLst/>
              <a:cxnLst/>
              <a:rect l="l" t="t" r="r" b="b"/>
              <a:pathLst>
                <a:path w="3716" h="1031" extrusionOk="0">
                  <a:moveTo>
                    <a:pt x="1812" y="252"/>
                  </a:moveTo>
                  <a:lnTo>
                    <a:pt x="1812" y="252"/>
                  </a:lnTo>
                  <a:cubicBezTo>
                    <a:pt x="1789" y="294"/>
                    <a:pt x="1770" y="312"/>
                    <a:pt x="1770" y="349"/>
                  </a:cubicBezTo>
                  <a:cubicBezTo>
                    <a:pt x="1770" y="349"/>
                    <a:pt x="1789" y="330"/>
                    <a:pt x="1789" y="312"/>
                  </a:cubicBezTo>
                  <a:cubicBezTo>
                    <a:pt x="1789" y="294"/>
                    <a:pt x="1812" y="270"/>
                    <a:pt x="1812" y="252"/>
                  </a:cubicBezTo>
                  <a:close/>
                  <a:moveTo>
                    <a:pt x="1789" y="464"/>
                  </a:moveTo>
                  <a:lnTo>
                    <a:pt x="1789" y="464"/>
                  </a:lnTo>
                  <a:cubicBezTo>
                    <a:pt x="1789" y="501"/>
                    <a:pt x="1831" y="543"/>
                    <a:pt x="1849" y="561"/>
                  </a:cubicBezTo>
                  <a:cubicBezTo>
                    <a:pt x="1831" y="543"/>
                    <a:pt x="1812" y="501"/>
                    <a:pt x="1789" y="464"/>
                  </a:cubicBezTo>
                  <a:close/>
                  <a:moveTo>
                    <a:pt x="2771" y="1"/>
                  </a:moveTo>
                  <a:cubicBezTo>
                    <a:pt x="2576" y="1"/>
                    <a:pt x="2387" y="17"/>
                    <a:pt x="2196" y="39"/>
                  </a:cubicBezTo>
                  <a:cubicBezTo>
                    <a:pt x="2117" y="62"/>
                    <a:pt x="2043" y="81"/>
                    <a:pt x="1983" y="99"/>
                  </a:cubicBezTo>
                  <a:cubicBezTo>
                    <a:pt x="1904" y="136"/>
                    <a:pt x="1849" y="178"/>
                    <a:pt x="1812" y="252"/>
                  </a:cubicBezTo>
                  <a:cubicBezTo>
                    <a:pt x="1849" y="196"/>
                    <a:pt x="1904" y="136"/>
                    <a:pt x="1983" y="118"/>
                  </a:cubicBezTo>
                  <a:cubicBezTo>
                    <a:pt x="2043" y="81"/>
                    <a:pt x="2117" y="81"/>
                    <a:pt x="2196" y="62"/>
                  </a:cubicBezTo>
                  <a:cubicBezTo>
                    <a:pt x="2350" y="42"/>
                    <a:pt x="2504" y="31"/>
                    <a:pt x="2660" y="31"/>
                  </a:cubicBezTo>
                  <a:cubicBezTo>
                    <a:pt x="2816" y="31"/>
                    <a:pt x="2974" y="42"/>
                    <a:pt x="3138" y="62"/>
                  </a:cubicBezTo>
                  <a:cubicBezTo>
                    <a:pt x="3157" y="62"/>
                    <a:pt x="3175" y="81"/>
                    <a:pt x="3198" y="81"/>
                  </a:cubicBezTo>
                  <a:lnTo>
                    <a:pt x="3254" y="81"/>
                  </a:lnTo>
                  <a:cubicBezTo>
                    <a:pt x="3291" y="99"/>
                    <a:pt x="3332" y="99"/>
                    <a:pt x="3369" y="99"/>
                  </a:cubicBezTo>
                  <a:cubicBezTo>
                    <a:pt x="3448" y="118"/>
                    <a:pt x="3522" y="155"/>
                    <a:pt x="3563" y="215"/>
                  </a:cubicBezTo>
                  <a:cubicBezTo>
                    <a:pt x="3600" y="233"/>
                    <a:pt x="3619" y="270"/>
                    <a:pt x="3637" y="294"/>
                  </a:cubicBezTo>
                  <a:cubicBezTo>
                    <a:pt x="3637" y="330"/>
                    <a:pt x="3660" y="367"/>
                    <a:pt x="3660" y="409"/>
                  </a:cubicBezTo>
                  <a:cubicBezTo>
                    <a:pt x="3660" y="483"/>
                    <a:pt x="3637" y="561"/>
                    <a:pt x="3600" y="617"/>
                  </a:cubicBezTo>
                  <a:cubicBezTo>
                    <a:pt x="3563" y="677"/>
                    <a:pt x="3503" y="714"/>
                    <a:pt x="3448" y="756"/>
                  </a:cubicBezTo>
                  <a:cubicBezTo>
                    <a:pt x="3388" y="793"/>
                    <a:pt x="3314" y="829"/>
                    <a:pt x="3235" y="848"/>
                  </a:cubicBezTo>
                  <a:cubicBezTo>
                    <a:pt x="3175" y="871"/>
                    <a:pt x="3101" y="871"/>
                    <a:pt x="3023" y="890"/>
                  </a:cubicBezTo>
                  <a:lnTo>
                    <a:pt x="2907" y="908"/>
                  </a:lnTo>
                  <a:lnTo>
                    <a:pt x="2792" y="908"/>
                  </a:lnTo>
                  <a:cubicBezTo>
                    <a:pt x="2637" y="917"/>
                    <a:pt x="2483" y="922"/>
                    <a:pt x="2330" y="922"/>
                  </a:cubicBezTo>
                  <a:cubicBezTo>
                    <a:pt x="2176" y="922"/>
                    <a:pt x="2022" y="917"/>
                    <a:pt x="1868" y="908"/>
                  </a:cubicBezTo>
                  <a:cubicBezTo>
                    <a:pt x="1715" y="908"/>
                    <a:pt x="1558" y="908"/>
                    <a:pt x="1424" y="890"/>
                  </a:cubicBezTo>
                  <a:cubicBezTo>
                    <a:pt x="1271" y="890"/>
                    <a:pt x="1119" y="871"/>
                    <a:pt x="962" y="871"/>
                  </a:cubicBezTo>
                  <a:cubicBezTo>
                    <a:pt x="828" y="848"/>
                    <a:pt x="675" y="848"/>
                    <a:pt x="518" y="829"/>
                  </a:cubicBezTo>
                  <a:cubicBezTo>
                    <a:pt x="384" y="811"/>
                    <a:pt x="232" y="793"/>
                    <a:pt x="98" y="732"/>
                  </a:cubicBezTo>
                  <a:cubicBezTo>
                    <a:pt x="56" y="714"/>
                    <a:pt x="38" y="714"/>
                    <a:pt x="1" y="695"/>
                  </a:cubicBezTo>
                  <a:lnTo>
                    <a:pt x="1" y="732"/>
                  </a:lnTo>
                  <a:cubicBezTo>
                    <a:pt x="38" y="756"/>
                    <a:pt x="56" y="774"/>
                    <a:pt x="79" y="774"/>
                  </a:cubicBezTo>
                  <a:cubicBezTo>
                    <a:pt x="232" y="829"/>
                    <a:pt x="366" y="871"/>
                    <a:pt x="518" y="908"/>
                  </a:cubicBezTo>
                  <a:cubicBezTo>
                    <a:pt x="675" y="927"/>
                    <a:pt x="828" y="945"/>
                    <a:pt x="962" y="945"/>
                  </a:cubicBezTo>
                  <a:cubicBezTo>
                    <a:pt x="1119" y="963"/>
                    <a:pt x="1271" y="987"/>
                    <a:pt x="1424" y="1005"/>
                  </a:cubicBezTo>
                  <a:cubicBezTo>
                    <a:pt x="1558" y="1005"/>
                    <a:pt x="1715" y="1024"/>
                    <a:pt x="1868" y="1024"/>
                  </a:cubicBezTo>
                  <a:cubicBezTo>
                    <a:pt x="1950" y="1029"/>
                    <a:pt x="2033" y="1031"/>
                    <a:pt x="2116" y="1031"/>
                  </a:cubicBezTo>
                  <a:cubicBezTo>
                    <a:pt x="2341" y="1031"/>
                    <a:pt x="2565" y="1014"/>
                    <a:pt x="2792" y="987"/>
                  </a:cubicBezTo>
                  <a:cubicBezTo>
                    <a:pt x="2829" y="987"/>
                    <a:pt x="2870" y="987"/>
                    <a:pt x="2907" y="963"/>
                  </a:cubicBezTo>
                  <a:lnTo>
                    <a:pt x="3023" y="963"/>
                  </a:lnTo>
                  <a:cubicBezTo>
                    <a:pt x="3101" y="945"/>
                    <a:pt x="3175" y="927"/>
                    <a:pt x="3254" y="908"/>
                  </a:cubicBezTo>
                  <a:cubicBezTo>
                    <a:pt x="3332" y="890"/>
                    <a:pt x="3406" y="848"/>
                    <a:pt x="3485" y="811"/>
                  </a:cubicBezTo>
                  <a:cubicBezTo>
                    <a:pt x="3545" y="774"/>
                    <a:pt x="3619" y="714"/>
                    <a:pt x="3660" y="640"/>
                  </a:cubicBezTo>
                  <a:cubicBezTo>
                    <a:pt x="3697" y="580"/>
                    <a:pt x="3716" y="483"/>
                    <a:pt x="3716" y="409"/>
                  </a:cubicBezTo>
                  <a:cubicBezTo>
                    <a:pt x="3697" y="367"/>
                    <a:pt x="3697" y="330"/>
                    <a:pt x="3679" y="270"/>
                  </a:cubicBezTo>
                  <a:cubicBezTo>
                    <a:pt x="3660" y="233"/>
                    <a:pt x="3637" y="196"/>
                    <a:pt x="3600" y="178"/>
                  </a:cubicBezTo>
                  <a:cubicBezTo>
                    <a:pt x="3563" y="136"/>
                    <a:pt x="3522" y="118"/>
                    <a:pt x="3485" y="99"/>
                  </a:cubicBezTo>
                  <a:cubicBezTo>
                    <a:pt x="3448" y="81"/>
                    <a:pt x="3406" y="81"/>
                    <a:pt x="3369" y="62"/>
                  </a:cubicBezTo>
                  <a:cubicBezTo>
                    <a:pt x="3332" y="62"/>
                    <a:pt x="3291" y="39"/>
                    <a:pt x="3254" y="39"/>
                  </a:cubicBezTo>
                  <a:lnTo>
                    <a:pt x="3198" y="39"/>
                  </a:lnTo>
                  <a:cubicBezTo>
                    <a:pt x="3175" y="39"/>
                    <a:pt x="3157" y="21"/>
                    <a:pt x="3138" y="21"/>
                  </a:cubicBezTo>
                  <a:cubicBezTo>
                    <a:pt x="3013" y="7"/>
                    <a:pt x="2891" y="1"/>
                    <a:pt x="277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57"/>
            <p:cNvSpPr/>
            <p:nvPr/>
          </p:nvSpPr>
          <p:spPr>
            <a:xfrm>
              <a:off x="7218765" y="2108789"/>
              <a:ext cx="109636" cy="28152"/>
            </a:xfrm>
            <a:custGeom>
              <a:avLst/>
              <a:gdLst/>
              <a:ahLst/>
              <a:cxnLst/>
              <a:rect l="l" t="t" r="r" b="b"/>
              <a:pathLst>
                <a:path w="3910" h="1004" extrusionOk="0">
                  <a:moveTo>
                    <a:pt x="402" y="1"/>
                  </a:moveTo>
                  <a:cubicBezTo>
                    <a:pt x="365" y="1"/>
                    <a:pt x="328" y="2"/>
                    <a:pt x="292" y="6"/>
                  </a:cubicBezTo>
                  <a:cubicBezTo>
                    <a:pt x="195" y="24"/>
                    <a:pt x="98" y="43"/>
                    <a:pt x="1" y="61"/>
                  </a:cubicBezTo>
                  <a:lnTo>
                    <a:pt x="1" y="80"/>
                  </a:lnTo>
                  <a:cubicBezTo>
                    <a:pt x="98" y="61"/>
                    <a:pt x="195" y="43"/>
                    <a:pt x="292" y="43"/>
                  </a:cubicBezTo>
                  <a:cubicBezTo>
                    <a:pt x="328" y="39"/>
                    <a:pt x="365" y="38"/>
                    <a:pt x="402" y="38"/>
                  </a:cubicBezTo>
                  <a:cubicBezTo>
                    <a:pt x="582" y="38"/>
                    <a:pt x="771" y="74"/>
                    <a:pt x="943" y="140"/>
                  </a:cubicBezTo>
                  <a:cubicBezTo>
                    <a:pt x="1040" y="177"/>
                    <a:pt x="1156" y="218"/>
                    <a:pt x="1253" y="274"/>
                  </a:cubicBezTo>
                  <a:cubicBezTo>
                    <a:pt x="1368" y="311"/>
                    <a:pt x="1465" y="371"/>
                    <a:pt x="1563" y="426"/>
                  </a:cubicBezTo>
                  <a:cubicBezTo>
                    <a:pt x="1775" y="542"/>
                    <a:pt x="1983" y="639"/>
                    <a:pt x="2196" y="736"/>
                  </a:cubicBezTo>
                  <a:cubicBezTo>
                    <a:pt x="2427" y="833"/>
                    <a:pt x="2658" y="911"/>
                    <a:pt x="2889" y="948"/>
                  </a:cubicBezTo>
                  <a:cubicBezTo>
                    <a:pt x="3004" y="967"/>
                    <a:pt x="3120" y="985"/>
                    <a:pt x="3235" y="985"/>
                  </a:cubicBezTo>
                  <a:cubicBezTo>
                    <a:pt x="3295" y="1004"/>
                    <a:pt x="3351" y="1004"/>
                    <a:pt x="3411" y="1004"/>
                  </a:cubicBezTo>
                  <a:lnTo>
                    <a:pt x="3600" y="1004"/>
                  </a:lnTo>
                  <a:cubicBezTo>
                    <a:pt x="3697" y="985"/>
                    <a:pt x="3813" y="967"/>
                    <a:pt x="3910" y="911"/>
                  </a:cubicBezTo>
                  <a:lnTo>
                    <a:pt x="3910" y="870"/>
                  </a:lnTo>
                  <a:cubicBezTo>
                    <a:pt x="3813" y="930"/>
                    <a:pt x="3697" y="948"/>
                    <a:pt x="3582" y="948"/>
                  </a:cubicBezTo>
                  <a:cubicBezTo>
                    <a:pt x="3543" y="954"/>
                    <a:pt x="3505" y="956"/>
                    <a:pt x="3466" y="956"/>
                  </a:cubicBezTo>
                  <a:cubicBezTo>
                    <a:pt x="3389" y="956"/>
                    <a:pt x="3312" y="948"/>
                    <a:pt x="3235" y="948"/>
                  </a:cubicBezTo>
                  <a:cubicBezTo>
                    <a:pt x="3120" y="930"/>
                    <a:pt x="3004" y="911"/>
                    <a:pt x="2889" y="888"/>
                  </a:cubicBezTo>
                  <a:cubicBezTo>
                    <a:pt x="2658" y="833"/>
                    <a:pt x="2445" y="773"/>
                    <a:pt x="2237" y="680"/>
                  </a:cubicBezTo>
                  <a:cubicBezTo>
                    <a:pt x="2006" y="583"/>
                    <a:pt x="1812" y="468"/>
                    <a:pt x="1599" y="371"/>
                  </a:cubicBezTo>
                  <a:cubicBezTo>
                    <a:pt x="1387" y="255"/>
                    <a:pt x="1174" y="158"/>
                    <a:pt x="943" y="103"/>
                  </a:cubicBezTo>
                  <a:cubicBezTo>
                    <a:pt x="771" y="37"/>
                    <a:pt x="582" y="1"/>
                    <a:pt x="40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57"/>
            <p:cNvSpPr/>
            <p:nvPr/>
          </p:nvSpPr>
          <p:spPr>
            <a:xfrm>
              <a:off x="7221485" y="2155279"/>
              <a:ext cx="107954" cy="42172"/>
            </a:xfrm>
            <a:custGeom>
              <a:avLst/>
              <a:gdLst/>
              <a:ahLst/>
              <a:cxnLst/>
              <a:rect l="l" t="t" r="r" b="b"/>
              <a:pathLst>
                <a:path w="3850" h="1504" extrusionOk="0">
                  <a:moveTo>
                    <a:pt x="307" y="0"/>
                  </a:moveTo>
                  <a:cubicBezTo>
                    <a:pt x="223" y="0"/>
                    <a:pt x="140" y="6"/>
                    <a:pt x="61" y="20"/>
                  </a:cubicBezTo>
                  <a:cubicBezTo>
                    <a:pt x="38" y="39"/>
                    <a:pt x="19" y="39"/>
                    <a:pt x="1" y="39"/>
                  </a:cubicBezTo>
                  <a:lnTo>
                    <a:pt x="1" y="80"/>
                  </a:lnTo>
                  <a:lnTo>
                    <a:pt x="79" y="80"/>
                  </a:lnTo>
                  <a:cubicBezTo>
                    <a:pt x="146" y="66"/>
                    <a:pt x="218" y="59"/>
                    <a:pt x="293" y="59"/>
                  </a:cubicBezTo>
                  <a:cubicBezTo>
                    <a:pt x="429" y="59"/>
                    <a:pt x="575" y="81"/>
                    <a:pt x="712" y="117"/>
                  </a:cubicBezTo>
                  <a:cubicBezTo>
                    <a:pt x="809" y="154"/>
                    <a:pt x="925" y="196"/>
                    <a:pt x="1022" y="233"/>
                  </a:cubicBezTo>
                  <a:cubicBezTo>
                    <a:pt x="1119" y="270"/>
                    <a:pt x="1216" y="330"/>
                    <a:pt x="1332" y="385"/>
                  </a:cubicBezTo>
                  <a:cubicBezTo>
                    <a:pt x="1424" y="445"/>
                    <a:pt x="1521" y="501"/>
                    <a:pt x="1618" y="561"/>
                  </a:cubicBezTo>
                  <a:cubicBezTo>
                    <a:pt x="1715" y="639"/>
                    <a:pt x="1812" y="695"/>
                    <a:pt x="1909" y="773"/>
                  </a:cubicBezTo>
                  <a:cubicBezTo>
                    <a:pt x="2080" y="926"/>
                    <a:pt x="2274" y="1078"/>
                    <a:pt x="2464" y="1217"/>
                  </a:cubicBezTo>
                  <a:cubicBezTo>
                    <a:pt x="2561" y="1272"/>
                    <a:pt x="2676" y="1351"/>
                    <a:pt x="2792" y="1388"/>
                  </a:cubicBezTo>
                  <a:cubicBezTo>
                    <a:pt x="2907" y="1448"/>
                    <a:pt x="3023" y="1466"/>
                    <a:pt x="3138" y="1485"/>
                  </a:cubicBezTo>
                  <a:cubicBezTo>
                    <a:pt x="3198" y="1503"/>
                    <a:pt x="3254" y="1503"/>
                    <a:pt x="3332" y="1503"/>
                  </a:cubicBezTo>
                  <a:cubicBezTo>
                    <a:pt x="3388" y="1503"/>
                    <a:pt x="3448" y="1503"/>
                    <a:pt x="3503" y="1485"/>
                  </a:cubicBezTo>
                  <a:cubicBezTo>
                    <a:pt x="3563" y="1485"/>
                    <a:pt x="3619" y="1466"/>
                    <a:pt x="3679" y="1448"/>
                  </a:cubicBezTo>
                  <a:cubicBezTo>
                    <a:pt x="3734" y="1425"/>
                    <a:pt x="3794" y="1406"/>
                    <a:pt x="3850" y="1388"/>
                  </a:cubicBezTo>
                  <a:lnTo>
                    <a:pt x="3850" y="1369"/>
                  </a:lnTo>
                  <a:lnTo>
                    <a:pt x="3850" y="1235"/>
                  </a:lnTo>
                  <a:cubicBezTo>
                    <a:pt x="3831" y="1254"/>
                    <a:pt x="3813" y="1254"/>
                    <a:pt x="3776" y="1272"/>
                  </a:cubicBezTo>
                  <a:cubicBezTo>
                    <a:pt x="3734" y="1291"/>
                    <a:pt x="3679" y="1309"/>
                    <a:pt x="3619" y="1309"/>
                  </a:cubicBezTo>
                  <a:cubicBezTo>
                    <a:pt x="3582" y="1333"/>
                    <a:pt x="3526" y="1351"/>
                    <a:pt x="3466" y="1351"/>
                  </a:cubicBezTo>
                  <a:cubicBezTo>
                    <a:pt x="3369" y="1369"/>
                    <a:pt x="3254" y="1369"/>
                    <a:pt x="3138" y="1369"/>
                  </a:cubicBezTo>
                  <a:cubicBezTo>
                    <a:pt x="3023" y="1351"/>
                    <a:pt x="2926" y="1333"/>
                    <a:pt x="2810" y="1291"/>
                  </a:cubicBezTo>
                  <a:cubicBezTo>
                    <a:pt x="2718" y="1254"/>
                    <a:pt x="2602" y="1217"/>
                    <a:pt x="2505" y="1157"/>
                  </a:cubicBezTo>
                  <a:cubicBezTo>
                    <a:pt x="2445" y="1120"/>
                    <a:pt x="2408" y="1101"/>
                    <a:pt x="2348" y="1060"/>
                  </a:cubicBezTo>
                  <a:cubicBezTo>
                    <a:pt x="2311" y="1023"/>
                    <a:pt x="2256" y="986"/>
                    <a:pt x="2214" y="963"/>
                  </a:cubicBezTo>
                  <a:cubicBezTo>
                    <a:pt x="2117" y="889"/>
                    <a:pt x="2025" y="810"/>
                    <a:pt x="1928" y="732"/>
                  </a:cubicBezTo>
                  <a:cubicBezTo>
                    <a:pt x="1831" y="676"/>
                    <a:pt x="1734" y="598"/>
                    <a:pt x="1655" y="524"/>
                  </a:cubicBezTo>
                  <a:cubicBezTo>
                    <a:pt x="1563" y="445"/>
                    <a:pt x="1466" y="385"/>
                    <a:pt x="1350" y="311"/>
                  </a:cubicBezTo>
                  <a:cubicBezTo>
                    <a:pt x="1253" y="251"/>
                    <a:pt x="1156" y="214"/>
                    <a:pt x="1040" y="154"/>
                  </a:cubicBezTo>
                  <a:cubicBezTo>
                    <a:pt x="943" y="117"/>
                    <a:pt x="828" y="80"/>
                    <a:pt x="712" y="39"/>
                  </a:cubicBezTo>
                  <a:cubicBezTo>
                    <a:pt x="581" y="16"/>
                    <a:pt x="443" y="0"/>
                    <a:pt x="307"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57"/>
            <p:cNvSpPr/>
            <p:nvPr/>
          </p:nvSpPr>
          <p:spPr>
            <a:xfrm>
              <a:off x="7231215" y="2195573"/>
              <a:ext cx="80475" cy="21310"/>
            </a:xfrm>
            <a:custGeom>
              <a:avLst/>
              <a:gdLst/>
              <a:ahLst/>
              <a:cxnLst/>
              <a:rect l="l" t="t" r="r" b="b"/>
              <a:pathLst>
                <a:path w="2870" h="760" extrusionOk="0">
                  <a:moveTo>
                    <a:pt x="868" y="1"/>
                  </a:moveTo>
                  <a:cubicBezTo>
                    <a:pt x="810" y="1"/>
                    <a:pt x="752" y="3"/>
                    <a:pt x="693" y="11"/>
                  </a:cubicBezTo>
                  <a:cubicBezTo>
                    <a:pt x="615" y="11"/>
                    <a:pt x="541" y="29"/>
                    <a:pt x="462" y="48"/>
                  </a:cubicBezTo>
                  <a:cubicBezTo>
                    <a:pt x="384" y="66"/>
                    <a:pt x="310" y="103"/>
                    <a:pt x="250" y="163"/>
                  </a:cubicBezTo>
                  <a:cubicBezTo>
                    <a:pt x="194" y="200"/>
                    <a:pt x="134" y="261"/>
                    <a:pt x="79" y="316"/>
                  </a:cubicBezTo>
                  <a:cubicBezTo>
                    <a:pt x="60" y="358"/>
                    <a:pt x="37" y="395"/>
                    <a:pt x="0" y="431"/>
                  </a:cubicBezTo>
                  <a:lnTo>
                    <a:pt x="60" y="450"/>
                  </a:lnTo>
                  <a:cubicBezTo>
                    <a:pt x="79" y="413"/>
                    <a:pt x="97" y="376"/>
                    <a:pt x="116" y="358"/>
                  </a:cubicBezTo>
                  <a:lnTo>
                    <a:pt x="153" y="297"/>
                  </a:lnTo>
                  <a:cubicBezTo>
                    <a:pt x="153" y="297"/>
                    <a:pt x="176" y="279"/>
                    <a:pt x="194" y="261"/>
                  </a:cubicBezTo>
                  <a:lnTo>
                    <a:pt x="213" y="242"/>
                  </a:lnTo>
                  <a:lnTo>
                    <a:pt x="231" y="219"/>
                  </a:lnTo>
                  <a:lnTo>
                    <a:pt x="250" y="200"/>
                  </a:lnTo>
                  <a:lnTo>
                    <a:pt x="268" y="182"/>
                  </a:lnTo>
                  <a:cubicBezTo>
                    <a:pt x="328" y="145"/>
                    <a:pt x="407" y="103"/>
                    <a:pt x="481" y="85"/>
                  </a:cubicBezTo>
                  <a:cubicBezTo>
                    <a:pt x="559" y="66"/>
                    <a:pt x="638" y="48"/>
                    <a:pt x="712" y="48"/>
                  </a:cubicBezTo>
                  <a:cubicBezTo>
                    <a:pt x="790" y="29"/>
                    <a:pt x="869" y="29"/>
                    <a:pt x="961" y="29"/>
                  </a:cubicBezTo>
                  <a:cubicBezTo>
                    <a:pt x="1040" y="48"/>
                    <a:pt x="1119" y="48"/>
                    <a:pt x="1216" y="48"/>
                  </a:cubicBezTo>
                  <a:cubicBezTo>
                    <a:pt x="1368" y="66"/>
                    <a:pt x="1539" y="85"/>
                    <a:pt x="1715" y="127"/>
                  </a:cubicBezTo>
                  <a:cubicBezTo>
                    <a:pt x="1886" y="163"/>
                    <a:pt x="2061" y="219"/>
                    <a:pt x="2214" y="297"/>
                  </a:cubicBezTo>
                  <a:cubicBezTo>
                    <a:pt x="2371" y="376"/>
                    <a:pt x="2523" y="473"/>
                    <a:pt x="2639" y="607"/>
                  </a:cubicBezTo>
                  <a:cubicBezTo>
                    <a:pt x="2676" y="644"/>
                    <a:pt x="2717" y="704"/>
                    <a:pt x="2754" y="741"/>
                  </a:cubicBezTo>
                  <a:lnTo>
                    <a:pt x="2870" y="760"/>
                  </a:lnTo>
                  <a:cubicBezTo>
                    <a:pt x="2810" y="681"/>
                    <a:pt x="2754" y="607"/>
                    <a:pt x="2694" y="547"/>
                  </a:cubicBezTo>
                  <a:cubicBezTo>
                    <a:pt x="2620" y="492"/>
                    <a:pt x="2542" y="431"/>
                    <a:pt x="2463" y="376"/>
                  </a:cubicBezTo>
                  <a:cubicBezTo>
                    <a:pt x="2389" y="316"/>
                    <a:pt x="2311" y="279"/>
                    <a:pt x="2232" y="242"/>
                  </a:cubicBezTo>
                  <a:cubicBezTo>
                    <a:pt x="2061" y="163"/>
                    <a:pt x="1886" y="103"/>
                    <a:pt x="1715" y="85"/>
                  </a:cubicBezTo>
                  <a:cubicBezTo>
                    <a:pt x="1539" y="48"/>
                    <a:pt x="1368" y="29"/>
                    <a:pt x="1216" y="11"/>
                  </a:cubicBezTo>
                  <a:cubicBezTo>
                    <a:pt x="1099" y="11"/>
                    <a:pt x="984" y="1"/>
                    <a:pt x="868"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57"/>
            <p:cNvSpPr/>
            <p:nvPr/>
          </p:nvSpPr>
          <p:spPr>
            <a:xfrm>
              <a:off x="7220448" y="2143391"/>
              <a:ext cx="89560" cy="39536"/>
            </a:xfrm>
            <a:custGeom>
              <a:avLst/>
              <a:gdLst/>
              <a:ahLst/>
              <a:cxnLst/>
              <a:rect l="l" t="t" r="r" b="b"/>
              <a:pathLst>
                <a:path w="3194" h="1410" extrusionOk="0">
                  <a:moveTo>
                    <a:pt x="1" y="1"/>
                  </a:moveTo>
                  <a:lnTo>
                    <a:pt x="19" y="158"/>
                  </a:lnTo>
                  <a:cubicBezTo>
                    <a:pt x="135" y="213"/>
                    <a:pt x="250" y="255"/>
                    <a:pt x="366" y="292"/>
                  </a:cubicBezTo>
                  <a:cubicBezTo>
                    <a:pt x="421" y="310"/>
                    <a:pt x="463" y="329"/>
                    <a:pt x="518" y="329"/>
                  </a:cubicBezTo>
                  <a:cubicBezTo>
                    <a:pt x="537" y="329"/>
                    <a:pt x="560" y="347"/>
                    <a:pt x="597" y="347"/>
                  </a:cubicBezTo>
                  <a:lnTo>
                    <a:pt x="731" y="347"/>
                  </a:lnTo>
                  <a:lnTo>
                    <a:pt x="768" y="370"/>
                  </a:lnTo>
                  <a:lnTo>
                    <a:pt x="883" y="370"/>
                  </a:lnTo>
                  <a:lnTo>
                    <a:pt x="962" y="347"/>
                  </a:lnTo>
                  <a:cubicBezTo>
                    <a:pt x="1156" y="347"/>
                    <a:pt x="1345" y="310"/>
                    <a:pt x="1521" y="273"/>
                  </a:cubicBezTo>
                  <a:cubicBezTo>
                    <a:pt x="1618" y="255"/>
                    <a:pt x="1715" y="255"/>
                    <a:pt x="1807" y="232"/>
                  </a:cubicBezTo>
                  <a:lnTo>
                    <a:pt x="2136" y="232"/>
                  </a:lnTo>
                  <a:lnTo>
                    <a:pt x="2154" y="255"/>
                  </a:lnTo>
                  <a:lnTo>
                    <a:pt x="2214" y="255"/>
                  </a:lnTo>
                  <a:cubicBezTo>
                    <a:pt x="2270" y="273"/>
                    <a:pt x="2311" y="273"/>
                    <a:pt x="2367" y="292"/>
                  </a:cubicBezTo>
                  <a:cubicBezTo>
                    <a:pt x="2445" y="329"/>
                    <a:pt x="2542" y="370"/>
                    <a:pt x="2616" y="426"/>
                  </a:cubicBezTo>
                  <a:cubicBezTo>
                    <a:pt x="2713" y="463"/>
                    <a:pt x="2792" y="523"/>
                    <a:pt x="2847" y="601"/>
                  </a:cubicBezTo>
                  <a:cubicBezTo>
                    <a:pt x="2889" y="638"/>
                    <a:pt x="2926" y="675"/>
                    <a:pt x="2963" y="717"/>
                  </a:cubicBezTo>
                  <a:cubicBezTo>
                    <a:pt x="2986" y="754"/>
                    <a:pt x="3023" y="791"/>
                    <a:pt x="3041" y="832"/>
                  </a:cubicBezTo>
                  <a:cubicBezTo>
                    <a:pt x="3060" y="869"/>
                    <a:pt x="3078" y="906"/>
                    <a:pt x="3101" y="948"/>
                  </a:cubicBezTo>
                  <a:cubicBezTo>
                    <a:pt x="3120" y="1003"/>
                    <a:pt x="3120" y="1040"/>
                    <a:pt x="3120" y="1082"/>
                  </a:cubicBezTo>
                  <a:cubicBezTo>
                    <a:pt x="3120" y="1179"/>
                    <a:pt x="3101" y="1271"/>
                    <a:pt x="3023" y="1313"/>
                  </a:cubicBezTo>
                  <a:cubicBezTo>
                    <a:pt x="2964" y="1355"/>
                    <a:pt x="2894" y="1375"/>
                    <a:pt x="2825" y="1375"/>
                  </a:cubicBezTo>
                  <a:cubicBezTo>
                    <a:pt x="2801" y="1375"/>
                    <a:pt x="2778" y="1373"/>
                    <a:pt x="2755" y="1368"/>
                  </a:cubicBezTo>
                  <a:cubicBezTo>
                    <a:pt x="2658" y="1368"/>
                    <a:pt x="2561" y="1331"/>
                    <a:pt x="2464" y="1294"/>
                  </a:cubicBezTo>
                  <a:lnTo>
                    <a:pt x="2464" y="1313"/>
                  </a:lnTo>
                  <a:cubicBezTo>
                    <a:pt x="2561" y="1350"/>
                    <a:pt x="2658" y="1387"/>
                    <a:pt x="2755" y="1410"/>
                  </a:cubicBezTo>
                  <a:lnTo>
                    <a:pt x="2907" y="1410"/>
                  </a:lnTo>
                  <a:cubicBezTo>
                    <a:pt x="2963" y="1410"/>
                    <a:pt x="3023" y="1387"/>
                    <a:pt x="3060" y="1368"/>
                  </a:cubicBezTo>
                  <a:cubicBezTo>
                    <a:pt x="3101" y="1331"/>
                    <a:pt x="3138" y="1294"/>
                    <a:pt x="3157" y="1253"/>
                  </a:cubicBezTo>
                  <a:cubicBezTo>
                    <a:pt x="3175" y="1197"/>
                    <a:pt x="3194" y="1156"/>
                    <a:pt x="3194" y="1100"/>
                  </a:cubicBezTo>
                  <a:cubicBezTo>
                    <a:pt x="3194" y="985"/>
                    <a:pt x="3175" y="888"/>
                    <a:pt x="3120" y="791"/>
                  </a:cubicBezTo>
                  <a:cubicBezTo>
                    <a:pt x="3101" y="735"/>
                    <a:pt x="3060" y="694"/>
                    <a:pt x="3041" y="657"/>
                  </a:cubicBezTo>
                  <a:cubicBezTo>
                    <a:pt x="3004" y="620"/>
                    <a:pt x="2963" y="560"/>
                    <a:pt x="2926" y="523"/>
                  </a:cubicBezTo>
                  <a:cubicBezTo>
                    <a:pt x="2847" y="444"/>
                    <a:pt x="2773" y="389"/>
                    <a:pt x="2676" y="329"/>
                  </a:cubicBezTo>
                  <a:cubicBezTo>
                    <a:pt x="2598" y="255"/>
                    <a:pt x="2501" y="213"/>
                    <a:pt x="2385" y="176"/>
                  </a:cubicBezTo>
                  <a:cubicBezTo>
                    <a:pt x="2348" y="158"/>
                    <a:pt x="2293" y="139"/>
                    <a:pt x="2233" y="139"/>
                  </a:cubicBezTo>
                  <a:lnTo>
                    <a:pt x="2154" y="116"/>
                  </a:lnTo>
                  <a:lnTo>
                    <a:pt x="2136" y="116"/>
                  </a:lnTo>
                  <a:lnTo>
                    <a:pt x="2117" y="98"/>
                  </a:lnTo>
                  <a:lnTo>
                    <a:pt x="2080" y="98"/>
                  </a:lnTo>
                  <a:cubicBezTo>
                    <a:pt x="2032" y="88"/>
                    <a:pt x="1983" y="84"/>
                    <a:pt x="1932" y="84"/>
                  </a:cubicBezTo>
                  <a:cubicBezTo>
                    <a:pt x="1881" y="84"/>
                    <a:pt x="1828" y="88"/>
                    <a:pt x="1771" y="98"/>
                  </a:cubicBezTo>
                  <a:cubicBezTo>
                    <a:pt x="1673" y="98"/>
                    <a:pt x="1576" y="98"/>
                    <a:pt x="1484" y="116"/>
                  </a:cubicBezTo>
                  <a:lnTo>
                    <a:pt x="1211" y="158"/>
                  </a:lnTo>
                  <a:cubicBezTo>
                    <a:pt x="1114" y="176"/>
                    <a:pt x="1022" y="176"/>
                    <a:pt x="925" y="195"/>
                  </a:cubicBezTo>
                  <a:lnTo>
                    <a:pt x="652" y="195"/>
                  </a:lnTo>
                  <a:cubicBezTo>
                    <a:pt x="634" y="195"/>
                    <a:pt x="615" y="195"/>
                    <a:pt x="597" y="176"/>
                  </a:cubicBezTo>
                  <a:lnTo>
                    <a:pt x="518" y="176"/>
                  </a:lnTo>
                  <a:cubicBezTo>
                    <a:pt x="481" y="176"/>
                    <a:pt x="444" y="158"/>
                    <a:pt x="384" y="158"/>
                  </a:cubicBezTo>
                  <a:cubicBezTo>
                    <a:pt x="269" y="116"/>
                    <a:pt x="135" y="7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57"/>
            <p:cNvSpPr/>
            <p:nvPr/>
          </p:nvSpPr>
          <p:spPr>
            <a:xfrm>
              <a:off x="7325654" y="1969150"/>
              <a:ext cx="143705" cy="249949"/>
            </a:xfrm>
            <a:custGeom>
              <a:avLst/>
              <a:gdLst/>
              <a:ahLst/>
              <a:cxnLst/>
              <a:rect l="l" t="t" r="r" b="b"/>
              <a:pathLst>
                <a:path w="5125" h="8914" extrusionOk="0">
                  <a:moveTo>
                    <a:pt x="1" y="0"/>
                  </a:moveTo>
                  <a:lnTo>
                    <a:pt x="158" y="8913"/>
                  </a:lnTo>
                  <a:lnTo>
                    <a:pt x="4986" y="8433"/>
                  </a:lnTo>
                  <a:lnTo>
                    <a:pt x="5125" y="250"/>
                  </a:lnTo>
                  <a:lnTo>
                    <a:pt x="1"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57"/>
            <p:cNvSpPr/>
            <p:nvPr/>
          </p:nvSpPr>
          <p:spPr>
            <a:xfrm>
              <a:off x="7330589" y="1977674"/>
              <a:ext cx="134368" cy="81540"/>
            </a:xfrm>
            <a:custGeom>
              <a:avLst/>
              <a:gdLst/>
              <a:ahLst/>
              <a:cxnLst/>
              <a:rect l="l" t="t" r="r" b="b"/>
              <a:pathLst>
                <a:path w="4792" h="2908" extrusionOk="0">
                  <a:moveTo>
                    <a:pt x="0" y="1"/>
                  </a:moveTo>
                  <a:lnTo>
                    <a:pt x="37" y="2907"/>
                  </a:lnTo>
                  <a:lnTo>
                    <a:pt x="4755" y="2870"/>
                  </a:lnTo>
                  <a:lnTo>
                    <a:pt x="4792" y="177"/>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57"/>
            <p:cNvSpPr/>
            <p:nvPr/>
          </p:nvSpPr>
          <p:spPr>
            <a:xfrm>
              <a:off x="7331626" y="2058149"/>
              <a:ext cx="132293" cy="79970"/>
            </a:xfrm>
            <a:custGeom>
              <a:avLst/>
              <a:gdLst/>
              <a:ahLst/>
              <a:cxnLst/>
              <a:rect l="l" t="t" r="r" b="b"/>
              <a:pathLst>
                <a:path w="4718" h="2852" extrusionOk="0">
                  <a:moveTo>
                    <a:pt x="4718" y="0"/>
                  </a:moveTo>
                  <a:lnTo>
                    <a:pt x="0" y="37"/>
                  </a:lnTo>
                  <a:lnTo>
                    <a:pt x="60" y="2851"/>
                  </a:lnTo>
                  <a:lnTo>
                    <a:pt x="4681" y="2602"/>
                  </a:lnTo>
                  <a:lnTo>
                    <a:pt x="4718"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57"/>
            <p:cNvSpPr/>
            <p:nvPr/>
          </p:nvSpPr>
          <p:spPr>
            <a:xfrm>
              <a:off x="7333309" y="2131081"/>
              <a:ext cx="129573" cy="83083"/>
            </a:xfrm>
            <a:custGeom>
              <a:avLst/>
              <a:gdLst/>
              <a:ahLst/>
              <a:cxnLst/>
              <a:rect l="l" t="t" r="r" b="b"/>
              <a:pathLst>
                <a:path w="4621" h="2963" extrusionOk="0">
                  <a:moveTo>
                    <a:pt x="4621" y="1"/>
                  </a:moveTo>
                  <a:lnTo>
                    <a:pt x="0" y="250"/>
                  </a:lnTo>
                  <a:lnTo>
                    <a:pt x="37" y="2963"/>
                  </a:lnTo>
                  <a:lnTo>
                    <a:pt x="4579" y="2519"/>
                  </a:lnTo>
                  <a:lnTo>
                    <a:pt x="4621"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57"/>
            <p:cNvSpPr/>
            <p:nvPr/>
          </p:nvSpPr>
          <p:spPr>
            <a:xfrm>
              <a:off x="7331626" y="2058149"/>
              <a:ext cx="132293" cy="3785"/>
            </a:xfrm>
            <a:custGeom>
              <a:avLst/>
              <a:gdLst/>
              <a:ahLst/>
              <a:cxnLst/>
              <a:rect l="l" t="t" r="r" b="b"/>
              <a:pathLst>
                <a:path w="4718" h="135" extrusionOk="0">
                  <a:moveTo>
                    <a:pt x="4718" y="0"/>
                  </a:moveTo>
                  <a:lnTo>
                    <a:pt x="0" y="37"/>
                  </a:lnTo>
                  <a:lnTo>
                    <a:pt x="0" y="134"/>
                  </a:lnTo>
                  <a:lnTo>
                    <a:pt x="4718" y="79"/>
                  </a:lnTo>
                  <a:lnTo>
                    <a:pt x="4718"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57"/>
            <p:cNvSpPr/>
            <p:nvPr/>
          </p:nvSpPr>
          <p:spPr>
            <a:xfrm>
              <a:off x="7330589" y="1977674"/>
              <a:ext cx="134368" cy="7038"/>
            </a:xfrm>
            <a:custGeom>
              <a:avLst/>
              <a:gdLst/>
              <a:ahLst/>
              <a:cxnLst/>
              <a:rect l="l" t="t" r="r" b="b"/>
              <a:pathLst>
                <a:path w="4792" h="251" extrusionOk="0">
                  <a:moveTo>
                    <a:pt x="0" y="1"/>
                  </a:moveTo>
                  <a:lnTo>
                    <a:pt x="0" y="98"/>
                  </a:lnTo>
                  <a:lnTo>
                    <a:pt x="4792" y="250"/>
                  </a:lnTo>
                  <a:lnTo>
                    <a:pt x="4792" y="177"/>
                  </a:lnTo>
                  <a:lnTo>
                    <a:pt x="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57"/>
            <p:cNvSpPr/>
            <p:nvPr/>
          </p:nvSpPr>
          <p:spPr>
            <a:xfrm>
              <a:off x="7333309" y="2131081"/>
              <a:ext cx="129573" cy="9758"/>
            </a:xfrm>
            <a:custGeom>
              <a:avLst/>
              <a:gdLst/>
              <a:ahLst/>
              <a:cxnLst/>
              <a:rect l="l" t="t" r="r" b="b"/>
              <a:pathLst>
                <a:path w="4621" h="348" extrusionOk="0">
                  <a:moveTo>
                    <a:pt x="4621" y="1"/>
                  </a:moveTo>
                  <a:lnTo>
                    <a:pt x="0" y="250"/>
                  </a:lnTo>
                  <a:lnTo>
                    <a:pt x="0" y="347"/>
                  </a:lnTo>
                  <a:lnTo>
                    <a:pt x="4621" y="75"/>
                  </a:lnTo>
                  <a:lnTo>
                    <a:pt x="4621"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57"/>
            <p:cNvSpPr/>
            <p:nvPr/>
          </p:nvSpPr>
          <p:spPr>
            <a:xfrm>
              <a:off x="7330589" y="1985637"/>
              <a:ext cx="134368" cy="11524"/>
            </a:xfrm>
            <a:custGeom>
              <a:avLst/>
              <a:gdLst/>
              <a:ahLst/>
              <a:cxnLst/>
              <a:rect l="l" t="t" r="r" b="b"/>
              <a:pathLst>
                <a:path w="4792" h="411" extrusionOk="0">
                  <a:moveTo>
                    <a:pt x="4156" y="1"/>
                  </a:moveTo>
                  <a:cubicBezTo>
                    <a:pt x="4059" y="1"/>
                    <a:pt x="3963" y="10"/>
                    <a:pt x="3868" y="27"/>
                  </a:cubicBezTo>
                  <a:cubicBezTo>
                    <a:pt x="3655" y="64"/>
                    <a:pt x="3466" y="142"/>
                    <a:pt x="3253" y="179"/>
                  </a:cubicBezTo>
                  <a:cubicBezTo>
                    <a:pt x="3156" y="198"/>
                    <a:pt x="3041" y="221"/>
                    <a:pt x="2944" y="221"/>
                  </a:cubicBezTo>
                  <a:cubicBezTo>
                    <a:pt x="2828" y="239"/>
                    <a:pt x="2731" y="239"/>
                    <a:pt x="2616" y="239"/>
                  </a:cubicBezTo>
                  <a:cubicBezTo>
                    <a:pt x="2523" y="258"/>
                    <a:pt x="2408" y="258"/>
                    <a:pt x="2292" y="258"/>
                  </a:cubicBezTo>
                  <a:lnTo>
                    <a:pt x="1964" y="258"/>
                  </a:lnTo>
                  <a:cubicBezTo>
                    <a:pt x="1752" y="258"/>
                    <a:pt x="1521" y="258"/>
                    <a:pt x="1308" y="239"/>
                  </a:cubicBezTo>
                  <a:cubicBezTo>
                    <a:pt x="1192" y="239"/>
                    <a:pt x="1077" y="221"/>
                    <a:pt x="961" y="221"/>
                  </a:cubicBezTo>
                  <a:cubicBezTo>
                    <a:pt x="846" y="198"/>
                    <a:pt x="730" y="179"/>
                    <a:pt x="615" y="161"/>
                  </a:cubicBezTo>
                  <a:cubicBezTo>
                    <a:pt x="499" y="142"/>
                    <a:pt x="384" y="124"/>
                    <a:pt x="268" y="105"/>
                  </a:cubicBezTo>
                  <a:cubicBezTo>
                    <a:pt x="171" y="82"/>
                    <a:pt x="97" y="64"/>
                    <a:pt x="0" y="27"/>
                  </a:cubicBezTo>
                  <a:lnTo>
                    <a:pt x="0" y="27"/>
                  </a:lnTo>
                  <a:cubicBezTo>
                    <a:pt x="190" y="124"/>
                    <a:pt x="402" y="179"/>
                    <a:pt x="615" y="221"/>
                  </a:cubicBezTo>
                  <a:cubicBezTo>
                    <a:pt x="846" y="258"/>
                    <a:pt x="1077" y="295"/>
                    <a:pt x="1289" y="336"/>
                  </a:cubicBezTo>
                  <a:cubicBezTo>
                    <a:pt x="1752" y="373"/>
                    <a:pt x="2195" y="392"/>
                    <a:pt x="2639" y="392"/>
                  </a:cubicBezTo>
                  <a:cubicBezTo>
                    <a:pt x="2847" y="373"/>
                    <a:pt x="3059" y="373"/>
                    <a:pt x="3272" y="336"/>
                  </a:cubicBezTo>
                  <a:cubicBezTo>
                    <a:pt x="3484" y="276"/>
                    <a:pt x="3697" y="221"/>
                    <a:pt x="3886" y="179"/>
                  </a:cubicBezTo>
                  <a:cubicBezTo>
                    <a:pt x="4002" y="179"/>
                    <a:pt x="4099" y="161"/>
                    <a:pt x="4196" y="161"/>
                  </a:cubicBezTo>
                  <a:cubicBezTo>
                    <a:pt x="4293" y="161"/>
                    <a:pt x="4390" y="179"/>
                    <a:pt x="4487" y="198"/>
                  </a:cubicBezTo>
                  <a:cubicBezTo>
                    <a:pt x="4524" y="221"/>
                    <a:pt x="4561" y="239"/>
                    <a:pt x="4602" y="258"/>
                  </a:cubicBezTo>
                  <a:cubicBezTo>
                    <a:pt x="4621" y="276"/>
                    <a:pt x="4639" y="276"/>
                    <a:pt x="4639" y="276"/>
                  </a:cubicBezTo>
                  <a:lnTo>
                    <a:pt x="4676" y="295"/>
                  </a:lnTo>
                  <a:lnTo>
                    <a:pt x="4736" y="355"/>
                  </a:lnTo>
                  <a:lnTo>
                    <a:pt x="4792" y="410"/>
                  </a:lnTo>
                  <a:lnTo>
                    <a:pt x="4792" y="198"/>
                  </a:lnTo>
                  <a:cubicBezTo>
                    <a:pt x="4773" y="179"/>
                    <a:pt x="4755" y="161"/>
                    <a:pt x="4736" y="161"/>
                  </a:cubicBezTo>
                  <a:lnTo>
                    <a:pt x="4718" y="142"/>
                  </a:lnTo>
                  <a:cubicBezTo>
                    <a:pt x="4695" y="124"/>
                    <a:pt x="4676" y="124"/>
                    <a:pt x="4676" y="124"/>
                  </a:cubicBezTo>
                  <a:cubicBezTo>
                    <a:pt x="4621" y="82"/>
                    <a:pt x="4561" y="64"/>
                    <a:pt x="4524" y="45"/>
                  </a:cubicBezTo>
                  <a:cubicBezTo>
                    <a:pt x="4397" y="15"/>
                    <a:pt x="4275" y="1"/>
                    <a:pt x="415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57"/>
            <p:cNvSpPr/>
            <p:nvPr/>
          </p:nvSpPr>
          <p:spPr>
            <a:xfrm>
              <a:off x="7330589" y="2000667"/>
              <a:ext cx="134368" cy="14581"/>
            </a:xfrm>
            <a:custGeom>
              <a:avLst/>
              <a:gdLst/>
              <a:ahLst/>
              <a:cxnLst/>
              <a:rect l="l" t="t" r="r" b="b"/>
              <a:pathLst>
                <a:path w="4792" h="520" extrusionOk="0">
                  <a:moveTo>
                    <a:pt x="700" y="1"/>
                  </a:moveTo>
                  <a:cubicBezTo>
                    <a:pt x="639" y="1"/>
                    <a:pt x="579" y="3"/>
                    <a:pt x="518" y="8"/>
                  </a:cubicBezTo>
                  <a:cubicBezTo>
                    <a:pt x="347" y="31"/>
                    <a:pt x="171" y="50"/>
                    <a:pt x="0" y="124"/>
                  </a:cubicBezTo>
                  <a:lnTo>
                    <a:pt x="0" y="147"/>
                  </a:lnTo>
                  <a:cubicBezTo>
                    <a:pt x="56" y="124"/>
                    <a:pt x="116" y="105"/>
                    <a:pt x="171" y="87"/>
                  </a:cubicBezTo>
                  <a:cubicBezTo>
                    <a:pt x="287" y="68"/>
                    <a:pt x="402" y="68"/>
                    <a:pt x="518" y="50"/>
                  </a:cubicBezTo>
                  <a:cubicBezTo>
                    <a:pt x="633" y="50"/>
                    <a:pt x="749" y="68"/>
                    <a:pt x="864" y="68"/>
                  </a:cubicBezTo>
                  <a:cubicBezTo>
                    <a:pt x="980" y="87"/>
                    <a:pt x="1095" y="105"/>
                    <a:pt x="1192" y="124"/>
                  </a:cubicBezTo>
                  <a:cubicBezTo>
                    <a:pt x="1423" y="184"/>
                    <a:pt x="1636" y="239"/>
                    <a:pt x="1849" y="299"/>
                  </a:cubicBezTo>
                  <a:cubicBezTo>
                    <a:pt x="2080" y="355"/>
                    <a:pt x="2292" y="415"/>
                    <a:pt x="2500" y="452"/>
                  </a:cubicBezTo>
                  <a:cubicBezTo>
                    <a:pt x="2616" y="470"/>
                    <a:pt x="2731" y="470"/>
                    <a:pt x="2828" y="493"/>
                  </a:cubicBezTo>
                  <a:cubicBezTo>
                    <a:pt x="2944" y="512"/>
                    <a:pt x="3041" y="512"/>
                    <a:pt x="3156" y="512"/>
                  </a:cubicBezTo>
                  <a:cubicBezTo>
                    <a:pt x="3218" y="517"/>
                    <a:pt x="3281" y="519"/>
                    <a:pt x="3343" y="519"/>
                  </a:cubicBezTo>
                  <a:cubicBezTo>
                    <a:pt x="3493" y="519"/>
                    <a:pt x="3644" y="506"/>
                    <a:pt x="3794" y="493"/>
                  </a:cubicBezTo>
                  <a:cubicBezTo>
                    <a:pt x="4002" y="493"/>
                    <a:pt x="4214" y="452"/>
                    <a:pt x="4408" y="415"/>
                  </a:cubicBezTo>
                  <a:cubicBezTo>
                    <a:pt x="4464" y="396"/>
                    <a:pt x="4505" y="396"/>
                    <a:pt x="4561" y="378"/>
                  </a:cubicBezTo>
                  <a:lnTo>
                    <a:pt x="4639" y="355"/>
                  </a:lnTo>
                  <a:cubicBezTo>
                    <a:pt x="4658" y="355"/>
                    <a:pt x="4676" y="336"/>
                    <a:pt x="4718" y="336"/>
                  </a:cubicBezTo>
                  <a:cubicBezTo>
                    <a:pt x="4736" y="318"/>
                    <a:pt x="4755" y="318"/>
                    <a:pt x="4792" y="299"/>
                  </a:cubicBezTo>
                  <a:lnTo>
                    <a:pt x="4792" y="105"/>
                  </a:lnTo>
                  <a:cubicBezTo>
                    <a:pt x="4755" y="147"/>
                    <a:pt x="4718" y="165"/>
                    <a:pt x="4676" y="165"/>
                  </a:cubicBezTo>
                  <a:cubicBezTo>
                    <a:pt x="4658" y="184"/>
                    <a:pt x="4621" y="184"/>
                    <a:pt x="4602" y="202"/>
                  </a:cubicBezTo>
                  <a:lnTo>
                    <a:pt x="4524" y="202"/>
                  </a:lnTo>
                  <a:cubicBezTo>
                    <a:pt x="4487" y="221"/>
                    <a:pt x="4427" y="239"/>
                    <a:pt x="4390" y="239"/>
                  </a:cubicBezTo>
                  <a:cubicBezTo>
                    <a:pt x="4177" y="281"/>
                    <a:pt x="3983" y="318"/>
                    <a:pt x="3771" y="336"/>
                  </a:cubicBezTo>
                  <a:cubicBezTo>
                    <a:pt x="3638" y="349"/>
                    <a:pt x="3494" y="364"/>
                    <a:pt x="3346" y="364"/>
                  </a:cubicBezTo>
                  <a:cubicBezTo>
                    <a:pt x="3283" y="364"/>
                    <a:pt x="3220" y="362"/>
                    <a:pt x="3156" y="355"/>
                  </a:cubicBezTo>
                  <a:cubicBezTo>
                    <a:pt x="3059" y="355"/>
                    <a:pt x="2944" y="355"/>
                    <a:pt x="2847" y="336"/>
                  </a:cubicBezTo>
                  <a:cubicBezTo>
                    <a:pt x="2731" y="336"/>
                    <a:pt x="2639" y="318"/>
                    <a:pt x="2523" y="318"/>
                  </a:cubicBezTo>
                  <a:cubicBezTo>
                    <a:pt x="2311" y="281"/>
                    <a:pt x="2098" y="239"/>
                    <a:pt x="1886" y="184"/>
                  </a:cubicBezTo>
                  <a:cubicBezTo>
                    <a:pt x="1655" y="147"/>
                    <a:pt x="1442" y="87"/>
                    <a:pt x="1211" y="50"/>
                  </a:cubicBezTo>
                  <a:cubicBezTo>
                    <a:pt x="1041" y="19"/>
                    <a:pt x="870" y="1"/>
                    <a:pt x="70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57"/>
            <p:cNvSpPr/>
            <p:nvPr/>
          </p:nvSpPr>
          <p:spPr>
            <a:xfrm>
              <a:off x="7331093" y="2024725"/>
              <a:ext cx="133358" cy="15057"/>
            </a:xfrm>
            <a:custGeom>
              <a:avLst/>
              <a:gdLst/>
              <a:ahLst/>
              <a:cxnLst/>
              <a:rect l="l" t="t" r="r" b="b"/>
              <a:pathLst>
                <a:path w="4756" h="537" extrusionOk="0">
                  <a:moveTo>
                    <a:pt x="98" y="0"/>
                  </a:moveTo>
                  <a:cubicBezTo>
                    <a:pt x="56" y="19"/>
                    <a:pt x="38" y="19"/>
                    <a:pt x="1" y="19"/>
                  </a:cubicBezTo>
                  <a:lnTo>
                    <a:pt x="1" y="56"/>
                  </a:lnTo>
                  <a:cubicBezTo>
                    <a:pt x="38" y="56"/>
                    <a:pt x="56" y="37"/>
                    <a:pt x="98" y="37"/>
                  </a:cubicBezTo>
                  <a:cubicBezTo>
                    <a:pt x="153" y="37"/>
                    <a:pt x="213" y="56"/>
                    <a:pt x="269" y="56"/>
                  </a:cubicBezTo>
                  <a:cubicBezTo>
                    <a:pt x="329" y="74"/>
                    <a:pt x="384" y="97"/>
                    <a:pt x="444" y="116"/>
                  </a:cubicBezTo>
                  <a:cubicBezTo>
                    <a:pt x="560" y="153"/>
                    <a:pt x="657" y="213"/>
                    <a:pt x="772" y="268"/>
                  </a:cubicBezTo>
                  <a:cubicBezTo>
                    <a:pt x="828" y="287"/>
                    <a:pt x="888" y="305"/>
                    <a:pt x="943" y="328"/>
                  </a:cubicBezTo>
                  <a:cubicBezTo>
                    <a:pt x="962" y="347"/>
                    <a:pt x="1003" y="347"/>
                    <a:pt x="1022" y="365"/>
                  </a:cubicBezTo>
                  <a:cubicBezTo>
                    <a:pt x="1059" y="365"/>
                    <a:pt x="1096" y="365"/>
                    <a:pt x="1119" y="384"/>
                  </a:cubicBezTo>
                  <a:cubicBezTo>
                    <a:pt x="1156" y="384"/>
                    <a:pt x="1174" y="384"/>
                    <a:pt x="1211" y="402"/>
                  </a:cubicBezTo>
                  <a:lnTo>
                    <a:pt x="1484" y="402"/>
                  </a:lnTo>
                  <a:cubicBezTo>
                    <a:pt x="1600" y="402"/>
                    <a:pt x="1715" y="402"/>
                    <a:pt x="1831" y="384"/>
                  </a:cubicBezTo>
                  <a:cubicBezTo>
                    <a:pt x="2062" y="347"/>
                    <a:pt x="2274" y="287"/>
                    <a:pt x="2482" y="231"/>
                  </a:cubicBezTo>
                  <a:cubicBezTo>
                    <a:pt x="2713" y="171"/>
                    <a:pt x="2926" y="134"/>
                    <a:pt x="3138" y="116"/>
                  </a:cubicBezTo>
                  <a:cubicBezTo>
                    <a:pt x="3235" y="116"/>
                    <a:pt x="3351" y="116"/>
                    <a:pt x="3448" y="153"/>
                  </a:cubicBezTo>
                  <a:cubicBezTo>
                    <a:pt x="3503" y="153"/>
                    <a:pt x="3545" y="171"/>
                    <a:pt x="3600" y="190"/>
                  </a:cubicBezTo>
                  <a:cubicBezTo>
                    <a:pt x="3660" y="190"/>
                    <a:pt x="3697" y="213"/>
                    <a:pt x="3753" y="250"/>
                  </a:cubicBezTo>
                  <a:cubicBezTo>
                    <a:pt x="3947" y="328"/>
                    <a:pt x="4141" y="421"/>
                    <a:pt x="4353" y="499"/>
                  </a:cubicBezTo>
                  <a:cubicBezTo>
                    <a:pt x="4390" y="518"/>
                    <a:pt x="4446" y="518"/>
                    <a:pt x="4506" y="536"/>
                  </a:cubicBezTo>
                  <a:lnTo>
                    <a:pt x="4755" y="536"/>
                  </a:lnTo>
                  <a:lnTo>
                    <a:pt x="4755" y="499"/>
                  </a:lnTo>
                  <a:cubicBezTo>
                    <a:pt x="4743" y="505"/>
                    <a:pt x="4733" y="507"/>
                    <a:pt x="4723" y="507"/>
                  </a:cubicBezTo>
                  <a:cubicBezTo>
                    <a:pt x="4704" y="507"/>
                    <a:pt x="4686" y="499"/>
                    <a:pt x="4658" y="499"/>
                  </a:cubicBezTo>
                  <a:cubicBezTo>
                    <a:pt x="4621" y="499"/>
                    <a:pt x="4561" y="499"/>
                    <a:pt x="4506" y="481"/>
                  </a:cubicBezTo>
                  <a:cubicBezTo>
                    <a:pt x="4469" y="462"/>
                    <a:pt x="4409" y="462"/>
                    <a:pt x="4372" y="444"/>
                  </a:cubicBezTo>
                  <a:cubicBezTo>
                    <a:pt x="4275" y="402"/>
                    <a:pt x="4178" y="347"/>
                    <a:pt x="4081" y="305"/>
                  </a:cubicBezTo>
                  <a:cubicBezTo>
                    <a:pt x="3984" y="250"/>
                    <a:pt x="3891" y="190"/>
                    <a:pt x="3794" y="153"/>
                  </a:cubicBezTo>
                  <a:cubicBezTo>
                    <a:pt x="3734" y="116"/>
                    <a:pt x="3679" y="97"/>
                    <a:pt x="3637" y="74"/>
                  </a:cubicBezTo>
                  <a:cubicBezTo>
                    <a:pt x="3582" y="56"/>
                    <a:pt x="3522" y="37"/>
                    <a:pt x="3466" y="37"/>
                  </a:cubicBezTo>
                  <a:cubicBezTo>
                    <a:pt x="3351" y="0"/>
                    <a:pt x="3235" y="0"/>
                    <a:pt x="3138" y="0"/>
                  </a:cubicBezTo>
                  <a:cubicBezTo>
                    <a:pt x="3023" y="0"/>
                    <a:pt x="2907" y="19"/>
                    <a:pt x="2792" y="37"/>
                  </a:cubicBezTo>
                  <a:cubicBezTo>
                    <a:pt x="2676" y="56"/>
                    <a:pt x="2579" y="74"/>
                    <a:pt x="2464" y="97"/>
                  </a:cubicBezTo>
                  <a:lnTo>
                    <a:pt x="2136" y="190"/>
                  </a:lnTo>
                  <a:cubicBezTo>
                    <a:pt x="2020" y="213"/>
                    <a:pt x="1928" y="231"/>
                    <a:pt x="1812" y="250"/>
                  </a:cubicBezTo>
                  <a:cubicBezTo>
                    <a:pt x="1669" y="273"/>
                    <a:pt x="1527" y="288"/>
                    <a:pt x="1388" y="288"/>
                  </a:cubicBezTo>
                  <a:cubicBezTo>
                    <a:pt x="1303" y="288"/>
                    <a:pt x="1219" y="282"/>
                    <a:pt x="1137" y="268"/>
                  </a:cubicBezTo>
                  <a:lnTo>
                    <a:pt x="1040" y="268"/>
                  </a:lnTo>
                  <a:cubicBezTo>
                    <a:pt x="1022" y="250"/>
                    <a:pt x="1003" y="250"/>
                    <a:pt x="962" y="231"/>
                  </a:cubicBezTo>
                  <a:cubicBezTo>
                    <a:pt x="906" y="213"/>
                    <a:pt x="846" y="190"/>
                    <a:pt x="809" y="171"/>
                  </a:cubicBezTo>
                  <a:cubicBezTo>
                    <a:pt x="694" y="134"/>
                    <a:pt x="578" y="74"/>
                    <a:pt x="463" y="56"/>
                  </a:cubicBezTo>
                  <a:cubicBezTo>
                    <a:pt x="347" y="19"/>
                    <a:pt x="213" y="0"/>
                    <a:pt x="9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57"/>
            <p:cNvSpPr/>
            <p:nvPr/>
          </p:nvSpPr>
          <p:spPr>
            <a:xfrm>
              <a:off x="7331626" y="2044157"/>
              <a:ext cx="132293" cy="11300"/>
            </a:xfrm>
            <a:custGeom>
              <a:avLst/>
              <a:gdLst/>
              <a:ahLst/>
              <a:cxnLst/>
              <a:rect l="l" t="t" r="r" b="b"/>
              <a:pathLst>
                <a:path w="4718" h="403" extrusionOk="0">
                  <a:moveTo>
                    <a:pt x="1252" y="0"/>
                  </a:moveTo>
                  <a:cubicBezTo>
                    <a:pt x="1040" y="19"/>
                    <a:pt x="809" y="56"/>
                    <a:pt x="615" y="116"/>
                  </a:cubicBezTo>
                  <a:cubicBezTo>
                    <a:pt x="407" y="171"/>
                    <a:pt x="194" y="231"/>
                    <a:pt x="0" y="305"/>
                  </a:cubicBezTo>
                  <a:cubicBezTo>
                    <a:pt x="213" y="268"/>
                    <a:pt x="407" y="213"/>
                    <a:pt x="615" y="153"/>
                  </a:cubicBezTo>
                  <a:cubicBezTo>
                    <a:pt x="730" y="134"/>
                    <a:pt x="827" y="116"/>
                    <a:pt x="943" y="116"/>
                  </a:cubicBezTo>
                  <a:cubicBezTo>
                    <a:pt x="1040" y="97"/>
                    <a:pt x="1155" y="74"/>
                    <a:pt x="1252" y="74"/>
                  </a:cubicBezTo>
                  <a:cubicBezTo>
                    <a:pt x="1350" y="74"/>
                    <a:pt x="1465" y="97"/>
                    <a:pt x="1562" y="97"/>
                  </a:cubicBezTo>
                  <a:cubicBezTo>
                    <a:pt x="1678" y="116"/>
                    <a:pt x="1770" y="134"/>
                    <a:pt x="1867" y="153"/>
                  </a:cubicBezTo>
                  <a:cubicBezTo>
                    <a:pt x="2080" y="190"/>
                    <a:pt x="2274" y="268"/>
                    <a:pt x="2463" y="305"/>
                  </a:cubicBezTo>
                  <a:cubicBezTo>
                    <a:pt x="2579" y="347"/>
                    <a:pt x="2676" y="365"/>
                    <a:pt x="2773" y="384"/>
                  </a:cubicBezTo>
                  <a:cubicBezTo>
                    <a:pt x="2833" y="384"/>
                    <a:pt x="2870" y="402"/>
                    <a:pt x="2925" y="402"/>
                  </a:cubicBezTo>
                  <a:lnTo>
                    <a:pt x="3235" y="402"/>
                  </a:lnTo>
                  <a:cubicBezTo>
                    <a:pt x="3272" y="402"/>
                    <a:pt x="3332" y="402"/>
                    <a:pt x="3387" y="384"/>
                  </a:cubicBezTo>
                  <a:cubicBezTo>
                    <a:pt x="3429" y="384"/>
                    <a:pt x="3484" y="384"/>
                    <a:pt x="3526" y="365"/>
                  </a:cubicBezTo>
                  <a:cubicBezTo>
                    <a:pt x="3581" y="365"/>
                    <a:pt x="3618" y="347"/>
                    <a:pt x="3678" y="328"/>
                  </a:cubicBezTo>
                  <a:cubicBezTo>
                    <a:pt x="3775" y="305"/>
                    <a:pt x="3872" y="287"/>
                    <a:pt x="3965" y="268"/>
                  </a:cubicBezTo>
                  <a:cubicBezTo>
                    <a:pt x="4062" y="250"/>
                    <a:pt x="4159" y="231"/>
                    <a:pt x="4256" y="213"/>
                  </a:cubicBezTo>
                  <a:lnTo>
                    <a:pt x="4524" y="213"/>
                  </a:lnTo>
                  <a:cubicBezTo>
                    <a:pt x="4602" y="231"/>
                    <a:pt x="4658" y="231"/>
                    <a:pt x="4718" y="250"/>
                  </a:cubicBezTo>
                  <a:cubicBezTo>
                    <a:pt x="4718" y="231"/>
                    <a:pt x="4699" y="231"/>
                    <a:pt x="4681" y="231"/>
                  </a:cubicBezTo>
                  <a:cubicBezTo>
                    <a:pt x="4621" y="213"/>
                    <a:pt x="4584" y="190"/>
                    <a:pt x="4542" y="190"/>
                  </a:cubicBezTo>
                  <a:cubicBezTo>
                    <a:pt x="4450" y="171"/>
                    <a:pt x="4353" y="171"/>
                    <a:pt x="4256" y="171"/>
                  </a:cubicBezTo>
                  <a:cubicBezTo>
                    <a:pt x="4140" y="171"/>
                    <a:pt x="4043" y="190"/>
                    <a:pt x="3946" y="213"/>
                  </a:cubicBezTo>
                  <a:cubicBezTo>
                    <a:pt x="3849" y="231"/>
                    <a:pt x="3757" y="250"/>
                    <a:pt x="3660" y="268"/>
                  </a:cubicBezTo>
                  <a:cubicBezTo>
                    <a:pt x="3563" y="287"/>
                    <a:pt x="3466" y="287"/>
                    <a:pt x="3369" y="305"/>
                  </a:cubicBezTo>
                  <a:cubicBezTo>
                    <a:pt x="3332" y="305"/>
                    <a:pt x="3272" y="328"/>
                    <a:pt x="3235" y="328"/>
                  </a:cubicBezTo>
                  <a:lnTo>
                    <a:pt x="3082" y="328"/>
                  </a:lnTo>
                  <a:lnTo>
                    <a:pt x="3004" y="305"/>
                  </a:lnTo>
                  <a:lnTo>
                    <a:pt x="2925" y="305"/>
                  </a:lnTo>
                  <a:cubicBezTo>
                    <a:pt x="2888" y="305"/>
                    <a:pt x="2833" y="287"/>
                    <a:pt x="2791" y="287"/>
                  </a:cubicBezTo>
                  <a:cubicBezTo>
                    <a:pt x="2694" y="268"/>
                    <a:pt x="2602" y="250"/>
                    <a:pt x="2486" y="213"/>
                  </a:cubicBezTo>
                  <a:cubicBezTo>
                    <a:pt x="2292" y="171"/>
                    <a:pt x="2098" y="116"/>
                    <a:pt x="1885" y="56"/>
                  </a:cubicBezTo>
                  <a:cubicBezTo>
                    <a:pt x="1793" y="37"/>
                    <a:pt x="1678" y="19"/>
                    <a:pt x="1581" y="19"/>
                  </a:cubicBezTo>
                  <a:cubicBezTo>
                    <a:pt x="1539" y="0"/>
                    <a:pt x="1520" y="0"/>
                    <a:pt x="1484"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57"/>
            <p:cNvSpPr/>
            <p:nvPr/>
          </p:nvSpPr>
          <p:spPr>
            <a:xfrm>
              <a:off x="7332131" y="2072141"/>
              <a:ext cx="131788" cy="13627"/>
            </a:xfrm>
            <a:custGeom>
              <a:avLst/>
              <a:gdLst/>
              <a:ahLst/>
              <a:cxnLst/>
              <a:rect l="l" t="t" r="r" b="b"/>
              <a:pathLst>
                <a:path w="4700" h="486" extrusionOk="0">
                  <a:moveTo>
                    <a:pt x="1" y="0"/>
                  </a:moveTo>
                  <a:lnTo>
                    <a:pt x="1" y="60"/>
                  </a:lnTo>
                  <a:cubicBezTo>
                    <a:pt x="98" y="116"/>
                    <a:pt x="195" y="194"/>
                    <a:pt x="310" y="255"/>
                  </a:cubicBezTo>
                  <a:cubicBezTo>
                    <a:pt x="541" y="370"/>
                    <a:pt x="809" y="425"/>
                    <a:pt x="1082" y="444"/>
                  </a:cubicBezTo>
                  <a:cubicBezTo>
                    <a:pt x="1198" y="462"/>
                    <a:pt x="1332" y="486"/>
                    <a:pt x="1466" y="486"/>
                  </a:cubicBezTo>
                  <a:lnTo>
                    <a:pt x="2584" y="486"/>
                  </a:lnTo>
                  <a:cubicBezTo>
                    <a:pt x="3083" y="462"/>
                    <a:pt x="3563" y="425"/>
                    <a:pt x="4025" y="370"/>
                  </a:cubicBezTo>
                  <a:cubicBezTo>
                    <a:pt x="4256" y="328"/>
                    <a:pt x="4469" y="291"/>
                    <a:pt x="4700" y="231"/>
                  </a:cubicBezTo>
                  <a:lnTo>
                    <a:pt x="4700" y="157"/>
                  </a:lnTo>
                  <a:lnTo>
                    <a:pt x="4547" y="194"/>
                  </a:lnTo>
                  <a:lnTo>
                    <a:pt x="4450" y="194"/>
                  </a:lnTo>
                  <a:lnTo>
                    <a:pt x="4372" y="213"/>
                  </a:lnTo>
                  <a:lnTo>
                    <a:pt x="4275" y="213"/>
                  </a:lnTo>
                  <a:lnTo>
                    <a:pt x="4201" y="231"/>
                  </a:lnTo>
                  <a:lnTo>
                    <a:pt x="4104" y="231"/>
                  </a:lnTo>
                  <a:cubicBezTo>
                    <a:pt x="4085" y="255"/>
                    <a:pt x="4044" y="255"/>
                    <a:pt x="4025" y="255"/>
                  </a:cubicBezTo>
                  <a:cubicBezTo>
                    <a:pt x="3545" y="291"/>
                    <a:pt x="3083" y="310"/>
                    <a:pt x="2584" y="328"/>
                  </a:cubicBezTo>
                  <a:cubicBezTo>
                    <a:pt x="2353" y="328"/>
                    <a:pt x="2099" y="328"/>
                    <a:pt x="1849" y="347"/>
                  </a:cubicBezTo>
                  <a:cubicBezTo>
                    <a:pt x="1581" y="347"/>
                    <a:pt x="1332" y="347"/>
                    <a:pt x="1082" y="328"/>
                  </a:cubicBezTo>
                  <a:lnTo>
                    <a:pt x="888" y="328"/>
                  </a:lnTo>
                  <a:cubicBezTo>
                    <a:pt x="828" y="310"/>
                    <a:pt x="772" y="310"/>
                    <a:pt x="694" y="291"/>
                  </a:cubicBezTo>
                  <a:cubicBezTo>
                    <a:pt x="578" y="273"/>
                    <a:pt x="444" y="231"/>
                    <a:pt x="329" y="176"/>
                  </a:cubicBezTo>
                  <a:cubicBezTo>
                    <a:pt x="213" y="139"/>
                    <a:pt x="98" y="60"/>
                    <a:pt x="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57"/>
            <p:cNvSpPr/>
            <p:nvPr/>
          </p:nvSpPr>
          <p:spPr>
            <a:xfrm>
              <a:off x="7332131" y="2087282"/>
              <a:ext cx="131283" cy="19488"/>
            </a:xfrm>
            <a:custGeom>
              <a:avLst/>
              <a:gdLst/>
              <a:ahLst/>
              <a:cxnLst/>
              <a:rect l="l" t="t" r="r" b="b"/>
              <a:pathLst>
                <a:path w="4682" h="695" extrusionOk="0">
                  <a:moveTo>
                    <a:pt x="1" y="1"/>
                  </a:moveTo>
                  <a:lnTo>
                    <a:pt x="1" y="61"/>
                  </a:lnTo>
                  <a:cubicBezTo>
                    <a:pt x="116" y="61"/>
                    <a:pt x="232" y="61"/>
                    <a:pt x="329" y="80"/>
                  </a:cubicBezTo>
                  <a:cubicBezTo>
                    <a:pt x="389" y="98"/>
                    <a:pt x="444" y="98"/>
                    <a:pt x="504" y="116"/>
                  </a:cubicBezTo>
                  <a:cubicBezTo>
                    <a:pt x="560" y="135"/>
                    <a:pt x="620" y="135"/>
                    <a:pt x="675" y="153"/>
                  </a:cubicBezTo>
                  <a:cubicBezTo>
                    <a:pt x="791" y="195"/>
                    <a:pt x="906" y="232"/>
                    <a:pt x="1022" y="269"/>
                  </a:cubicBezTo>
                  <a:cubicBezTo>
                    <a:pt x="1234" y="348"/>
                    <a:pt x="1466" y="445"/>
                    <a:pt x="1678" y="523"/>
                  </a:cubicBezTo>
                  <a:cubicBezTo>
                    <a:pt x="1733" y="542"/>
                    <a:pt x="1794" y="542"/>
                    <a:pt x="1849" y="560"/>
                  </a:cubicBezTo>
                  <a:lnTo>
                    <a:pt x="1928" y="579"/>
                  </a:lnTo>
                  <a:cubicBezTo>
                    <a:pt x="1965" y="597"/>
                    <a:pt x="1983" y="597"/>
                    <a:pt x="2025" y="597"/>
                  </a:cubicBezTo>
                  <a:lnTo>
                    <a:pt x="2099" y="616"/>
                  </a:lnTo>
                  <a:cubicBezTo>
                    <a:pt x="2140" y="639"/>
                    <a:pt x="2159" y="639"/>
                    <a:pt x="2196" y="639"/>
                  </a:cubicBezTo>
                  <a:lnTo>
                    <a:pt x="2371" y="676"/>
                  </a:lnTo>
                  <a:cubicBezTo>
                    <a:pt x="2427" y="676"/>
                    <a:pt x="2468" y="676"/>
                    <a:pt x="2524" y="694"/>
                  </a:cubicBezTo>
                  <a:lnTo>
                    <a:pt x="3217" y="694"/>
                  </a:lnTo>
                  <a:lnTo>
                    <a:pt x="3369" y="676"/>
                  </a:lnTo>
                  <a:cubicBezTo>
                    <a:pt x="3411" y="657"/>
                    <a:pt x="3429" y="657"/>
                    <a:pt x="3466" y="657"/>
                  </a:cubicBezTo>
                  <a:lnTo>
                    <a:pt x="3545" y="639"/>
                  </a:lnTo>
                  <a:cubicBezTo>
                    <a:pt x="3563" y="639"/>
                    <a:pt x="3600" y="639"/>
                    <a:pt x="3623" y="616"/>
                  </a:cubicBezTo>
                  <a:lnTo>
                    <a:pt x="3697" y="597"/>
                  </a:lnTo>
                  <a:cubicBezTo>
                    <a:pt x="4044" y="542"/>
                    <a:pt x="4372" y="408"/>
                    <a:pt x="4681" y="232"/>
                  </a:cubicBezTo>
                  <a:lnTo>
                    <a:pt x="4681" y="214"/>
                  </a:lnTo>
                  <a:cubicBezTo>
                    <a:pt x="4372" y="348"/>
                    <a:pt x="4025" y="445"/>
                    <a:pt x="3697" y="500"/>
                  </a:cubicBezTo>
                  <a:cubicBezTo>
                    <a:pt x="3456" y="543"/>
                    <a:pt x="3217" y="562"/>
                    <a:pt x="2980" y="562"/>
                  </a:cubicBezTo>
                  <a:cubicBezTo>
                    <a:pt x="2781" y="562"/>
                    <a:pt x="2584" y="548"/>
                    <a:pt x="2390" y="523"/>
                  </a:cubicBezTo>
                  <a:cubicBezTo>
                    <a:pt x="2159" y="500"/>
                    <a:pt x="1946" y="445"/>
                    <a:pt x="1715" y="384"/>
                  </a:cubicBezTo>
                  <a:cubicBezTo>
                    <a:pt x="1618" y="348"/>
                    <a:pt x="1502" y="311"/>
                    <a:pt x="1387" y="269"/>
                  </a:cubicBezTo>
                  <a:cubicBezTo>
                    <a:pt x="1271" y="232"/>
                    <a:pt x="1174" y="195"/>
                    <a:pt x="1059" y="153"/>
                  </a:cubicBezTo>
                  <a:cubicBezTo>
                    <a:pt x="828" y="98"/>
                    <a:pt x="578" y="38"/>
                    <a:pt x="34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57"/>
            <p:cNvSpPr/>
            <p:nvPr/>
          </p:nvSpPr>
          <p:spPr>
            <a:xfrm>
              <a:off x="7335384" y="2107780"/>
              <a:ext cx="128031" cy="22180"/>
            </a:xfrm>
            <a:custGeom>
              <a:avLst/>
              <a:gdLst/>
              <a:ahLst/>
              <a:cxnLst/>
              <a:rect l="l" t="t" r="r" b="b"/>
              <a:pathLst>
                <a:path w="4566" h="791" extrusionOk="0">
                  <a:moveTo>
                    <a:pt x="4565" y="0"/>
                  </a:moveTo>
                  <a:cubicBezTo>
                    <a:pt x="4524" y="23"/>
                    <a:pt x="4487" y="23"/>
                    <a:pt x="4450" y="42"/>
                  </a:cubicBezTo>
                  <a:cubicBezTo>
                    <a:pt x="4353" y="60"/>
                    <a:pt x="4256" y="79"/>
                    <a:pt x="4159" y="97"/>
                  </a:cubicBezTo>
                  <a:cubicBezTo>
                    <a:pt x="3969" y="116"/>
                    <a:pt x="3757" y="116"/>
                    <a:pt x="3563" y="139"/>
                  </a:cubicBezTo>
                  <a:lnTo>
                    <a:pt x="2948" y="157"/>
                  </a:lnTo>
                  <a:cubicBezTo>
                    <a:pt x="2754" y="176"/>
                    <a:pt x="2542" y="176"/>
                    <a:pt x="2329" y="194"/>
                  </a:cubicBezTo>
                  <a:cubicBezTo>
                    <a:pt x="1909" y="213"/>
                    <a:pt x="1484" y="231"/>
                    <a:pt x="1040" y="254"/>
                  </a:cubicBezTo>
                  <a:cubicBezTo>
                    <a:pt x="827" y="273"/>
                    <a:pt x="619" y="291"/>
                    <a:pt x="388" y="291"/>
                  </a:cubicBezTo>
                  <a:lnTo>
                    <a:pt x="310" y="310"/>
                  </a:lnTo>
                  <a:lnTo>
                    <a:pt x="213" y="310"/>
                  </a:lnTo>
                  <a:cubicBezTo>
                    <a:pt x="176" y="328"/>
                    <a:pt x="134" y="328"/>
                    <a:pt x="116" y="347"/>
                  </a:cubicBezTo>
                  <a:cubicBezTo>
                    <a:pt x="79" y="370"/>
                    <a:pt x="42" y="407"/>
                    <a:pt x="19" y="444"/>
                  </a:cubicBezTo>
                  <a:cubicBezTo>
                    <a:pt x="19" y="462"/>
                    <a:pt x="0" y="504"/>
                    <a:pt x="0" y="522"/>
                  </a:cubicBezTo>
                  <a:lnTo>
                    <a:pt x="0" y="578"/>
                  </a:lnTo>
                  <a:cubicBezTo>
                    <a:pt x="19" y="638"/>
                    <a:pt x="42" y="656"/>
                    <a:pt x="60" y="693"/>
                  </a:cubicBezTo>
                  <a:cubicBezTo>
                    <a:pt x="79" y="716"/>
                    <a:pt x="97" y="716"/>
                    <a:pt x="116" y="735"/>
                  </a:cubicBezTo>
                  <a:cubicBezTo>
                    <a:pt x="116" y="735"/>
                    <a:pt x="134" y="735"/>
                    <a:pt x="134" y="753"/>
                  </a:cubicBezTo>
                  <a:lnTo>
                    <a:pt x="157" y="753"/>
                  </a:lnTo>
                  <a:cubicBezTo>
                    <a:pt x="194" y="772"/>
                    <a:pt x="231" y="772"/>
                    <a:pt x="250" y="790"/>
                  </a:cubicBezTo>
                  <a:lnTo>
                    <a:pt x="444" y="790"/>
                  </a:lnTo>
                  <a:lnTo>
                    <a:pt x="596" y="772"/>
                  </a:lnTo>
                  <a:lnTo>
                    <a:pt x="924" y="772"/>
                  </a:lnTo>
                  <a:cubicBezTo>
                    <a:pt x="1155" y="753"/>
                    <a:pt x="1368" y="753"/>
                    <a:pt x="1581" y="735"/>
                  </a:cubicBezTo>
                  <a:lnTo>
                    <a:pt x="2214" y="693"/>
                  </a:lnTo>
                  <a:lnTo>
                    <a:pt x="2523" y="675"/>
                  </a:lnTo>
                  <a:lnTo>
                    <a:pt x="2833" y="656"/>
                  </a:lnTo>
                  <a:cubicBezTo>
                    <a:pt x="3410" y="619"/>
                    <a:pt x="3988" y="578"/>
                    <a:pt x="4547" y="522"/>
                  </a:cubicBezTo>
                  <a:lnTo>
                    <a:pt x="4547" y="485"/>
                  </a:lnTo>
                  <a:lnTo>
                    <a:pt x="2833" y="559"/>
                  </a:lnTo>
                  <a:lnTo>
                    <a:pt x="2214" y="578"/>
                  </a:lnTo>
                  <a:lnTo>
                    <a:pt x="1581" y="601"/>
                  </a:lnTo>
                  <a:lnTo>
                    <a:pt x="924" y="619"/>
                  </a:lnTo>
                  <a:lnTo>
                    <a:pt x="596" y="638"/>
                  </a:lnTo>
                  <a:lnTo>
                    <a:pt x="273" y="638"/>
                  </a:lnTo>
                  <a:cubicBezTo>
                    <a:pt x="250" y="638"/>
                    <a:pt x="231" y="638"/>
                    <a:pt x="213" y="619"/>
                  </a:cubicBezTo>
                  <a:lnTo>
                    <a:pt x="194" y="619"/>
                  </a:lnTo>
                  <a:lnTo>
                    <a:pt x="194" y="601"/>
                  </a:lnTo>
                  <a:lnTo>
                    <a:pt x="176" y="601"/>
                  </a:lnTo>
                  <a:cubicBezTo>
                    <a:pt x="157" y="578"/>
                    <a:pt x="157" y="559"/>
                    <a:pt x="157" y="541"/>
                  </a:cubicBezTo>
                  <a:lnTo>
                    <a:pt x="134" y="522"/>
                  </a:lnTo>
                  <a:lnTo>
                    <a:pt x="157" y="504"/>
                  </a:lnTo>
                  <a:cubicBezTo>
                    <a:pt x="157" y="504"/>
                    <a:pt x="157" y="485"/>
                    <a:pt x="176" y="485"/>
                  </a:cubicBezTo>
                  <a:cubicBezTo>
                    <a:pt x="194" y="462"/>
                    <a:pt x="213" y="462"/>
                    <a:pt x="231" y="462"/>
                  </a:cubicBezTo>
                  <a:cubicBezTo>
                    <a:pt x="250" y="444"/>
                    <a:pt x="291" y="444"/>
                    <a:pt x="310" y="444"/>
                  </a:cubicBezTo>
                  <a:lnTo>
                    <a:pt x="388" y="444"/>
                  </a:lnTo>
                  <a:cubicBezTo>
                    <a:pt x="619" y="425"/>
                    <a:pt x="827" y="407"/>
                    <a:pt x="1058" y="388"/>
                  </a:cubicBezTo>
                  <a:cubicBezTo>
                    <a:pt x="1484" y="370"/>
                    <a:pt x="1909" y="328"/>
                    <a:pt x="2329" y="310"/>
                  </a:cubicBezTo>
                  <a:cubicBezTo>
                    <a:pt x="2542" y="291"/>
                    <a:pt x="2754" y="273"/>
                    <a:pt x="2948" y="254"/>
                  </a:cubicBezTo>
                  <a:lnTo>
                    <a:pt x="3563" y="194"/>
                  </a:lnTo>
                  <a:cubicBezTo>
                    <a:pt x="3757" y="176"/>
                    <a:pt x="3969" y="157"/>
                    <a:pt x="4159" y="139"/>
                  </a:cubicBezTo>
                  <a:cubicBezTo>
                    <a:pt x="4256" y="116"/>
                    <a:pt x="4353" y="79"/>
                    <a:pt x="4450" y="60"/>
                  </a:cubicBezTo>
                  <a:cubicBezTo>
                    <a:pt x="4487" y="42"/>
                    <a:pt x="4524" y="23"/>
                    <a:pt x="4565" y="23"/>
                  </a:cubicBezTo>
                  <a:lnTo>
                    <a:pt x="456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57"/>
            <p:cNvSpPr/>
            <p:nvPr/>
          </p:nvSpPr>
          <p:spPr>
            <a:xfrm>
              <a:off x="7333309" y="2142886"/>
              <a:ext cx="129573" cy="28657"/>
            </a:xfrm>
            <a:custGeom>
              <a:avLst/>
              <a:gdLst/>
              <a:ahLst/>
              <a:cxnLst/>
              <a:rect l="l" t="t" r="r" b="b"/>
              <a:pathLst>
                <a:path w="4621" h="1022" extrusionOk="0">
                  <a:moveTo>
                    <a:pt x="4621" y="0"/>
                  </a:moveTo>
                  <a:cubicBezTo>
                    <a:pt x="4367" y="79"/>
                    <a:pt x="4099" y="157"/>
                    <a:pt x="3849" y="250"/>
                  </a:cubicBezTo>
                  <a:cubicBezTo>
                    <a:pt x="3424" y="407"/>
                    <a:pt x="2981" y="559"/>
                    <a:pt x="2519" y="559"/>
                  </a:cubicBezTo>
                  <a:cubicBezTo>
                    <a:pt x="2195" y="559"/>
                    <a:pt x="1867" y="481"/>
                    <a:pt x="1558" y="407"/>
                  </a:cubicBezTo>
                  <a:cubicBezTo>
                    <a:pt x="1424" y="365"/>
                    <a:pt x="1290" y="328"/>
                    <a:pt x="1156" y="310"/>
                  </a:cubicBezTo>
                  <a:cubicBezTo>
                    <a:pt x="913" y="257"/>
                    <a:pt x="687" y="227"/>
                    <a:pt x="479" y="227"/>
                  </a:cubicBezTo>
                  <a:cubicBezTo>
                    <a:pt x="307" y="227"/>
                    <a:pt x="147" y="247"/>
                    <a:pt x="0" y="291"/>
                  </a:cubicBezTo>
                  <a:lnTo>
                    <a:pt x="0" y="388"/>
                  </a:lnTo>
                  <a:cubicBezTo>
                    <a:pt x="153" y="340"/>
                    <a:pt x="326" y="316"/>
                    <a:pt x="516" y="316"/>
                  </a:cubicBezTo>
                  <a:cubicBezTo>
                    <a:pt x="706" y="316"/>
                    <a:pt x="913" y="340"/>
                    <a:pt x="1132" y="388"/>
                  </a:cubicBezTo>
                  <a:cubicBezTo>
                    <a:pt x="1271" y="407"/>
                    <a:pt x="1405" y="444"/>
                    <a:pt x="1539" y="481"/>
                  </a:cubicBezTo>
                  <a:cubicBezTo>
                    <a:pt x="1867" y="559"/>
                    <a:pt x="2195" y="656"/>
                    <a:pt x="2519" y="656"/>
                  </a:cubicBezTo>
                  <a:cubicBezTo>
                    <a:pt x="2579" y="656"/>
                    <a:pt x="2616" y="638"/>
                    <a:pt x="2657" y="638"/>
                  </a:cubicBezTo>
                  <a:lnTo>
                    <a:pt x="2713" y="638"/>
                  </a:lnTo>
                  <a:cubicBezTo>
                    <a:pt x="2482" y="753"/>
                    <a:pt x="2195" y="809"/>
                    <a:pt x="1849" y="827"/>
                  </a:cubicBezTo>
                  <a:cubicBezTo>
                    <a:pt x="1784" y="835"/>
                    <a:pt x="1719" y="838"/>
                    <a:pt x="1655" y="838"/>
                  </a:cubicBezTo>
                  <a:cubicBezTo>
                    <a:pt x="1526" y="838"/>
                    <a:pt x="1397" y="827"/>
                    <a:pt x="1271" y="827"/>
                  </a:cubicBezTo>
                  <a:lnTo>
                    <a:pt x="730" y="827"/>
                  </a:lnTo>
                  <a:cubicBezTo>
                    <a:pt x="462" y="827"/>
                    <a:pt x="231" y="869"/>
                    <a:pt x="19" y="943"/>
                  </a:cubicBezTo>
                  <a:lnTo>
                    <a:pt x="19" y="1021"/>
                  </a:lnTo>
                  <a:cubicBezTo>
                    <a:pt x="231" y="943"/>
                    <a:pt x="462" y="924"/>
                    <a:pt x="730" y="906"/>
                  </a:cubicBezTo>
                  <a:lnTo>
                    <a:pt x="1271" y="906"/>
                  </a:lnTo>
                  <a:cubicBezTo>
                    <a:pt x="1397" y="906"/>
                    <a:pt x="1526" y="914"/>
                    <a:pt x="1655" y="914"/>
                  </a:cubicBezTo>
                  <a:cubicBezTo>
                    <a:pt x="1719" y="914"/>
                    <a:pt x="1784" y="912"/>
                    <a:pt x="1849" y="906"/>
                  </a:cubicBezTo>
                  <a:cubicBezTo>
                    <a:pt x="2269" y="887"/>
                    <a:pt x="2616" y="790"/>
                    <a:pt x="2907" y="619"/>
                  </a:cubicBezTo>
                  <a:cubicBezTo>
                    <a:pt x="3235" y="559"/>
                    <a:pt x="3558" y="444"/>
                    <a:pt x="3868" y="328"/>
                  </a:cubicBezTo>
                  <a:cubicBezTo>
                    <a:pt x="4117" y="231"/>
                    <a:pt x="4367" y="157"/>
                    <a:pt x="4621" y="79"/>
                  </a:cubicBezTo>
                  <a:lnTo>
                    <a:pt x="4621"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57"/>
            <p:cNvSpPr/>
            <p:nvPr/>
          </p:nvSpPr>
          <p:spPr>
            <a:xfrm>
              <a:off x="7333813" y="2176422"/>
              <a:ext cx="116114" cy="30732"/>
            </a:xfrm>
            <a:custGeom>
              <a:avLst/>
              <a:gdLst/>
              <a:ahLst/>
              <a:cxnLst/>
              <a:rect l="l" t="t" r="r" b="b"/>
              <a:pathLst>
                <a:path w="4141" h="1096" extrusionOk="0">
                  <a:moveTo>
                    <a:pt x="3734" y="1"/>
                  </a:moveTo>
                  <a:cubicBezTo>
                    <a:pt x="3656" y="1"/>
                    <a:pt x="3563" y="19"/>
                    <a:pt x="3485" y="38"/>
                  </a:cubicBezTo>
                  <a:cubicBezTo>
                    <a:pt x="3388" y="56"/>
                    <a:pt x="3309" y="93"/>
                    <a:pt x="3235" y="135"/>
                  </a:cubicBezTo>
                  <a:cubicBezTo>
                    <a:pt x="3157" y="172"/>
                    <a:pt x="3078" y="190"/>
                    <a:pt x="3004" y="232"/>
                  </a:cubicBezTo>
                  <a:cubicBezTo>
                    <a:pt x="2926" y="269"/>
                    <a:pt x="2847" y="287"/>
                    <a:pt x="2773" y="306"/>
                  </a:cubicBezTo>
                  <a:cubicBezTo>
                    <a:pt x="2755" y="324"/>
                    <a:pt x="2732" y="324"/>
                    <a:pt x="2713" y="324"/>
                  </a:cubicBezTo>
                  <a:lnTo>
                    <a:pt x="2639" y="347"/>
                  </a:lnTo>
                  <a:lnTo>
                    <a:pt x="2616" y="347"/>
                  </a:lnTo>
                  <a:lnTo>
                    <a:pt x="2579" y="366"/>
                  </a:lnTo>
                  <a:lnTo>
                    <a:pt x="2524" y="366"/>
                  </a:lnTo>
                  <a:cubicBezTo>
                    <a:pt x="2482" y="384"/>
                    <a:pt x="2445" y="384"/>
                    <a:pt x="2385" y="384"/>
                  </a:cubicBezTo>
                  <a:cubicBezTo>
                    <a:pt x="2348" y="403"/>
                    <a:pt x="2311" y="403"/>
                    <a:pt x="2270" y="403"/>
                  </a:cubicBezTo>
                  <a:cubicBezTo>
                    <a:pt x="2099" y="421"/>
                    <a:pt x="1923" y="440"/>
                    <a:pt x="1752" y="440"/>
                  </a:cubicBezTo>
                  <a:lnTo>
                    <a:pt x="1230" y="440"/>
                  </a:lnTo>
                  <a:cubicBezTo>
                    <a:pt x="1059" y="463"/>
                    <a:pt x="883" y="463"/>
                    <a:pt x="712" y="481"/>
                  </a:cubicBezTo>
                  <a:cubicBezTo>
                    <a:pt x="537" y="500"/>
                    <a:pt x="347" y="537"/>
                    <a:pt x="172" y="597"/>
                  </a:cubicBezTo>
                  <a:cubicBezTo>
                    <a:pt x="116" y="615"/>
                    <a:pt x="56" y="615"/>
                    <a:pt x="1" y="634"/>
                  </a:cubicBezTo>
                  <a:lnTo>
                    <a:pt x="1" y="652"/>
                  </a:lnTo>
                  <a:cubicBezTo>
                    <a:pt x="56" y="652"/>
                    <a:pt x="116" y="634"/>
                    <a:pt x="172" y="615"/>
                  </a:cubicBezTo>
                  <a:cubicBezTo>
                    <a:pt x="347" y="579"/>
                    <a:pt x="537" y="537"/>
                    <a:pt x="712" y="537"/>
                  </a:cubicBezTo>
                  <a:cubicBezTo>
                    <a:pt x="886" y="518"/>
                    <a:pt x="1059" y="514"/>
                    <a:pt x="1232" y="514"/>
                  </a:cubicBezTo>
                  <a:cubicBezTo>
                    <a:pt x="1406" y="514"/>
                    <a:pt x="1579" y="518"/>
                    <a:pt x="1752" y="518"/>
                  </a:cubicBezTo>
                  <a:cubicBezTo>
                    <a:pt x="1923" y="518"/>
                    <a:pt x="2099" y="500"/>
                    <a:pt x="2270" y="481"/>
                  </a:cubicBezTo>
                  <a:lnTo>
                    <a:pt x="2408" y="481"/>
                  </a:lnTo>
                  <a:cubicBezTo>
                    <a:pt x="2445" y="463"/>
                    <a:pt x="2482" y="463"/>
                    <a:pt x="2524" y="463"/>
                  </a:cubicBezTo>
                  <a:lnTo>
                    <a:pt x="2598" y="440"/>
                  </a:lnTo>
                  <a:lnTo>
                    <a:pt x="2616" y="440"/>
                  </a:lnTo>
                  <a:lnTo>
                    <a:pt x="2658" y="421"/>
                  </a:lnTo>
                  <a:lnTo>
                    <a:pt x="2713" y="421"/>
                  </a:lnTo>
                  <a:cubicBezTo>
                    <a:pt x="2732" y="403"/>
                    <a:pt x="2755" y="403"/>
                    <a:pt x="2773" y="403"/>
                  </a:cubicBezTo>
                  <a:cubicBezTo>
                    <a:pt x="2829" y="384"/>
                    <a:pt x="2870" y="366"/>
                    <a:pt x="2907" y="366"/>
                  </a:cubicBezTo>
                  <a:cubicBezTo>
                    <a:pt x="2926" y="347"/>
                    <a:pt x="2944" y="347"/>
                    <a:pt x="2963" y="347"/>
                  </a:cubicBezTo>
                  <a:lnTo>
                    <a:pt x="3023" y="306"/>
                  </a:lnTo>
                  <a:cubicBezTo>
                    <a:pt x="3101" y="287"/>
                    <a:pt x="3175" y="250"/>
                    <a:pt x="3254" y="209"/>
                  </a:cubicBezTo>
                  <a:cubicBezTo>
                    <a:pt x="3332" y="172"/>
                    <a:pt x="3406" y="153"/>
                    <a:pt x="3503" y="135"/>
                  </a:cubicBezTo>
                  <a:cubicBezTo>
                    <a:pt x="3563" y="93"/>
                    <a:pt x="3656" y="93"/>
                    <a:pt x="3716" y="93"/>
                  </a:cubicBezTo>
                  <a:cubicBezTo>
                    <a:pt x="3794" y="93"/>
                    <a:pt x="3868" y="116"/>
                    <a:pt x="3928" y="172"/>
                  </a:cubicBezTo>
                  <a:cubicBezTo>
                    <a:pt x="3984" y="209"/>
                    <a:pt x="4025" y="269"/>
                    <a:pt x="4044" y="347"/>
                  </a:cubicBezTo>
                  <a:cubicBezTo>
                    <a:pt x="4062" y="384"/>
                    <a:pt x="4062" y="421"/>
                    <a:pt x="4062" y="463"/>
                  </a:cubicBezTo>
                  <a:cubicBezTo>
                    <a:pt x="4062" y="500"/>
                    <a:pt x="4044" y="537"/>
                    <a:pt x="4025" y="555"/>
                  </a:cubicBezTo>
                  <a:cubicBezTo>
                    <a:pt x="3984" y="634"/>
                    <a:pt x="3928" y="694"/>
                    <a:pt x="3868" y="731"/>
                  </a:cubicBezTo>
                  <a:cubicBezTo>
                    <a:pt x="3831" y="749"/>
                    <a:pt x="3794" y="768"/>
                    <a:pt x="3753" y="786"/>
                  </a:cubicBezTo>
                  <a:cubicBezTo>
                    <a:pt x="3734" y="810"/>
                    <a:pt x="3716" y="810"/>
                    <a:pt x="3697" y="828"/>
                  </a:cubicBezTo>
                  <a:cubicBezTo>
                    <a:pt x="3679" y="828"/>
                    <a:pt x="3656" y="828"/>
                    <a:pt x="3637" y="846"/>
                  </a:cubicBezTo>
                  <a:cubicBezTo>
                    <a:pt x="3563" y="865"/>
                    <a:pt x="3485" y="902"/>
                    <a:pt x="3406" y="925"/>
                  </a:cubicBezTo>
                  <a:cubicBezTo>
                    <a:pt x="3332" y="944"/>
                    <a:pt x="3254" y="962"/>
                    <a:pt x="3175" y="980"/>
                  </a:cubicBezTo>
                  <a:cubicBezTo>
                    <a:pt x="3138" y="999"/>
                    <a:pt x="3101" y="999"/>
                    <a:pt x="3060" y="999"/>
                  </a:cubicBezTo>
                  <a:lnTo>
                    <a:pt x="2986" y="1017"/>
                  </a:lnTo>
                  <a:lnTo>
                    <a:pt x="2926" y="1017"/>
                  </a:lnTo>
                  <a:cubicBezTo>
                    <a:pt x="2847" y="1017"/>
                    <a:pt x="2773" y="1041"/>
                    <a:pt x="2695" y="1041"/>
                  </a:cubicBezTo>
                  <a:cubicBezTo>
                    <a:pt x="2639" y="1017"/>
                    <a:pt x="2598" y="1017"/>
                    <a:pt x="2561" y="1017"/>
                  </a:cubicBezTo>
                  <a:lnTo>
                    <a:pt x="2445" y="1017"/>
                  </a:lnTo>
                  <a:cubicBezTo>
                    <a:pt x="2270" y="999"/>
                    <a:pt x="2117" y="944"/>
                    <a:pt x="1965" y="902"/>
                  </a:cubicBezTo>
                  <a:cubicBezTo>
                    <a:pt x="1789" y="865"/>
                    <a:pt x="1637" y="828"/>
                    <a:pt x="1461" y="810"/>
                  </a:cubicBezTo>
                  <a:lnTo>
                    <a:pt x="1193" y="810"/>
                  </a:lnTo>
                  <a:cubicBezTo>
                    <a:pt x="1156" y="828"/>
                    <a:pt x="1114" y="828"/>
                    <a:pt x="1059" y="846"/>
                  </a:cubicBezTo>
                  <a:cubicBezTo>
                    <a:pt x="1114" y="846"/>
                    <a:pt x="1156" y="828"/>
                    <a:pt x="1193" y="828"/>
                  </a:cubicBezTo>
                  <a:cubicBezTo>
                    <a:pt x="1290" y="828"/>
                    <a:pt x="1369" y="828"/>
                    <a:pt x="1442" y="846"/>
                  </a:cubicBezTo>
                  <a:cubicBezTo>
                    <a:pt x="1618" y="865"/>
                    <a:pt x="1789" y="902"/>
                    <a:pt x="1946" y="962"/>
                  </a:cubicBezTo>
                  <a:cubicBezTo>
                    <a:pt x="2099" y="999"/>
                    <a:pt x="2270" y="1041"/>
                    <a:pt x="2427" y="1078"/>
                  </a:cubicBezTo>
                  <a:cubicBezTo>
                    <a:pt x="2482" y="1078"/>
                    <a:pt x="2542" y="1078"/>
                    <a:pt x="2579" y="1096"/>
                  </a:cubicBezTo>
                  <a:lnTo>
                    <a:pt x="3388" y="1017"/>
                  </a:lnTo>
                  <a:cubicBezTo>
                    <a:pt x="3406" y="999"/>
                    <a:pt x="3406" y="999"/>
                    <a:pt x="3425" y="999"/>
                  </a:cubicBezTo>
                  <a:cubicBezTo>
                    <a:pt x="3503" y="980"/>
                    <a:pt x="3582" y="944"/>
                    <a:pt x="3656" y="925"/>
                  </a:cubicBezTo>
                  <a:cubicBezTo>
                    <a:pt x="3679" y="902"/>
                    <a:pt x="3716" y="902"/>
                    <a:pt x="3734" y="902"/>
                  </a:cubicBezTo>
                  <a:cubicBezTo>
                    <a:pt x="3753" y="883"/>
                    <a:pt x="3771" y="883"/>
                    <a:pt x="3794" y="865"/>
                  </a:cubicBezTo>
                  <a:cubicBezTo>
                    <a:pt x="3831" y="846"/>
                    <a:pt x="3868" y="828"/>
                    <a:pt x="3910" y="810"/>
                  </a:cubicBezTo>
                  <a:cubicBezTo>
                    <a:pt x="3947" y="786"/>
                    <a:pt x="3965" y="749"/>
                    <a:pt x="4002" y="712"/>
                  </a:cubicBezTo>
                  <a:cubicBezTo>
                    <a:pt x="4044" y="694"/>
                    <a:pt x="4081" y="652"/>
                    <a:pt x="4099" y="597"/>
                  </a:cubicBezTo>
                  <a:cubicBezTo>
                    <a:pt x="4118" y="555"/>
                    <a:pt x="4141" y="500"/>
                    <a:pt x="4141" y="463"/>
                  </a:cubicBezTo>
                  <a:cubicBezTo>
                    <a:pt x="4141" y="403"/>
                    <a:pt x="4141" y="347"/>
                    <a:pt x="4118" y="306"/>
                  </a:cubicBezTo>
                  <a:cubicBezTo>
                    <a:pt x="4099" y="209"/>
                    <a:pt x="4044" y="135"/>
                    <a:pt x="3984" y="93"/>
                  </a:cubicBezTo>
                  <a:cubicBezTo>
                    <a:pt x="3910" y="38"/>
                    <a:pt x="3813" y="19"/>
                    <a:pt x="373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57"/>
            <p:cNvSpPr/>
            <p:nvPr/>
          </p:nvSpPr>
          <p:spPr>
            <a:xfrm>
              <a:off x="7375929" y="2044662"/>
              <a:ext cx="48089" cy="10795"/>
            </a:xfrm>
            <a:custGeom>
              <a:avLst/>
              <a:gdLst/>
              <a:ahLst/>
              <a:cxnLst/>
              <a:rect l="l" t="t" r="r" b="b"/>
              <a:pathLst>
                <a:path w="1715" h="385" extrusionOk="0">
                  <a:moveTo>
                    <a:pt x="1" y="1"/>
                  </a:moveTo>
                  <a:lnTo>
                    <a:pt x="1" y="116"/>
                  </a:lnTo>
                  <a:lnTo>
                    <a:pt x="1" y="250"/>
                  </a:lnTo>
                  <a:lnTo>
                    <a:pt x="19" y="384"/>
                  </a:lnTo>
                  <a:lnTo>
                    <a:pt x="1521" y="366"/>
                  </a:lnTo>
                  <a:lnTo>
                    <a:pt x="1715" y="366"/>
                  </a:lnTo>
                  <a:lnTo>
                    <a:pt x="1715"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57"/>
            <p:cNvSpPr/>
            <p:nvPr/>
          </p:nvSpPr>
          <p:spPr>
            <a:xfrm>
              <a:off x="7376462" y="2119697"/>
              <a:ext cx="46911" cy="12450"/>
            </a:xfrm>
            <a:custGeom>
              <a:avLst/>
              <a:gdLst/>
              <a:ahLst/>
              <a:cxnLst/>
              <a:rect l="l" t="t" r="r" b="b"/>
              <a:pathLst>
                <a:path w="1673" h="444" extrusionOk="0">
                  <a:moveTo>
                    <a:pt x="1673" y="0"/>
                  </a:moveTo>
                  <a:lnTo>
                    <a:pt x="1520" y="19"/>
                  </a:lnTo>
                  <a:lnTo>
                    <a:pt x="0" y="79"/>
                  </a:lnTo>
                  <a:lnTo>
                    <a:pt x="0" y="194"/>
                  </a:lnTo>
                  <a:lnTo>
                    <a:pt x="0" y="310"/>
                  </a:lnTo>
                  <a:lnTo>
                    <a:pt x="0" y="444"/>
                  </a:lnTo>
                  <a:lnTo>
                    <a:pt x="1483" y="365"/>
                  </a:lnTo>
                  <a:lnTo>
                    <a:pt x="1673" y="365"/>
                  </a:lnTo>
                  <a:lnTo>
                    <a:pt x="167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57"/>
            <p:cNvSpPr/>
            <p:nvPr/>
          </p:nvSpPr>
          <p:spPr>
            <a:xfrm>
              <a:off x="7376967" y="2192629"/>
              <a:ext cx="46406" cy="14020"/>
            </a:xfrm>
            <a:custGeom>
              <a:avLst/>
              <a:gdLst/>
              <a:ahLst/>
              <a:cxnLst/>
              <a:rect l="l" t="t" r="r" b="b"/>
              <a:pathLst>
                <a:path w="1655" h="500" extrusionOk="0">
                  <a:moveTo>
                    <a:pt x="1655" y="1"/>
                  </a:moveTo>
                  <a:lnTo>
                    <a:pt x="1484" y="19"/>
                  </a:lnTo>
                  <a:lnTo>
                    <a:pt x="1" y="134"/>
                  </a:lnTo>
                  <a:lnTo>
                    <a:pt x="1" y="232"/>
                  </a:lnTo>
                  <a:lnTo>
                    <a:pt x="1" y="347"/>
                  </a:lnTo>
                  <a:lnTo>
                    <a:pt x="1" y="500"/>
                  </a:lnTo>
                  <a:lnTo>
                    <a:pt x="1465" y="366"/>
                  </a:lnTo>
                  <a:lnTo>
                    <a:pt x="1655" y="347"/>
                  </a:lnTo>
                  <a:lnTo>
                    <a:pt x="1655"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57"/>
            <p:cNvSpPr/>
            <p:nvPr/>
          </p:nvSpPr>
          <p:spPr>
            <a:xfrm>
              <a:off x="7375929" y="2044662"/>
              <a:ext cx="43686" cy="7038"/>
            </a:xfrm>
            <a:custGeom>
              <a:avLst/>
              <a:gdLst/>
              <a:ahLst/>
              <a:cxnLst/>
              <a:rect l="l" t="t" r="r" b="b"/>
              <a:pathLst>
                <a:path w="1558" h="251" extrusionOk="0">
                  <a:moveTo>
                    <a:pt x="1" y="1"/>
                  </a:moveTo>
                  <a:lnTo>
                    <a:pt x="1" y="116"/>
                  </a:lnTo>
                  <a:lnTo>
                    <a:pt x="1" y="250"/>
                  </a:lnTo>
                  <a:lnTo>
                    <a:pt x="1345" y="232"/>
                  </a:lnTo>
                  <a:lnTo>
                    <a:pt x="1539" y="232"/>
                  </a:lnTo>
                  <a:lnTo>
                    <a:pt x="1558"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57"/>
            <p:cNvSpPr/>
            <p:nvPr/>
          </p:nvSpPr>
          <p:spPr>
            <a:xfrm>
              <a:off x="7376462" y="2120201"/>
              <a:ext cx="42649" cy="8188"/>
            </a:xfrm>
            <a:custGeom>
              <a:avLst/>
              <a:gdLst/>
              <a:ahLst/>
              <a:cxnLst/>
              <a:rect l="l" t="t" r="r" b="b"/>
              <a:pathLst>
                <a:path w="1521" h="292" extrusionOk="0">
                  <a:moveTo>
                    <a:pt x="1520" y="1"/>
                  </a:moveTo>
                  <a:lnTo>
                    <a:pt x="0" y="61"/>
                  </a:lnTo>
                  <a:lnTo>
                    <a:pt x="0" y="176"/>
                  </a:lnTo>
                  <a:lnTo>
                    <a:pt x="0" y="292"/>
                  </a:lnTo>
                  <a:lnTo>
                    <a:pt x="1326" y="213"/>
                  </a:lnTo>
                  <a:lnTo>
                    <a:pt x="1520" y="213"/>
                  </a:lnTo>
                  <a:lnTo>
                    <a:pt x="152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57"/>
            <p:cNvSpPr/>
            <p:nvPr/>
          </p:nvSpPr>
          <p:spPr>
            <a:xfrm>
              <a:off x="7376967" y="2193133"/>
              <a:ext cx="41611" cy="9253"/>
            </a:xfrm>
            <a:custGeom>
              <a:avLst/>
              <a:gdLst/>
              <a:ahLst/>
              <a:cxnLst/>
              <a:rect l="l" t="t" r="r" b="b"/>
              <a:pathLst>
                <a:path w="1484" h="330" extrusionOk="0">
                  <a:moveTo>
                    <a:pt x="1484" y="1"/>
                  </a:moveTo>
                  <a:lnTo>
                    <a:pt x="1" y="116"/>
                  </a:lnTo>
                  <a:lnTo>
                    <a:pt x="1" y="214"/>
                  </a:lnTo>
                  <a:lnTo>
                    <a:pt x="1" y="329"/>
                  </a:lnTo>
                  <a:lnTo>
                    <a:pt x="1290" y="214"/>
                  </a:lnTo>
                  <a:lnTo>
                    <a:pt x="1484" y="190"/>
                  </a:lnTo>
                  <a:lnTo>
                    <a:pt x="1484"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57"/>
            <p:cNvSpPr/>
            <p:nvPr/>
          </p:nvSpPr>
          <p:spPr>
            <a:xfrm>
              <a:off x="7286790" y="2094797"/>
              <a:ext cx="41107" cy="19488"/>
            </a:xfrm>
            <a:custGeom>
              <a:avLst/>
              <a:gdLst/>
              <a:ahLst/>
              <a:cxnLst/>
              <a:rect l="l" t="t" r="r" b="b"/>
              <a:pathLst>
                <a:path w="1466" h="695" extrusionOk="0">
                  <a:moveTo>
                    <a:pt x="1465" y="1"/>
                  </a:moveTo>
                  <a:cubicBezTo>
                    <a:pt x="1197" y="80"/>
                    <a:pt x="943" y="158"/>
                    <a:pt x="712" y="274"/>
                  </a:cubicBezTo>
                  <a:cubicBezTo>
                    <a:pt x="463" y="389"/>
                    <a:pt x="232" y="523"/>
                    <a:pt x="1" y="694"/>
                  </a:cubicBezTo>
                  <a:lnTo>
                    <a:pt x="98" y="639"/>
                  </a:lnTo>
                  <a:cubicBezTo>
                    <a:pt x="116" y="639"/>
                    <a:pt x="135" y="620"/>
                    <a:pt x="135" y="620"/>
                  </a:cubicBezTo>
                  <a:lnTo>
                    <a:pt x="195" y="602"/>
                  </a:lnTo>
                  <a:cubicBezTo>
                    <a:pt x="213" y="579"/>
                    <a:pt x="250" y="560"/>
                    <a:pt x="273" y="542"/>
                  </a:cubicBezTo>
                  <a:lnTo>
                    <a:pt x="366" y="505"/>
                  </a:lnTo>
                  <a:cubicBezTo>
                    <a:pt x="481" y="426"/>
                    <a:pt x="597" y="371"/>
                    <a:pt x="735" y="329"/>
                  </a:cubicBezTo>
                  <a:cubicBezTo>
                    <a:pt x="754" y="311"/>
                    <a:pt x="791" y="292"/>
                    <a:pt x="828" y="292"/>
                  </a:cubicBezTo>
                  <a:lnTo>
                    <a:pt x="925" y="255"/>
                  </a:lnTo>
                  <a:lnTo>
                    <a:pt x="1022" y="214"/>
                  </a:lnTo>
                  <a:lnTo>
                    <a:pt x="1059" y="195"/>
                  </a:lnTo>
                  <a:lnTo>
                    <a:pt x="1100" y="195"/>
                  </a:lnTo>
                  <a:cubicBezTo>
                    <a:pt x="1234" y="158"/>
                    <a:pt x="1350" y="116"/>
                    <a:pt x="1465" y="98"/>
                  </a:cubicBezTo>
                  <a:lnTo>
                    <a:pt x="1465"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57"/>
            <p:cNvSpPr/>
            <p:nvPr/>
          </p:nvSpPr>
          <p:spPr>
            <a:xfrm>
              <a:off x="7214503" y="2206116"/>
              <a:ext cx="115581" cy="19964"/>
            </a:xfrm>
            <a:custGeom>
              <a:avLst/>
              <a:gdLst/>
              <a:ahLst/>
              <a:cxnLst/>
              <a:rect l="l" t="t" r="r" b="b"/>
              <a:pathLst>
                <a:path w="4122" h="712" extrusionOk="0">
                  <a:moveTo>
                    <a:pt x="0" y="0"/>
                  </a:moveTo>
                  <a:lnTo>
                    <a:pt x="0" y="250"/>
                  </a:lnTo>
                  <a:lnTo>
                    <a:pt x="4122" y="712"/>
                  </a:lnTo>
                  <a:lnTo>
                    <a:pt x="4122" y="462"/>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57"/>
            <p:cNvSpPr/>
            <p:nvPr/>
          </p:nvSpPr>
          <p:spPr>
            <a:xfrm>
              <a:off x="7350525" y="2206116"/>
              <a:ext cx="106917" cy="10767"/>
            </a:xfrm>
            <a:custGeom>
              <a:avLst/>
              <a:gdLst/>
              <a:ahLst/>
              <a:cxnLst/>
              <a:rect l="l" t="t" r="r" b="b"/>
              <a:pathLst>
                <a:path w="3813" h="384" extrusionOk="0">
                  <a:moveTo>
                    <a:pt x="1" y="384"/>
                  </a:moveTo>
                  <a:lnTo>
                    <a:pt x="38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57"/>
            <p:cNvSpPr/>
            <p:nvPr/>
          </p:nvSpPr>
          <p:spPr>
            <a:xfrm>
              <a:off x="7350020" y="2205583"/>
              <a:ext cx="107954" cy="11833"/>
            </a:xfrm>
            <a:custGeom>
              <a:avLst/>
              <a:gdLst/>
              <a:ahLst/>
              <a:cxnLst/>
              <a:rect l="l" t="t" r="r" b="b"/>
              <a:pathLst>
                <a:path w="3850" h="422" extrusionOk="0">
                  <a:moveTo>
                    <a:pt x="3831" y="1"/>
                  </a:moveTo>
                  <a:lnTo>
                    <a:pt x="19" y="384"/>
                  </a:lnTo>
                  <a:cubicBezTo>
                    <a:pt x="0" y="384"/>
                    <a:pt x="0" y="403"/>
                    <a:pt x="0" y="403"/>
                  </a:cubicBezTo>
                  <a:lnTo>
                    <a:pt x="19" y="421"/>
                  </a:lnTo>
                  <a:lnTo>
                    <a:pt x="3831" y="38"/>
                  </a:lnTo>
                  <a:cubicBezTo>
                    <a:pt x="3849" y="38"/>
                    <a:pt x="3849" y="38"/>
                    <a:pt x="3849" y="19"/>
                  </a:cubicBezTo>
                  <a:cubicBezTo>
                    <a:pt x="3849" y="19"/>
                    <a:pt x="3849" y="1"/>
                    <a:pt x="38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57"/>
            <p:cNvSpPr/>
            <p:nvPr/>
          </p:nvSpPr>
          <p:spPr>
            <a:xfrm>
              <a:off x="7330056" y="2204938"/>
              <a:ext cx="140873" cy="21142"/>
            </a:xfrm>
            <a:custGeom>
              <a:avLst/>
              <a:gdLst/>
              <a:ahLst/>
              <a:cxnLst/>
              <a:rect l="l" t="t" r="r" b="b"/>
              <a:pathLst>
                <a:path w="5024" h="754" extrusionOk="0">
                  <a:moveTo>
                    <a:pt x="5023" y="0"/>
                  </a:moveTo>
                  <a:lnTo>
                    <a:pt x="1" y="504"/>
                  </a:lnTo>
                  <a:lnTo>
                    <a:pt x="1" y="754"/>
                  </a:lnTo>
                  <a:lnTo>
                    <a:pt x="5023" y="255"/>
                  </a:lnTo>
                  <a:lnTo>
                    <a:pt x="502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57"/>
            <p:cNvSpPr/>
            <p:nvPr/>
          </p:nvSpPr>
          <p:spPr>
            <a:xfrm>
              <a:off x="7214503" y="2203901"/>
              <a:ext cx="115581" cy="15198"/>
            </a:xfrm>
            <a:custGeom>
              <a:avLst/>
              <a:gdLst/>
              <a:ahLst/>
              <a:cxnLst/>
              <a:rect l="l" t="t" r="r" b="b"/>
              <a:pathLst>
                <a:path w="4122" h="542" extrusionOk="0">
                  <a:moveTo>
                    <a:pt x="250" y="0"/>
                  </a:moveTo>
                  <a:lnTo>
                    <a:pt x="0" y="79"/>
                  </a:lnTo>
                  <a:lnTo>
                    <a:pt x="4122" y="541"/>
                  </a:lnTo>
                  <a:lnTo>
                    <a:pt x="4122" y="366"/>
                  </a:lnTo>
                  <a:lnTo>
                    <a:pt x="25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57"/>
            <p:cNvSpPr/>
            <p:nvPr/>
          </p:nvSpPr>
          <p:spPr>
            <a:xfrm>
              <a:off x="7244674" y="2022370"/>
              <a:ext cx="52379" cy="18170"/>
            </a:xfrm>
            <a:custGeom>
              <a:avLst/>
              <a:gdLst/>
              <a:ahLst/>
              <a:cxnLst/>
              <a:rect l="l" t="t" r="r" b="b"/>
              <a:pathLst>
                <a:path w="1868" h="648" extrusionOk="0">
                  <a:moveTo>
                    <a:pt x="1814" y="1"/>
                  </a:moveTo>
                  <a:cubicBezTo>
                    <a:pt x="1807" y="1"/>
                    <a:pt x="1800" y="2"/>
                    <a:pt x="1794" y="6"/>
                  </a:cubicBezTo>
                  <a:lnTo>
                    <a:pt x="79" y="121"/>
                  </a:lnTo>
                  <a:cubicBezTo>
                    <a:pt x="42" y="121"/>
                    <a:pt x="1" y="158"/>
                    <a:pt x="1" y="200"/>
                  </a:cubicBezTo>
                  <a:lnTo>
                    <a:pt x="1" y="583"/>
                  </a:lnTo>
                  <a:cubicBezTo>
                    <a:pt x="1" y="614"/>
                    <a:pt x="30" y="648"/>
                    <a:pt x="60" y="648"/>
                  </a:cubicBezTo>
                  <a:cubicBezTo>
                    <a:pt x="67" y="648"/>
                    <a:pt x="73" y="646"/>
                    <a:pt x="79" y="643"/>
                  </a:cubicBezTo>
                  <a:lnTo>
                    <a:pt x="1794" y="546"/>
                  </a:lnTo>
                  <a:cubicBezTo>
                    <a:pt x="1831" y="546"/>
                    <a:pt x="1868" y="505"/>
                    <a:pt x="1868" y="468"/>
                  </a:cubicBezTo>
                  <a:lnTo>
                    <a:pt x="1868" y="66"/>
                  </a:lnTo>
                  <a:cubicBezTo>
                    <a:pt x="1868" y="32"/>
                    <a:pt x="1843" y="1"/>
                    <a:pt x="181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57"/>
            <p:cNvSpPr/>
            <p:nvPr/>
          </p:nvSpPr>
          <p:spPr>
            <a:xfrm>
              <a:off x="7244674" y="2095975"/>
              <a:ext cx="52379" cy="15057"/>
            </a:xfrm>
            <a:custGeom>
              <a:avLst/>
              <a:gdLst/>
              <a:ahLst/>
              <a:cxnLst/>
              <a:rect l="l" t="t" r="r" b="b"/>
              <a:pathLst>
                <a:path w="1868" h="537" extrusionOk="0">
                  <a:moveTo>
                    <a:pt x="79" y="1"/>
                  </a:moveTo>
                  <a:cubicBezTo>
                    <a:pt x="42" y="1"/>
                    <a:pt x="1" y="38"/>
                    <a:pt x="1" y="74"/>
                  </a:cubicBezTo>
                  <a:lnTo>
                    <a:pt x="1" y="463"/>
                  </a:lnTo>
                  <a:cubicBezTo>
                    <a:pt x="1" y="500"/>
                    <a:pt x="42" y="537"/>
                    <a:pt x="79" y="537"/>
                  </a:cubicBezTo>
                  <a:lnTo>
                    <a:pt x="1794" y="537"/>
                  </a:lnTo>
                  <a:cubicBezTo>
                    <a:pt x="1831" y="537"/>
                    <a:pt x="1868" y="518"/>
                    <a:pt x="1868" y="481"/>
                  </a:cubicBezTo>
                  <a:lnTo>
                    <a:pt x="1868" y="74"/>
                  </a:lnTo>
                  <a:cubicBezTo>
                    <a:pt x="1868" y="38"/>
                    <a:pt x="1831" y="1"/>
                    <a:pt x="179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57"/>
            <p:cNvSpPr/>
            <p:nvPr/>
          </p:nvSpPr>
          <p:spPr>
            <a:xfrm>
              <a:off x="7244674" y="2166720"/>
              <a:ext cx="52379" cy="18282"/>
            </a:xfrm>
            <a:custGeom>
              <a:avLst/>
              <a:gdLst/>
              <a:ahLst/>
              <a:cxnLst/>
              <a:rect l="l" t="t" r="r" b="b"/>
              <a:pathLst>
                <a:path w="1868" h="652" extrusionOk="0">
                  <a:moveTo>
                    <a:pt x="79" y="0"/>
                  </a:moveTo>
                  <a:cubicBezTo>
                    <a:pt x="42" y="0"/>
                    <a:pt x="1" y="37"/>
                    <a:pt x="1" y="74"/>
                  </a:cubicBezTo>
                  <a:lnTo>
                    <a:pt x="1" y="439"/>
                  </a:lnTo>
                  <a:cubicBezTo>
                    <a:pt x="1" y="481"/>
                    <a:pt x="42" y="518"/>
                    <a:pt x="79" y="518"/>
                  </a:cubicBezTo>
                  <a:lnTo>
                    <a:pt x="1794" y="652"/>
                  </a:lnTo>
                  <a:cubicBezTo>
                    <a:pt x="1831" y="652"/>
                    <a:pt x="1868" y="615"/>
                    <a:pt x="1868" y="578"/>
                  </a:cubicBezTo>
                  <a:lnTo>
                    <a:pt x="1868" y="171"/>
                  </a:lnTo>
                  <a:cubicBezTo>
                    <a:pt x="1868" y="134"/>
                    <a:pt x="1831" y="93"/>
                    <a:pt x="1794" y="93"/>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57"/>
            <p:cNvSpPr/>
            <p:nvPr/>
          </p:nvSpPr>
          <p:spPr>
            <a:xfrm>
              <a:off x="7330056" y="2201181"/>
              <a:ext cx="140873" cy="17918"/>
            </a:xfrm>
            <a:custGeom>
              <a:avLst/>
              <a:gdLst/>
              <a:ahLst/>
              <a:cxnLst/>
              <a:rect l="l" t="t" r="r" b="b"/>
              <a:pathLst>
                <a:path w="5024" h="639" extrusionOk="0">
                  <a:moveTo>
                    <a:pt x="4829" y="0"/>
                  </a:moveTo>
                  <a:lnTo>
                    <a:pt x="1" y="463"/>
                  </a:lnTo>
                  <a:lnTo>
                    <a:pt x="1" y="638"/>
                  </a:lnTo>
                  <a:lnTo>
                    <a:pt x="5023" y="134"/>
                  </a:lnTo>
                  <a:lnTo>
                    <a:pt x="482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57"/>
            <p:cNvSpPr/>
            <p:nvPr/>
          </p:nvSpPr>
          <p:spPr>
            <a:xfrm>
              <a:off x="7241450" y="2018753"/>
              <a:ext cx="52379" cy="18422"/>
            </a:xfrm>
            <a:custGeom>
              <a:avLst/>
              <a:gdLst/>
              <a:ahLst/>
              <a:cxnLst/>
              <a:rect l="l" t="t" r="r" b="b"/>
              <a:pathLst>
                <a:path w="1868" h="657" extrusionOk="0">
                  <a:moveTo>
                    <a:pt x="1793" y="1"/>
                  </a:moveTo>
                  <a:lnTo>
                    <a:pt x="79" y="116"/>
                  </a:lnTo>
                  <a:cubicBezTo>
                    <a:pt x="42" y="116"/>
                    <a:pt x="0" y="153"/>
                    <a:pt x="0" y="195"/>
                  </a:cubicBezTo>
                  <a:lnTo>
                    <a:pt x="0" y="578"/>
                  </a:lnTo>
                  <a:cubicBezTo>
                    <a:pt x="0" y="615"/>
                    <a:pt x="42" y="657"/>
                    <a:pt x="79" y="657"/>
                  </a:cubicBezTo>
                  <a:lnTo>
                    <a:pt x="1793" y="541"/>
                  </a:lnTo>
                  <a:cubicBezTo>
                    <a:pt x="1830" y="541"/>
                    <a:pt x="1867" y="518"/>
                    <a:pt x="1867" y="481"/>
                  </a:cubicBezTo>
                  <a:lnTo>
                    <a:pt x="1867" y="79"/>
                  </a:lnTo>
                  <a:cubicBezTo>
                    <a:pt x="1867" y="19"/>
                    <a:pt x="1830" y="1"/>
                    <a:pt x="17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57"/>
            <p:cNvSpPr/>
            <p:nvPr/>
          </p:nvSpPr>
          <p:spPr>
            <a:xfrm>
              <a:off x="7241450" y="2092218"/>
              <a:ext cx="52379" cy="15590"/>
            </a:xfrm>
            <a:custGeom>
              <a:avLst/>
              <a:gdLst/>
              <a:ahLst/>
              <a:cxnLst/>
              <a:rect l="l" t="t" r="r" b="b"/>
              <a:pathLst>
                <a:path w="1868" h="556" extrusionOk="0">
                  <a:moveTo>
                    <a:pt x="1793" y="1"/>
                  </a:moveTo>
                  <a:lnTo>
                    <a:pt x="79" y="19"/>
                  </a:lnTo>
                  <a:cubicBezTo>
                    <a:pt x="42" y="19"/>
                    <a:pt x="0" y="38"/>
                    <a:pt x="0" y="74"/>
                  </a:cubicBezTo>
                  <a:lnTo>
                    <a:pt x="0" y="463"/>
                  </a:lnTo>
                  <a:cubicBezTo>
                    <a:pt x="0" y="500"/>
                    <a:pt x="42" y="537"/>
                    <a:pt x="79" y="537"/>
                  </a:cubicBezTo>
                  <a:lnTo>
                    <a:pt x="1793" y="555"/>
                  </a:lnTo>
                  <a:cubicBezTo>
                    <a:pt x="1830" y="555"/>
                    <a:pt x="1867" y="518"/>
                    <a:pt x="1867" y="481"/>
                  </a:cubicBezTo>
                  <a:lnTo>
                    <a:pt x="1867" y="74"/>
                  </a:lnTo>
                  <a:cubicBezTo>
                    <a:pt x="1867" y="38"/>
                    <a:pt x="1830" y="1"/>
                    <a:pt x="17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57"/>
            <p:cNvSpPr/>
            <p:nvPr/>
          </p:nvSpPr>
          <p:spPr>
            <a:xfrm>
              <a:off x="7241450" y="2162822"/>
              <a:ext cx="52379" cy="18422"/>
            </a:xfrm>
            <a:custGeom>
              <a:avLst/>
              <a:gdLst/>
              <a:ahLst/>
              <a:cxnLst/>
              <a:rect l="l" t="t" r="r" b="b"/>
              <a:pathLst>
                <a:path w="1868" h="657" extrusionOk="0">
                  <a:moveTo>
                    <a:pt x="79" y="1"/>
                  </a:moveTo>
                  <a:cubicBezTo>
                    <a:pt x="42" y="1"/>
                    <a:pt x="0" y="42"/>
                    <a:pt x="0" y="79"/>
                  </a:cubicBezTo>
                  <a:lnTo>
                    <a:pt x="0" y="463"/>
                  </a:lnTo>
                  <a:cubicBezTo>
                    <a:pt x="0" y="504"/>
                    <a:pt x="42" y="523"/>
                    <a:pt x="79" y="523"/>
                  </a:cubicBezTo>
                  <a:lnTo>
                    <a:pt x="1793" y="657"/>
                  </a:lnTo>
                  <a:cubicBezTo>
                    <a:pt x="1830" y="657"/>
                    <a:pt x="1867" y="620"/>
                    <a:pt x="1867" y="578"/>
                  </a:cubicBezTo>
                  <a:lnTo>
                    <a:pt x="1867" y="176"/>
                  </a:lnTo>
                  <a:cubicBezTo>
                    <a:pt x="1867" y="139"/>
                    <a:pt x="1830" y="98"/>
                    <a:pt x="1793" y="98"/>
                  </a:cubicBezTo>
                  <a:lnTo>
                    <a:pt x="7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57"/>
            <p:cNvSpPr/>
            <p:nvPr/>
          </p:nvSpPr>
          <p:spPr>
            <a:xfrm>
              <a:off x="7209063" y="1969150"/>
              <a:ext cx="116618" cy="12310"/>
            </a:xfrm>
            <a:custGeom>
              <a:avLst/>
              <a:gdLst/>
              <a:ahLst/>
              <a:cxnLst/>
              <a:rect l="l" t="t" r="r" b="b"/>
              <a:pathLst>
                <a:path w="4159" h="439" extrusionOk="0">
                  <a:moveTo>
                    <a:pt x="4159" y="0"/>
                  </a:moveTo>
                  <a:lnTo>
                    <a:pt x="0" y="231"/>
                  </a:lnTo>
                  <a:lnTo>
                    <a:pt x="0" y="439"/>
                  </a:lnTo>
                  <a:lnTo>
                    <a:pt x="4159" y="250"/>
                  </a:lnTo>
                  <a:lnTo>
                    <a:pt x="415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57"/>
            <p:cNvSpPr/>
            <p:nvPr/>
          </p:nvSpPr>
          <p:spPr>
            <a:xfrm>
              <a:off x="7209063" y="1981431"/>
              <a:ext cx="15170" cy="222497"/>
            </a:xfrm>
            <a:custGeom>
              <a:avLst/>
              <a:gdLst/>
              <a:ahLst/>
              <a:cxnLst/>
              <a:rect l="l" t="t" r="r" b="b"/>
              <a:pathLst>
                <a:path w="541" h="7935" extrusionOk="0">
                  <a:moveTo>
                    <a:pt x="0" y="1"/>
                  </a:moveTo>
                  <a:lnTo>
                    <a:pt x="444" y="7934"/>
                  </a:lnTo>
                  <a:lnTo>
                    <a:pt x="541" y="7934"/>
                  </a:lnTo>
                  <a:lnTo>
                    <a:pt x="97"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57"/>
            <p:cNvSpPr/>
            <p:nvPr/>
          </p:nvSpPr>
          <p:spPr>
            <a:xfrm>
              <a:off x="7321392" y="1976132"/>
              <a:ext cx="8692" cy="238032"/>
            </a:xfrm>
            <a:custGeom>
              <a:avLst/>
              <a:gdLst/>
              <a:ahLst/>
              <a:cxnLst/>
              <a:rect l="l" t="t" r="r" b="b"/>
              <a:pathLst>
                <a:path w="310" h="8489" extrusionOk="0">
                  <a:moveTo>
                    <a:pt x="0" y="1"/>
                  </a:moveTo>
                  <a:lnTo>
                    <a:pt x="213" y="8470"/>
                  </a:lnTo>
                  <a:lnTo>
                    <a:pt x="310" y="8489"/>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57"/>
            <p:cNvSpPr/>
            <p:nvPr/>
          </p:nvSpPr>
          <p:spPr>
            <a:xfrm>
              <a:off x="7448217" y="2213098"/>
              <a:ext cx="13515" cy="46939"/>
            </a:xfrm>
            <a:custGeom>
              <a:avLst/>
              <a:gdLst/>
              <a:ahLst/>
              <a:cxnLst/>
              <a:rect l="l" t="t" r="r" b="b"/>
              <a:pathLst>
                <a:path w="482" h="1674" extrusionOk="0">
                  <a:moveTo>
                    <a:pt x="481" y="1"/>
                  </a:moveTo>
                  <a:lnTo>
                    <a:pt x="19" y="38"/>
                  </a:lnTo>
                  <a:lnTo>
                    <a:pt x="1" y="213"/>
                  </a:lnTo>
                  <a:lnTo>
                    <a:pt x="250" y="213"/>
                  </a:lnTo>
                  <a:lnTo>
                    <a:pt x="1" y="1673"/>
                  </a:lnTo>
                  <a:lnTo>
                    <a:pt x="195" y="1673"/>
                  </a:lnTo>
                  <a:lnTo>
                    <a:pt x="481"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57"/>
            <p:cNvSpPr/>
            <p:nvPr/>
          </p:nvSpPr>
          <p:spPr>
            <a:xfrm>
              <a:off x="7330056" y="2225548"/>
              <a:ext cx="7038" cy="45873"/>
            </a:xfrm>
            <a:custGeom>
              <a:avLst/>
              <a:gdLst/>
              <a:ahLst/>
              <a:cxnLst/>
              <a:rect l="l" t="t" r="r" b="b"/>
              <a:pathLst>
                <a:path w="251" h="1636" extrusionOk="0">
                  <a:moveTo>
                    <a:pt x="250" y="0"/>
                  </a:moveTo>
                  <a:lnTo>
                    <a:pt x="1" y="19"/>
                  </a:lnTo>
                  <a:lnTo>
                    <a:pt x="172" y="1636"/>
                  </a:lnTo>
                  <a:lnTo>
                    <a:pt x="232" y="1617"/>
                  </a:lnTo>
                  <a:lnTo>
                    <a:pt x="25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57"/>
            <p:cNvSpPr/>
            <p:nvPr/>
          </p:nvSpPr>
          <p:spPr>
            <a:xfrm>
              <a:off x="7343543" y="2223333"/>
              <a:ext cx="11805" cy="32414"/>
            </a:xfrm>
            <a:custGeom>
              <a:avLst/>
              <a:gdLst/>
              <a:ahLst/>
              <a:cxnLst/>
              <a:rect l="l" t="t" r="r" b="b"/>
              <a:pathLst>
                <a:path w="421" h="1156" extrusionOk="0">
                  <a:moveTo>
                    <a:pt x="421" y="1"/>
                  </a:moveTo>
                  <a:lnTo>
                    <a:pt x="0" y="38"/>
                  </a:lnTo>
                  <a:lnTo>
                    <a:pt x="0" y="176"/>
                  </a:lnTo>
                  <a:lnTo>
                    <a:pt x="268" y="195"/>
                  </a:lnTo>
                  <a:lnTo>
                    <a:pt x="287" y="1156"/>
                  </a:lnTo>
                  <a:lnTo>
                    <a:pt x="365" y="1137"/>
                  </a:lnTo>
                  <a:lnTo>
                    <a:pt x="421"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6" name="Google Shape;4256;p57"/>
          <p:cNvGrpSpPr/>
          <p:nvPr/>
        </p:nvGrpSpPr>
        <p:grpSpPr>
          <a:xfrm flipH="1">
            <a:off x="6703664" y="445521"/>
            <a:ext cx="519451" cy="531593"/>
            <a:chOff x="6405353" y="2836979"/>
            <a:chExt cx="396861" cy="406137"/>
          </a:xfrm>
        </p:grpSpPr>
        <p:sp>
          <p:nvSpPr>
            <p:cNvPr id="4257" name="Google Shape;4257;p57"/>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57"/>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57"/>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57"/>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57"/>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57"/>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57"/>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57"/>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57"/>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57"/>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57"/>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57"/>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57"/>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57"/>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57"/>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57"/>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57"/>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57"/>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57"/>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57"/>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57"/>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57"/>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57"/>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57"/>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57"/>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57"/>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57"/>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57"/>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57"/>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57"/>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57"/>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57"/>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57"/>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57"/>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1" name="Google Shape;4291;p57"/>
          <p:cNvGrpSpPr/>
          <p:nvPr/>
        </p:nvGrpSpPr>
        <p:grpSpPr>
          <a:xfrm>
            <a:off x="8436504" y="2033602"/>
            <a:ext cx="519451" cy="531593"/>
            <a:chOff x="6405353" y="2836979"/>
            <a:chExt cx="396861" cy="406137"/>
          </a:xfrm>
        </p:grpSpPr>
        <p:sp>
          <p:nvSpPr>
            <p:cNvPr id="4292" name="Google Shape;4292;p57"/>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57"/>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57"/>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57"/>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57"/>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57"/>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57"/>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57"/>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57"/>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57"/>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57"/>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57"/>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57"/>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57"/>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57"/>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57"/>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57"/>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57"/>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57"/>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57"/>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57"/>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57"/>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57"/>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57"/>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57"/>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57"/>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57"/>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57"/>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57"/>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57"/>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57"/>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57"/>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57"/>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57"/>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Pentagon 14"/>
          <p:cNvSpPr/>
          <p:nvPr/>
        </p:nvSpPr>
        <p:spPr>
          <a:xfrm>
            <a:off x="0" y="403706"/>
            <a:ext cx="2281096" cy="503208"/>
          </a:xfrm>
          <a:prstGeom prst="homePlate">
            <a:avLst/>
          </a:prstGeom>
          <a:solidFill>
            <a:schemeClr val="tx2">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000000"/>
                </a:solidFill>
              </a:rPr>
              <a:t>Tóm</a:t>
            </a:r>
            <a:r>
              <a:rPr lang="en-US" sz="2000" dirty="0" smtClean="0">
                <a:solidFill>
                  <a:srgbClr val="000000"/>
                </a:solidFill>
              </a:rPr>
              <a:t> </a:t>
            </a:r>
            <a:r>
              <a:rPr lang="en-US" sz="2000" dirty="0" err="1" smtClean="0">
                <a:solidFill>
                  <a:srgbClr val="000000"/>
                </a:solidFill>
              </a:rPr>
              <a:t>tắt</a:t>
            </a:r>
            <a:r>
              <a:rPr lang="en-US" sz="2000" dirty="0" smtClean="0">
                <a:solidFill>
                  <a:srgbClr val="000000"/>
                </a:solidFill>
              </a:rPr>
              <a:t> </a:t>
            </a:r>
            <a:r>
              <a:rPr lang="en-US" sz="2000" dirty="0" err="1" smtClean="0">
                <a:solidFill>
                  <a:srgbClr val="000000"/>
                </a:solidFill>
              </a:rPr>
              <a:t>bài</a:t>
            </a:r>
            <a:r>
              <a:rPr lang="en-US" sz="2000" dirty="0" smtClean="0">
                <a:solidFill>
                  <a:srgbClr val="000000"/>
                </a:solidFill>
              </a:rPr>
              <a:t> </a:t>
            </a:r>
            <a:r>
              <a:rPr lang="en-US" sz="2000" dirty="0" err="1" smtClean="0">
                <a:solidFill>
                  <a:srgbClr val="000000"/>
                </a:solidFill>
              </a:rPr>
              <a:t>toán</a:t>
            </a:r>
            <a:endParaRPr lang="en-US" sz="2000" dirty="0">
              <a:solidFill>
                <a:srgbClr val="000000"/>
              </a:solidFill>
            </a:endParaRPr>
          </a:p>
        </p:txBody>
      </p:sp>
      <p:sp>
        <p:nvSpPr>
          <p:cNvPr id="16" name="TextBox 15"/>
          <p:cNvSpPr txBox="1"/>
          <p:nvPr/>
        </p:nvSpPr>
        <p:spPr>
          <a:xfrm>
            <a:off x="1157438" y="1138497"/>
            <a:ext cx="1063937" cy="400110"/>
          </a:xfrm>
          <a:prstGeom prst="rect">
            <a:avLst/>
          </a:prstGeom>
          <a:noFill/>
        </p:spPr>
        <p:txBody>
          <a:bodyPr wrap="square" rtlCol="0">
            <a:spAutoFit/>
          </a:bodyPr>
          <a:lstStyle/>
          <a:p>
            <a:r>
              <a:rPr lang="en-US" sz="2000" dirty="0" err="1" smtClean="0"/>
              <a:t>Lớp</a:t>
            </a:r>
            <a:r>
              <a:rPr lang="en-US" sz="2000" dirty="0" smtClean="0"/>
              <a:t> 3:</a:t>
            </a:r>
            <a:endParaRPr lang="en-US" sz="2000" dirty="0"/>
          </a:p>
        </p:txBody>
      </p:sp>
      <p:sp>
        <p:nvSpPr>
          <p:cNvPr id="222" name="TextBox 221"/>
          <p:cNvSpPr txBox="1"/>
          <p:nvPr/>
        </p:nvSpPr>
        <p:spPr>
          <a:xfrm>
            <a:off x="1148401" y="1657268"/>
            <a:ext cx="1063937" cy="400110"/>
          </a:xfrm>
          <a:prstGeom prst="rect">
            <a:avLst/>
          </a:prstGeom>
          <a:noFill/>
        </p:spPr>
        <p:txBody>
          <a:bodyPr wrap="square" rtlCol="0">
            <a:spAutoFit/>
          </a:bodyPr>
          <a:lstStyle/>
          <a:p>
            <a:r>
              <a:rPr lang="en-US" sz="2000" dirty="0" err="1" smtClean="0"/>
              <a:t>Lớp</a:t>
            </a:r>
            <a:r>
              <a:rPr lang="en-US" sz="2000" dirty="0" smtClean="0"/>
              <a:t> 4:</a:t>
            </a:r>
            <a:endParaRPr lang="en-US" sz="2000" dirty="0"/>
          </a:p>
        </p:txBody>
      </p:sp>
      <p:pic>
        <p:nvPicPr>
          <p:cNvPr id="29" name="Picture 28"/>
          <p:cNvPicPr>
            <a:picLocks noChangeAspect="1"/>
          </p:cNvPicPr>
          <p:nvPr/>
        </p:nvPicPr>
        <p:blipFill>
          <a:blip r:embed="rId3"/>
          <a:stretch>
            <a:fillRect/>
          </a:stretch>
        </p:blipFill>
        <p:spPr>
          <a:xfrm>
            <a:off x="2375253" y="1235744"/>
            <a:ext cx="3712786" cy="219475"/>
          </a:xfrm>
          <a:prstGeom prst="rect">
            <a:avLst/>
          </a:prstGeom>
        </p:spPr>
      </p:pic>
      <p:pic>
        <p:nvPicPr>
          <p:cNvPr id="30" name="Picture 29"/>
          <p:cNvPicPr>
            <a:picLocks noChangeAspect="1"/>
          </p:cNvPicPr>
          <p:nvPr/>
        </p:nvPicPr>
        <p:blipFill>
          <a:blip r:embed="rId4"/>
          <a:stretch>
            <a:fillRect/>
          </a:stretch>
        </p:blipFill>
        <p:spPr>
          <a:xfrm>
            <a:off x="2375253" y="1775912"/>
            <a:ext cx="2877561" cy="219475"/>
          </a:xfrm>
          <a:prstGeom prst="rect">
            <a:avLst/>
          </a:prstGeom>
        </p:spPr>
      </p:pic>
      <p:sp>
        <p:nvSpPr>
          <p:cNvPr id="31" name="Right Brace 30"/>
          <p:cNvSpPr/>
          <p:nvPr/>
        </p:nvSpPr>
        <p:spPr>
          <a:xfrm rot="16200000">
            <a:off x="3644509" y="-424288"/>
            <a:ext cx="339047" cy="2802803"/>
          </a:xfrm>
          <a:prstGeom prst="rightBrace">
            <a:avLst>
              <a:gd name="adj1" fmla="val 35256"/>
              <a:gd name="adj2" fmla="val 50000"/>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3037108" y="403706"/>
            <a:ext cx="1690577" cy="369332"/>
          </a:xfrm>
          <a:prstGeom prst="rect">
            <a:avLst/>
          </a:prstGeom>
          <a:noFill/>
        </p:spPr>
        <p:txBody>
          <a:bodyPr wrap="square" rtlCol="0">
            <a:spAutoFit/>
          </a:bodyPr>
          <a:lstStyle/>
          <a:p>
            <a:pPr algn="ctr"/>
            <a:r>
              <a:rPr lang="en-US" sz="1800" dirty="0" smtClean="0"/>
              <a:t>142 </a:t>
            </a:r>
            <a:r>
              <a:rPr lang="en-US" sz="1800" dirty="0" err="1" smtClean="0"/>
              <a:t>học</a:t>
            </a:r>
            <a:r>
              <a:rPr lang="en-US" sz="1800" dirty="0" smtClean="0"/>
              <a:t> </a:t>
            </a:r>
            <a:r>
              <a:rPr lang="en-US" sz="1800" dirty="0" err="1" smtClean="0"/>
              <a:t>sinh</a:t>
            </a:r>
            <a:endParaRPr lang="en-US" sz="1800" dirty="0"/>
          </a:p>
        </p:txBody>
      </p:sp>
      <p:sp>
        <p:nvSpPr>
          <p:cNvPr id="244" name="Right Brace 243"/>
          <p:cNvSpPr/>
          <p:nvPr/>
        </p:nvSpPr>
        <p:spPr>
          <a:xfrm rot="5400000" flipV="1">
            <a:off x="5490888" y="1233204"/>
            <a:ext cx="296628" cy="847535"/>
          </a:xfrm>
          <a:prstGeom prst="rightBrace">
            <a:avLst>
              <a:gd name="adj1" fmla="val 35256"/>
              <a:gd name="adj2" fmla="val 50000"/>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5" name="TextBox 244"/>
          <p:cNvSpPr txBox="1"/>
          <p:nvPr/>
        </p:nvSpPr>
        <p:spPr>
          <a:xfrm>
            <a:off x="5338474" y="1789313"/>
            <a:ext cx="1365190" cy="369332"/>
          </a:xfrm>
          <a:prstGeom prst="rect">
            <a:avLst/>
          </a:prstGeom>
          <a:noFill/>
        </p:spPr>
        <p:txBody>
          <a:bodyPr wrap="square" rtlCol="0">
            <a:spAutoFit/>
          </a:bodyPr>
          <a:lstStyle/>
          <a:p>
            <a:r>
              <a:rPr lang="en-US" sz="1800" dirty="0" smtClean="0"/>
              <a:t>18 </a:t>
            </a:r>
            <a:r>
              <a:rPr lang="en-US" sz="1800" dirty="0" err="1" smtClean="0"/>
              <a:t>học</a:t>
            </a:r>
            <a:r>
              <a:rPr lang="en-US" sz="1800" dirty="0" smtClean="0"/>
              <a:t> </a:t>
            </a:r>
            <a:r>
              <a:rPr lang="en-US" sz="1800" dirty="0" err="1" smtClean="0"/>
              <a:t>sinh</a:t>
            </a:r>
            <a:endParaRPr lang="en-US" sz="1800" dirty="0"/>
          </a:p>
        </p:txBody>
      </p:sp>
      <p:sp>
        <p:nvSpPr>
          <p:cNvPr id="33" name="Oval Callout 32"/>
          <p:cNvSpPr/>
          <p:nvPr/>
        </p:nvSpPr>
        <p:spPr>
          <a:xfrm>
            <a:off x="295882" y="2188614"/>
            <a:ext cx="952378" cy="670811"/>
          </a:xfrm>
          <a:prstGeom prst="wedgeEllipseCallout">
            <a:avLst>
              <a:gd name="adj1" fmla="val 35451"/>
              <a:gd name="adj2" fmla="val 54575"/>
            </a:avLst>
          </a:prstGeom>
          <a:solidFill>
            <a:schemeClr val="bg2">
              <a:lumMod val="40000"/>
              <a:lumOff val="60000"/>
            </a:schemeClr>
          </a:solidFill>
          <a:ln>
            <a:solidFill>
              <a:schemeClr val="accent3">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Giải</a:t>
            </a:r>
            <a:endParaRPr lang="en-US" sz="2000" b="1" dirty="0">
              <a:solidFill>
                <a:srgbClr val="C00000"/>
              </a:solidFill>
            </a:endParaRPr>
          </a:p>
        </p:txBody>
      </p:sp>
      <p:sp>
        <p:nvSpPr>
          <p:cNvPr id="34" name="Rectangle 33"/>
          <p:cNvSpPr/>
          <p:nvPr/>
        </p:nvSpPr>
        <p:spPr>
          <a:xfrm>
            <a:off x="1469865" y="2213531"/>
            <a:ext cx="6223093" cy="2400657"/>
          </a:xfrm>
          <a:prstGeom prst="rect">
            <a:avLst/>
          </a:prstGeom>
        </p:spPr>
        <p:txBody>
          <a:bodyPr wrap="square">
            <a:spAutoFit/>
          </a:bodyPr>
          <a:lstStyle/>
          <a:p>
            <a:pPr algn="just">
              <a:lnSpc>
                <a:spcPct val="150000"/>
              </a:lnSpc>
            </a:pPr>
            <a:r>
              <a:rPr lang="en-US" sz="2000" dirty="0"/>
              <a:t>a) </a:t>
            </a:r>
            <a:r>
              <a:rPr lang="en-US" sz="2000" dirty="0" err="1"/>
              <a:t>Khối</a:t>
            </a:r>
            <a:r>
              <a:rPr lang="en-US" sz="2000" dirty="0"/>
              <a:t> </a:t>
            </a:r>
            <a:r>
              <a:rPr lang="en-US" sz="2000" dirty="0" err="1"/>
              <a:t>lớp</a:t>
            </a:r>
            <a:r>
              <a:rPr lang="en-US" sz="2000" dirty="0"/>
              <a:t> </a:t>
            </a:r>
            <a:r>
              <a:rPr lang="en-US" sz="2000" dirty="0" err="1"/>
              <a:t>Bốn</a:t>
            </a:r>
            <a:r>
              <a:rPr lang="en-US" sz="2000" dirty="0"/>
              <a:t> </a:t>
            </a:r>
            <a:r>
              <a:rPr lang="en-US" sz="2000" dirty="0" err="1"/>
              <a:t>có</a:t>
            </a:r>
            <a:r>
              <a:rPr lang="en-US" sz="2000" dirty="0"/>
              <a:t> </a:t>
            </a:r>
            <a:r>
              <a:rPr lang="en-US" sz="2000" dirty="0" err="1"/>
              <a:t>số</a:t>
            </a:r>
            <a:r>
              <a:rPr lang="en-US" sz="2000" dirty="0"/>
              <a:t> </a:t>
            </a:r>
            <a:r>
              <a:rPr lang="en-US" sz="2000" dirty="0" err="1"/>
              <a:t>học</a:t>
            </a:r>
            <a:r>
              <a:rPr lang="en-US" sz="2000" dirty="0"/>
              <a:t> </a:t>
            </a:r>
            <a:r>
              <a:rPr lang="en-US" sz="2000" dirty="0" err="1"/>
              <a:t>sinh</a:t>
            </a:r>
            <a:r>
              <a:rPr lang="en-US" sz="2000" dirty="0"/>
              <a:t> </a:t>
            </a:r>
            <a:r>
              <a:rPr lang="en-US" sz="2000" dirty="0" err="1"/>
              <a:t>là</a:t>
            </a:r>
            <a:r>
              <a:rPr lang="en-US" sz="2000" dirty="0"/>
              <a:t>:</a:t>
            </a:r>
          </a:p>
          <a:p>
            <a:pPr algn="ctr">
              <a:lnSpc>
                <a:spcPct val="150000"/>
              </a:lnSpc>
            </a:pPr>
            <a:r>
              <a:rPr lang="en-US" sz="2000" dirty="0"/>
              <a:t>142 - 18 = 124 ( </a:t>
            </a:r>
            <a:r>
              <a:rPr lang="en-US" sz="2000" dirty="0" err="1"/>
              <a:t>học</a:t>
            </a:r>
            <a:r>
              <a:rPr lang="en-US" sz="2000" dirty="0"/>
              <a:t> </a:t>
            </a:r>
            <a:r>
              <a:rPr lang="en-US" sz="2000" dirty="0" err="1"/>
              <a:t>sinh</a:t>
            </a:r>
            <a:r>
              <a:rPr lang="en-US" sz="2000" dirty="0"/>
              <a:t>)</a:t>
            </a:r>
          </a:p>
          <a:p>
            <a:pPr algn="just">
              <a:lnSpc>
                <a:spcPct val="150000"/>
              </a:lnSpc>
            </a:pPr>
            <a:r>
              <a:rPr lang="en-US" sz="2000" dirty="0"/>
              <a:t>b) </a:t>
            </a:r>
            <a:r>
              <a:rPr lang="en-US" sz="2000" dirty="0" err="1"/>
              <a:t>Cả</a:t>
            </a:r>
            <a:r>
              <a:rPr lang="en-US" sz="2000" dirty="0"/>
              <a:t> </a:t>
            </a:r>
            <a:r>
              <a:rPr lang="en-US" sz="2000" dirty="0" err="1"/>
              <a:t>hai</a:t>
            </a:r>
            <a:r>
              <a:rPr lang="en-US" sz="2000" dirty="0"/>
              <a:t> </a:t>
            </a:r>
            <a:r>
              <a:rPr lang="en-US" sz="2000" dirty="0" err="1"/>
              <a:t>khối</a:t>
            </a:r>
            <a:r>
              <a:rPr lang="en-US" sz="2000" dirty="0"/>
              <a:t> </a:t>
            </a:r>
            <a:r>
              <a:rPr lang="en-US" sz="2000" dirty="0" err="1"/>
              <a:t>lớp</a:t>
            </a:r>
            <a:r>
              <a:rPr lang="en-US" sz="2000" dirty="0"/>
              <a:t> </a:t>
            </a:r>
            <a:r>
              <a:rPr lang="en-US" sz="2000" dirty="0" err="1"/>
              <a:t>có</a:t>
            </a:r>
            <a:r>
              <a:rPr lang="en-US" sz="2000" dirty="0"/>
              <a:t> </a:t>
            </a:r>
            <a:r>
              <a:rPr lang="en-US" sz="2000" dirty="0" err="1"/>
              <a:t>số</a:t>
            </a:r>
            <a:r>
              <a:rPr lang="en-US" sz="2000" dirty="0"/>
              <a:t> </a:t>
            </a:r>
            <a:r>
              <a:rPr lang="en-US" sz="2000" dirty="0" err="1"/>
              <a:t>học</a:t>
            </a:r>
            <a:r>
              <a:rPr lang="en-US" sz="2000" dirty="0"/>
              <a:t> </a:t>
            </a:r>
            <a:r>
              <a:rPr lang="en-US" sz="2000" dirty="0" err="1"/>
              <a:t>sinh</a:t>
            </a:r>
            <a:r>
              <a:rPr lang="en-US" sz="2000" dirty="0"/>
              <a:t> </a:t>
            </a:r>
            <a:r>
              <a:rPr lang="en-US" sz="2000" dirty="0" err="1"/>
              <a:t>là</a:t>
            </a:r>
            <a:r>
              <a:rPr lang="en-US" sz="2000" dirty="0"/>
              <a:t>:</a:t>
            </a:r>
          </a:p>
          <a:p>
            <a:pPr algn="ctr">
              <a:lnSpc>
                <a:spcPct val="150000"/>
              </a:lnSpc>
            </a:pPr>
            <a:r>
              <a:rPr lang="en-US" sz="2000" dirty="0"/>
              <a:t>124 + 142 = 266 ( </a:t>
            </a:r>
            <a:r>
              <a:rPr lang="en-US" sz="2000" dirty="0" err="1"/>
              <a:t>học</a:t>
            </a:r>
            <a:r>
              <a:rPr lang="en-US" sz="2000" dirty="0"/>
              <a:t> </a:t>
            </a:r>
            <a:r>
              <a:rPr lang="en-US" sz="2000" dirty="0" err="1"/>
              <a:t>sinh</a:t>
            </a:r>
            <a:r>
              <a:rPr lang="en-US" sz="2000" dirty="0"/>
              <a:t>)</a:t>
            </a:r>
          </a:p>
          <a:p>
            <a:pPr algn="r">
              <a:lnSpc>
                <a:spcPct val="150000"/>
              </a:lnSpc>
            </a:pPr>
            <a:r>
              <a:rPr lang="en-US" sz="2000" dirty="0" err="1"/>
              <a:t>Đáp</a:t>
            </a:r>
            <a:r>
              <a:rPr lang="en-US" sz="2000" dirty="0"/>
              <a:t> </a:t>
            </a:r>
            <a:r>
              <a:rPr lang="en-US" sz="2000" dirty="0" err="1"/>
              <a:t>số</a:t>
            </a:r>
            <a:r>
              <a:rPr lang="en-US" sz="2000" dirty="0"/>
              <a:t>: a) 124 </a:t>
            </a:r>
            <a:r>
              <a:rPr lang="en-US" sz="2000" dirty="0" err="1"/>
              <a:t>học</a:t>
            </a:r>
            <a:r>
              <a:rPr lang="en-US" sz="2000" dirty="0"/>
              <a:t> </a:t>
            </a:r>
            <a:r>
              <a:rPr lang="en-US" sz="2000" dirty="0" err="1"/>
              <a:t>sinh</a:t>
            </a:r>
            <a:r>
              <a:rPr lang="en-US" sz="2000" dirty="0"/>
              <a:t>; b) 266 </a:t>
            </a:r>
            <a:r>
              <a:rPr lang="en-US" sz="2000" dirty="0" err="1"/>
              <a:t>học</a:t>
            </a:r>
            <a:r>
              <a:rPr lang="en-US" sz="2000" dirty="0"/>
              <a:t> </a:t>
            </a:r>
            <a:r>
              <a:rPr lang="en-US" sz="2000" dirty="0" err="1"/>
              <a:t>sinh</a:t>
            </a:r>
            <a:r>
              <a:rPr lang="en-US" sz="2000" dirty="0"/>
              <a: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22" presetClass="entr" presetSubtype="8"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2"/>
                                        </p:tgtEl>
                                        <p:attrNameLst>
                                          <p:attrName>style.visibility</p:attrName>
                                        </p:attrNameLst>
                                      </p:cBhvr>
                                      <p:to>
                                        <p:strVal val="visible"/>
                                      </p:to>
                                    </p:set>
                                    <p:animEffect transition="in" filter="fade">
                                      <p:cBhvr>
                                        <p:cTn id="18" dur="500"/>
                                        <p:tgtEl>
                                          <p:spTgt spid="222"/>
                                        </p:tgtEl>
                                      </p:cBhvr>
                                    </p:animEffect>
                                  </p:childTnLst>
                                </p:cTn>
                              </p:par>
                              <p:par>
                                <p:cTn id="19" presetID="22" presetClass="entr" presetSubtype="8"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p:tgtEl>
                                          <p:spTgt spid="32"/>
                                        </p:tgtEl>
                                        <p:attrNameLst>
                                          <p:attrName>ppt_y</p:attrName>
                                        </p:attrNameLst>
                                      </p:cBhvr>
                                      <p:tavLst>
                                        <p:tav tm="0">
                                          <p:val>
                                            <p:strVal val="#ppt_y+#ppt_h*1.125000"/>
                                          </p:val>
                                        </p:tav>
                                        <p:tav tm="100000">
                                          <p:val>
                                            <p:strVal val="#ppt_y"/>
                                          </p:val>
                                        </p:tav>
                                      </p:tavLst>
                                    </p:anim>
                                    <p:animEffect transition="in" filter="wipe(up)">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4"/>
                                        </p:tgtEl>
                                        <p:attrNameLst>
                                          <p:attrName>style.visibility</p:attrName>
                                        </p:attrNameLst>
                                      </p:cBhvr>
                                      <p:to>
                                        <p:strVal val="visible"/>
                                      </p:to>
                                    </p:set>
                                    <p:animEffect transition="in" filter="barn(inVertical)">
                                      <p:cBhvr>
                                        <p:cTn id="37" dur="500"/>
                                        <p:tgtEl>
                                          <p:spTgt spid="244"/>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245"/>
                                        </p:tgtEl>
                                        <p:attrNameLst>
                                          <p:attrName>style.visibility</p:attrName>
                                        </p:attrNameLst>
                                      </p:cBhvr>
                                      <p:to>
                                        <p:strVal val="visible"/>
                                      </p:to>
                                    </p:set>
                                    <p:anim calcmode="lin" valueType="num">
                                      <p:cBhvr additive="base">
                                        <p:cTn id="42" dur="500"/>
                                        <p:tgtEl>
                                          <p:spTgt spid="245"/>
                                        </p:tgtEl>
                                        <p:attrNameLst>
                                          <p:attrName>ppt_y</p:attrName>
                                        </p:attrNameLst>
                                      </p:cBhvr>
                                      <p:tavLst>
                                        <p:tav tm="0">
                                          <p:val>
                                            <p:strVal val="#ppt_y-#ppt_h*1.125000"/>
                                          </p:val>
                                        </p:tav>
                                        <p:tav tm="100000">
                                          <p:val>
                                            <p:strVal val="#ppt_y"/>
                                          </p:val>
                                        </p:tav>
                                      </p:tavLst>
                                    </p:anim>
                                    <p:animEffect transition="in" filter="wipe(down)">
                                      <p:cBhvr>
                                        <p:cTn id="43" dur="500"/>
                                        <p:tgtEl>
                                          <p:spTgt spid="245"/>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9"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strips(upLeft)">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4">
                                            <p:txEl>
                                              <p:pRg st="0" end="0"/>
                                            </p:txEl>
                                          </p:spTgt>
                                        </p:tgtEl>
                                        <p:attrNameLst>
                                          <p:attrName>style.visibility</p:attrName>
                                        </p:attrNameLst>
                                      </p:cBhvr>
                                      <p:to>
                                        <p:strVal val="visible"/>
                                      </p:to>
                                    </p:set>
                                    <p:animEffect transition="in" filter="wipe(left)">
                                      <p:cBhvr>
                                        <p:cTn id="53" dur="500"/>
                                        <p:tgtEl>
                                          <p:spTgt spid="34">
                                            <p:txEl>
                                              <p:pRg st="0" end="0"/>
                                            </p:txEl>
                                          </p:spTgt>
                                        </p:tgtEl>
                                      </p:cBhvr>
                                    </p:animEffect>
                                  </p:childTnLst>
                                </p:cTn>
                              </p:par>
                              <p:par>
                                <p:cTn id="54" presetID="22" presetClass="entr" presetSubtype="8" fill="hold" nodeType="withEffect">
                                  <p:stCondLst>
                                    <p:cond delay="0"/>
                                  </p:stCondLst>
                                  <p:childTnLst>
                                    <p:set>
                                      <p:cBhvr>
                                        <p:cTn id="55" dur="1" fill="hold">
                                          <p:stCondLst>
                                            <p:cond delay="0"/>
                                          </p:stCondLst>
                                        </p:cTn>
                                        <p:tgtEl>
                                          <p:spTgt spid="34">
                                            <p:txEl>
                                              <p:pRg st="1" end="1"/>
                                            </p:txEl>
                                          </p:spTgt>
                                        </p:tgtEl>
                                        <p:attrNameLst>
                                          <p:attrName>style.visibility</p:attrName>
                                        </p:attrNameLst>
                                      </p:cBhvr>
                                      <p:to>
                                        <p:strVal val="visible"/>
                                      </p:to>
                                    </p:set>
                                    <p:animEffect transition="in" filter="wipe(left)">
                                      <p:cBhvr>
                                        <p:cTn id="56" dur="500"/>
                                        <p:tgtEl>
                                          <p:spTgt spid="34">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4">
                                            <p:txEl>
                                              <p:pRg st="2" end="2"/>
                                            </p:txEl>
                                          </p:spTgt>
                                        </p:tgtEl>
                                        <p:attrNameLst>
                                          <p:attrName>style.visibility</p:attrName>
                                        </p:attrNameLst>
                                      </p:cBhvr>
                                      <p:to>
                                        <p:strVal val="visible"/>
                                      </p:to>
                                    </p:set>
                                    <p:animEffect transition="in" filter="fade">
                                      <p:cBhvr>
                                        <p:cTn id="61" dur="500"/>
                                        <p:tgtEl>
                                          <p:spTgt spid="34">
                                            <p:txEl>
                                              <p:pRg st="2" end="2"/>
                                            </p:txEl>
                                          </p:spTgt>
                                        </p:tgtEl>
                                      </p:cBhvr>
                                    </p:animEffect>
                                    <p:anim calcmode="lin" valueType="num">
                                      <p:cBhvr>
                                        <p:cTn id="62"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63" dur="500" fill="hold"/>
                                        <p:tgtEl>
                                          <p:spTgt spid="34">
                                            <p:txEl>
                                              <p:pRg st="2" end="2"/>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4">
                                            <p:txEl>
                                              <p:pRg st="3" end="3"/>
                                            </p:txEl>
                                          </p:spTgt>
                                        </p:tgtEl>
                                        <p:attrNameLst>
                                          <p:attrName>style.visibility</p:attrName>
                                        </p:attrNameLst>
                                      </p:cBhvr>
                                      <p:to>
                                        <p:strVal val="visible"/>
                                      </p:to>
                                    </p:set>
                                    <p:animEffect transition="in" filter="fade">
                                      <p:cBhvr>
                                        <p:cTn id="66" dur="500"/>
                                        <p:tgtEl>
                                          <p:spTgt spid="34">
                                            <p:txEl>
                                              <p:pRg st="3" end="3"/>
                                            </p:txEl>
                                          </p:spTgt>
                                        </p:tgtEl>
                                      </p:cBhvr>
                                    </p:animEffect>
                                    <p:anim calcmode="lin" valueType="num">
                                      <p:cBhvr>
                                        <p:cTn id="67" dur="500" fill="hold"/>
                                        <p:tgtEl>
                                          <p:spTgt spid="34">
                                            <p:txEl>
                                              <p:pRg st="3" end="3"/>
                                            </p:txEl>
                                          </p:spTgt>
                                        </p:tgtEl>
                                        <p:attrNameLst>
                                          <p:attrName>ppt_x</p:attrName>
                                        </p:attrNameLst>
                                      </p:cBhvr>
                                      <p:tavLst>
                                        <p:tav tm="0">
                                          <p:val>
                                            <p:strVal val="#ppt_x"/>
                                          </p:val>
                                        </p:tav>
                                        <p:tav tm="100000">
                                          <p:val>
                                            <p:strVal val="#ppt_x"/>
                                          </p:val>
                                        </p:tav>
                                      </p:tavLst>
                                    </p:anim>
                                    <p:anim calcmode="lin" valueType="num">
                                      <p:cBhvr>
                                        <p:cTn id="68" dur="500" fill="hold"/>
                                        <p:tgtEl>
                                          <p:spTgt spid="34">
                                            <p:txEl>
                                              <p:pRg st="3" end="3"/>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4">
                                            <p:txEl>
                                              <p:pRg st="4" end="4"/>
                                            </p:txEl>
                                          </p:spTgt>
                                        </p:tgtEl>
                                        <p:attrNameLst>
                                          <p:attrName>style.visibility</p:attrName>
                                        </p:attrNameLst>
                                      </p:cBhvr>
                                      <p:to>
                                        <p:strVal val="visible"/>
                                      </p:to>
                                    </p:set>
                                    <p:animEffect transition="in" filter="fade">
                                      <p:cBhvr>
                                        <p:cTn id="71" dur="500"/>
                                        <p:tgtEl>
                                          <p:spTgt spid="34">
                                            <p:txEl>
                                              <p:pRg st="4" end="4"/>
                                            </p:txEl>
                                          </p:spTgt>
                                        </p:tgtEl>
                                      </p:cBhvr>
                                    </p:animEffect>
                                    <p:anim calcmode="lin" valueType="num">
                                      <p:cBhvr>
                                        <p:cTn id="72" dur="5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73" dur="5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22" grpId="0"/>
      <p:bldP spid="31" grpId="0" animBg="1"/>
      <p:bldP spid="32" grpId="0"/>
      <p:bldP spid="244" grpId="0" animBg="1"/>
      <p:bldP spid="245" grpId="0"/>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068996" y="453810"/>
            <a:ext cx="827624" cy="74279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41854" flipH="1">
            <a:off x="3920215" y="293016"/>
            <a:ext cx="1662917" cy="1064380"/>
          </a:xfrm>
          <a:prstGeom prst="rect">
            <a:avLst/>
          </a:prstGeom>
        </p:spPr>
      </p:pic>
      <p:sp>
        <p:nvSpPr>
          <p:cNvPr id="7" name="TextBox 6"/>
          <p:cNvSpPr txBox="1"/>
          <p:nvPr/>
        </p:nvSpPr>
        <p:spPr>
          <a:xfrm>
            <a:off x="4008474" y="594373"/>
            <a:ext cx="1598252" cy="461665"/>
          </a:xfrm>
          <a:prstGeom prst="rect">
            <a:avLst/>
          </a:prstGeom>
          <a:noFill/>
        </p:spPr>
        <p:txBody>
          <a:bodyPr wrap="square" rtlCol="0">
            <a:spAutoFit/>
          </a:bodyPr>
          <a:lstStyle/>
          <a:p>
            <a:pPr algn="ctr"/>
            <a:r>
              <a:rPr lang="en-US" sz="2400" b="1" dirty="0" err="1" smtClean="0">
                <a:solidFill>
                  <a:schemeClr val="accent4">
                    <a:lumMod val="50000"/>
                  </a:schemeClr>
                </a:solidFill>
              </a:rPr>
              <a:t>Đố</a:t>
            </a:r>
            <a:r>
              <a:rPr lang="en-US" sz="2400" b="1" dirty="0" smtClean="0">
                <a:solidFill>
                  <a:schemeClr val="accent4">
                    <a:lumMod val="50000"/>
                  </a:schemeClr>
                </a:solidFill>
              </a:rPr>
              <a:t> </a:t>
            </a:r>
            <a:r>
              <a:rPr lang="en-US" sz="2400" b="1" dirty="0" err="1" smtClean="0">
                <a:solidFill>
                  <a:schemeClr val="accent4">
                    <a:lumMod val="50000"/>
                  </a:schemeClr>
                </a:solidFill>
              </a:rPr>
              <a:t>bạn</a:t>
            </a:r>
            <a:endParaRPr lang="en-US" sz="2400" b="1" dirty="0">
              <a:solidFill>
                <a:schemeClr val="accent4">
                  <a:lumMod val="50000"/>
                </a:schemeClr>
              </a:solidFill>
            </a:endParaRPr>
          </a:p>
        </p:txBody>
      </p:sp>
      <p:pic>
        <p:nvPicPr>
          <p:cNvPr id="8" name="Picture 8"/>
          <p:cNvPicPr>
            <a:picLocks noChangeAspect="1"/>
          </p:cNvPicPr>
          <p:nvPr/>
        </p:nvPicPr>
        <p:blipFill>
          <a:blip r:embed="rId7"/>
          <a:srcRect/>
          <a:stretch>
            <a:fillRect/>
          </a:stretch>
        </p:blipFill>
        <p:spPr>
          <a:xfrm>
            <a:off x="675398" y="1303590"/>
            <a:ext cx="2083964" cy="2283796"/>
          </a:xfrm>
          <a:prstGeom prst="rect">
            <a:avLst/>
          </a:prstGeom>
        </p:spPr>
      </p:pic>
      <p:sp>
        <p:nvSpPr>
          <p:cNvPr id="9" name="Rounded Rectangular Callout 8"/>
          <p:cNvSpPr/>
          <p:nvPr/>
        </p:nvSpPr>
        <p:spPr>
          <a:xfrm>
            <a:off x="3068996" y="1860697"/>
            <a:ext cx="3944679" cy="1169581"/>
          </a:xfrm>
          <a:prstGeom prst="wedgeRoundRectCallout">
            <a:avLst>
              <a:gd name="adj1" fmla="val -57253"/>
              <a:gd name="adj2" fmla="val 35938"/>
              <a:gd name="adj3" fmla="val 16667"/>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smtClean="0">
                <a:solidFill>
                  <a:srgbClr val="000000"/>
                </a:solidFill>
              </a:rPr>
              <a:t>Gộp</a:t>
            </a:r>
            <a:r>
              <a:rPr lang="en-US" sz="2400" i="1" dirty="0" smtClean="0">
                <a:solidFill>
                  <a:srgbClr val="000000"/>
                </a:solidFill>
              </a:rPr>
              <a:t> 20 </a:t>
            </a:r>
            <a:r>
              <a:rPr lang="en-US" sz="2400" i="1" dirty="0" err="1" smtClean="0">
                <a:solidFill>
                  <a:srgbClr val="000000"/>
                </a:solidFill>
              </a:rPr>
              <a:t>và</a:t>
            </a:r>
            <a:r>
              <a:rPr lang="en-US" sz="2400" i="1" dirty="0" smtClean="0">
                <a:solidFill>
                  <a:srgbClr val="000000"/>
                </a:solidFill>
              </a:rPr>
              <a:t> 10 </a:t>
            </a:r>
            <a:r>
              <a:rPr lang="en-US" sz="2400" i="1" dirty="0" err="1" smtClean="0">
                <a:solidFill>
                  <a:srgbClr val="000000"/>
                </a:solidFill>
              </a:rPr>
              <a:t>được</a:t>
            </a:r>
            <a:r>
              <a:rPr lang="en-US" sz="2400" i="1" dirty="0" smtClean="0">
                <a:solidFill>
                  <a:srgbClr val="000000"/>
                </a:solidFill>
              </a:rPr>
              <a:t> </a:t>
            </a:r>
            <a:r>
              <a:rPr lang="en-US" sz="2400" i="1" dirty="0" err="1" smtClean="0">
                <a:solidFill>
                  <a:srgbClr val="000000"/>
                </a:solidFill>
              </a:rPr>
              <a:t>mấy</a:t>
            </a:r>
            <a:r>
              <a:rPr lang="en-US" sz="2400" i="1" dirty="0" smtClean="0">
                <a:solidFill>
                  <a:srgbClr val="000000"/>
                </a:solidFill>
              </a:rPr>
              <a:t>?</a:t>
            </a:r>
            <a:endParaRPr lang="en-US" sz="2400" i="1" dirty="0">
              <a:solidFill>
                <a:srgbClr val="000000"/>
              </a:solidFill>
            </a:endParaRPr>
          </a:p>
        </p:txBody>
      </p:sp>
      <p:sp>
        <p:nvSpPr>
          <p:cNvPr id="10" name="Rectangle 9"/>
          <p:cNvSpPr/>
          <p:nvPr/>
        </p:nvSpPr>
        <p:spPr>
          <a:xfrm>
            <a:off x="2812199" y="3356553"/>
            <a:ext cx="4458272" cy="461665"/>
          </a:xfrm>
          <a:prstGeom prst="rect">
            <a:avLst/>
          </a:prstGeom>
        </p:spPr>
        <p:txBody>
          <a:bodyPr wrap="none">
            <a:spAutoFit/>
          </a:bodyPr>
          <a:lstStyle/>
          <a:p>
            <a:r>
              <a:rPr lang="en-US" sz="2400" dirty="0" err="1" smtClean="0"/>
              <a:t>Em</a:t>
            </a:r>
            <a:r>
              <a:rPr lang="en-US" sz="2400" dirty="0" smtClean="0"/>
              <a:t> </a:t>
            </a:r>
            <a:r>
              <a:rPr lang="en-US" sz="2400" dirty="0" err="1" smtClean="0"/>
              <a:t>hãy</a:t>
            </a:r>
            <a:r>
              <a:rPr lang="en-US" sz="2400" dirty="0" smtClean="0"/>
              <a:t> l</a:t>
            </a:r>
            <a:r>
              <a:rPr lang="vi-VN" sz="2400" dirty="0" smtClean="0"/>
              <a:t>ập </a:t>
            </a:r>
            <a:r>
              <a:rPr lang="vi-VN" sz="2400" dirty="0"/>
              <a:t>sơ đồ tách - gộp số</a:t>
            </a:r>
            <a:endParaRPr lang="en-US" sz="2400"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7461" y="3264760"/>
            <a:ext cx="1024395" cy="1524221"/>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764" y="3587385"/>
            <a:ext cx="724646" cy="107821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ppt_w+.3"/>
                                          </p:val>
                                        </p:tav>
                                        <p:tav tm="100000">
                                          <p:val>
                                            <p:strVal val="#ppt_w"/>
                                          </p:val>
                                        </p:tav>
                                      </p:tavLst>
                                    </p:anim>
                                    <p:anim calcmode="lin" valueType="num">
                                      <p:cBhvr>
                                        <p:cTn id="31" dur="500" fill="hold"/>
                                        <p:tgtEl>
                                          <p:spTgt spid="10"/>
                                        </p:tgtEl>
                                        <p:attrNameLst>
                                          <p:attrName>ppt_h</p:attrName>
                                        </p:attrNameLst>
                                      </p:cBhvr>
                                      <p:tavLst>
                                        <p:tav tm="0">
                                          <p:val>
                                            <p:strVal val="#ppt_h"/>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35"/>
        <p:cNvGrpSpPr/>
        <p:nvPr/>
      </p:nvGrpSpPr>
      <p:grpSpPr>
        <a:xfrm>
          <a:off x="0" y="0"/>
          <a:ext cx="0" cy="0"/>
          <a:chOff x="0" y="0"/>
          <a:chExt cx="0" cy="0"/>
        </a:xfrm>
      </p:grpSpPr>
      <p:grpSp>
        <p:nvGrpSpPr>
          <p:cNvPr id="5245" name="Google Shape;5245;p64"/>
          <p:cNvGrpSpPr/>
          <p:nvPr/>
        </p:nvGrpSpPr>
        <p:grpSpPr>
          <a:xfrm>
            <a:off x="5963470" y="500058"/>
            <a:ext cx="368160" cy="446628"/>
            <a:chOff x="4687455" y="3486517"/>
            <a:chExt cx="368160" cy="446628"/>
          </a:xfrm>
        </p:grpSpPr>
        <p:sp>
          <p:nvSpPr>
            <p:cNvPr id="5246" name="Google Shape;5246;p64"/>
            <p:cNvSpPr/>
            <p:nvPr/>
          </p:nvSpPr>
          <p:spPr>
            <a:xfrm>
              <a:off x="4948548" y="3676600"/>
              <a:ext cx="101638" cy="182236"/>
            </a:xfrm>
            <a:custGeom>
              <a:avLst/>
              <a:gdLst/>
              <a:ahLst/>
              <a:cxnLst/>
              <a:rect l="l" t="t" r="r" b="b"/>
              <a:pathLst>
                <a:path w="4961" h="8895" extrusionOk="0">
                  <a:moveTo>
                    <a:pt x="4960" y="0"/>
                  </a:moveTo>
                  <a:cubicBezTo>
                    <a:pt x="4960" y="1"/>
                    <a:pt x="510" y="3516"/>
                    <a:pt x="1" y="8895"/>
                  </a:cubicBezTo>
                  <a:cubicBezTo>
                    <a:pt x="797" y="8672"/>
                    <a:pt x="2348" y="7764"/>
                    <a:pt x="3564" y="4710"/>
                  </a:cubicBezTo>
                  <a:cubicBezTo>
                    <a:pt x="4095" y="3362"/>
                    <a:pt x="4562" y="1923"/>
                    <a:pt x="4849" y="861"/>
                  </a:cubicBezTo>
                  <a:cubicBezTo>
                    <a:pt x="4939" y="287"/>
                    <a:pt x="4960" y="0"/>
                    <a:pt x="49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64"/>
            <p:cNvSpPr/>
            <p:nvPr/>
          </p:nvSpPr>
          <p:spPr>
            <a:xfrm>
              <a:off x="4889257" y="3644394"/>
              <a:ext cx="61155" cy="213910"/>
            </a:xfrm>
            <a:custGeom>
              <a:avLst/>
              <a:gdLst/>
              <a:ahLst/>
              <a:cxnLst/>
              <a:rect l="l" t="t" r="r" b="b"/>
              <a:pathLst>
                <a:path w="2985" h="10441" extrusionOk="0">
                  <a:moveTo>
                    <a:pt x="218" y="1"/>
                  </a:moveTo>
                  <a:cubicBezTo>
                    <a:pt x="218" y="1"/>
                    <a:pt x="1" y="1971"/>
                    <a:pt x="155" y="4116"/>
                  </a:cubicBezTo>
                  <a:cubicBezTo>
                    <a:pt x="287" y="5088"/>
                    <a:pt x="463" y="6038"/>
                    <a:pt x="707" y="6723"/>
                  </a:cubicBezTo>
                  <a:cubicBezTo>
                    <a:pt x="1859" y="9936"/>
                    <a:pt x="2895" y="10440"/>
                    <a:pt x="2895" y="10440"/>
                  </a:cubicBezTo>
                  <a:cubicBezTo>
                    <a:pt x="2985" y="8497"/>
                    <a:pt x="2921" y="3404"/>
                    <a:pt x="218"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64"/>
            <p:cNvSpPr/>
            <p:nvPr/>
          </p:nvSpPr>
          <p:spPr>
            <a:xfrm>
              <a:off x="4892412" y="3644783"/>
              <a:ext cx="155480" cy="288362"/>
            </a:xfrm>
            <a:custGeom>
              <a:avLst/>
              <a:gdLst/>
              <a:ahLst/>
              <a:cxnLst/>
              <a:rect l="l" t="t" r="r" b="b"/>
              <a:pathLst>
                <a:path w="7589" h="14075" extrusionOk="0">
                  <a:moveTo>
                    <a:pt x="4227" y="0"/>
                  </a:moveTo>
                  <a:cubicBezTo>
                    <a:pt x="4066" y="0"/>
                    <a:pt x="3911" y="107"/>
                    <a:pt x="3872" y="268"/>
                  </a:cubicBezTo>
                  <a:cubicBezTo>
                    <a:pt x="3250" y="3035"/>
                    <a:pt x="2831" y="6550"/>
                    <a:pt x="2587" y="9009"/>
                  </a:cubicBezTo>
                  <a:cubicBezTo>
                    <a:pt x="2544" y="9386"/>
                    <a:pt x="2502" y="9736"/>
                    <a:pt x="2475" y="10092"/>
                  </a:cubicBezTo>
                  <a:cubicBezTo>
                    <a:pt x="2056" y="9519"/>
                    <a:pt x="1195" y="8234"/>
                    <a:pt x="553" y="6332"/>
                  </a:cubicBezTo>
                  <a:cubicBezTo>
                    <a:pt x="309" y="5642"/>
                    <a:pt x="133" y="4872"/>
                    <a:pt x="1" y="4097"/>
                  </a:cubicBezTo>
                  <a:lnTo>
                    <a:pt x="1" y="4097"/>
                  </a:lnTo>
                  <a:cubicBezTo>
                    <a:pt x="64" y="5111"/>
                    <a:pt x="245" y="6200"/>
                    <a:pt x="553" y="7102"/>
                  </a:cubicBezTo>
                  <a:cubicBezTo>
                    <a:pt x="1195" y="8988"/>
                    <a:pt x="1992" y="10267"/>
                    <a:pt x="2411" y="10867"/>
                  </a:cubicBezTo>
                  <a:cubicBezTo>
                    <a:pt x="2257" y="12572"/>
                    <a:pt x="2188" y="13719"/>
                    <a:pt x="2188" y="13740"/>
                  </a:cubicBezTo>
                  <a:cubicBezTo>
                    <a:pt x="2167" y="13921"/>
                    <a:pt x="2300" y="14075"/>
                    <a:pt x="2502" y="14075"/>
                  </a:cubicBezTo>
                  <a:cubicBezTo>
                    <a:pt x="2677" y="14075"/>
                    <a:pt x="2831" y="13942"/>
                    <a:pt x="2831" y="13788"/>
                  </a:cubicBezTo>
                  <a:cubicBezTo>
                    <a:pt x="2831" y="13767"/>
                    <a:pt x="2900" y="12657"/>
                    <a:pt x="3054" y="11021"/>
                  </a:cubicBezTo>
                  <a:cubicBezTo>
                    <a:pt x="3739" y="10533"/>
                    <a:pt x="5311" y="9205"/>
                    <a:pt x="6304" y="6662"/>
                  </a:cubicBezTo>
                  <a:cubicBezTo>
                    <a:pt x="7079" y="4670"/>
                    <a:pt x="7435" y="3231"/>
                    <a:pt x="7589" y="2414"/>
                  </a:cubicBezTo>
                  <a:lnTo>
                    <a:pt x="7589" y="2414"/>
                  </a:lnTo>
                  <a:cubicBezTo>
                    <a:pt x="7254" y="3343"/>
                    <a:pt x="6835" y="4538"/>
                    <a:pt x="6304" y="5886"/>
                  </a:cubicBezTo>
                  <a:cubicBezTo>
                    <a:pt x="5332" y="8345"/>
                    <a:pt x="3850" y="9651"/>
                    <a:pt x="3118" y="10182"/>
                  </a:cubicBezTo>
                  <a:cubicBezTo>
                    <a:pt x="3165" y="9827"/>
                    <a:pt x="3187" y="9471"/>
                    <a:pt x="3229" y="9073"/>
                  </a:cubicBezTo>
                  <a:cubicBezTo>
                    <a:pt x="3473" y="6640"/>
                    <a:pt x="3893" y="3146"/>
                    <a:pt x="4514" y="401"/>
                  </a:cubicBezTo>
                  <a:cubicBezTo>
                    <a:pt x="4557" y="226"/>
                    <a:pt x="4445" y="45"/>
                    <a:pt x="4270" y="3"/>
                  </a:cubicBezTo>
                  <a:cubicBezTo>
                    <a:pt x="4256" y="1"/>
                    <a:pt x="4241" y="0"/>
                    <a:pt x="42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64"/>
            <p:cNvSpPr/>
            <p:nvPr/>
          </p:nvSpPr>
          <p:spPr>
            <a:xfrm>
              <a:off x="4692884" y="3676600"/>
              <a:ext cx="101208" cy="182236"/>
            </a:xfrm>
            <a:custGeom>
              <a:avLst/>
              <a:gdLst/>
              <a:ahLst/>
              <a:cxnLst/>
              <a:rect l="l" t="t" r="r" b="b"/>
              <a:pathLst>
                <a:path w="4940" h="8895" extrusionOk="0">
                  <a:moveTo>
                    <a:pt x="1" y="0"/>
                  </a:moveTo>
                  <a:cubicBezTo>
                    <a:pt x="1" y="0"/>
                    <a:pt x="1" y="287"/>
                    <a:pt x="112" y="861"/>
                  </a:cubicBezTo>
                  <a:cubicBezTo>
                    <a:pt x="378" y="1880"/>
                    <a:pt x="845" y="3362"/>
                    <a:pt x="1376" y="4710"/>
                  </a:cubicBezTo>
                  <a:cubicBezTo>
                    <a:pt x="2592" y="7764"/>
                    <a:pt x="4095" y="8714"/>
                    <a:pt x="4939" y="8895"/>
                  </a:cubicBezTo>
                  <a:cubicBezTo>
                    <a:pt x="4429" y="3516"/>
                    <a:pt x="1" y="1"/>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64"/>
            <p:cNvSpPr/>
            <p:nvPr/>
          </p:nvSpPr>
          <p:spPr>
            <a:xfrm>
              <a:off x="4792208" y="3644394"/>
              <a:ext cx="61176" cy="213910"/>
            </a:xfrm>
            <a:custGeom>
              <a:avLst/>
              <a:gdLst/>
              <a:ahLst/>
              <a:cxnLst/>
              <a:rect l="l" t="t" r="r" b="b"/>
              <a:pathLst>
                <a:path w="2986" h="10441" extrusionOk="0">
                  <a:moveTo>
                    <a:pt x="2768" y="1"/>
                  </a:moveTo>
                  <a:cubicBezTo>
                    <a:pt x="65" y="3404"/>
                    <a:pt x="1" y="8497"/>
                    <a:pt x="91" y="10440"/>
                  </a:cubicBezTo>
                  <a:cubicBezTo>
                    <a:pt x="91" y="10440"/>
                    <a:pt x="1021" y="10201"/>
                    <a:pt x="2300" y="6723"/>
                  </a:cubicBezTo>
                  <a:cubicBezTo>
                    <a:pt x="2545" y="6059"/>
                    <a:pt x="2720" y="4997"/>
                    <a:pt x="2831" y="4116"/>
                  </a:cubicBezTo>
                  <a:cubicBezTo>
                    <a:pt x="2985" y="1971"/>
                    <a:pt x="2768" y="1"/>
                    <a:pt x="2768"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64"/>
            <p:cNvSpPr/>
            <p:nvPr/>
          </p:nvSpPr>
          <p:spPr>
            <a:xfrm>
              <a:off x="4695179" y="3644783"/>
              <a:ext cx="155049" cy="288362"/>
            </a:xfrm>
            <a:custGeom>
              <a:avLst/>
              <a:gdLst/>
              <a:ahLst/>
              <a:cxnLst/>
              <a:rect l="l" t="t" r="r" b="b"/>
              <a:pathLst>
                <a:path w="7568" h="14075" extrusionOk="0">
                  <a:moveTo>
                    <a:pt x="3341" y="0"/>
                  </a:moveTo>
                  <a:cubicBezTo>
                    <a:pt x="3327" y="0"/>
                    <a:pt x="3312" y="1"/>
                    <a:pt x="3298" y="3"/>
                  </a:cubicBezTo>
                  <a:cubicBezTo>
                    <a:pt x="3144" y="45"/>
                    <a:pt x="3032" y="226"/>
                    <a:pt x="3054" y="401"/>
                  </a:cubicBezTo>
                  <a:cubicBezTo>
                    <a:pt x="3675" y="3146"/>
                    <a:pt x="4094" y="6640"/>
                    <a:pt x="4339" y="9073"/>
                  </a:cubicBezTo>
                  <a:cubicBezTo>
                    <a:pt x="4381" y="9471"/>
                    <a:pt x="4429" y="9827"/>
                    <a:pt x="4450" y="10182"/>
                  </a:cubicBezTo>
                  <a:cubicBezTo>
                    <a:pt x="3717" y="9651"/>
                    <a:pt x="2236" y="8345"/>
                    <a:pt x="1264" y="5886"/>
                  </a:cubicBezTo>
                  <a:cubicBezTo>
                    <a:pt x="733" y="4538"/>
                    <a:pt x="314" y="3343"/>
                    <a:pt x="0" y="2414"/>
                  </a:cubicBezTo>
                  <a:lnTo>
                    <a:pt x="0" y="2414"/>
                  </a:lnTo>
                  <a:cubicBezTo>
                    <a:pt x="133" y="3231"/>
                    <a:pt x="489" y="4670"/>
                    <a:pt x="1264" y="6662"/>
                  </a:cubicBezTo>
                  <a:cubicBezTo>
                    <a:pt x="2278" y="9205"/>
                    <a:pt x="3829" y="10533"/>
                    <a:pt x="4535" y="11021"/>
                  </a:cubicBezTo>
                  <a:cubicBezTo>
                    <a:pt x="4668" y="12657"/>
                    <a:pt x="4737" y="13767"/>
                    <a:pt x="4737" y="13788"/>
                  </a:cubicBezTo>
                  <a:cubicBezTo>
                    <a:pt x="4758" y="13942"/>
                    <a:pt x="4891" y="14075"/>
                    <a:pt x="5066" y="14075"/>
                  </a:cubicBezTo>
                  <a:lnTo>
                    <a:pt x="5093" y="14075"/>
                  </a:lnTo>
                  <a:cubicBezTo>
                    <a:pt x="5268" y="14075"/>
                    <a:pt x="5401" y="13921"/>
                    <a:pt x="5401" y="13740"/>
                  </a:cubicBezTo>
                  <a:cubicBezTo>
                    <a:pt x="5379" y="13719"/>
                    <a:pt x="5310" y="12572"/>
                    <a:pt x="5156" y="10867"/>
                  </a:cubicBezTo>
                  <a:cubicBezTo>
                    <a:pt x="5576" y="10267"/>
                    <a:pt x="6394" y="8988"/>
                    <a:pt x="7036" y="7102"/>
                  </a:cubicBezTo>
                  <a:cubicBezTo>
                    <a:pt x="7350" y="6200"/>
                    <a:pt x="7504" y="5111"/>
                    <a:pt x="7567" y="4097"/>
                  </a:cubicBezTo>
                  <a:lnTo>
                    <a:pt x="7567" y="4097"/>
                  </a:lnTo>
                  <a:cubicBezTo>
                    <a:pt x="7435" y="4872"/>
                    <a:pt x="7259" y="5642"/>
                    <a:pt x="7036" y="6332"/>
                  </a:cubicBezTo>
                  <a:cubicBezTo>
                    <a:pt x="6372" y="8234"/>
                    <a:pt x="5533" y="9519"/>
                    <a:pt x="5093" y="10092"/>
                  </a:cubicBezTo>
                  <a:cubicBezTo>
                    <a:pt x="5066" y="9736"/>
                    <a:pt x="5024" y="9386"/>
                    <a:pt x="5002" y="9009"/>
                  </a:cubicBezTo>
                  <a:cubicBezTo>
                    <a:pt x="4737" y="6550"/>
                    <a:pt x="4317" y="3035"/>
                    <a:pt x="3696" y="268"/>
                  </a:cubicBezTo>
                  <a:cubicBezTo>
                    <a:pt x="3657" y="107"/>
                    <a:pt x="3502" y="0"/>
                    <a:pt x="3341"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64"/>
            <p:cNvSpPr/>
            <p:nvPr/>
          </p:nvSpPr>
          <p:spPr>
            <a:xfrm>
              <a:off x="4731503" y="3486517"/>
              <a:ext cx="80639" cy="155008"/>
            </a:xfrm>
            <a:custGeom>
              <a:avLst/>
              <a:gdLst/>
              <a:ahLst/>
              <a:cxnLst/>
              <a:rect l="l" t="t" r="r" b="b"/>
              <a:pathLst>
                <a:path w="3936" h="7566" extrusionOk="0">
                  <a:moveTo>
                    <a:pt x="126" y="1"/>
                  </a:moveTo>
                  <a:cubicBezTo>
                    <a:pt x="84" y="1"/>
                    <a:pt x="42" y="3"/>
                    <a:pt x="1" y="7"/>
                  </a:cubicBezTo>
                  <a:lnTo>
                    <a:pt x="1923" y="7553"/>
                  </a:lnTo>
                  <a:cubicBezTo>
                    <a:pt x="1996" y="7561"/>
                    <a:pt x="2067" y="7566"/>
                    <a:pt x="2135" y="7566"/>
                  </a:cubicBezTo>
                  <a:cubicBezTo>
                    <a:pt x="3437" y="7566"/>
                    <a:pt x="3936" y="6034"/>
                    <a:pt x="3936" y="4919"/>
                  </a:cubicBezTo>
                  <a:cubicBezTo>
                    <a:pt x="3914" y="4696"/>
                    <a:pt x="3872" y="4451"/>
                    <a:pt x="3803" y="4234"/>
                  </a:cubicBezTo>
                  <a:cubicBezTo>
                    <a:pt x="3374" y="2637"/>
                    <a:pt x="1624" y="1"/>
                    <a:pt x="1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64"/>
            <p:cNvSpPr/>
            <p:nvPr/>
          </p:nvSpPr>
          <p:spPr>
            <a:xfrm>
              <a:off x="4760452" y="3587275"/>
              <a:ext cx="54415" cy="71174"/>
            </a:xfrm>
            <a:custGeom>
              <a:avLst/>
              <a:gdLst/>
              <a:ahLst/>
              <a:cxnLst/>
              <a:rect l="l" t="t" r="r" b="b"/>
              <a:pathLst>
                <a:path w="2656" h="3474" extrusionOk="0">
                  <a:moveTo>
                    <a:pt x="2523" y="1"/>
                  </a:moveTo>
                  <a:lnTo>
                    <a:pt x="2523" y="1"/>
                  </a:lnTo>
                  <a:cubicBezTo>
                    <a:pt x="2411" y="1126"/>
                    <a:pt x="1795" y="2210"/>
                    <a:pt x="510" y="2635"/>
                  </a:cubicBezTo>
                  <a:lnTo>
                    <a:pt x="0" y="3054"/>
                  </a:lnTo>
                  <a:lnTo>
                    <a:pt x="245" y="3474"/>
                  </a:lnTo>
                  <a:cubicBezTo>
                    <a:pt x="2040" y="3075"/>
                    <a:pt x="2655" y="1461"/>
                    <a:pt x="252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64"/>
            <p:cNvSpPr/>
            <p:nvPr/>
          </p:nvSpPr>
          <p:spPr>
            <a:xfrm>
              <a:off x="4687988" y="3486640"/>
              <a:ext cx="100122" cy="167321"/>
            </a:xfrm>
            <a:custGeom>
              <a:avLst/>
              <a:gdLst/>
              <a:ahLst/>
              <a:cxnLst/>
              <a:rect l="l" t="t" r="r" b="b"/>
              <a:pathLst>
                <a:path w="4887" h="8167" extrusionOk="0">
                  <a:moveTo>
                    <a:pt x="2125" y="1"/>
                  </a:moveTo>
                  <a:cubicBezTo>
                    <a:pt x="553" y="155"/>
                    <a:pt x="65" y="2475"/>
                    <a:pt x="1" y="4291"/>
                  </a:cubicBezTo>
                  <a:cubicBezTo>
                    <a:pt x="1" y="4690"/>
                    <a:pt x="22" y="5130"/>
                    <a:pt x="65" y="5375"/>
                  </a:cubicBezTo>
                  <a:cubicBezTo>
                    <a:pt x="269" y="6392"/>
                    <a:pt x="990" y="8166"/>
                    <a:pt x="2862" y="8166"/>
                  </a:cubicBezTo>
                  <a:cubicBezTo>
                    <a:pt x="3033" y="8166"/>
                    <a:pt x="3214" y="8152"/>
                    <a:pt x="3405" y="8120"/>
                  </a:cubicBezTo>
                  <a:lnTo>
                    <a:pt x="4047" y="7547"/>
                  </a:lnTo>
                  <a:cubicBezTo>
                    <a:pt x="4886" y="3851"/>
                    <a:pt x="2125" y="1"/>
                    <a:pt x="212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64"/>
            <p:cNvSpPr/>
            <p:nvPr/>
          </p:nvSpPr>
          <p:spPr>
            <a:xfrm>
              <a:off x="4930928" y="3486517"/>
              <a:ext cx="80188" cy="155029"/>
            </a:xfrm>
            <a:custGeom>
              <a:avLst/>
              <a:gdLst/>
              <a:ahLst/>
              <a:cxnLst/>
              <a:rect l="l" t="t" r="r" b="b"/>
              <a:pathLst>
                <a:path w="3914" h="7567" extrusionOk="0">
                  <a:moveTo>
                    <a:pt x="3791" y="1"/>
                  </a:moveTo>
                  <a:cubicBezTo>
                    <a:pt x="2311" y="1"/>
                    <a:pt x="541" y="2637"/>
                    <a:pt x="112" y="4234"/>
                  </a:cubicBezTo>
                  <a:cubicBezTo>
                    <a:pt x="64" y="4451"/>
                    <a:pt x="22" y="4696"/>
                    <a:pt x="0" y="4919"/>
                  </a:cubicBezTo>
                  <a:cubicBezTo>
                    <a:pt x="0" y="6111"/>
                    <a:pt x="439" y="7566"/>
                    <a:pt x="1782" y="7566"/>
                  </a:cubicBezTo>
                  <a:cubicBezTo>
                    <a:pt x="1856" y="7566"/>
                    <a:pt x="1933" y="7562"/>
                    <a:pt x="2013" y="7553"/>
                  </a:cubicBezTo>
                  <a:lnTo>
                    <a:pt x="3914" y="7"/>
                  </a:lnTo>
                  <a:cubicBezTo>
                    <a:pt x="3873" y="3"/>
                    <a:pt x="3832" y="1"/>
                    <a:pt x="379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64"/>
            <p:cNvSpPr/>
            <p:nvPr/>
          </p:nvSpPr>
          <p:spPr>
            <a:xfrm>
              <a:off x="4928204" y="3587275"/>
              <a:ext cx="53985" cy="71174"/>
            </a:xfrm>
            <a:custGeom>
              <a:avLst/>
              <a:gdLst/>
              <a:ahLst/>
              <a:cxnLst/>
              <a:rect l="l" t="t" r="r" b="b"/>
              <a:pathLst>
                <a:path w="2635" h="3474" extrusionOk="0">
                  <a:moveTo>
                    <a:pt x="133" y="1"/>
                  </a:moveTo>
                  <a:cubicBezTo>
                    <a:pt x="1" y="1461"/>
                    <a:pt x="622" y="3075"/>
                    <a:pt x="2411" y="3474"/>
                  </a:cubicBezTo>
                  <a:lnTo>
                    <a:pt x="2634" y="3054"/>
                  </a:lnTo>
                  <a:lnTo>
                    <a:pt x="2146" y="2635"/>
                  </a:lnTo>
                  <a:cubicBezTo>
                    <a:pt x="840" y="2210"/>
                    <a:pt x="245" y="1126"/>
                    <a:pt x="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64"/>
            <p:cNvSpPr/>
            <p:nvPr/>
          </p:nvSpPr>
          <p:spPr>
            <a:xfrm>
              <a:off x="4687455" y="3574552"/>
              <a:ext cx="83466" cy="85884"/>
            </a:xfrm>
            <a:custGeom>
              <a:avLst/>
              <a:gdLst/>
              <a:ahLst/>
              <a:cxnLst/>
              <a:rect l="l" t="t" r="r" b="b"/>
              <a:pathLst>
                <a:path w="4074" h="4192" extrusionOk="0">
                  <a:moveTo>
                    <a:pt x="27" y="0"/>
                  </a:moveTo>
                  <a:cubicBezTo>
                    <a:pt x="0" y="707"/>
                    <a:pt x="48" y="1349"/>
                    <a:pt x="112" y="1726"/>
                  </a:cubicBezTo>
                  <a:cubicBezTo>
                    <a:pt x="307" y="2715"/>
                    <a:pt x="1229" y="4192"/>
                    <a:pt x="2995" y="4192"/>
                  </a:cubicBezTo>
                  <a:cubicBezTo>
                    <a:pt x="3248" y="4192"/>
                    <a:pt x="3519" y="4161"/>
                    <a:pt x="3808" y="4095"/>
                  </a:cubicBezTo>
                  <a:cubicBezTo>
                    <a:pt x="3919" y="3829"/>
                    <a:pt x="4009" y="3542"/>
                    <a:pt x="4073" y="3256"/>
                  </a:cubicBezTo>
                  <a:lnTo>
                    <a:pt x="4073" y="3256"/>
                  </a:lnTo>
                  <a:cubicBezTo>
                    <a:pt x="3983" y="3277"/>
                    <a:pt x="3898" y="3298"/>
                    <a:pt x="3808" y="3319"/>
                  </a:cubicBezTo>
                  <a:cubicBezTo>
                    <a:pt x="3519" y="3386"/>
                    <a:pt x="3248" y="3416"/>
                    <a:pt x="2995" y="3416"/>
                  </a:cubicBezTo>
                  <a:cubicBezTo>
                    <a:pt x="1229" y="3416"/>
                    <a:pt x="307" y="1940"/>
                    <a:pt x="112" y="951"/>
                  </a:cubicBezTo>
                  <a:cubicBezTo>
                    <a:pt x="69" y="707"/>
                    <a:pt x="27" y="377"/>
                    <a:pt x="2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64"/>
            <p:cNvSpPr/>
            <p:nvPr/>
          </p:nvSpPr>
          <p:spPr>
            <a:xfrm>
              <a:off x="4954530" y="3486640"/>
              <a:ext cx="100655" cy="168223"/>
            </a:xfrm>
            <a:custGeom>
              <a:avLst/>
              <a:gdLst/>
              <a:ahLst/>
              <a:cxnLst/>
              <a:rect l="l" t="t" r="r" b="b"/>
              <a:pathLst>
                <a:path w="4913" h="8211" extrusionOk="0">
                  <a:moveTo>
                    <a:pt x="2762" y="1"/>
                  </a:moveTo>
                  <a:cubicBezTo>
                    <a:pt x="2762" y="1"/>
                    <a:pt x="1" y="3851"/>
                    <a:pt x="861" y="7547"/>
                  </a:cubicBezTo>
                  <a:lnTo>
                    <a:pt x="1790" y="8210"/>
                  </a:lnTo>
                  <a:cubicBezTo>
                    <a:pt x="3649" y="8141"/>
                    <a:pt x="4599" y="6617"/>
                    <a:pt x="4822" y="5486"/>
                  </a:cubicBezTo>
                  <a:cubicBezTo>
                    <a:pt x="4865" y="5242"/>
                    <a:pt x="4913" y="4759"/>
                    <a:pt x="4913" y="4291"/>
                  </a:cubicBezTo>
                  <a:cubicBezTo>
                    <a:pt x="4844" y="2475"/>
                    <a:pt x="4334" y="155"/>
                    <a:pt x="276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64"/>
            <p:cNvSpPr/>
            <p:nvPr/>
          </p:nvSpPr>
          <p:spPr>
            <a:xfrm>
              <a:off x="4972149" y="3574552"/>
              <a:ext cx="83466" cy="85884"/>
            </a:xfrm>
            <a:custGeom>
              <a:avLst/>
              <a:gdLst/>
              <a:ahLst/>
              <a:cxnLst/>
              <a:rect l="l" t="t" r="r" b="b"/>
              <a:pathLst>
                <a:path w="4074" h="4192" extrusionOk="0">
                  <a:moveTo>
                    <a:pt x="4053" y="0"/>
                  </a:moveTo>
                  <a:cubicBezTo>
                    <a:pt x="4026" y="377"/>
                    <a:pt x="3984" y="707"/>
                    <a:pt x="3941" y="951"/>
                  </a:cubicBezTo>
                  <a:cubicBezTo>
                    <a:pt x="3746" y="1940"/>
                    <a:pt x="2840" y="3416"/>
                    <a:pt x="1079" y="3416"/>
                  </a:cubicBezTo>
                  <a:cubicBezTo>
                    <a:pt x="826" y="3416"/>
                    <a:pt x="555" y="3386"/>
                    <a:pt x="266" y="3319"/>
                  </a:cubicBezTo>
                  <a:cubicBezTo>
                    <a:pt x="176" y="3298"/>
                    <a:pt x="91" y="3277"/>
                    <a:pt x="1" y="3256"/>
                  </a:cubicBezTo>
                  <a:lnTo>
                    <a:pt x="1" y="3256"/>
                  </a:lnTo>
                  <a:cubicBezTo>
                    <a:pt x="70" y="3542"/>
                    <a:pt x="155" y="3829"/>
                    <a:pt x="266" y="4095"/>
                  </a:cubicBezTo>
                  <a:cubicBezTo>
                    <a:pt x="555" y="4161"/>
                    <a:pt x="826" y="4192"/>
                    <a:pt x="1079" y="4192"/>
                  </a:cubicBezTo>
                  <a:cubicBezTo>
                    <a:pt x="2840" y="4192"/>
                    <a:pt x="3746" y="2715"/>
                    <a:pt x="3941" y="1726"/>
                  </a:cubicBezTo>
                  <a:cubicBezTo>
                    <a:pt x="4026" y="1349"/>
                    <a:pt x="4074" y="707"/>
                    <a:pt x="405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p:cNvSpPr>
            <a:spLocks noGrp="1"/>
          </p:cNvSpPr>
          <p:nvPr>
            <p:ph type="title"/>
          </p:nvPr>
        </p:nvSpPr>
        <p:spPr>
          <a:xfrm>
            <a:off x="698150" y="357469"/>
            <a:ext cx="7704000" cy="477600"/>
          </a:xfrm>
        </p:spPr>
        <p:txBody>
          <a:bodyPr/>
          <a:lstStyle/>
          <a:p>
            <a:r>
              <a:rPr lang="en-US" b="1" dirty="0" smtClean="0">
                <a:solidFill>
                  <a:schemeClr val="accent4">
                    <a:lumMod val="50000"/>
                  </a:schemeClr>
                </a:solidFill>
                <a:latin typeface="+mn-lt"/>
              </a:rPr>
              <a:t>VẬN DỤNG</a:t>
            </a:r>
            <a:endParaRPr lang="en-US" b="1" dirty="0">
              <a:solidFill>
                <a:schemeClr val="accent4">
                  <a:lumMod val="50000"/>
                </a:schemeClr>
              </a:solidFill>
              <a:latin typeface="+mn-lt"/>
            </a:endParaRPr>
          </a:p>
        </p:txBody>
      </p:sp>
      <p:sp>
        <p:nvSpPr>
          <p:cNvPr id="19" name="Rectangle 18"/>
          <p:cNvSpPr/>
          <p:nvPr/>
        </p:nvSpPr>
        <p:spPr>
          <a:xfrm>
            <a:off x="698150" y="1098097"/>
            <a:ext cx="7492540" cy="400110"/>
          </a:xfrm>
          <a:prstGeom prst="rect">
            <a:avLst/>
          </a:prstGeom>
        </p:spPr>
        <p:txBody>
          <a:bodyPr wrap="square">
            <a:spAutoFit/>
          </a:bodyPr>
          <a:lstStyle/>
          <a:p>
            <a:r>
              <a:rPr lang="en-US" sz="2000" b="1" dirty="0" err="1" smtClean="0">
                <a:solidFill>
                  <a:schemeClr val="bg1">
                    <a:lumMod val="25000"/>
                  </a:schemeClr>
                </a:solidFill>
              </a:rPr>
              <a:t>Bài</a:t>
            </a:r>
            <a:r>
              <a:rPr lang="en-US" sz="2000" b="1" dirty="0" smtClean="0">
                <a:solidFill>
                  <a:schemeClr val="bg1">
                    <a:lumMod val="25000"/>
                  </a:schemeClr>
                </a:solidFill>
              </a:rPr>
              <a:t> 4 (SBT </a:t>
            </a:r>
            <a:r>
              <a:rPr lang="en-US" sz="2000" b="1" dirty="0">
                <a:solidFill>
                  <a:schemeClr val="bg1">
                    <a:lumMod val="25000"/>
                  </a:schemeClr>
                </a:solidFill>
              </a:rPr>
              <a:t>– tr6</a:t>
            </a:r>
            <a:r>
              <a:rPr lang="en-US" sz="2000" b="1" dirty="0" smtClean="0">
                <a:solidFill>
                  <a:schemeClr val="bg1">
                    <a:lumMod val="25000"/>
                  </a:schemeClr>
                </a:solidFill>
              </a:rPr>
              <a:t>): </a:t>
            </a:r>
            <a:r>
              <a:rPr lang="en-US" sz="2000" dirty="0" err="1" smtClean="0"/>
              <a:t>Viết</a:t>
            </a:r>
            <a:r>
              <a:rPr lang="en-US" sz="2000" dirty="0" smtClean="0"/>
              <a:t> </a:t>
            </a:r>
            <a:r>
              <a:rPr lang="en-US" sz="2000" dirty="0" err="1" smtClean="0"/>
              <a:t>số</a:t>
            </a:r>
            <a:r>
              <a:rPr lang="en-US" sz="2000" dirty="0" smtClean="0"/>
              <a:t> </a:t>
            </a:r>
            <a:r>
              <a:rPr lang="en-US" sz="2000" dirty="0" err="1" smtClean="0"/>
              <a:t>thích</a:t>
            </a:r>
            <a:r>
              <a:rPr lang="en-US" sz="2000" dirty="0" smtClean="0"/>
              <a:t> </a:t>
            </a:r>
            <a:r>
              <a:rPr lang="en-US" sz="2000" dirty="0" err="1" smtClean="0"/>
              <a:t>hợp</a:t>
            </a:r>
            <a:r>
              <a:rPr lang="en-US" sz="2000" dirty="0" smtClean="0"/>
              <a:t> </a:t>
            </a:r>
            <a:r>
              <a:rPr lang="en-US" sz="2000" dirty="0" err="1" smtClean="0"/>
              <a:t>vào</a:t>
            </a:r>
            <a:r>
              <a:rPr lang="en-US" sz="2000" dirty="0" smtClean="0"/>
              <a:t> </a:t>
            </a:r>
            <a:r>
              <a:rPr lang="en-US" sz="2000" dirty="0" err="1" smtClean="0"/>
              <a:t>chỗ</a:t>
            </a:r>
            <a:r>
              <a:rPr lang="en-US" sz="2000" dirty="0" smtClean="0"/>
              <a:t> </a:t>
            </a:r>
            <a:r>
              <a:rPr lang="en-US" sz="2000" dirty="0" err="1" smtClean="0"/>
              <a:t>chấm</a:t>
            </a:r>
            <a:r>
              <a:rPr lang="en-US" sz="2000" dirty="0" smtClean="0"/>
              <a:t> </a:t>
            </a:r>
            <a:endParaRPr lang="en-US" sz="2000" dirty="0"/>
          </a:p>
        </p:txBody>
      </p:sp>
      <p:sp>
        <p:nvSpPr>
          <p:cNvPr id="20" name="Rectangle 19"/>
          <p:cNvSpPr/>
          <p:nvPr/>
        </p:nvSpPr>
        <p:spPr>
          <a:xfrm>
            <a:off x="698150" y="1498207"/>
            <a:ext cx="7911594" cy="1477328"/>
          </a:xfrm>
          <a:prstGeom prst="rect">
            <a:avLst/>
          </a:prstGeom>
        </p:spPr>
        <p:txBody>
          <a:bodyPr wrap="square">
            <a:spAutoFit/>
          </a:bodyPr>
          <a:lstStyle/>
          <a:p>
            <a:pPr algn="just">
              <a:lnSpc>
                <a:spcPct val="150000"/>
              </a:lnSpc>
            </a:pPr>
            <a:r>
              <a:rPr lang="vi-VN" sz="2000" dirty="0"/>
              <a:t>Ba con gấu có cân nặng lần lượt là 243 kg, 231 kg, 234 kg. Biết gấu trắng nặng nhất, gấu nâu nhẹ hơn gấu đen. Vậy gấu trắng cân nặng </a:t>
            </a:r>
            <a:r>
              <a:rPr lang="en-US" sz="2000" dirty="0" smtClean="0"/>
              <a:t> </a:t>
            </a:r>
            <a:r>
              <a:rPr lang="vi-VN" sz="2000" dirty="0" smtClean="0"/>
              <a:t>... </a:t>
            </a:r>
            <a:r>
              <a:rPr lang="en-US" sz="2000" dirty="0" smtClean="0"/>
              <a:t>  </a:t>
            </a:r>
            <a:r>
              <a:rPr lang="vi-VN" sz="2000" dirty="0" smtClean="0"/>
              <a:t>kg</a:t>
            </a:r>
            <a:r>
              <a:rPr lang="vi-VN" sz="2000" dirty="0"/>
              <a:t>; gấu nâu cân </a:t>
            </a:r>
            <a:r>
              <a:rPr lang="vi-VN" sz="2000" dirty="0" smtClean="0"/>
              <a:t>nặng</a:t>
            </a:r>
            <a:r>
              <a:rPr lang="en-US" sz="2000" dirty="0" smtClean="0"/>
              <a:t> </a:t>
            </a:r>
            <a:r>
              <a:rPr lang="vi-VN" sz="2000" dirty="0" smtClean="0"/>
              <a:t> </a:t>
            </a:r>
            <a:r>
              <a:rPr lang="vi-VN" sz="2000" dirty="0"/>
              <a:t>... </a:t>
            </a:r>
            <a:r>
              <a:rPr lang="en-US" sz="2000" dirty="0" smtClean="0"/>
              <a:t> </a:t>
            </a:r>
            <a:r>
              <a:rPr lang="vi-VN" sz="2000" dirty="0" smtClean="0"/>
              <a:t>kg</a:t>
            </a:r>
            <a:r>
              <a:rPr lang="vi-VN" sz="2000" dirty="0"/>
              <a:t>; gấu đen cân nặng </a:t>
            </a:r>
            <a:r>
              <a:rPr lang="en-US" sz="2000" dirty="0" smtClean="0"/>
              <a:t> </a:t>
            </a:r>
            <a:r>
              <a:rPr lang="vi-VN" sz="2000" dirty="0" smtClean="0"/>
              <a:t>... </a:t>
            </a:r>
            <a:r>
              <a:rPr lang="en-US" sz="2000" dirty="0" smtClean="0"/>
              <a:t> </a:t>
            </a:r>
            <a:r>
              <a:rPr lang="vi-VN" sz="2000" dirty="0" smtClean="0"/>
              <a:t>kg</a:t>
            </a:r>
            <a:r>
              <a:rPr lang="vi-VN" sz="2000" dirty="0"/>
              <a:t>.</a:t>
            </a:r>
            <a:endParaRPr lang="en-US" sz="2000" dirty="0"/>
          </a:p>
        </p:txBody>
      </p:sp>
      <p:grpSp>
        <p:nvGrpSpPr>
          <p:cNvPr id="161" name="Google Shape;5245;p64"/>
          <p:cNvGrpSpPr/>
          <p:nvPr/>
        </p:nvGrpSpPr>
        <p:grpSpPr>
          <a:xfrm>
            <a:off x="2801730" y="484572"/>
            <a:ext cx="368160" cy="446628"/>
            <a:chOff x="4687455" y="3486517"/>
            <a:chExt cx="368160" cy="446628"/>
          </a:xfrm>
        </p:grpSpPr>
        <p:sp>
          <p:nvSpPr>
            <p:cNvPr id="162" name="Google Shape;5246;p64"/>
            <p:cNvSpPr/>
            <p:nvPr/>
          </p:nvSpPr>
          <p:spPr>
            <a:xfrm>
              <a:off x="4948548" y="3676600"/>
              <a:ext cx="101638" cy="182236"/>
            </a:xfrm>
            <a:custGeom>
              <a:avLst/>
              <a:gdLst/>
              <a:ahLst/>
              <a:cxnLst/>
              <a:rect l="l" t="t" r="r" b="b"/>
              <a:pathLst>
                <a:path w="4961" h="8895" extrusionOk="0">
                  <a:moveTo>
                    <a:pt x="4960" y="0"/>
                  </a:moveTo>
                  <a:cubicBezTo>
                    <a:pt x="4960" y="1"/>
                    <a:pt x="510" y="3516"/>
                    <a:pt x="1" y="8895"/>
                  </a:cubicBezTo>
                  <a:cubicBezTo>
                    <a:pt x="797" y="8672"/>
                    <a:pt x="2348" y="7764"/>
                    <a:pt x="3564" y="4710"/>
                  </a:cubicBezTo>
                  <a:cubicBezTo>
                    <a:pt x="4095" y="3362"/>
                    <a:pt x="4562" y="1923"/>
                    <a:pt x="4849" y="861"/>
                  </a:cubicBezTo>
                  <a:cubicBezTo>
                    <a:pt x="4939" y="287"/>
                    <a:pt x="4960" y="0"/>
                    <a:pt x="49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247;p64"/>
            <p:cNvSpPr/>
            <p:nvPr/>
          </p:nvSpPr>
          <p:spPr>
            <a:xfrm>
              <a:off x="4889257" y="3644394"/>
              <a:ext cx="61155" cy="213910"/>
            </a:xfrm>
            <a:custGeom>
              <a:avLst/>
              <a:gdLst/>
              <a:ahLst/>
              <a:cxnLst/>
              <a:rect l="l" t="t" r="r" b="b"/>
              <a:pathLst>
                <a:path w="2985" h="10441" extrusionOk="0">
                  <a:moveTo>
                    <a:pt x="218" y="1"/>
                  </a:moveTo>
                  <a:cubicBezTo>
                    <a:pt x="218" y="1"/>
                    <a:pt x="1" y="1971"/>
                    <a:pt x="155" y="4116"/>
                  </a:cubicBezTo>
                  <a:cubicBezTo>
                    <a:pt x="287" y="5088"/>
                    <a:pt x="463" y="6038"/>
                    <a:pt x="707" y="6723"/>
                  </a:cubicBezTo>
                  <a:cubicBezTo>
                    <a:pt x="1859" y="9936"/>
                    <a:pt x="2895" y="10440"/>
                    <a:pt x="2895" y="10440"/>
                  </a:cubicBezTo>
                  <a:cubicBezTo>
                    <a:pt x="2985" y="8497"/>
                    <a:pt x="2921" y="3404"/>
                    <a:pt x="218"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248;p64"/>
            <p:cNvSpPr/>
            <p:nvPr/>
          </p:nvSpPr>
          <p:spPr>
            <a:xfrm>
              <a:off x="4892412" y="3644783"/>
              <a:ext cx="155480" cy="288362"/>
            </a:xfrm>
            <a:custGeom>
              <a:avLst/>
              <a:gdLst/>
              <a:ahLst/>
              <a:cxnLst/>
              <a:rect l="l" t="t" r="r" b="b"/>
              <a:pathLst>
                <a:path w="7589" h="14075" extrusionOk="0">
                  <a:moveTo>
                    <a:pt x="4227" y="0"/>
                  </a:moveTo>
                  <a:cubicBezTo>
                    <a:pt x="4066" y="0"/>
                    <a:pt x="3911" y="107"/>
                    <a:pt x="3872" y="268"/>
                  </a:cubicBezTo>
                  <a:cubicBezTo>
                    <a:pt x="3250" y="3035"/>
                    <a:pt x="2831" y="6550"/>
                    <a:pt x="2587" y="9009"/>
                  </a:cubicBezTo>
                  <a:cubicBezTo>
                    <a:pt x="2544" y="9386"/>
                    <a:pt x="2502" y="9736"/>
                    <a:pt x="2475" y="10092"/>
                  </a:cubicBezTo>
                  <a:cubicBezTo>
                    <a:pt x="2056" y="9519"/>
                    <a:pt x="1195" y="8234"/>
                    <a:pt x="553" y="6332"/>
                  </a:cubicBezTo>
                  <a:cubicBezTo>
                    <a:pt x="309" y="5642"/>
                    <a:pt x="133" y="4872"/>
                    <a:pt x="1" y="4097"/>
                  </a:cubicBezTo>
                  <a:lnTo>
                    <a:pt x="1" y="4097"/>
                  </a:lnTo>
                  <a:cubicBezTo>
                    <a:pt x="64" y="5111"/>
                    <a:pt x="245" y="6200"/>
                    <a:pt x="553" y="7102"/>
                  </a:cubicBezTo>
                  <a:cubicBezTo>
                    <a:pt x="1195" y="8988"/>
                    <a:pt x="1992" y="10267"/>
                    <a:pt x="2411" y="10867"/>
                  </a:cubicBezTo>
                  <a:cubicBezTo>
                    <a:pt x="2257" y="12572"/>
                    <a:pt x="2188" y="13719"/>
                    <a:pt x="2188" y="13740"/>
                  </a:cubicBezTo>
                  <a:cubicBezTo>
                    <a:pt x="2167" y="13921"/>
                    <a:pt x="2300" y="14075"/>
                    <a:pt x="2502" y="14075"/>
                  </a:cubicBezTo>
                  <a:cubicBezTo>
                    <a:pt x="2677" y="14075"/>
                    <a:pt x="2831" y="13942"/>
                    <a:pt x="2831" y="13788"/>
                  </a:cubicBezTo>
                  <a:cubicBezTo>
                    <a:pt x="2831" y="13767"/>
                    <a:pt x="2900" y="12657"/>
                    <a:pt x="3054" y="11021"/>
                  </a:cubicBezTo>
                  <a:cubicBezTo>
                    <a:pt x="3739" y="10533"/>
                    <a:pt x="5311" y="9205"/>
                    <a:pt x="6304" y="6662"/>
                  </a:cubicBezTo>
                  <a:cubicBezTo>
                    <a:pt x="7079" y="4670"/>
                    <a:pt x="7435" y="3231"/>
                    <a:pt x="7589" y="2414"/>
                  </a:cubicBezTo>
                  <a:lnTo>
                    <a:pt x="7589" y="2414"/>
                  </a:lnTo>
                  <a:cubicBezTo>
                    <a:pt x="7254" y="3343"/>
                    <a:pt x="6835" y="4538"/>
                    <a:pt x="6304" y="5886"/>
                  </a:cubicBezTo>
                  <a:cubicBezTo>
                    <a:pt x="5332" y="8345"/>
                    <a:pt x="3850" y="9651"/>
                    <a:pt x="3118" y="10182"/>
                  </a:cubicBezTo>
                  <a:cubicBezTo>
                    <a:pt x="3165" y="9827"/>
                    <a:pt x="3187" y="9471"/>
                    <a:pt x="3229" y="9073"/>
                  </a:cubicBezTo>
                  <a:cubicBezTo>
                    <a:pt x="3473" y="6640"/>
                    <a:pt x="3893" y="3146"/>
                    <a:pt x="4514" y="401"/>
                  </a:cubicBezTo>
                  <a:cubicBezTo>
                    <a:pt x="4557" y="226"/>
                    <a:pt x="4445" y="45"/>
                    <a:pt x="4270" y="3"/>
                  </a:cubicBezTo>
                  <a:cubicBezTo>
                    <a:pt x="4256" y="1"/>
                    <a:pt x="4241" y="0"/>
                    <a:pt x="42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249;p64"/>
            <p:cNvSpPr/>
            <p:nvPr/>
          </p:nvSpPr>
          <p:spPr>
            <a:xfrm>
              <a:off x="4692884" y="3676600"/>
              <a:ext cx="101208" cy="182236"/>
            </a:xfrm>
            <a:custGeom>
              <a:avLst/>
              <a:gdLst/>
              <a:ahLst/>
              <a:cxnLst/>
              <a:rect l="l" t="t" r="r" b="b"/>
              <a:pathLst>
                <a:path w="4940" h="8895" extrusionOk="0">
                  <a:moveTo>
                    <a:pt x="1" y="0"/>
                  </a:moveTo>
                  <a:cubicBezTo>
                    <a:pt x="1" y="0"/>
                    <a:pt x="1" y="287"/>
                    <a:pt x="112" y="861"/>
                  </a:cubicBezTo>
                  <a:cubicBezTo>
                    <a:pt x="378" y="1880"/>
                    <a:pt x="845" y="3362"/>
                    <a:pt x="1376" y="4710"/>
                  </a:cubicBezTo>
                  <a:cubicBezTo>
                    <a:pt x="2592" y="7764"/>
                    <a:pt x="4095" y="8714"/>
                    <a:pt x="4939" y="8895"/>
                  </a:cubicBezTo>
                  <a:cubicBezTo>
                    <a:pt x="4429" y="3516"/>
                    <a:pt x="1" y="1"/>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250;p64"/>
            <p:cNvSpPr/>
            <p:nvPr/>
          </p:nvSpPr>
          <p:spPr>
            <a:xfrm>
              <a:off x="4792208" y="3644394"/>
              <a:ext cx="61176" cy="213910"/>
            </a:xfrm>
            <a:custGeom>
              <a:avLst/>
              <a:gdLst/>
              <a:ahLst/>
              <a:cxnLst/>
              <a:rect l="l" t="t" r="r" b="b"/>
              <a:pathLst>
                <a:path w="2986" h="10441" extrusionOk="0">
                  <a:moveTo>
                    <a:pt x="2768" y="1"/>
                  </a:moveTo>
                  <a:cubicBezTo>
                    <a:pt x="65" y="3404"/>
                    <a:pt x="1" y="8497"/>
                    <a:pt x="91" y="10440"/>
                  </a:cubicBezTo>
                  <a:cubicBezTo>
                    <a:pt x="91" y="10440"/>
                    <a:pt x="1021" y="10201"/>
                    <a:pt x="2300" y="6723"/>
                  </a:cubicBezTo>
                  <a:cubicBezTo>
                    <a:pt x="2545" y="6059"/>
                    <a:pt x="2720" y="4997"/>
                    <a:pt x="2831" y="4116"/>
                  </a:cubicBezTo>
                  <a:cubicBezTo>
                    <a:pt x="2985" y="1971"/>
                    <a:pt x="2768" y="1"/>
                    <a:pt x="2768"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251;p64"/>
            <p:cNvSpPr/>
            <p:nvPr/>
          </p:nvSpPr>
          <p:spPr>
            <a:xfrm>
              <a:off x="4695179" y="3644783"/>
              <a:ext cx="155049" cy="288362"/>
            </a:xfrm>
            <a:custGeom>
              <a:avLst/>
              <a:gdLst/>
              <a:ahLst/>
              <a:cxnLst/>
              <a:rect l="l" t="t" r="r" b="b"/>
              <a:pathLst>
                <a:path w="7568" h="14075" extrusionOk="0">
                  <a:moveTo>
                    <a:pt x="3341" y="0"/>
                  </a:moveTo>
                  <a:cubicBezTo>
                    <a:pt x="3327" y="0"/>
                    <a:pt x="3312" y="1"/>
                    <a:pt x="3298" y="3"/>
                  </a:cubicBezTo>
                  <a:cubicBezTo>
                    <a:pt x="3144" y="45"/>
                    <a:pt x="3032" y="226"/>
                    <a:pt x="3054" y="401"/>
                  </a:cubicBezTo>
                  <a:cubicBezTo>
                    <a:pt x="3675" y="3146"/>
                    <a:pt x="4094" y="6640"/>
                    <a:pt x="4339" y="9073"/>
                  </a:cubicBezTo>
                  <a:cubicBezTo>
                    <a:pt x="4381" y="9471"/>
                    <a:pt x="4429" y="9827"/>
                    <a:pt x="4450" y="10182"/>
                  </a:cubicBezTo>
                  <a:cubicBezTo>
                    <a:pt x="3717" y="9651"/>
                    <a:pt x="2236" y="8345"/>
                    <a:pt x="1264" y="5886"/>
                  </a:cubicBezTo>
                  <a:cubicBezTo>
                    <a:pt x="733" y="4538"/>
                    <a:pt x="314" y="3343"/>
                    <a:pt x="0" y="2414"/>
                  </a:cubicBezTo>
                  <a:lnTo>
                    <a:pt x="0" y="2414"/>
                  </a:lnTo>
                  <a:cubicBezTo>
                    <a:pt x="133" y="3231"/>
                    <a:pt x="489" y="4670"/>
                    <a:pt x="1264" y="6662"/>
                  </a:cubicBezTo>
                  <a:cubicBezTo>
                    <a:pt x="2278" y="9205"/>
                    <a:pt x="3829" y="10533"/>
                    <a:pt x="4535" y="11021"/>
                  </a:cubicBezTo>
                  <a:cubicBezTo>
                    <a:pt x="4668" y="12657"/>
                    <a:pt x="4737" y="13767"/>
                    <a:pt x="4737" y="13788"/>
                  </a:cubicBezTo>
                  <a:cubicBezTo>
                    <a:pt x="4758" y="13942"/>
                    <a:pt x="4891" y="14075"/>
                    <a:pt x="5066" y="14075"/>
                  </a:cubicBezTo>
                  <a:lnTo>
                    <a:pt x="5093" y="14075"/>
                  </a:lnTo>
                  <a:cubicBezTo>
                    <a:pt x="5268" y="14075"/>
                    <a:pt x="5401" y="13921"/>
                    <a:pt x="5401" y="13740"/>
                  </a:cubicBezTo>
                  <a:cubicBezTo>
                    <a:pt x="5379" y="13719"/>
                    <a:pt x="5310" y="12572"/>
                    <a:pt x="5156" y="10867"/>
                  </a:cubicBezTo>
                  <a:cubicBezTo>
                    <a:pt x="5576" y="10267"/>
                    <a:pt x="6394" y="8988"/>
                    <a:pt x="7036" y="7102"/>
                  </a:cubicBezTo>
                  <a:cubicBezTo>
                    <a:pt x="7350" y="6200"/>
                    <a:pt x="7504" y="5111"/>
                    <a:pt x="7567" y="4097"/>
                  </a:cubicBezTo>
                  <a:lnTo>
                    <a:pt x="7567" y="4097"/>
                  </a:lnTo>
                  <a:cubicBezTo>
                    <a:pt x="7435" y="4872"/>
                    <a:pt x="7259" y="5642"/>
                    <a:pt x="7036" y="6332"/>
                  </a:cubicBezTo>
                  <a:cubicBezTo>
                    <a:pt x="6372" y="8234"/>
                    <a:pt x="5533" y="9519"/>
                    <a:pt x="5093" y="10092"/>
                  </a:cubicBezTo>
                  <a:cubicBezTo>
                    <a:pt x="5066" y="9736"/>
                    <a:pt x="5024" y="9386"/>
                    <a:pt x="5002" y="9009"/>
                  </a:cubicBezTo>
                  <a:cubicBezTo>
                    <a:pt x="4737" y="6550"/>
                    <a:pt x="4317" y="3035"/>
                    <a:pt x="3696" y="268"/>
                  </a:cubicBezTo>
                  <a:cubicBezTo>
                    <a:pt x="3657" y="107"/>
                    <a:pt x="3502" y="0"/>
                    <a:pt x="3341"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252;p64"/>
            <p:cNvSpPr/>
            <p:nvPr/>
          </p:nvSpPr>
          <p:spPr>
            <a:xfrm>
              <a:off x="4731503" y="3486517"/>
              <a:ext cx="80639" cy="155008"/>
            </a:xfrm>
            <a:custGeom>
              <a:avLst/>
              <a:gdLst/>
              <a:ahLst/>
              <a:cxnLst/>
              <a:rect l="l" t="t" r="r" b="b"/>
              <a:pathLst>
                <a:path w="3936" h="7566" extrusionOk="0">
                  <a:moveTo>
                    <a:pt x="126" y="1"/>
                  </a:moveTo>
                  <a:cubicBezTo>
                    <a:pt x="84" y="1"/>
                    <a:pt x="42" y="3"/>
                    <a:pt x="1" y="7"/>
                  </a:cubicBezTo>
                  <a:lnTo>
                    <a:pt x="1923" y="7553"/>
                  </a:lnTo>
                  <a:cubicBezTo>
                    <a:pt x="1996" y="7561"/>
                    <a:pt x="2067" y="7566"/>
                    <a:pt x="2135" y="7566"/>
                  </a:cubicBezTo>
                  <a:cubicBezTo>
                    <a:pt x="3437" y="7566"/>
                    <a:pt x="3936" y="6034"/>
                    <a:pt x="3936" y="4919"/>
                  </a:cubicBezTo>
                  <a:cubicBezTo>
                    <a:pt x="3914" y="4696"/>
                    <a:pt x="3872" y="4451"/>
                    <a:pt x="3803" y="4234"/>
                  </a:cubicBezTo>
                  <a:cubicBezTo>
                    <a:pt x="3374" y="2637"/>
                    <a:pt x="1624" y="1"/>
                    <a:pt x="1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253;p64"/>
            <p:cNvSpPr/>
            <p:nvPr/>
          </p:nvSpPr>
          <p:spPr>
            <a:xfrm>
              <a:off x="4760452" y="3587275"/>
              <a:ext cx="54415" cy="71174"/>
            </a:xfrm>
            <a:custGeom>
              <a:avLst/>
              <a:gdLst/>
              <a:ahLst/>
              <a:cxnLst/>
              <a:rect l="l" t="t" r="r" b="b"/>
              <a:pathLst>
                <a:path w="2656" h="3474" extrusionOk="0">
                  <a:moveTo>
                    <a:pt x="2523" y="1"/>
                  </a:moveTo>
                  <a:lnTo>
                    <a:pt x="2523" y="1"/>
                  </a:lnTo>
                  <a:cubicBezTo>
                    <a:pt x="2411" y="1126"/>
                    <a:pt x="1795" y="2210"/>
                    <a:pt x="510" y="2635"/>
                  </a:cubicBezTo>
                  <a:lnTo>
                    <a:pt x="0" y="3054"/>
                  </a:lnTo>
                  <a:lnTo>
                    <a:pt x="245" y="3474"/>
                  </a:lnTo>
                  <a:cubicBezTo>
                    <a:pt x="2040" y="3075"/>
                    <a:pt x="2655" y="1461"/>
                    <a:pt x="252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254;p64"/>
            <p:cNvSpPr/>
            <p:nvPr/>
          </p:nvSpPr>
          <p:spPr>
            <a:xfrm>
              <a:off x="4687988" y="3486640"/>
              <a:ext cx="100122" cy="167321"/>
            </a:xfrm>
            <a:custGeom>
              <a:avLst/>
              <a:gdLst/>
              <a:ahLst/>
              <a:cxnLst/>
              <a:rect l="l" t="t" r="r" b="b"/>
              <a:pathLst>
                <a:path w="4887" h="8167" extrusionOk="0">
                  <a:moveTo>
                    <a:pt x="2125" y="1"/>
                  </a:moveTo>
                  <a:cubicBezTo>
                    <a:pt x="553" y="155"/>
                    <a:pt x="65" y="2475"/>
                    <a:pt x="1" y="4291"/>
                  </a:cubicBezTo>
                  <a:cubicBezTo>
                    <a:pt x="1" y="4690"/>
                    <a:pt x="22" y="5130"/>
                    <a:pt x="65" y="5375"/>
                  </a:cubicBezTo>
                  <a:cubicBezTo>
                    <a:pt x="269" y="6392"/>
                    <a:pt x="990" y="8166"/>
                    <a:pt x="2862" y="8166"/>
                  </a:cubicBezTo>
                  <a:cubicBezTo>
                    <a:pt x="3033" y="8166"/>
                    <a:pt x="3214" y="8152"/>
                    <a:pt x="3405" y="8120"/>
                  </a:cubicBezTo>
                  <a:lnTo>
                    <a:pt x="4047" y="7547"/>
                  </a:lnTo>
                  <a:cubicBezTo>
                    <a:pt x="4886" y="3851"/>
                    <a:pt x="2125" y="1"/>
                    <a:pt x="212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255;p64"/>
            <p:cNvSpPr/>
            <p:nvPr/>
          </p:nvSpPr>
          <p:spPr>
            <a:xfrm>
              <a:off x="4930928" y="3486517"/>
              <a:ext cx="80188" cy="155029"/>
            </a:xfrm>
            <a:custGeom>
              <a:avLst/>
              <a:gdLst/>
              <a:ahLst/>
              <a:cxnLst/>
              <a:rect l="l" t="t" r="r" b="b"/>
              <a:pathLst>
                <a:path w="3914" h="7567" extrusionOk="0">
                  <a:moveTo>
                    <a:pt x="3791" y="1"/>
                  </a:moveTo>
                  <a:cubicBezTo>
                    <a:pt x="2311" y="1"/>
                    <a:pt x="541" y="2637"/>
                    <a:pt x="112" y="4234"/>
                  </a:cubicBezTo>
                  <a:cubicBezTo>
                    <a:pt x="64" y="4451"/>
                    <a:pt x="22" y="4696"/>
                    <a:pt x="0" y="4919"/>
                  </a:cubicBezTo>
                  <a:cubicBezTo>
                    <a:pt x="0" y="6111"/>
                    <a:pt x="439" y="7566"/>
                    <a:pt x="1782" y="7566"/>
                  </a:cubicBezTo>
                  <a:cubicBezTo>
                    <a:pt x="1856" y="7566"/>
                    <a:pt x="1933" y="7562"/>
                    <a:pt x="2013" y="7553"/>
                  </a:cubicBezTo>
                  <a:lnTo>
                    <a:pt x="3914" y="7"/>
                  </a:lnTo>
                  <a:cubicBezTo>
                    <a:pt x="3873" y="3"/>
                    <a:pt x="3832" y="1"/>
                    <a:pt x="379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256;p64"/>
            <p:cNvSpPr/>
            <p:nvPr/>
          </p:nvSpPr>
          <p:spPr>
            <a:xfrm>
              <a:off x="4928204" y="3587275"/>
              <a:ext cx="53985" cy="71174"/>
            </a:xfrm>
            <a:custGeom>
              <a:avLst/>
              <a:gdLst/>
              <a:ahLst/>
              <a:cxnLst/>
              <a:rect l="l" t="t" r="r" b="b"/>
              <a:pathLst>
                <a:path w="2635" h="3474" extrusionOk="0">
                  <a:moveTo>
                    <a:pt x="133" y="1"/>
                  </a:moveTo>
                  <a:cubicBezTo>
                    <a:pt x="1" y="1461"/>
                    <a:pt x="622" y="3075"/>
                    <a:pt x="2411" y="3474"/>
                  </a:cubicBezTo>
                  <a:lnTo>
                    <a:pt x="2634" y="3054"/>
                  </a:lnTo>
                  <a:lnTo>
                    <a:pt x="2146" y="2635"/>
                  </a:lnTo>
                  <a:cubicBezTo>
                    <a:pt x="840" y="2210"/>
                    <a:pt x="245" y="1126"/>
                    <a:pt x="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257;p64"/>
            <p:cNvSpPr/>
            <p:nvPr/>
          </p:nvSpPr>
          <p:spPr>
            <a:xfrm>
              <a:off x="4687455" y="3574552"/>
              <a:ext cx="83466" cy="85884"/>
            </a:xfrm>
            <a:custGeom>
              <a:avLst/>
              <a:gdLst/>
              <a:ahLst/>
              <a:cxnLst/>
              <a:rect l="l" t="t" r="r" b="b"/>
              <a:pathLst>
                <a:path w="4074" h="4192" extrusionOk="0">
                  <a:moveTo>
                    <a:pt x="27" y="0"/>
                  </a:moveTo>
                  <a:cubicBezTo>
                    <a:pt x="0" y="707"/>
                    <a:pt x="48" y="1349"/>
                    <a:pt x="112" y="1726"/>
                  </a:cubicBezTo>
                  <a:cubicBezTo>
                    <a:pt x="307" y="2715"/>
                    <a:pt x="1229" y="4192"/>
                    <a:pt x="2995" y="4192"/>
                  </a:cubicBezTo>
                  <a:cubicBezTo>
                    <a:pt x="3248" y="4192"/>
                    <a:pt x="3519" y="4161"/>
                    <a:pt x="3808" y="4095"/>
                  </a:cubicBezTo>
                  <a:cubicBezTo>
                    <a:pt x="3919" y="3829"/>
                    <a:pt x="4009" y="3542"/>
                    <a:pt x="4073" y="3256"/>
                  </a:cubicBezTo>
                  <a:lnTo>
                    <a:pt x="4073" y="3256"/>
                  </a:lnTo>
                  <a:cubicBezTo>
                    <a:pt x="3983" y="3277"/>
                    <a:pt x="3898" y="3298"/>
                    <a:pt x="3808" y="3319"/>
                  </a:cubicBezTo>
                  <a:cubicBezTo>
                    <a:pt x="3519" y="3386"/>
                    <a:pt x="3248" y="3416"/>
                    <a:pt x="2995" y="3416"/>
                  </a:cubicBezTo>
                  <a:cubicBezTo>
                    <a:pt x="1229" y="3416"/>
                    <a:pt x="307" y="1940"/>
                    <a:pt x="112" y="951"/>
                  </a:cubicBezTo>
                  <a:cubicBezTo>
                    <a:pt x="69" y="707"/>
                    <a:pt x="27" y="377"/>
                    <a:pt x="2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258;p64"/>
            <p:cNvSpPr/>
            <p:nvPr/>
          </p:nvSpPr>
          <p:spPr>
            <a:xfrm>
              <a:off x="4954530" y="3486640"/>
              <a:ext cx="100655" cy="168223"/>
            </a:xfrm>
            <a:custGeom>
              <a:avLst/>
              <a:gdLst/>
              <a:ahLst/>
              <a:cxnLst/>
              <a:rect l="l" t="t" r="r" b="b"/>
              <a:pathLst>
                <a:path w="4913" h="8211" extrusionOk="0">
                  <a:moveTo>
                    <a:pt x="2762" y="1"/>
                  </a:moveTo>
                  <a:cubicBezTo>
                    <a:pt x="2762" y="1"/>
                    <a:pt x="1" y="3851"/>
                    <a:pt x="861" y="7547"/>
                  </a:cubicBezTo>
                  <a:lnTo>
                    <a:pt x="1790" y="8210"/>
                  </a:lnTo>
                  <a:cubicBezTo>
                    <a:pt x="3649" y="8141"/>
                    <a:pt x="4599" y="6617"/>
                    <a:pt x="4822" y="5486"/>
                  </a:cubicBezTo>
                  <a:cubicBezTo>
                    <a:pt x="4865" y="5242"/>
                    <a:pt x="4913" y="4759"/>
                    <a:pt x="4913" y="4291"/>
                  </a:cubicBezTo>
                  <a:cubicBezTo>
                    <a:pt x="4844" y="2475"/>
                    <a:pt x="4334" y="155"/>
                    <a:pt x="276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259;p64"/>
            <p:cNvSpPr/>
            <p:nvPr/>
          </p:nvSpPr>
          <p:spPr>
            <a:xfrm>
              <a:off x="4972149" y="3574552"/>
              <a:ext cx="83466" cy="85884"/>
            </a:xfrm>
            <a:custGeom>
              <a:avLst/>
              <a:gdLst/>
              <a:ahLst/>
              <a:cxnLst/>
              <a:rect l="l" t="t" r="r" b="b"/>
              <a:pathLst>
                <a:path w="4074" h="4192" extrusionOk="0">
                  <a:moveTo>
                    <a:pt x="4053" y="0"/>
                  </a:moveTo>
                  <a:cubicBezTo>
                    <a:pt x="4026" y="377"/>
                    <a:pt x="3984" y="707"/>
                    <a:pt x="3941" y="951"/>
                  </a:cubicBezTo>
                  <a:cubicBezTo>
                    <a:pt x="3746" y="1940"/>
                    <a:pt x="2840" y="3416"/>
                    <a:pt x="1079" y="3416"/>
                  </a:cubicBezTo>
                  <a:cubicBezTo>
                    <a:pt x="826" y="3416"/>
                    <a:pt x="555" y="3386"/>
                    <a:pt x="266" y="3319"/>
                  </a:cubicBezTo>
                  <a:cubicBezTo>
                    <a:pt x="176" y="3298"/>
                    <a:pt x="91" y="3277"/>
                    <a:pt x="1" y="3256"/>
                  </a:cubicBezTo>
                  <a:lnTo>
                    <a:pt x="1" y="3256"/>
                  </a:lnTo>
                  <a:cubicBezTo>
                    <a:pt x="70" y="3542"/>
                    <a:pt x="155" y="3829"/>
                    <a:pt x="266" y="4095"/>
                  </a:cubicBezTo>
                  <a:cubicBezTo>
                    <a:pt x="555" y="4161"/>
                    <a:pt x="826" y="4192"/>
                    <a:pt x="1079" y="4192"/>
                  </a:cubicBezTo>
                  <a:cubicBezTo>
                    <a:pt x="2840" y="4192"/>
                    <a:pt x="3746" y="2715"/>
                    <a:pt x="3941" y="1726"/>
                  </a:cubicBezTo>
                  <a:cubicBezTo>
                    <a:pt x="4026" y="1349"/>
                    <a:pt x="4074" y="707"/>
                    <a:pt x="405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6" name="Picture 2"/>
          <p:cNvPicPr>
            <a:picLocks noChangeAspect="1"/>
          </p:cNvPicPr>
          <p:nvPr/>
        </p:nvPicPr>
        <p:blipFill>
          <a:blip r:embed="rId3"/>
          <a:srcRect/>
          <a:stretch>
            <a:fillRect/>
          </a:stretch>
        </p:blipFill>
        <p:spPr>
          <a:xfrm>
            <a:off x="2014159" y="3109100"/>
            <a:ext cx="1155301" cy="1874728"/>
          </a:xfrm>
          <a:prstGeom prst="rect">
            <a:avLst/>
          </a:prstGeom>
          <a:ln>
            <a:noFill/>
          </a:ln>
          <a:effectLst>
            <a:outerShdw blurRad="190500" algn="tl" rotWithShape="0">
              <a:srgbClr val="000000">
                <a:alpha val="70000"/>
              </a:srgbClr>
            </a:outerShdw>
          </a:effectLst>
        </p:spPr>
      </p:pic>
      <p:pic>
        <p:nvPicPr>
          <p:cNvPr id="177"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89113" y="2950931"/>
            <a:ext cx="1112549" cy="2032897"/>
          </a:xfrm>
          <a:prstGeom prst="rect">
            <a:avLst/>
          </a:prstGeom>
        </p:spPr>
      </p:pic>
      <p:pic>
        <p:nvPicPr>
          <p:cNvPr id="178"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005203" y="3067197"/>
            <a:ext cx="1478691" cy="1874727"/>
          </a:xfrm>
          <a:prstGeom prst="rect">
            <a:avLst/>
          </a:prstGeom>
        </p:spPr>
      </p:pic>
      <p:sp>
        <p:nvSpPr>
          <p:cNvPr id="21" name="TextBox 20"/>
          <p:cNvSpPr txBox="1"/>
          <p:nvPr/>
        </p:nvSpPr>
        <p:spPr>
          <a:xfrm>
            <a:off x="626231" y="2401539"/>
            <a:ext cx="678587" cy="400110"/>
          </a:xfrm>
          <a:prstGeom prst="rect">
            <a:avLst/>
          </a:prstGeom>
          <a:noFill/>
        </p:spPr>
        <p:txBody>
          <a:bodyPr wrap="square" rtlCol="0">
            <a:spAutoFit/>
          </a:bodyPr>
          <a:lstStyle/>
          <a:p>
            <a:r>
              <a:rPr lang="en-US" sz="2000" dirty="0" smtClean="0">
                <a:solidFill>
                  <a:srgbClr val="FF0000"/>
                </a:solidFill>
              </a:rPr>
              <a:t>243</a:t>
            </a:r>
            <a:endParaRPr lang="en-US" sz="2000" dirty="0">
              <a:solidFill>
                <a:srgbClr val="FF0000"/>
              </a:solidFill>
            </a:endParaRPr>
          </a:p>
        </p:txBody>
      </p:sp>
      <p:sp>
        <p:nvSpPr>
          <p:cNvPr id="180" name="TextBox 179"/>
          <p:cNvSpPr txBox="1"/>
          <p:nvPr/>
        </p:nvSpPr>
        <p:spPr>
          <a:xfrm>
            <a:off x="3573202" y="2417256"/>
            <a:ext cx="678587" cy="400110"/>
          </a:xfrm>
          <a:prstGeom prst="rect">
            <a:avLst/>
          </a:prstGeom>
          <a:noFill/>
        </p:spPr>
        <p:txBody>
          <a:bodyPr wrap="square" rtlCol="0">
            <a:spAutoFit/>
          </a:bodyPr>
          <a:lstStyle/>
          <a:p>
            <a:pPr algn="ctr"/>
            <a:r>
              <a:rPr lang="en-US" sz="2000" dirty="0" smtClean="0">
                <a:solidFill>
                  <a:srgbClr val="FF0000"/>
                </a:solidFill>
              </a:rPr>
              <a:t>231</a:t>
            </a:r>
            <a:endParaRPr lang="en-US" sz="2000" dirty="0">
              <a:solidFill>
                <a:srgbClr val="FF0000"/>
              </a:solidFill>
            </a:endParaRPr>
          </a:p>
        </p:txBody>
      </p:sp>
      <p:sp>
        <p:nvSpPr>
          <p:cNvPr id="181" name="TextBox 180"/>
          <p:cNvSpPr txBox="1"/>
          <p:nvPr/>
        </p:nvSpPr>
        <p:spPr>
          <a:xfrm>
            <a:off x="6530447" y="2417256"/>
            <a:ext cx="678587" cy="400110"/>
          </a:xfrm>
          <a:prstGeom prst="rect">
            <a:avLst/>
          </a:prstGeom>
          <a:noFill/>
        </p:spPr>
        <p:txBody>
          <a:bodyPr wrap="square" rtlCol="0">
            <a:spAutoFit/>
          </a:bodyPr>
          <a:lstStyle/>
          <a:p>
            <a:r>
              <a:rPr lang="en-US" sz="2000" dirty="0" smtClean="0">
                <a:solidFill>
                  <a:srgbClr val="FF0000"/>
                </a:solidFill>
              </a:rPr>
              <a:t>234</a:t>
            </a:r>
            <a:endParaRPr lang="en-US" sz="2000" dirty="0">
              <a:solidFill>
                <a:srgbClr val="FF0000"/>
              </a:solidFill>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76"/>
                                        </p:tgtEl>
                                        <p:attrNameLst>
                                          <p:attrName>style.visibility</p:attrName>
                                        </p:attrNameLst>
                                      </p:cBhvr>
                                      <p:to>
                                        <p:strVal val="visible"/>
                                      </p:to>
                                    </p:set>
                                    <p:animEffect transition="in" filter="fade">
                                      <p:cBhvr>
                                        <p:cTn id="15" dur="500"/>
                                        <p:tgtEl>
                                          <p:spTgt spid="176"/>
                                        </p:tgtEl>
                                      </p:cBhvr>
                                    </p:animEffect>
                                  </p:childTnLst>
                                </p:cTn>
                              </p:par>
                              <p:par>
                                <p:cTn id="16" presetID="10" presetClass="entr" presetSubtype="0" fill="hold" nodeType="withEffect">
                                  <p:stCondLst>
                                    <p:cond delay="0"/>
                                  </p:stCondLst>
                                  <p:childTnLst>
                                    <p:set>
                                      <p:cBhvr>
                                        <p:cTn id="17" dur="1" fill="hold">
                                          <p:stCondLst>
                                            <p:cond delay="0"/>
                                          </p:stCondLst>
                                        </p:cTn>
                                        <p:tgtEl>
                                          <p:spTgt spid="177"/>
                                        </p:tgtEl>
                                        <p:attrNameLst>
                                          <p:attrName>style.visibility</p:attrName>
                                        </p:attrNameLst>
                                      </p:cBhvr>
                                      <p:to>
                                        <p:strVal val="visible"/>
                                      </p:to>
                                    </p:set>
                                    <p:animEffect transition="in" filter="fade">
                                      <p:cBhvr>
                                        <p:cTn id="18" dur="500"/>
                                        <p:tgtEl>
                                          <p:spTgt spid="177"/>
                                        </p:tgtEl>
                                      </p:cBhvr>
                                    </p:animEffect>
                                  </p:childTnLst>
                                </p:cTn>
                              </p:par>
                              <p:par>
                                <p:cTn id="19" presetID="10" presetClass="entr" presetSubtype="0" fill="hold" nodeType="withEffect">
                                  <p:stCondLst>
                                    <p:cond delay="0"/>
                                  </p:stCondLst>
                                  <p:childTnLst>
                                    <p:set>
                                      <p:cBhvr>
                                        <p:cTn id="20" dur="1" fill="hold">
                                          <p:stCondLst>
                                            <p:cond delay="0"/>
                                          </p:stCondLst>
                                        </p:cTn>
                                        <p:tgtEl>
                                          <p:spTgt spid="178"/>
                                        </p:tgtEl>
                                        <p:attrNameLst>
                                          <p:attrName>style.visibility</p:attrName>
                                        </p:attrNameLst>
                                      </p:cBhvr>
                                      <p:to>
                                        <p:strVal val="visible"/>
                                      </p:to>
                                    </p:set>
                                    <p:animEffect transition="in" filter="fade">
                                      <p:cBhvr>
                                        <p:cTn id="21" dur="500"/>
                                        <p:tgtEl>
                                          <p:spTgt spid="178"/>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80"/>
                                        </p:tgtEl>
                                        <p:attrNameLst>
                                          <p:attrName>style.visibility</p:attrName>
                                        </p:attrNameLst>
                                      </p:cBhvr>
                                      <p:to>
                                        <p:strVal val="visible"/>
                                      </p:to>
                                    </p:set>
                                    <p:anim calcmode="lin" valueType="num">
                                      <p:cBhvr>
                                        <p:cTn id="32" dur="500" fill="hold"/>
                                        <p:tgtEl>
                                          <p:spTgt spid="180"/>
                                        </p:tgtEl>
                                        <p:attrNameLst>
                                          <p:attrName>ppt_w</p:attrName>
                                        </p:attrNameLst>
                                      </p:cBhvr>
                                      <p:tavLst>
                                        <p:tav tm="0">
                                          <p:val>
                                            <p:fltVal val="0"/>
                                          </p:val>
                                        </p:tav>
                                        <p:tav tm="100000">
                                          <p:val>
                                            <p:strVal val="#ppt_w"/>
                                          </p:val>
                                        </p:tav>
                                      </p:tavLst>
                                    </p:anim>
                                    <p:anim calcmode="lin" valueType="num">
                                      <p:cBhvr>
                                        <p:cTn id="33" dur="500" fill="hold"/>
                                        <p:tgtEl>
                                          <p:spTgt spid="180"/>
                                        </p:tgtEl>
                                        <p:attrNameLst>
                                          <p:attrName>ppt_h</p:attrName>
                                        </p:attrNameLst>
                                      </p:cBhvr>
                                      <p:tavLst>
                                        <p:tav tm="0">
                                          <p:val>
                                            <p:fltVal val="0"/>
                                          </p:val>
                                        </p:tav>
                                        <p:tav tm="100000">
                                          <p:val>
                                            <p:strVal val="#ppt_h"/>
                                          </p:val>
                                        </p:tav>
                                      </p:tavLst>
                                    </p:anim>
                                    <p:animEffect transition="in" filter="fade">
                                      <p:cBhvr>
                                        <p:cTn id="34" dur="500"/>
                                        <p:tgtEl>
                                          <p:spTgt spid="180"/>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grpId="0" nodeType="clickEffect">
                                  <p:stCondLst>
                                    <p:cond delay="0"/>
                                  </p:stCondLst>
                                  <p:childTnLst>
                                    <p:set>
                                      <p:cBhvr>
                                        <p:cTn id="38" dur="1" fill="hold">
                                          <p:stCondLst>
                                            <p:cond delay="0"/>
                                          </p:stCondLst>
                                        </p:cTn>
                                        <p:tgtEl>
                                          <p:spTgt spid="181"/>
                                        </p:tgtEl>
                                        <p:attrNameLst>
                                          <p:attrName>style.visibility</p:attrName>
                                        </p:attrNameLst>
                                      </p:cBhvr>
                                      <p:to>
                                        <p:strVal val="visible"/>
                                      </p:to>
                                    </p:set>
                                    <p:anim calcmode="lin" valueType="num">
                                      <p:cBhvr>
                                        <p:cTn id="39" dur="500" fill="hold"/>
                                        <p:tgtEl>
                                          <p:spTgt spid="181"/>
                                        </p:tgtEl>
                                        <p:attrNameLst>
                                          <p:attrName>ppt_w</p:attrName>
                                        </p:attrNameLst>
                                      </p:cBhvr>
                                      <p:tavLst>
                                        <p:tav tm="0">
                                          <p:val>
                                            <p:strVal val="#ppt_w+.3"/>
                                          </p:val>
                                        </p:tav>
                                        <p:tav tm="100000">
                                          <p:val>
                                            <p:strVal val="#ppt_w"/>
                                          </p:val>
                                        </p:tav>
                                      </p:tavLst>
                                    </p:anim>
                                    <p:anim calcmode="lin" valueType="num">
                                      <p:cBhvr>
                                        <p:cTn id="40" dur="500" fill="hold"/>
                                        <p:tgtEl>
                                          <p:spTgt spid="181"/>
                                        </p:tgtEl>
                                        <p:attrNameLst>
                                          <p:attrName>ppt_h</p:attrName>
                                        </p:attrNameLst>
                                      </p:cBhvr>
                                      <p:tavLst>
                                        <p:tav tm="0">
                                          <p:val>
                                            <p:strVal val="#ppt_h"/>
                                          </p:val>
                                        </p:tav>
                                        <p:tav tm="100000">
                                          <p:val>
                                            <p:strVal val="#ppt_h"/>
                                          </p:val>
                                        </p:tav>
                                      </p:tavLst>
                                    </p:anim>
                                    <p:animEffect transition="in" filter="fade">
                                      <p:cBhvr>
                                        <p:cTn id="41"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180" grpId="0"/>
      <p:bldP spid="18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047" y="662939"/>
            <a:ext cx="2143125" cy="2143125"/>
          </a:xfrm>
          <a:prstGeom prst="rect">
            <a:avLst/>
          </a:prstGeom>
        </p:spPr>
      </p:pic>
      <p:sp>
        <p:nvSpPr>
          <p:cNvPr id="8" name="Hexagon 7">
            <a:extLst>
              <a:ext uri="{FF2B5EF4-FFF2-40B4-BE49-F238E27FC236}">
                <a16:creationId xmlns:a16="http://schemas.microsoft.com/office/drawing/2014/main" xmlns="" id="{D19A5806-7592-478F-A44B-3D1C8234DB7B}"/>
              </a:ext>
            </a:extLst>
          </p:cNvPr>
          <p:cNvSpPr/>
          <p:nvPr/>
        </p:nvSpPr>
        <p:spPr>
          <a:xfrm>
            <a:off x="236887" y="1034414"/>
            <a:ext cx="2055116" cy="1771651"/>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b="1" kern="1200"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Ong</a:t>
            </a:r>
            <a:endParaRPr lang="en-US" sz="4800" kern="1200" dirty="0">
              <a:solidFill>
                <a:prstClr val="white"/>
              </a:solidFill>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xmlns="" id="{ECB32C92-7DDE-4979-AB3A-808B65CBF3F1}"/>
              </a:ext>
            </a:extLst>
          </p:cNvPr>
          <p:cNvSpPr/>
          <p:nvPr/>
        </p:nvSpPr>
        <p:spPr>
          <a:xfrm>
            <a:off x="1853945" y="148589"/>
            <a:ext cx="2055116" cy="1771651"/>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950" b="1" kern="120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non</a:t>
            </a:r>
            <a:endParaRPr lang="en-US" sz="4950" kern="1200">
              <a:solidFill>
                <a:prstClr val="white"/>
              </a:solidFill>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xmlns="" id="{CABDF488-8BEB-4D77-A429-CFB91F278DD1}"/>
              </a:ext>
            </a:extLst>
          </p:cNvPr>
          <p:cNvSpPr/>
          <p:nvPr/>
        </p:nvSpPr>
        <p:spPr>
          <a:xfrm>
            <a:off x="5088061" y="1920239"/>
            <a:ext cx="2055116" cy="1771651"/>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950" b="1" kern="120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việc</a:t>
            </a:r>
          </a:p>
        </p:txBody>
      </p:sp>
      <p:sp>
        <p:nvSpPr>
          <p:cNvPr id="13" name="Hexagon 12">
            <a:extLst>
              <a:ext uri="{FF2B5EF4-FFF2-40B4-BE49-F238E27FC236}">
                <a16:creationId xmlns:a16="http://schemas.microsoft.com/office/drawing/2014/main" xmlns="" id="{199C24C2-6B91-4322-BDB4-819FF0CB9BE4}"/>
              </a:ext>
            </a:extLst>
          </p:cNvPr>
          <p:cNvSpPr/>
          <p:nvPr/>
        </p:nvSpPr>
        <p:spPr>
          <a:xfrm>
            <a:off x="3471003" y="1034414"/>
            <a:ext cx="2055116" cy="1771651"/>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950" b="1" kern="120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học</a:t>
            </a:r>
            <a:endParaRPr lang="en-US" sz="4950" kern="1200">
              <a:solidFill>
                <a:prstClr val="white"/>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xmlns=""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6965" y="2577467"/>
            <a:ext cx="1987529" cy="1996363"/>
          </a:xfrm>
          <a:prstGeom prst="rect">
            <a:avLst/>
          </a:prstGeom>
        </p:spPr>
      </p:pic>
    </p:spTree>
    <p:extLst>
      <p:ext uri="{BB962C8B-B14F-4D97-AF65-F5344CB8AC3E}">
        <p14:creationId xmlns:p14="http://schemas.microsoft.com/office/powerpoint/2010/main" val="1356189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pic>
        <p:nvPicPr>
          <p:cNvPr id="7" name="Picture 6">
            <a:extLst>
              <a:ext uri="{FF2B5EF4-FFF2-40B4-BE49-F238E27FC236}">
                <a16:creationId xmlns:a16="http://schemas.microsoft.com/office/drawing/2014/main" xmlns=""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1120617" y="363109"/>
            <a:ext cx="5880259" cy="120586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defRPr/>
            </a:pPr>
            <a:r>
              <a:rPr lang="en-US" sz="2400" b="1" kern="1200" noProof="1" smtClean="0">
                <a:solidFill>
                  <a:prstClr val="white"/>
                </a:solidFill>
                <a:latin typeface="Arial" panose="020B0604020202020204" pitchFamily="34" charset="0"/>
                <a:cs typeface="Arial" panose="020B0604020202020204" pitchFamily="34" charset="0"/>
              </a:rPr>
              <a:t>Câu 1: Tính nhẩm 21 + 17 = ?</a:t>
            </a:r>
            <a:endParaRPr lang="vi-VN" sz="2400" b="1" kern="1200" noProof="1">
              <a:solidFill>
                <a:prstClr val="white"/>
              </a:solidFill>
              <a:cs typeface="Arial" panose="020B0604020202020204" pitchFamily="34" charset="0"/>
            </a:endParaRP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296212"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vi-VN" sz="2400" kern="1200" noProof="1">
                <a:solidFill>
                  <a:prstClr val="black"/>
                </a:solidFill>
                <a:cs typeface="Arial" panose="020B0604020202020204" pitchFamily="34" charset="0"/>
              </a:rPr>
              <a:t>A</a:t>
            </a:r>
            <a:r>
              <a:rPr lang="vi-VN" sz="2400" kern="1200" noProof="1">
                <a:solidFill>
                  <a:prstClr val="black"/>
                </a:solidFill>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48</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2420433"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vi-VN" sz="2400" kern="1200" noProof="1">
                <a:solidFill>
                  <a:prstClr val="black"/>
                </a:solidFill>
                <a:cs typeface="Arial" panose="020B0604020202020204" pitchFamily="34" charset="0"/>
              </a:rPr>
              <a:t>B</a:t>
            </a:r>
            <a:r>
              <a:rPr lang="vi-VN" sz="2400" kern="1200" noProof="1">
                <a:solidFill>
                  <a:prstClr val="black"/>
                </a:solidFill>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38</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4544654"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defRPr/>
            </a:pPr>
            <a:r>
              <a:rPr lang="vi-VN" sz="2400" kern="1200" noProof="1">
                <a:solidFill>
                  <a:prstClr val="black"/>
                </a:solidFill>
                <a:cs typeface="Arial" panose="020B0604020202020204" pitchFamily="34" charset="0"/>
              </a:rPr>
              <a:t>C</a:t>
            </a:r>
            <a:r>
              <a:rPr lang="vi-VN" sz="2400" kern="1200" noProof="1">
                <a:solidFill>
                  <a:prstClr val="black"/>
                </a:solidFill>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4</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xmlns=""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p:sp>
        <p:nvSpPr>
          <p:cNvPr id="25" name="Rectangle: Rounded Corners 24">
            <a:extLst>
              <a:ext uri="{FF2B5EF4-FFF2-40B4-BE49-F238E27FC236}">
                <a16:creationId xmlns:a16="http://schemas.microsoft.com/office/drawing/2014/main" xmlns="" id="{00BEFBB1-525B-415D-8E45-ADCB8FD217EA}"/>
              </a:ext>
            </a:extLst>
          </p:cNvPr>
          <p:cNvSpPr/>
          <p:nvPr/>
        </p:nvSpPr>
        <p:spPr>
          <a:xfrm>
            <a:off x="6668875"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defRPr/>
            </a:pPr>
            <a:r>
              <a:rPr lang="vi-VN" sz="2400" kern="1200" noProof="1">
                <a:solidFill>
                  <a:prstClr val="black"/>
                </a:solidFill>
                <a:cs typeface="Arial" panose="020B0604020202020204" pitchFamily="34" charset="0"/>
              </a:rPr>
              <a:t>D</a:t>
            </a:r>
            <a:r>
              <a:rPr lang="vi-VN" sz="2400" kern="1200" noProof="1">
                <a:solidFill>
                  <a:prstClr val="black"/>
                </a:solidFill>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14</a:t>
            </a:r>
            <a:endParaRPr lang="vi-VN" sz="2400" kern="12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6056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pic>
        <p:nvPicPr>
          <p:cNvPr id="7" name="Picture 6">
            <a:extLst>
              <a:ext uri="{FF2B5EF4-FFF2-40B4-BE49-F238E27FC236}">
                <a16:creationId xmlns:a16="http://schemas.microsoft.com/office/drawing/2014/main" xmlns=""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1120617" y="363109"/>
            <a:ext cx="5880259" cy="120586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vi-VN" sz="2400" b="1" kern="1200" noProof="1">
                <a:solidFill>
                  <a:prstClr val="white"/>
                </a:solidFill>
                <a:cs typeface="Arial" panose="020B0604020202020204" pitchFamily="34" charset="0"/>
              </a:rPr>
              <a:t>Câu </a:t>
            </a:r>
            <a:r>
              <a:rPr lang="en-US" sz="2400" b="1" kern="1200" noProof="1" smtClean="0">
                <a:solidFill>
                  <a:prstClr val="white"/>
                </a:solidFill>
                <a:latin typeface="Arial" panose="020B0604020202020204" pitchFamily="34" charset="0"/>
                <a:cs typeface="Arial" panose="020B0604020202020204" pitchFamily="34" charset="0"/>
              </a:rPr>
              <a:t>2: Đặt tính rồi tính 150 - 15 </a:t>
            </a:r>
            <a:endParaRPr lang="vi-VN" sz="2400" b="1" kern="1200" noProof="1">
              <a:solidFill>
                <a:prstClr val="white"/>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296212"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vi-VN" sz="2400" kern="1200" noProof="1">
                <a:solidFill>
                  <a:prstClr val="black"/>
                </a:solidFill>
                <a:latin typeface="Arial" panose="020B0604020202020204" pitchFamily="34" charset="0"/>
                <a:cs typeface="Arial" panose="020B0604020202020204" pitchFamily="34" charset="0"/>
              </a:rPr>
              <a:t>A</a:t>
            </a:r>
            <a:r>
              <a:rPr lang="vi-VN" sz="2400" kern="1200" noProof="1">
                <a:solidFill>
                  <a:prstClr val="black"/>
                </a:solidFill>
                <a:latin typeface="Arial" panose="020B0604020202020204" pitchFamily="34" charset="0"/>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135</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2420433"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vi-VN" sz="2400" kern="1200" noProof="1">
                <a:solidFill>
                  <a:prstClr val="black"/>
                </a:solidFill>
                <a:latin typeface="Arial" panose="020B0604020202020204" pitchFamily="34" charset="0"/>
                <a:cs typeface="Arial" panose="020B0604020202020204" pitchFamily="34" charset="0"/>
              </a:rPr>
              <a:t>B</a:t>
            </a:r>
            <a:r>
              <a:rPr lang="vi-VN" sz="2400" kern="1200" noProof="1">
                <a:solidFill>
                  <a:prstClr val="black"/>
                </a:solidFill>
                <a:latin typeface="Arial" panose="020B0604020202020204" pitchFamily="34" charset="0"/>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145</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4544654"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vi-VN" sz="2400" kern="1200" noProof="1">
                <a:solidFill>
                  <a:prstClr val="black"/>
                </a:solidFill>
                <a:latin typeface="Arial" panose="020B0604020202020204" pitchFamily="34" charset="0"/>
                <a:cs typeface="Arial" panose="020B0604020202020204" pitchFamily="34" charset="0"/>
              </a:rPr>
              <a:t>C</a:t>
            </a:r>
            <a:r>
              <a:rPr lang="vi-VN" sz="2400" kern="1200" noProof="1">
                <a:solidFill>
                  <a:prstClr val="black"/>
                </a:solidFill>
                <a:latin typeface="Arial" panose="020B0604020202020204" pitchFamily="34" charset="0"/>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125</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xmlns=""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p:sp>
        <p:nvSpPr>
          <p:cNvPr id="25" name="Rectangle: Rounded Corners 24">
            <a:extLst>
              <a:ext uri="{FF2B5EF4-FFF2-40B4-BE49-F238E27FC236}">
                <a16:creationId xmlns:a16="http://schemas.microsoft.com/office/drawing/2014/main" xmlns="" id="{00BEFBB1-525B-415D-8E45-ADCB8FD217EA}"/>
              </a:ext>
            </a:extLst>
          </p:cNvPr>
          <p:cNvSpPr/>
          <p:nvPr/>
        </p:nvSpPr>
        <p:spPr>
          <a:xfrm>
            <a:off x="6668875"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vi-VN" sz="2400" kern="1200" noProof="1">
                <a:solidFill>
                  <a:prstClr val="black"/>
                </a:solidFill>
                <a:latin typeface="Arial" panose="020B0604020202020204" pitchFamily="34" charset="0"/>
                <a:cs typeface="Arial" panose="020B0604020202020204" pitchFamily="34" charset="0"/>
              </a:rPr>
              <a:t>D</a:t>
            </a:r>
            <a:r>
              <a:rPr lang="vi-VN" sz="2400" kern="1200" noProof="1">
                <a:solidFill>
                  <a:prstClr val="black"/>
                </a:solidFill>
                <a:latin typeface="Arial" panose="020B0604020202020204" pitchFamily="34" charset="0"/>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115</a:t>
            </a:r>
            <a:endParaRPr lang="vi-VN" sz="2400" kern="12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1038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pic>
        <p:nvPicPr>
          <p:cNvPr id="7" name="Picture 6">
            <a:extLst>
              <a:ext uri="{FF2B5EF4-FFF2-40B4-BE49-F238E27FC236}">
                <a16:creationId xmlns:a16="http://schemas.microsoft.com/office/drawing/2014/main" xmlns=""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1120617" y="363109"/>
            <a:ext cx="5880259" cy="1619803"/>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defRPr/>
            </a:pPr>
            <a:r>
              <a:rPr lang="vi-VN" sz="2000" b="1" kern="1200" noProof="1">
                <a:solidFill>
                  <a:prstClr val="white"/>
                </a:solidFill>
                <a:latin typeface="Arial" panose="020B0604020202020204" pitchFamily="34" charset="0"/>
                <a:cs typeface="Arial" panose="020B0604020202020204" pitchFamily="34" charset="0"/>
              </a:rPr>
              <a:t>Câu </a:t>
            </a:r>
            <a:r>
              <a:rPr lang="en-US" sz="2000" b="1" kern="1200" noProof="1" smtClean="0">
                <a:solidFill>
                  <a:prstClr val="white"/>
                </a:solidFill>
                <a:latin typeface="Arial" panose="020B0604020202020204" pitchFamily="34" charset="0"/>
                <a:cs typeface="Arial" panose="020B0604020202020204" pitchFamily="34" charset="0"/>
              </a:rPr>
              <a:t>3: </a:t>
            </a:r>
            <a:r>
              <a:rPr lang="en-US" sz="2000" kern="1200" noProof="1" smtClean="0">
                <a:solidFill>
                  <a:prstClr val="white"/>
                </a:solidFill>
                <a:latin typeface="Arial" panose="020B0604020202020204" pitchFamily="34" charset="0"/>
                <a:cs typeface="Arial" panose="020B0604020202020204" pitchFamily="34" charset="0"/>
              </a:rPr>
              <a:t>Năm ngoái, nhà bác Lan thu hoạch được 189 tạ thóc. Năm nay, bác thu hoạch được 203 tạ. Hỏi năm nay, bác thu hoạch được nhiều hơn năm ngoái bao nhiêu tạ thóc? </a:t>
            </a:r>
            <a:endParaRPr lang="vi-VN" sz="2000" kern="1200" noProof="1">
              <a:solidFill>
                <a:prstClr val="white"/>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296212"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defRPr/>
            </a:pPr>
            <a:r>
              <a:rPr lang="vi-VN" sz="2400" kern="1200" noProof="1">
                <a:solidFill>
                  <a:prstClr val="black"/>
                </a:solidFill>
                <a:latin typeface="Arial" panose="020B0604020202020204" pitchFamily="34" charset="0"/>
                <a:cs typeface="Arial" panose="020B0604020202020204" pitchFamily="34" charset="0"/>
              </a:rPr>
              <a:t>A</a:t>
            </a:r>
            <a:r>
              <a:rPr lang="vi-VN" sz="2400" kern="1200" noProof="1">
                <a:solidFill>
                  <a:prstClr val="black"/>
                </a:solidFill>
                <a:latin typeface="Arial" panose="020B0604020202020204" pitchFamily="34" charset="0"/>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17</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2420433"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defRPr/>
            </a:pPr>
            <a:r>
              <a:rPr lang="vi-VN" sz="2400" kern="1200" noProof="1">
                <a:solidFill>
                  <a:prstClr val="black"/>
                </a:solidFill>
                <a:latin typeface="Arial" panose="020B0604020202020204" pitchFamily="34" charset="0"/>
                <a:cs typeface="Arial" panose="020B0604020202020204" pitchFamily="34" charset="0"/>
              </a:rPr>
              <a:t>B</a:t>
            </a:r>
            <a:r>
              <a:rPr lang="vi-VN" sz="2400" kern="1200" noProof="1">
                <a:solidFill>
                  <a:prstClr val="black"/>
                </a:solidFill>
                <a:latin typeface="Arial" panose="020B0604020202020204" pitchFamily="34" charset="0"/>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16</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4544654"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vi-VN" sz="2400" kern="1200" noProof="1">
                <a:solidFill>
                  <a:prstClr val="black"/>
                </a:solidFill>
                <a:latin typeface="Arial" panose="020B0604020202020204" pitchFamily="34" charset="0"/>
                <a:cs typeface="Arial" panose="020B0604020202020204" pitchFamily="34" charset="0"/>
              </a:rPr>
              <a:t>C</a:t>
            </a:r>
            <a:r>
              <a:rPr lang="vi-VN" sz="2400" kern="1200" noProof="1">
                <a:solidFill>
                  <a:prstClr val="black"/>
                </a:solidFill>
                <a:latin typeface="Arial" panose="020B0604020202020204" pitchFamily="34" charset="0"/>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15</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xmlns=""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p:sp>
        <p:nvSpPr>
          <p:cNvPr id="25" name="Rectangle: Rounded Corners 24">
            <a:extLst>
              <a:ext uri="{FF2B5EF4-FFF2-40B4-BE49-F238E27FC236}">
                <a16:creationId xmlns:a16="http://schemas.microsoft.com/office/drawing/2014/main" xmlns="" id="{00BEFBB1-525B-415D-8E45-ADCB8FD217EA}"/>
              </a:ext>
            </a:extLst>
          </p:cNvPr>
          <p:cNvSpPr/>
          <p:nvPr/>
        </p:nvSpPr>
        <p:spPr>
          <a:xfrm>
            <a:off x="6668875"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vi-VN" sz="2400" kern="1200" noProof="1">
                <a:solidFill>
                  <a:prstClr val="black"/>
                </a:solidFill>
                <a:latin typeface="Arial" panose="020B0604020202020204" pitchFamily="34" charset="0"/>
                <a:cs typeface="Arial" panose="020B0604020202020204" pitchFamily="34" charset="0"/>
              </a:rPr>
              <a:t>D</a:t>
            </a:r>
            <a:r>
              <a:rPr lang="vi-VN" sz="2400" kern="1200" noProof="1">
                <a:solidFill>
                  <a:prstClr val="black"/>
                </a:solidFill>
                <a:latin typeface="Arial" panose="020B0604020202020204" pitchFamily="34" charset="0"/>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14</a:t>
            </a:r>
            <a:endParaRPr lang="vi-VN" sz="2400" kern="12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8916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153" y="2109548"/>
            <a:ext cx="2200752" cy="2200752"/>
          </a:xfrm>
          <a:prstGeom prst="rect">
            <a:avLst/>
          </a:prstGeom>
        </p:spPr>
      </p:pic>
      <p:pic>
        <p:nvPicPr>
          <p:cNvPr id="7" name="Picture 6">
            <a:extLst>
              <a:ext uri="{FF2B5EF4-FFF2-40B4-BE49-F238E27FC236}">
                <a16:creationId xmlns:a16="http://schemas.microsoft.com/office/drawing/2014/main" xmlns=""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1120617" y="363109"/>
            <a:ext cx="5880259" cy="1373224"/>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defRPr/>
            </a:pPr>
            <a:r>
              <a:rPr lang="vi-VN" sz="2000" b="1" kern="1200" noProof="1" smtClean="0">
                <a:solidFill>
                  <a:prstClr val="white"/>
                </a:solidFill>
                <a:cs typeface="Arial" panose="020B0604020202020204" pitchFamily="34" charset="0"/>
              </a:rPr>
              <a:t>Câu</a:t>
            </a:r>
            <a:r>
              <a:rPr lang="en-US" sz="2000" b="1" kern="1200" noProof="1" smtClean="0">
                <a:solidFill>
                  <a:prstClr val="white"/>
                </a:solidFill>
                <a:cs typeface="Arial" panose="020B0604020202020204" pitchFamily="34" charset="0"/>
              </a:rPr>
              <a:t> </a:t>
            </a:r>
            <a:r>
              <a:rPr lang="en-US" sz="2000" b="1" kern="1200" noProof="1" smtClean="0">
                <a:solidFill>
                  <a:prstClr val="white"/>
                </a:solidFill>
                <a:latin typeface="Arial" panose="020B0604020202020204" pitchFamily="34" charset="0"/>
                <a:cs typeface="Arial" panose="020B0604020202020204" pitchFamily="34" charset="0"/>
              </a:rPr>
              <a:t>4:</a:t>
            </a:r>
            <a:r>
              <a:rPr lang="en-US" sz="2000" kern="1200" noProof="1" smtClean="0">
                <a:solidFill>
                  <a:prstClr val="white"/>
                </a:solidFill>
                <a:latin typeface="Arial" panose="020B0604020202020204" pitchFamily="34" charset="0"/>
                <a:cs typeface="Arial" panose="020B0604020202020204" pitchFamily="34" charset="0"/>
              </a:rPr>
              <a:t> Con gấu trắng cân nặng 243 kg, con gấu nâu cân nặng 231 kg. Hỏi cả hai con gấu nặng tất cả bao nhiêu kg?   </a:t>
            </a:r>
            <a:endParaRPr lang="vi-VN" sz="2000" kern="1200" noProof="1">
              <a:solidFill>
                <a:prstClr val="white"/>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296212"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defRPr/>
            </a:pPr>
            <a:r>
              <a:rPr lang="vi-VN" sz="2400" kern="1200" noProof="1">
                <a:solidFill>
                  <a:prstClr val="black"/>
                </a:solidFill>
                <a:latin typeface="Arial" panose="020B0604020202020204" pitchFamily="34" charset="0"/>
                <a:cs typeface="Arial" panose="020B0604020202020204" pitchFamily="34" charset="0"/>
              </a:rPr>
              <a:t>A</a:t>
            </a:r>
            <a:r>
              <a:rPr lang="vi-VN" sz="2400" kern="1200" noProof="1">
                <a:solidFill>
                  <a:prstClr val="black"/>
                </a:solidFill>
                <a:latin typeface="Arial" panose="020B0604020202020204" pitchFamily="34" charset="0"/>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475</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0374" y="2109548"/>
            <a:ext cx="2200752" cy="2200752"/>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2420433"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vi-VN" sz="2400" kern="1200" noProof="1">
                <a:solidFill>
                  <a:prstClr val="black"/>
                </a:solidFill>
                <a:latin typeface="Arial" panose="020B0604020202020204" pitchFamily="34" charset="0"/>
                <a:cs typeface="Arial" panose="020B0604020202020204" pitchFamily="34" charset="0"/>
              </a:rPr>
              <a:t>B</a:t>
            </a:r>
            <a:r>
              <a:rPr lang="vi-VN" sz="2400" kern="1200" noProof="1">
                <a:solidFill>
                  <a:prstClr val="black"/>
                </a:solidFill>
                <a:latin typeface="Arial" panose="020B0604020202020204" pitchFamily="34" charset="0"/>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574</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4544654"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vi-VN" sz="2400" kern="1200" noProof="1">
                <a:solidFill>
                  <a:prstClr val="black"/>
                </a:solidFill>
                <a:latin typeface="Arial" panose="020B0604020202020204" pitchFamily="34" charset="0"/>
                <a:cs typeface="Arial" panose="020B0604020202020204" pitchFamily="34" charset="0"/>
              </a:rPr>
              <a:t>C</a:t>
            </a:r>
            <a:r>
              <a:rPr lang="vi-VN" sz="2400" kern="1200" noProof="1">
                <a:solidFill>
                  <a:prstClr val="black"/>
                </a:solidFill>
                <a:latin typeface="Arial" panose="020B0604020202020204" pitchFamily="34" charset="0"/>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474</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xmlns=""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p:sp>
        <p:nvSpPr>
          <p:cNvPr id="25" name="Rectangle: Rounded Corners 24">
            <a:extLst>
              <a:ext uri="{FF2B5EF4-FFF2-40B4-BE49-F238E27FC236}">
                <a16:creationId xmlns:a16="http://schemas.microsoft.com/office/drawing/2014/main" xmlns="" id="{00BEFBB1-525B-415D-8E45-ADCB8FD217EA}"/>
              </a:ext>
            </a:extLst>
          </p:cNvPr>
          <p:cNvSpPr/>
          <p:nvPr/>
        </p:nvSpPr>
        <p:spPr>
          <a:xfrm>
            <a:off x="6668875" y="4293048"/>
            <a:ext cx="2080634" cy="6313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defRPr/>
            </a:pPr>
            <a:r>
              <a:rPr lang="vi-VN" sz="2400" kern="1200" noProof="1">
                <a:solidFill>
                  <a:prstClr val="black"/>
                </a:solidFill>
                <a:latin typeface="Arial" panose="020B0604020202020204" pitchFamily="34" charset="0"/>
                <a:cs typeface="Arial" panose="020B0604020202020204" pitchFamily="34" charset="0"/>
              </a:rPr>
              <a:t>D</a:t>
            </a:r>
            <a:r>
              <a:rPr lang="vi-VN" sz="2400" kern="1200" noProof="1">
                <a:solidFill>
                  <a:prstClr val="black"/>
                </a:solidFill>
                <a:latin typeface="Arial" panose="020B0604020202020204" pitchFamily="34" charset="0"/>
                <a:cs typeface="Arial" panose="020B0604020202020204" pitchFamily="34" charset="0"/>
              </a:rPr>
              <a:t>. </a:t>
            </a:r>
            <a:r>
              <a:rPr lang="en-US" sz="2400" kern="1200" noProof="1" smtClean="0">
                <a:solidFill>
                  <a:prstClr val="black"/>
                </a:solidFill>
                <a:latin typeface="Arial" panose="020B0604020202020204" pitchFamily="34" charset="0"/>
                <a:cs typeface="Arial" panose="020B0604020202020204" pitchFamily="34" charset="0"/>
              </a:rPr>
              <a:t>575</a:t>
            </a:r>
            <a:endParaRPr lang="vi-VN" sz="2400" kern="12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1343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176" name="Google Shape;2176;p49"/>
          <p:cNvSpPr/>
          <p:nvPr/>
        </p:nvSpPr>
        <p:spPr>
          <a:xfrm>
            <a:off x="4316990" y="2038573"/>
            <a:ext cx="345900" cy="345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9"/>
          <p:cNvSpPr/>
          <p:nvPr/>
        </p:nvSpPr>
        <p:spPr>
          <a:xfrm>
            <a:off x="6861213" y="2098813"/>
            <a:ext cx="345900" cy="345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79" name="Google Shape;2179;p49"/>
          <p:cNvCxnSpPr>
            <a:endCxn id="2176" idx="2"/>
          </p:cNvCxnSpPr>
          <p:nvPr/>
        </p:nvCxnSpPr>
        <p:spPr>
          <a:xfrm flipV="1">
            <a:off x="2487266" y="2211523"/>
            <a:ext cx="1829724" cy="8893"/>
          </a:xfrm>
          <a:prstGeom prst="straightConnector1">
            <a:avLst/>
          </a:prstGeom>
          <a:noFill/>
          <a:ln w="19050" cap="flat" cmpd="sng">
            <a:solidFill>
              <a:schemeClr val="accent4"/>
            </a:solidFill>
            <a:prstDash val="solid"/>
            <a:round/>
            <a:headEnd type="none" w="med" len="med"/>
            <a:tailEnd type="none" w="med" len="med"/>
          </a:ln>
        </p:spPr>
      </p:cxnSp>
      <p:cxnSp>
        <p:nvCxnSpPr>
          <p:cNvPr id="2180" name="Google Shape;2180;p49"/>
          <p:cNvCxnSpPr>
            <a:stCxn id="2176" idx="6"/>
          </p:cNvCxnSpPr>
          <p:nvPr/>
        </p:nvCxnSpPr>
        <p:spPr>
          <a:xfrm>
            <a:off x="4662890" y="2211523"/>
            <a:ext cx="2136170" cy="0"/>
          </a:xfrm>
          <a:prstGeom prst="straightConnector1">
            <a:avLst/>
          </a:prstGeom>
          <a:noFill/>
          <a:ln w="19050" cap="flat" cmpd="sng">
            <a:solidFill>
              <a:schemeClr val="accent4"/>
            </a:solidFill>
            <a:prstDash val="solid"/>
            <a:round/>
            <a:headEnd type="none" w="med" len="med"/>
            <a:tailEnd type="none" w="med" len="med"/>
          </a:ln>
        </p:spPr>
      </p:cxnSp>
      <p:sp>
        <p:nvSpPr>
          <p:cNvPr id="2182" name="Google Shape;2182;p49"/>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smtClean="0">
                <a:solidFill>
                  <a:schemeClr val="accent4">
                    <a:lumMod val="50000"/>
                  </a:schemeClr>
                </a:solidFill>
                <a:latin typeface="+mn-lt"/>
              </a:rPr>
              <a:t>HƯỚNG DẪN VỀ NHÀ</a:t>
            </a:r>
            <a:endParaRPr b="1" dirty="0">
              <a:solidFill>
                <a:schemeClr val="accent4">
                  <a:lumMod val="50000"/>
                </a:schemeClr>
              </a:solidFill>
              <a:latin typeface="+mn-lt"/>
            </a:endParaRPr>
          </a:p>
        </p:txBody>
      </p:sp>
      <p:grpSp>
        <p:nvGrpSpPr>
          <p:cNvPr id="2191" name="Google Shape;2191;p49"/>
          <p:cNvGrpSpPr/>
          <p:nvPr/>
        </p:nvGrpSpPr>
        <p:grpSpPr>
          <a:xfrm flipH="1">
            <a:off x="2033467" y="1923414"/>
            <a:ext cx="565799" cy="599977"/>
            <a:chOff x="3327682" y="4215855"/>
            <a:chExt cx="56108" cy="59501"/>
          </a:xfrm>
        </p:grpSpPr>
        <p:sp>
          <p:nvSpPr>
            <p:cNvPr id="2192" name="Google Shape;2192;p49"/>
            <p:cNvSpPr/>
            <p:nvPr/>
          </p:nvSpPr>
          <p:spPr>
            <a:xfrm>
              <a:off x="3327682" y="4219080"/>
              <a:ext cx="56108" cy="56276"/>
            </a:xfrm>
            <a:custGeom>
              <a:avLst/>
              <a:gdLst/>
              <a:ahLst/>
              <a:cxnLst/>
              <a:rect l="l" t="t" r="r" b="b"/>
              <a:pathLst>
                <a:path w="2001" h="2007" extrusionOk="0">
                  <a:moveTo>
                    <a:pt x="250" y="1"/>
                  </a:moveTo>
                  <a:lnTo>
                    <a:pt x="19" y="407"/>
                  </a:lnTo>
                  <a:cubicBezTo>
                    <a:pt x="0" y="444"/>
                    <a:pt x="0" y="481"/>
                    <a:pt x="0" y="505"/>
                  </a:cubicBezTo>
                  <a:lnTo>
                    <a:pt x="79" y="1928"/>
                  </a:lnTo>
                  <a:lnTo>
                    <a:pt x="79" y="2006"/>
                  </a:lnTo>
                  <a:lnTo>
                    <a:pt x="1904" y="2006"/>
                  </a:lnTo>
                  <a:lnTo>
                    <a:pt x="1927" y="1581"/>
                  </a:lnTo>
                  <a:lnTo>
                    <a:pt x="1982" y="505"/>
                  </a:lnTo>
                  <a:cubicBezTo>
                    <a:pt x="2001" y="481"/>
                    <a:pt x="1982" y="444"/>
                    <a:pt x="1964" y="407"/>
                  </a:cubicBezTo>
                  <a:lnTo>
                    <a:pt x="173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9"/>
            <p:cNvSpPr/>
            <p:nvPr/>
          </p:nvSpPr>
          <p:spPr>
            <a:xfrm>
              <a:off x="3329225" y="4220257"/>
              <a:ext cx="53024" cy="53416"/>
            </a:xfrm>
            <a:custGeom>
              <a:avLst/>
              <a:gdLst/>
              <a:ahLst/>
              <a:cxnLst/>
              <a:rect l="l" t="t" r="r" b="b"/>
              <a:pathLst>
                <a:path w="1891" h="1905" extrusionOk="0">
                  <a:moveTo>
                    <a:pt x="213" y="0"/>
                  </a:moveTo>
                  <a:lnTo>
                    <a:pt x="195" y="56"/>
                  </a:lnTo>
                  <a:lnTo>
                    <a:pt x="195" y="74"/>
                  </a:lnTo>
                  <a:lnTo>
                    <a:pt x="176" y="74"/>
                  </a:lnTo>
                  <a:lnTo>
                    <a:pt x="176" y="93"/>
                  </a:lnTo>
                  <a:lnTo>
                    <a:pt x="42" y="347"/>
                  </a:lnTo>
                  <a:lnTo>
                    <a:pt x="24" y="347"/>
                  </a:lnTo>
                  <a:lnTo>
                    <a:pt x="24" y="365"/>
                  </a:lnTo>
                  <a:lnTo>
                    <a:pt x="1" y="384"/>
                  </a:lnTo>
                  <a:lnTo>
                    <a:pt x="1" y="463"/>
                  </a:lnTo>
                  <a:lnTo>
                    <a:pt x="1" y="670"/>
                  </a:lnTo>
                  <a:lnTo>
                    <a:pt x="1" y="694"/>
                  </a:lnTo>
                  <a:lnTo>
                    <a:pt x="24" y="864"/>
                  </a:lnTo>
                  <a:lnTo>
                    <a:pt x="24" y="883"/>
                  </a:lnTo>
                  <a:lnTo>
                    <a:pt x="42" y="1211"/>
                  </a:lnTo>
                  <a:lnTo>
                    <a:pt x="42" y="1230"/>
                  </a:lnTo>
                  <a:lnTo>
                    <a:pt x="42" y="1424"/>
                  </a:lnTo>
                  <a:lnTo>
                    <a:pt x="61" y="1442"/>
                  </a:lnTo>
                  <a:lnTo>
                    <a:pt x="61" y="1733"/>
                  </a:lnTo>
                  <a:lnTo>
                    <a:pt x="61" y="1752"/>
                  </a:lnTo>
                  <a:lnTo>
                    <a:pt x="79" y="1904"/>
                  </a:lnTo>
                  <a:lnTo>
                    <a:pt x="1812" y="1904"/>
                  </a:lnTo>
                  <a:lnTo>
                    <a:pt x="1812" y="1752"/>
                  </a:lnTo>
                  <a:lnTo>
                    <a:pt x="1812" y="1733"/>
                  </a:lnTo>
                  <a:lnTo>
                    <a:pt x="1830" y="1442"/>
                  </a:lnTo>
                  <a:lnTo>
                    <a:pt x="1830" y="1424"/>
                  </a:lnTo>
                  <a:lnTo>
                    <a:pt x="1849" y="1230"/>
                  </a:lnTo>
                  <a:lnTo>
                    <a:pt x="1849" y="1211"/>
                  </a:lnTo>
                  <a:lnTo>
                    <a:pt x="1872" y="883"/>
                  </a:lnTo>
                  <a:lnTo>
                    <a:pt x="1872" y="864"/>
                  </a:lnTo>
                  <a:lnTo>
                    <a:pt x="1872" y="786"/>
                  </a:lnTo>
                  <a:lnTo>
                    <a:pt x="1872" y="712"/>
                  </a:lnTo>
                  <a:lnTo>
                    <a:pt x="1872" y="694"/>
                  </a:lnTo>
                  <a:lnTo>
                    <a:pt x="1872" y="670"/>
                  </a:lnTo>
                  <a:lnTo>
                    <a:pt x="1890" y="463"/>
                  </a:lnTo>
                  <a:cubicBezTo>
                    <a:pt x="1890" y="439"/>
                    <a:pt x="1890" y="402"/>
                    <a:pt x="1872" y="384"/>
                  </a:cubicBezTo>
                  <a:lnTo>
                    <a:pt x="1849" y="365"/>
                  </a:lnTo>
                  <a:lnTo>
                    <a:pt x="1849" y="347"/>
                  </a:lnTo>
                  <a:lnTo>
                    <a:pt x="1696" y="93"/>
                  </a:lnTo>
                  <a:lnTo>
                    <a:pt x="1696" y="74"/>
                  </a:lnTo>
                  <a:lnTo>
                    <a:pt x="165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9"/>
            <p:cNvSpPr/>
            <p:nvPr/>
          </p:nvSpPr>
          <p:spPr>
            <a:xfrm>
              <a:off x="3334664" y="4220257"/>
              <a:ext cx="8188" cy="4290"/>
            </a:xfrm>
            <a:custGeom>
              <a:avLst/>
              <a:gdLst/>
              <a:ahLst/>
              <a:cxnLst/>
              <a:rect l="l" t="t" r="r" b="b"/>
              <a:pathLst>
                <a:path w="292" h="153" extrusionOk="0">
                  <a:moveTo>
                    <a:pt x="19" y="0"/>
                  </a:moveTo>
                  <a:lnTo>
                    <a:pt x="1" y="56"/>
                  </a:lnTo>
                  <a:lnTo>
                    <a:pt x="1" y="74"/>
                  </a:lnTo>
                  <a:lnTo>
                    <a:pt x="135" y="153"/>
                  </a:lnTo>
                  <a:lnTo>
                    <a:pt x="292" y="74"/>
                  </a:lnTo>
                  <a:lnTo>
                    <a:pt x="292"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9"/>
            <p:cNvSpPr/>
            <p:nvPr/>
          </p:nvSpPr>
          <p:spPr>
            <a:xfrm>
              <a:off x="3343357" y="4220257"/>
              <a:ext cx="8047" cy="4290"/>
            </a:xfrm>
            <a:custGeom>
              <a:avLst/>
              <a:gdLst/>
              <a:ahLst/>
              <a:cxnLst/>
              <a:rect l="l" t="t" r="r" b="b"/>
              <a:pathLst>
                <a:path w="287" h="153" extrusionOk="0">
                  <a:moveTo>
                    <a:pt x="0" y="0"/>
                  </a:moveTo>
                  <a:lnTo>
                    <a:pt x="0" y="74"/>
                  </a:lnTo>
                  <a:lnTo>
                    <a:pt x="134" y="153"/>
                  </a:lnTo>
                  <a:lnTo>
                    <a:pt x="287" y="74"/>
                  </a:lnTo>
                  <a:lnTo>
                    <a:pt x="287"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9"/>
            <p:cNvSpPr/>
            <p:nvPr/>
          </p:nvSpPr>
          <p:spPr>
            <a:xfrm>
              <a:off x="3351376" y="4220257"/>
              <a:ext cx="8720" cy="4290"/>
            </a:xfrm>
            <a:custGeom>
              <a:avLst/>
              <a:gdLst/>
              <a:ahLst/>
              <a:cxnLst/>
              <a:rect l="l" t="t" r="r" b="b"/>
              <a:pathLst>
                <a:path w="311" h="153" extrusionOk="0">
                  <a:moveTo>
                    <a:pt x="1" y="0"/>
                  </a:moveTo>
                  <a:lnTo>
                    <a:pt x="1" y="74"/>
                  </a:lnTo>
                  <a:lnTo>
                    <a:pt x="158" y="153"/>
                  </a:lnTo>
                  <a:lnTo>
                    <a:pt x="310" y="74"/>
                  </a:lnTo>
                  <a:lnTo>
                    <a:pt x="31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9"/>
            <p:cNvSpPr/>
            <p:nvPr/>
          </p:nvSpPr>
          <p:spPr>
            <a:xfrm>
              <a:off x="3360069" y="4220257"/>
              <a:ext cx="8047" cy="4290"/>
            </a:xfrm>
            <a:custGeom>
              <a:avLst/>
              <a:gdLst/>
              <a:ahLst/>
              <a:cxnLst/>
              <a:rect l="l" t="t" r="r" b="b"/>
              <a:pathLst>
                <a:path w="287" h="153" extrusionOk="0">
                  <a:moveTo>
                    <a:pt x="0" y="0"/>
                  </a:moveTo>
                  <a:lnTo>
                    <a:pt x="0" y="74"/>
                  </a:lnTo>
                  <a:lnTo>
                    <a:pt x="153" y="153"/>
                  </a:lnTo>
                  <a:lnTo>
                    <a:pt x="287" y="74"/>
                  </a:lnTo>
                  <a:lnTo>
                    <a:pt x="287"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9"/>
            <p:cNvSpPr/>
            <p:nvPr/>
          </p:nvSpPr>
          <p:spPr>
            <a:xfrm>
              <a:off x="3368733" y="4220257"/>
              <a:ext cx="8076" cy="4290"/>
            </a:xfrm>
            <a:custGeom>
              <a:avLst/>
              <a:gdLst/>
              <a:ahLst/>
              <a:cxnLst/>
              <a:rect l="l" t="t" r="r" b="b"/>
              <a:pathLst>
                <a:path w="288" h="153" extrusionOk="0">
                  <a:moveTo>
                    <a:pt x="1" y="0"/>
                  </a:moveTo>
                  <a:lnTo>
                    <a:pt x="1" y="74"/>
                  </a:lnTo>
                  <a:lnTo>
                    <a:pt x="153" y="153"/>
                  </a:lnTo>
                  <a:lnTo>
                    <a:pt x="287" y="74"/>
                  </a:lnTo>
                  <a:lnTo>
                    <a:pt x="25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9"/>
            <p:cNvSpPr/>
            <p:nvPr/>
          </p:nvSpPr>
          <p:spPr>
            <a:xfrm>
              <a:off x="3330402" y="4222837"/>
              <a:ext cx="8047" cy="9225"/>
            </a:xfrm>
            <a:custGeom>
              <a:avLst/>
              <a:gdLst/>
              <a:ahLst/>
              <a:cxnLst/>
              <a:rect l="l" t="t" r="r" b="b"/>
              <a:pathLst>
                <a:path w="287" h="329" extrusionOk="0">
                  <a:moveTo>
                    <a:pt x="134" y="1"/>
                  </a:moveTo>
                  <a:lnTo>
                    <a:pt x="0" y="255"/>
                  </a:lnTo>
                  <a:lnTo>
                    <a:pt x="134" y="329"/>
                  </a:lnTo>
                  <a:lnTo>
                    <a:pt x="287" y="255"/>
                  </a:lnTo>
                  <a:lnTo>
                    <a:pt x="287" y="79"/>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9"/>
            <p:cNvSpPr/>
            <p:nvPr/>
          </p:nvSpPr>
          <p:spPr>
            <a:xfrm>
              <a:off x="3338955" y="4222837"/>
              <a:ext cx="8188" cy="9225"/>
            </a:xfrm>
            <a:custGeom>
              <a:avLst/>
              <a:gdLst/>
              <a:ahLst/>
              <a:cxnLst/>
              <a:rect l="l" t="t" r="r" b="b"/>
              <a:pathLst>
                <a:path w="292" h="329" extrusionOk="0">
                  <a:moveTo>
                    <a:pt x="139" y="1"/>
                  </a:moveTo>
                  <a:lnTo>
                    <a:pt x="0" y="79"/>
                  </a:lnTo>
                  <a:lnTo>
                    <a:pt x="0" y="255"/>
                  </a:lnTo>
                  <a:lnTo>
                    <a:pt x="139" y="329"/>
                  </a:lnTo>
                  <a:lnTo>
                    <a:pt x="291" y="255"/>
                  </a:lnTo>
                  <a:lnTo>
                    <a:pt x="291" y="79"/>
                  </a:lnTo>
                  <a:lnTo>
                    <a:pt x="13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9"/>
            <p:cNvSpPr/>
            <p:nvPr/>
          </p:nvSpPr>
          <p:spPr>
            <a:xfrm>
              <a:off x="3347114" y="4222837"/>
              <a:ext cx="8692" cy="9225"/>
            </a:xfrm>
            <a:custGeom>
              <a:avLst/>
              <a:gdLst/>
              <a:ahLst/>
              <a:cxnLst/>
              <a:rect l="l" t="t" r="r" b="b"/>
              <a:pathLst>
                <a:path w="310" h="329" extrusionOk="0">
                  <a:moveTo>
                    <a:pt x="153" y="1"/>
                  </a:moveTo>
                  <a:lnTo>
                    <a:pt x="0" y="79"/>
                  </a:lnTo>
                  <a:lnTo>
                    <a:pt x="0" y="255"/>
                  </a:lnTo>
                  <a:lnTo>
                    <a:pt x="153" y="329"/>
                  </a:lnTo>
                  <a:lnTo>
                    <a:pt x="310" y="255"/>
                  </a:lnTo>
                  <a:lnTo>
                    <a:pt x="310" y="79"/>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9"/>
            <p:cNvSpPr/>
            <p:nvPr/>
          </p:nvSpPr>
          <p:spPr>
            <a:xfrm>
              <a:off x="3355779" y="4222837"/>
              <a:ext cx="8076" cy="9225"/>
            </a:xfrm>
            <a:custGeom>
              <a:avLst/>
              <a:gdLst/>
              <a:ahLst/>
              <a:cxnLst/>
              <a:rect l="l" t="t" r="r" b="b"/>
              <a:pathLst>
                <a:path w="288" h="329" extrusionOk="0">
                  <a:moveTo>
                    <a:pt x="153" y="1"/>
                  </a:moveTo>
                  <a:lnTo>
                    <a:pt x="1" y="79"/>
                  </a:lnTo>
                  <a:lnTo>
                    <a:pt x="1" y="255"/>
                  </a:lnTo>
                  <a:lnTo>
                    <a:pt x="153" y="329"/>
                  </a:lnTo>
                  <a:lnTo>
                    <a:pt x="287" y="255"/>
                  </a:lnTo>
                  <a:lnTo>
                    <a:pt x="287" y="79"/>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9"/>
            <p:cNvSpPr/>
            <p:nvPr/>
          </p:nvSpPr>
          <p:spPr>
            <a:xfrm>
              <a:off x="3364331" y="4222837"/>
              <a:ext cx="8188" cy="9225"/>
            </a:xfrm>
            <a:custGeom>
              <a:avLst/>
              <a:gdLst/>
              <a:ahLst/>
              <a:cxnLst/>
              <a:rect l="l" t="t" r="r" b="b"/>
              <a:pathLst>
                <a:path w="292" h="329" extrusionOk="0">
                  <a:moveTo>
                    <a:pt x="158" y="1"/>
                  </a:moveTo>
                  <a:lnTo>
                    <a:pt x="1" y="79"/>
                  </a:lnTo>
                  <a:lnTo>
                    <a:pt x="1" y="255"/>
                  </a:lnTo>
                  <a:lnTo>
                    <a:pt x="158" y="329"/>
                  </a:lnTo>
                  <a:lnTo>
                    <a:pt x="292" y="255"/>
                  </a:lnTo>
                  <a:lnTo>
                    <a:pt x="292" y="79"/>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9"/>
            <p:cNvSpPr/>
            <p:nvPr/>
          </p:nvSpPr>
          <p:spPr>
            <a:xfrm>
              <a:off x="3373023" y="4222837"/>
              <a:ext cx="8047" cy="9225"/>
            </a:xfrm>
            <a:custGeom>
              <a:avLst/>
              <a:gdLst/>
              <a:ahLst/>
              <a:cxnLst/>
              <a:rect l="l" t="t" r="r" b="b"/>
              <a:pathLst>
                <a:path w="287" h="329" extrusionOk="0">
                  <a:moveTo>
                    <a:pt x="134" y="1"/>
                  </a:moveTo>
                  <a:lnTo>
                    <a:pt x="0" y="79"/>
                  </a:lnTo>
                  <a:lnTo>
                    <a:pt x="0" y="255"/>
                  </a:lnTo>
                  <a:lnTo>
                    <a:pt x="153" y="329"/>
                  </a:lnTo>
                  <a:lnTo>
                    <a:pt x="287" y="255"/>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9"/>
            <p:cNvSpPr/>
            <p:nvPr/>
          </p:nvSpPr>
          <p:spPr>
            <a:xfrm>
              <a:off x="3329225" y="4230492"/>
              <a:ext cx="4963" cy="9225"/>
            </a:xfrm>
            <a:custGeom>
              <a:avLst/>
              <a:gdLst/>
              <a:ahLst/>
              <a:cxnLst/>
              <a:rect l="l" t="t" r="r" b="b"/>
              <a:pathLst>
                <a:path w="177" h="329" extrusionOk="0">
                  <a:moveTo>
                    <a:pt x="24" y="0"/>
                  </a:moveTo>
                  <a:lnTo>
                    <a:pt x="1" y="19"/>
                  </a:lnTo>
                  <a:lnTo>
                    <a:pt x="1" y="98"/>
                  </a:lnTo>
                  <a:lnTo>
                    <a:pt x="1" y="305"/>
                  </a:lnTo>
                  <a:lnTo>
                    <a:pt x="24" y="329"/>
                  </a:lnTo>
                  <a:lnTo>
                    <a:pt x="176" y="232"/>
                  </a:lnTo>
                  <a:lnTo>
                    <a:pt x="176" y="74"/>
                  </a:lnTo>
                  <a:lnTo>
                    <a:pt x="2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9"/>
            <p:cNvSpPr/>
            <p:nvPr/>
          </p:nvSpPr>
          <p:spPr>
            <a:xfrm>
              <a:off x="3334664" y="4229959"/>
              <a:ext cx="8188" cy="9758"/>
            </a:xfrm>
            <a:custGeom>
              <a:avLst/>
              <a:gdLst/>
              <a:ahLst/>
              <a:cxnLst/>
              <a:rect l="l" t="t" r="r" b="b"/>
              <a:pathLst>
                <a:path w="292" h="348" extrusionOk="0">
                  <a:moveTo>
                    <a:pt x="135" y="1"/>
                  </a:moveTo>
                  <a:lnTo>
                    <a:pt x="1" y="93"/>
                  </a:lnTo>
                  <a:lnTo>
                    <a:pt x="1" y="251"/>
                  </a:lnTo>
                  <a:lnTo>
                    <a:pt x="135" y="348"/>
                  </a:lnTo>
                  <a:lnTo>
                    <a:pt x="292" y="251"/>
                  </a:lnTo>
                  <a:lnTo>
                    <a:pt x="292" y="93"/>
                  </a:lnTo>
                  <a:lnTo>
                    <a:pt x="135"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9"/>
            <p:cNvSpPr/>
            <p:nvPr/>
          </p:nvSpPr>
          <p:spPr>
            <a:xfrm>
              <a:off x="3343357" y="4229959"/>
              <a:ext cx="8047" cy="9758"/>
            </a:xfrm>
            <a:custGeom>
              <a:avLst/>
              <a:gdLst/>
              <a:ahLst/>
              <a:cxnLst/>
              <a:rect l="l" t="t" r="r" b="b"/>
              <a:pathLst>
                <a:path w="287" h="348" extrusionOk="0">
                  <a:moveTo>
                    <a:pt x="134" y="1"/>
                  </a:moveTo>
                  <a:lnTo>
                    <a:pt x="0" y="93"/>
                  </a:lnTo>
                  <a:lnTo>
                    <a:pt x="0" y="251"/>
                  </a:lnTo>
                  <a:lnTo>
                    <a:pt x="134" y="348"/>
                  </a:lnTo>
                  <a:lnTo>
                    <a:pt x="287" y="251"/>
                  </a:lnTo>
                  <a:lnTo>
                    <a:pt x="287" y="93"/>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9"/>
            <p:cNvSpPr/>
            <p:nvPr/>
          </p:nvSpPr>
          <p:spPr>
            <a:xfrm>
              <a:off x="3351376" y="4229959"/>
              <a:ext cx="8188" cy="9758"/>
            </a:xfrm>
            <a:custGeom>
              <a:avLst/>
              <a:gdLst/>
              <a:ahLst/>
              <a:cxnLst/>
              <a:rect l="l" t="t" r="r" b="b"/>
              <a:pathLst>
                <a:path w="292" h="348" extrusionOk="0">
                  <a:moveTo>
                    <a:pt x="158" y="1"/>
                  </a:moveTo>
                  <a:lnTo>
                    <a:pt x="1" y="93"/>
                  </a:lnTo>
                  <a:lnTo>
                    <a:pt x="1" y="251"/>
                  </a:lnTo>
                  <a:lnTo>
                    <a:pt x="158" y="348"/>
                  </a:lnTo>
                  <a:lnTo>
                    <a:pt x="292" y="251"/>
                  </a:lnTo>
                  <a:lnTo>
                    <a:pt x="292" y="93"/>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9"/>
            <p:cNvSpPr/>
            <p:nvPr/>
          </p:nvSpPr>
          <p:spPr>
            <a:xfrm>
              <a:off x="3360069" y="4229959"/>
              <a:ext cx="8047" cy="9758"/>
            </a:xfrm>
            <a:custGeom>
              <a:avLst/>
              <a:gdLst/>
              <a:ahLst/>
              <a:cxnLst/>
              <a:rect l="l" t="t" r="r" b="b"/>
              <a:pathLst>
                <a:path w="287" h="348" extrusionOk="0">
                  <a:moveTo>
                    <a:pt x="153" y="1"/>
                  </a:moveTo>
                  <a:lnTo>
                    <a:pt x="0" y="93"/>
                  </a:lnTo>
                  <a:lnTo>
                    <a:pt x="0" y="251"/>
                  </a:lnTo>
                  <a:lnTo>
                    <a:pt x="153" y="348"/>
                  </a:lnTo>
                  <a:lnTo>
                    <a:pt x="287" y="251"/>
                  </a:lnTo>
                  <a:lnTo>
                    <a:pt x="287" y="93"/>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9"/>
            <p:cNvSpPr/>
            <p:nvPr/>
          </p:nvSpPr>
          <p:spPr>
            <a:xfrm>
              <a:off x="3368733" y="4229959"/>
              <a:ext cx="8076" cy="9758"/>
            </a:xfrm>
            <a:custGeom>
              <a:avLst/>
              <a:gdLst/>
              <a:ahLst/>
              <a:cxnLst/>
              <a:rect l="l" t="t" r="r" b="b"/>
              <a:pathLst>
                <a:path w="288" h="348" extrusionOk="0">
                  <a:moveTo>
                    <a:pt x="153" y="1"/>
                  </a:moveTo>
                  <a:lnTo>
                    <a:pt x="1" y="93"/>
                  </a:lnTo>
                  <a:lnTo>
                    <a:pt x="1" y="251"/>
                  </a:lnTo>
                  <a:lnTo>
                    <a:pt x="153" y="348"/>
                  </a:lnTo>
                  <a:lnTo>
                    <a:pt x="287" y="251"/>
                  </a:lnTo>
                  <a:lnTo>
                    <a:pt x="287" y="93"/>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9"/>
            <p:cNvSpPr/>
            <p:nvPr/>
          </p:nvSpPr>
          <p:spPr>
            <a:xfrm>
              <a:off x="3377285" y="4230492"/>
              <a:ext cx="4963" cy="9225"/>
            </a:xfrm>
            <a:custGeom>
              <a:avLst/>
              <a:gdLst/>
              <a:ahLst/>
              <a:cxnLst/>
              <a:rect l="l" t="t" r="r" b="b"/>
              <a:pathLst>
                <a:path w="177" h="329" extrusionOk="0">
                  <a:moveTo>
                    <a:pt x="135" y="0"/>
                  </a:moveTo>
                  <a:lnTo>
                    <a:pt x="1" y="74"/>
                  </a:lnTo>
                  <a:lnTo>
                    <a:pt x="1" y="232"/>
                  </a:lnTo>
                  <a:lnTo>
                    <a:pt x="158" y="329"/>
                  </a:lnTo>
                  <a:lnTo>
                    <a:pt x="158" y="305"/>
                  </a:lnTo>
                  <a:lnTo>
                    <a:pt x="176" y="98"/>
                  </a:lnTo>
                  <a:cubicBezTo>
                    <a:pt x="176" y="74"/>
                    <a:pt x="176" y="37"/>
                    <a:pt x="158" y="19"/>
                  </a:cubicBezTo>
                  <a:lnTo>
                    <a:pt x="135"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9"/>
            <p:cNvSpPr/>
            <p:nvPr/>
          </p:nvSpPr>
          <p:spPr>
            <a:xfrm>
              <a:off x="3329225" y="4239689"/>
              <a:ext cx="673" cy="4823"/>
            </a:xfrm>
            <a:custGeom>
              <a:avLst/>
              <a:gdLst/>
              <a:ahLst/>
              <a:cxnLst/>
              <a:rect l="l" t="t" r="r" b="b"/>
              <a:pathLst>
                <a:path w="24" h="172" extrusionOk="0">
                  <a:moveTo>
                    <a:pt x="1" y="1"/>
                  </a:moveTo>
                  <a:lnTo>
                    <a:pt x="24" y="171"/>
                  </a:lnTo>
                  <a:lnTo>
                    <a:pt x="24" y="1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9"/>
            <p:cNvSpPr/>
            <p:nvPr/>
          </p:nvSpPr>
          <p:spPr>
            <a:xfrm>
              <a:off x="3330402" y="4237474"/>
              <a:ext cx="8047" cy="9758"/>
            </a:xfrm>
            <a:custGeom>
              <a:avLst/>
              <a:gdLst/>
              <a:ahLst/>
              <a:cxnLst/>
              <a:rect l="l" t="t" r="r" b="b"/>
              <a:pathLst>
                <a:path w="287" h="348" extrusionOk="0">
                  <a:moveTo>
                    <a:pt x="134" y="1"/>
                  </a:moveTo>
                  <a:lnTo>
                    <a:pt x="0" y="98"/>
                  </a:lnTo>
                  <a:lnTo>
                    <a:pt x="0" y="250"/>
                  </a:lnTo>
                  <a:lnTo>
                    <a:pt x="134" y="348"/>
                  </a:lnTo>
                  <a:lnTo>
                    <a:pt x="287" y="250"/>
                  </a:lnTo>
                  <a:lnTo>
                    <a:pt x="287" y="98"/>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9"/>
            <p:cNvSpPr/>
            <p:nvPr/>
          </p:nvSpPr>
          <p:spPr>
            <a:xfrm>
              <a:off x="3338955" y="4237474"/>
              <a:ext cx="8188" cy="9758"/>
            </a:xfrm>
            <a:custGeom>
              <a:avLst/>
              <a:gdLst/>
              <a:ahLst/>
              <a:cxnLst/>
              <a:rect l="l" t="t" r="r" b="b"/>
              <a:pathLst>
                <a:path w="292" h="348" extrusionOk="0">
                  <a:moveTo>
                    <a:pt x="139" y="1"/>
                  </a:moveTo>
                  <a:lnTo>
                    <a:pt x="0" y="98"/>
                  </a:lnTo>
                  <a:lnTo>
                    <a:pt x="0" y="250"/>
                  </a:lnTo>
                  <a:lnTo>
                    <a:pt x="139" y="348"/>
                  </a:lnTo>
                  <a:lnTo>
                    <a:pt x="291" y="250"/>
                  </a:lnTo>
                  <a:lnTo>
                    <a:pt x="291" y="98"/>
                  </a:lnTo>
                  <a:lnTo>
                    <a:pt x="13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9"/>
            <p:cNvSpPr/>
            <p:nvPr/>
          </p:nvSpPr>
          <p:spPr>
            <a:xfrm>
              <a:off x="3347114" y="4237474"/>
              <a:ext cx="8047" cy="9758"/>
            </a:xfrm>
            <a:custGeom>
              <a:avLst/>
              <a:gdLst/>
              <a:ahLst/>
              <a:cxnLst/>
              <a:rect l="l" t="t" r="r" b="b"/>
              <a:pathLst>
                <a:path w="287" h="348" extrusionOk="0">
                  <a:moveTo>
                    <a:pt x="153" y="1"/>
                  </a:moveTo>
                  <a:lnTo>
                    <a:pt x="0" y="98"/>
                  </a:lnTo>
                  <a:lnTo>
                    <a:pt x="0"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9"/>
            <p:cNvSpPr/>
            <p:nvPr/>
          </p:nvSpPr>
          <p:spPr>
            <a:xfrm>
              <a:off x="3355779" y="4237474"/>
              <a:ext cx="8076" cy="9758"/>
            </a:xfrm>
            <a:custGeom>
              <a:avLst/>
              <a:gdLst/>
              <a:ahLst/>
              <a:cxnLst/>
              <a:rect l="l" t="t" r="r" b="b"/>
              <a:pathLst>
                <a:path w="288" h="348" extrusionOk="0">
                  <a:moveTo>
                    <a:pt x="153" y="1"/>
                  </a:moveTo>
                  <a:lnTo>
                    <a:pt x="1" y="98"/>
                  </a:lnTo>
                  <a:lnTo>
                    <a:pt x="1"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9"/>
            <p:cNvSpPr/>
            <p:nvPr/>
          </p:nvSpPr>
          <p:spPr>
            <a:xfrm>
              <a:off x="3364331" y="4237474"/>
              <a:ext cx="8188" cy="9758"/>
            </a:xfrm>
            <a:custGeom>
              <a:avLst/>
              <a:gdLst/>
              <a:ahLst/>
              <a:cxnLst/>
              <a:rect l="l" t="t" r="r" b="b"/>
              <a:pathLst>
                <a:path w="292" h="348" extrusionOk="0">
                  <a:moveTo>
                    <a:pt x="158" y="1"/>
                  </a:moveTo>
                  <a:lnTo>
                    <a:pt x="1" y="98"/>
                  </a:lnTo>
                  <a:lnTo>
                    <a:pt x="1" y="250"/>
                  </a:lnTo>
                  <a:lnTo>
                    <a:pt x="158" y="348"/>
                  </a:lnTo>
                  <a:lnTo>
                    <a:pt x="292" y="250"/>
                  </a:lnTo>
                  <a:lnTo>
                    <a:pt x="292" y="98"/>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9"/>
            <p:cNvSpPr/>
            <p:nvPr/>
          </p:nvSpPr>
          <p:spPr>
            <a:xfrm>
              <a:off x="3373023" y="4237474"/>
              <a:ext cx="8047" cy="9758"/>
            </a:xfrm>
            <a:custGeom>
              <a:avLst/>
              <a:gdLst/>
              <a:ahLst/>
              <a:cxnLst/>
              <a:rect l="l" t="t" r="r" b="b"/>
              <a:pathLst>
                <a:path w="287" h="348" extrusionOk="0">
                  <a:moveTo>
                    <a:pt x="153" y="1"/>
                  </a:moveTo>
                  <a:lnTo>
                    <a:pt x="0" y="98"/>
                  </a:lnTo>
                  <a:lnTo>
                    <a:pt x="0"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9"/>
            <p:cNvSpPr/>
            <p:nvPr/>
          </p:nvSpPr>
          <p:spPr>
            <a:xfrm>
              <a:off x="3381688" y="4240222"/>
              <a:ext cx="28" cy="2075"/>
            </a:xfrm>
            <a:custGeom>
              <a:avLst/>
              <a:gdLst/>
              <a:ahLst/>
              <a:cxnLst/>
              <a:rect l="l" t="t" r="r" b="b"/>
              <a:pathLst>
                <a:path w="1" h="74" extrusionOk="0">
                  <a:moveTo>
                    <a:pt x="1" y="74"/>
                  </a:moveTo>
                  <a:lnTo>
                    <a:pt x="1" y="0"/>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9"/>
            <p:cNvSpPr/>
            <p:nvPr/>
          </p:nvSpPr>
          <p:spPr>
            <a:xfrm>
              <a:off x="3329870" y="4244989"/>
              <a:ext cx="4318" cy="9253"/>
            </a:xfrm>
            <a:custGeom>
              <a:avLst/>
              <a:gdLst/>
              <a:ahLst/>
              <a:cxnLst/>
              <a:rect l="l" t="t" r="r" b="b"/>
              <a:pathLst>
                <a:path w="154" h="330" extrusionOk="0">
                  <a:moveTo>
                    <a:pt x="1" y="1"/>
                  </a:moveTo>
                  <a:lnTo>
                    <a:pt x="19" y="329"/>
                  </a:lnTo>
                  <a:lnTo>
                    <a:pt x="153" y="250"/>
                  </a:lnTo>
                  <a:lnTo>
                    <a:pt x="153" y="98"/>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9"/>
            <p:cNvSpPr/>
            <p:nvPr/>
          </p:nvSpPr>
          <p:spPr>
            <a:xfrm>
              <a:off x="3334664" y="4244989"/>
              <a:ext cx="8188" cy="9758"/>
            </a:xfrm>
            <a:custGeom>
              <a:avLst/>
              <a:gdLst/>
              <a:ahLst/>
              <a:cxnLst/>
              <a:rect l="l" t="t" r="r" b="b"/>
              <a:pathLst>
                <a:path w="292" h="348" extrusionOk="0">
                  <a:moveTo>
                    <a:pt x="135" y="1"/>
                  </a:moveTo>
                  <a:lnTo>
                    <a:pt x="1" y="98"/>
                  </a:lnTo>
                  <a:lnTo>
                    <a:pt x="1" y="250"/>
                  </a:lnTo>
                  <a:lnTo>
                    <a:pt x="135" y="348"/>
                  </a:lnTo>
                  <a:lnTo>
                    <a:pt x="292" y="250"/>
                  </a:lnTo>
                  <a:lnTo>
                    <a:pt x="292" y="98"/>
                  </a:lnTo>
                  <a:lnTo>
                    <a:pt x="135"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9"/>
            <p:cNvSpPr/>
            <p:nvPr/>
          </p:nvSpPr>
          <p:spPr>
            <a:xfrm>
              <a:off x="3342824" y="4244989"/>
              <a:ext cx="8076" cy="9758"/>
            </a:xfrm>
            <a:custGeom>
              <a:avLst/>
              <a:gdLst/>
              <a:ahLst/>
              <a:cxnLst/>
              <a:rect l="l" t="t" r="r" b="b"/>
              <a:pathLst>
                <a:path w="288" h="348" extrusionOk="0">
                  <a:moveTo>
                    <a:pt x="153" y="1"/>
                  </a:moveTo>
                  <a:lnTo>
                    <a:pt x="1" y="98"/>
                  </a:lnTo>
                  <a:lnTo>
                    <a:pt x="1"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9"/>
            <p:cNvSpPr/>
            <p:nvPr/>
          </p:nvSpPr>
          <p:spPr>
            <a:xfrm>
              <a:off x="3351376" y="4244989"/>
              <a:ext cx="8188" cy="9758"/>
            </a:xfrm>
            <a:custGeom>
              <a:avLst/>
              <a:gdLst/>
              <a:ahLst/>
              <a:cxnLst/>
              <a:rect l="l" t="t" r="r" b="b"/>
              <a:pathLst>
                <a:path w="292" h="348" extrusionOk="0">
                  <a:moveTo>
                    <a:pt x="158" y="1"/>
                  </a:moveTo>
                  <a:lnTo>
                    <a:pt x="1" y="98"/>
                  </a:lnTo>
                  <a:lnTo>
                    <a:pt x="1" y="250"/>
                  </a:lnTo>
                  <a:lnTo>
                    <a:pt x="158" y="348"/>
                  </a:lnTo>
                  <a:lnTo>
                    <a:pt x="292" y="250"/>
                  </a:lnTo>
                  <a:lnTo>
                    <a:pt x="292" y="98"/>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9"/>
            <p:cNvSpPr/>
            <p:nvPr/>
          </p:nvSpPr>
          <p:spPr>
            <a:xfrm>
              <a:off x="3360069" y="4244989"/>
              <a:ext cx="8047" cy="9758"/>
            </a:xfrm>
            <a:custGeom>
              <a:avLst/>
              <a:gdLst/>
              <a:ahLst/>
              <a:cxnLst/>
              <a:rect l="l" t="t" r="r" b="b"/>
              <a:pathLst>
                <a:path w="287" h="348" extrusionOk="0">
                  <a:moveTo>
                    <a:pt x="153" y="1"/>
                  </a:moveTo>
                  <a:lnTo>
                    <a:pt x="0" y="98"/>
                  </a:lnTo>
                  <a:lnTo>
                    <a:pt x="0"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9"/>
            <p:cNvSpPr/>
            <p:nvPr/>
          </p:nvSpPr>
          <p:spPr>
            <a:xfrm>
              <a:off x="3368733" y="4244989"/>
              <a:ext cx="8076" cy="9758"/>
            </a:xfrm>
            <a:custGeom>
              <a:avLst/>
              <a:gdLst/>
              <a:ahLst/>
              <a:cxnLst/>
              <a:rect l="l" t="t" r="r" b="b"/>
              <a:pathLst>
                <a:path w="288" h="348" extrusionOk="0">
                  <a:moveTo>
                    <a:pt x="153" y="1"/>
                  </a:moveTo>
                  <a:lnTo>
                    <a:pt x="1" y="98"/>
                  </a:lnTo>
                  <a:lnTo>
                    <a:pt x="1"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9"/>
            <p:cNvSpPr/>
            <p:nvPr/>
          </p:nvSpPr>
          <p:spPr>
            <a:xfrm>
              <a:off x="3377285" y="4244989"/>
              <a:ext cx="4430" cy="9253"/>
            </a:xfrm>
            <a:custGeom>
              <a:avLst/>
              <a:gdLst/>
              <a:ahLst/>
              <a:cxnLst/>
              <a:rect l="l" t="t" r="r" b="b"/>
              <a:pathLst>
                <a:path w="158" h="330" extrusionOk="0">
                  <a:moveTo>
                    <a:pt x="135" y="1"/>
                  </a:moveTo>
                  <a:lnTo>
                    <a:pt x="1" y="98"/>
                  </a:lnTo>
                  <a:lnTo>
                    <a:pt x="1" y="250"/>
                  </a:lnTo>
                  <a:lnTo>
                    <a:pt x="135" y="329"/>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9"/>
            <p:cNvSpPr/>
            <p:nvPr/>
          </p:nvSpPr>
          <p:spPr>
            <a:xfrm>
              <a:off x="3330402" y="4252643"/>
              <a:ext cx="8047" cy="9758"/>
            </a:xfrm>
            <a:custGeom>
              <a:avLst/>
              <a:gdLst/>
              <a:ahLst/>
              <a:cxnLst/>
              <a:rect l="l" t="t" r="r" b="b"/>
              <a:pathLst>
                <a:path w="287" h="348" extrusionOk="0">
                  <a:moveTo>
                    <a:pt x="134" y="1"/>
                  </a:moveTo>
                  <a:lnTo>
                    <a:pt x="0" y="75"/>
                  </a:lnTo>
                  <a:lnTo>
                    <a:pt x="0" y="269"/>
                  </a:lnTo>
                  <a:lnTo>
                    <a:pt x="134" y="347"/>
                  </a:lnTo>
                  <a:lnTo>
                    <a:pt x="287" y="250"/>
                  </a:lnTo>
                  <a:lnTo>
                    <a:pt x="287" y="93"/>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9"/>
            <p:cNvSpPr/>
            <p:nvPr/>
          </p:nvSpPr>
          <p:spPr>
            <a:xfrm>
              <a:off x="3338422" y="4252643"/>
              <a:ext cx="8188" cy="9758"/>
            </a:xfrm>
            <a:custGeom>
              <a:avLst/>
              <a:gdLst/>
              <a:ahLst/>
              <a:cxnLst/>
              <a:rect l="l" t="t" r="r" b="b"/>
              <a:pathLst>
                <a:path w="292" h="348" extrusionOk="0">
                  <a:moveTo>
                    <a:pt x="158" y="1"/>
                  </a:moveTo>
                  <a:lnTo>
                    <a:pt x="1" y="93"/>
                  </a:lnTo>
                  <a:lnTo>
                    <a:pt x="1" y="250"/>
                  </a:lnTo>
                  <a:lnTo>
                    <a:pt x="158" y="347"/>
                  </a:lnTo>
                  <a:lnTo>
                    <a:pt x="292" y="250"/>
                  </a:lnTo>
                  <a:lnTo>
                    <a:pt x="292" y="93"/>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9"/>
            <p:cNvSpPr/>
            <p:nvPr/>
          </p:nvSpPr>
          <p:spPr>
            <a:xfrm>
              <a:off x="3347114" y="4252643"/>
              <a:ext cx="8047" cy="9758"/>
            </a:xfrm>
            <a:custGeom>
              <a:avLst/>
              <a:gdLst/>
              <a:ahLst/>
              <a:cxnLst/>
              <a:rect l="l" t="t" r="r" b="b"/>
              <a:pathLst>
                <a:path w="287" h="348" extrusionOk="0">
                  <a:moveTo>
                    <a:pt x="153" y="1"/>
                  </a:moveTo>
                  <a:lnTo>
                    <a:pt x="0" y="93"/>
                  </a:lnTo>
                  <a:lnTo>
                    <a:pt x="0" y="250"/>
                  </a:lnTo>
                  <a:lnTo>
                    <a:pt x="153" y="347"/>
                  </a:lnTo>
                  <a:lnTo>
                    <a:pt x="287" y="250"/>
                  </a:lnTo>
                  <a:lnTo>
                    <a:pt x="287" y="93"/>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9"/>
            <p:cNvSpPr/>
            <p:nvPr/>
          </p:nvSpPr>
          <p:spPr>
            <a:xfrm>
              <a:off x="3355779" y="4252643"/>
              <a:ext cx="8076" cy="9758"/>
            </a:xfrm>
            <a:custGeom>
              <a:avLst/>
              <a:gdLst/>
              <a:ahLst/>
              <a:cxnLst/>
              <a:rect l="l" t="t" r="r" b="b"/>
              <a:pathLst>
                <a:path w="288" h="348" extrusionOk="0">
                  <a:moveTo>
                    <a:pt x="153" y="1"/>
                  </a:moveTo>
                  <a:lnTo>
                    <a:pt x="1" y="93"/>
                  </a:lnTo>
                  <a:lnTo>
                    <a:pt x="1" y="250"/>
                  </a:lnTo>
                  <a:lnTo>
                    <a:pt x="153" y="347"/>
                  </a:lnTo>
                  <a:lnTo>
                    <a:pt x="287" y="250"/>
                  </a:lnTo>
                  <a:lnTo>
                    <a:pt x="287" y="93"/>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9"/>
            <p:cNvSpPr/>
            <p:nvPr/>
          </p:nvSpPr>
          <p:spPr>
            <a:xfrm>
              <a:off x="3364331" y="4252643"/>
              <a:ext cx="8188" cy="9758"/>
            </a:xfrm>
            <a:custGeom>
              <a:avLst/>
              <a:gdLst/>
              <a:ahLst/>
              <a:cxnLst/>
              <a:rect l="l" t="t" r="r" b="b"/>
              <a:pathLst>
                <a:path w="292" h="348" extrusionOk="0">
                  <a:moveTo>
                    <a:pt x="158" y="1"/>
                  </a:moveTo>
                  <a:lnTo>
                    <a:pt x="1" y="93"/>
                  </a:lnTo>
                  <a:lnTo>
                    <a:pt x="1" y="250"/>
                  </a:lnTo>
                  <a:lnTo>
                    <a:pt x="158" y="347"/>
                  </a:lnTo>
                  <a:lnTo>
                    <a:pt x="292" y="250"/>
                  </a:lnTo>
                  <a:lnTo>
                    <a:pt x="292" y="93"/>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9"/>
            <p:cNvSpPr/>
            <p:nvPr/>
          </p:nvSpPr>
          <p:spPr>
            <a:xfrm>
              <a:off x="3373023" y="4252643"/>
              <a:ext cx="8047" cy="9758"/>
            </a:xfrm>
            <a:custGeom>
              <a:avLst/>
              <a:gdLst/>
              <a:ahLst/>
              <a:cxnLst/>
              <a:rect l="l" t="t" r="r" b="b"/>
              <a:pathLst>
                <a:path w="287" h="348" extrusionOk="0">
                  <a:moveTo>
                    <a:pt x="134" y="1"/>
                  </a:moveTo>
                  <a:lnTo>
                    <a:pt x="0" y="93"/>
                  </a:lnTo>
                  <a:lnTo>
                    <a:pt x="0" y="250"/>
                  </a:lnTo>
                  <a:lnTo>
                    <a:pt x="134" y="347"/>
                  </a:lnTo>
                  <a:lnTo>
                    <a:pt x="268" y="269"/>
                  </a:lnTo>
                  <a:lnTo>
                    <a:pt x="287" y="75"/>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9"/>
            <p:cNvSpPr/>
            <p:nvPr/>
          </p:nvSpPr>
          <p:spPr>
            <a:xfrm>
              <a:off x="3330907" y="4260691"/>
              <a:ext cx="3281" cy="8188"/>
            </a:xfrm>
            <a:custGeom>
              <a:avLst/>
              <a:gdLst/>
              <a:ahLst/>
              <a:cxnLst/>
              <a:rect l="l" t="t" r="r" b="b"/>
              <a:pathLst>
                <a:path w="117" h="292" extrusionOk="0">
                  <a:moveTo>
                    <a:pt x="1" y="0"/>
                  </a:moveTo>
                  <a:lnTo>
                    <a:pt x="1" y="291"/>
                  </a:lnTo>
                  <a:lnTo>
                    <a:pt x="116" y="231"/>
                  </a:lnTo>
                  <a:lnTo>
                    <a:pt x="116" y="79"/>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9"/>
            <p:cNvSpPr/>
            <p:nvPr/>
          </p:nvSpPr>
          <p:spPr>
            <a:xfrm>
              <a:off x="3334160" y="4260158"/>
              <a:ext cx="8692" cy="9758"/>
            </a:xfrm>
            <a:custGeom>
              <a:avLst/>
              <a:gdLst/>
              <a:ahLst/>
              <a:cxnLst/>
              <a:rect l="l" t="t" r="r" b="b"/>
              <a:pathLst>
                <a:path w="310" h="348" extrusionOk="0">
                  <a:moveTo>
                    <a:pt x="153" y="1"/>
                  </a:moveTo>
                  <a:lnTo>
                    <a:pt x="0" y="98"/>
                  </a:lnTo>
                  <a:lnTo>
                    <a:pt x="0" y="250"/>
                  </a:lnTo>
                  <a:lnTo>
                    <a:pt x="153" y="347"/>
                  </a:lnTo>
                  <a:lnTo>
                    <a:pt x="310" y="250"/>
                  </a:lnTo>
                  <a:lnTo>
                    <a:pt x="310"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9"/>
            <p:cNvSpPr/>
            <p:nvPr/>
          </p:nvSpPr>
          <p:spPr>
            <a:xfrm>
              <a:off x="3342824" y="4260158"/>
              <a:ext cx="8076" cy="9758"/>
            </a:xfrm>
            <a:custGeom>
              <a:avLst/>
              <a:gdLst/>
              <a:ahLst/>
              <a:cxnLst/>
              <a:rect l="l" t="t" r="r" b="b"/>
              <a:pathLst>
                <a:path w="288" h="348" extrusionOk="0">
                  <a:moveTo>
                    <a:pt x="153" y="1"/>
                  </a:moveTo>
                  <a:lnTo>
                    <a:pt x="1" y="98"/>
                  </a:lnTo>
                  <a:lnTo>
                    <a:pt x="1" y="250"/>
                  </a:lnTo>
                  <a:lnTo>
                    <a:pt x="153" y="347"/>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9"/>
            <p:cNvSpPr/>
            <p:nvPr/>
          </p:nvSpPr>
          <p:spPr>
            <a:xfrm>
              <a:off x="3351376" y="4260158"/>
              <a:ext cx="8188" cy="9758"/>
            </a:xfrm>
            <a:custGeom>
              <a:avLst/>
              <a:gdLst/>
              <a:ahLst/>
              <a:cxnLst/>
              <a:rect l="l" t="t" r="r" b="b"/>
              <a:pathLst>
                <a:path w="292" h="348" extrusionOk="0">
                  <a:moveTo>
                    <a:pt x="158" y="1"/>
                  </a:moveTo>
                  <a:lnTo>
                    <a:pt x="1" y="98"/>
                  </a:lnTo>
                  <a:lnTo>
                    <a:pt x="1" y="250"/>
                  </a:lnTo>
                  <a:lnTo>
                    <a:pt x="158" y="347"/>
                  </a:lnTo>
                  <a:lnTo>
                    <a:pt x="292" y="250"/>
                  </a:lnTo>
                  <a:lnTo>
                    <a:pt x="292" y="98"/>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9"/>
            <p:cNvSpPr/>
            <p:nvPr/>
          </p:nvSpPr>
          <p:spPr>
            <a:xfrm>
              <a:off x="3360069" y="4260158"/>
              <a:ext cx="8047" cy="9758"/>
            </a:xfrm>
            <a:custGeom>
              <a:avLst/>
              <a:gdLst/>
              <a:ahLst/>
              <a:cxnLst/>
              <a:rect l="l" t="t" r="r" b="b"/>
              <a:pathLst>
                <a:path w="287" h="348" extrusionOk="0">
                  <a:moveTo>
                    <a:pt x="153" y="1"/>
                  </a:moveTo>
                  <a:lnTo>
                    <a:pt x="0" y="98"/>
                  </a:lnTo>
                  <a:lnTo>
                    <a:pt x="0" y="250"/>
                  </a:lnTo>
                  <a:lnTo>
                    <a:pt x="153" y="347"/>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9"/>
            <p:cNvSpPr/>
            <p:nvPr/>
          </p:nvSpPr>
          <p:spPr>
            <a:xfrm>
              <a:off x="3368733" y="4260158"/>
              <a:ext cx="8076" cy="9758"/>
            </a:xfrm>
            <a:custGeom>
              <a:avLst/>
              <a:gdLst/>
              <a:ahLst/>
              <a:cxnLst/>
              <a:rect l="l" t="t" r="r" b="b"/>
              <a:pathLst>
                <a:path w="288" h="348" extrusionOk="0">
                  <a:moveTo>
                    <a:pt x="153" y="1"/>
                  </a:moveTo>
                  <a:lnTo>
                    <a:pt x="1" y="98"/>
                  </a:lnTo>
                  <a:lnTo>
                    <a:pt x="1" y="250"/>
                  </a:lnTo>
                  <a:lnTo>
                    <a:pt x="153" y="347"/>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9"/>
            <p:cNvSpPr/>
            <p:nvPr/>
          </p:nvSpPr>
          <p:spPr>
            <a:xfrm>
              <a:off x="3377285" y="4260691"/>
              <a:ext cx="3281" cy="8188"/>
            </a:xfrm>
            <a:custGeom>
              <a:avLst/>
              <a:gdLst/>
              <a:ahLst/>
              <a:cxnLst/>
              <a:rect l="l" t="t" r="r" b="b"/>
              <a:pathLst>
                <a:path w="117" h="292" extrusionOk="0">
                  <a:moveTo>
                    <a:pt x="116" y="0"/>
                  </a:moveTo>
                  <a:lnTo>
                    <a:pt x="1" y="79"/>
                  </a:lnTo>
                  <a:lnTo>
                    <a:pt x="1" y="231"/>
                  </a:lnTo>
                  <a:lnTo>
                    <a:pt x="98" y="291"/>
                  </a:lnTo>
                  <a:lnTo>
                    <a:pt x="11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9"/>
            <p:cNvSpPr/>
            <p:nvPr/>
          </p:nvSpPr>
          <p:spPr>
            <a:xfrm>
              <a:off x="3330907" y="4267673"/>
              <a:ext cx="7543" cy="6001"/>
            </a:xfrm>
            <a:custGeom>
              <a:avLst/>
              <a:gdLst/>
              <a:ahLst/>
              <a:cxnLst/>
              <a:rect l="l" t="t" r="r" b="b"/>
              <a:pathLst>
                <a:path w="269" h="214" extrusionOk="0">
                  <a:moveTo>
                    <a:pt x="116" y="1"/>
                  </a:moveTo>
                  <a:lnTo>
                    <a:pt x="1" y="61"/>
                  </a:lnTo>
                  <a:lnTo>
                    <a:pt x="19" y="213"/>
                  </a:lnTo>
                  <a:lnTo>
                    <a:pt x="269" y="213"/>
                  </a:lnTo>
                  <a:lnTo>
                    <a:pt x="269" y="79"/>
                  </a:lnTo>
                  <a:lnTo>
                    <a:pt x="116"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9"/>
            <p:cNvSpPr/>
            <p:nvPr/>
          </p:nvSpPr>
          <p:spPr>
            <a:xfrm>
              <a:off x="3338422" y="4267673"/>
              <a:ext cx="8188" cy="6001"/>
            </a:xfrm>
            <a:custGeom>
              <a:avLst/>
              <a:gdLst/>
              <a:ahLst/>
              <a:cxnLst/>
              <a:rect l="l" t="t" r="r" b="b"/>
              <a:pathLst>
                <a:path w="292" h="214" extrusionOk="0">
                  <a:moveTo>
                    <a:pt x="158" y="1"/>
                  </a:moveTo>
                  <a:lnTo>
                    <a:pt x="1" y="79"/>
                  </a:lnTo>
                  <a:lnTo>
                    <a:pt x="1" y="213"/>
                  </a:lnTo>
                  <a:lnTo>
                    <a:pt x="292" y="213"/>
                  </a:lnTo>
                  <a:lnTo>
                    <a:pt x="292" y="79"/>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9"/>
            <p:cNvSpPr/>
            <p:nvPr/>
          </p:nvSpPr>
          <p:spPr>
            <a:xfrm>
              <a:off x="3347114" y="4267673"/>
              <a:ext cx="8047" cy="6001"/>
            </a:xfrm>
            <a:custGeom>
              <a:avLst/>
              <a:gdLst/>
              <a:ahLst/>
              <a:cxnLst/>
              <a:rect l="l" t="t" r="r" b="b"/>
              <a:pathLst>
                <a:path w="287" h="214" extrusionOk="0">
                  <a:moveTo>
                    <a:pt x="153" y="1"/>
                  </a:moveTo>
                  <a:lnTo>
                    <a:pt x="0" y="79"/>
                  </a:lnTo>
                  <a:lnTo>
                    <a:pt x="0" y="213"/>
                  </a:lnTo>
                  <a:lnTo>
                    <a:pt x="287" y="213"/>
                  </a:lnTo>
                  <a:lnTo>
                    <a:pt x="287" y="79"/>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9"/>
            <p:cNvSpPr/>
            <p:nvPr/>
          </p:nvSpPr>
          <p:spPr>
            <a:xfrm>
              <a:off x="3355779" y="4267673"/>
              <a:ext cx="8076" cy="6001"/>
            </a:xfrm>
            <a:custGeom>
              <a:avLst/>
              <a:gdLst/>
              <a:ahLst/>
              <a:cxnLst/>
              <a:rect l="l" t="t" r="r" b="b"/>
              <a:pathLst>
                <a:path w="288" h="214" extrusionOk="0">
                  <a:moveTo>
                    <a:pt x="153" y="1"/>
                  </a:moveTo>
                  <a:lnTo>
                    <a:pt x="1" y="79"/>
                  </a:lnTo>
                  <a:lnTo>
                    <a:pt x="1" y="213"/>
                  </a:lnTo>
                  <a:lnTo>
                    <a:pt x="287" y="213"/>
                  </a:lnTo>
                  <a:lnTo>
                    <a:pt x="287" y="79"/>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9"/>
            <p:cNvSpPr/>
            <p:nvPr/>
          </p:nvSpPr>
          <p:spPr>
            <a:xfrm>
              <a:off x="3364331" y="4267673"/>
              <a:ext cx="8188" cy="6001"/>
            </a:xfrm>
            <a:custGeom>
              <a:avLst/>
              <a:gdLst/>
              <a:ahLst/>
              <a:cxnLst/>
              <a:rect l="l" t="t" r="r" b="b"/>
              <a:pathLst>
                <a:path w="292" h="214" extrusionOk="0">
                  <a:moveTo>
                    <a:pt x="158" y="1"/>
                  </a:moveTo>
                  <a:lnTo>
                    <a:pt x="1" y="79"/>
                  </a:lnTo>
                  <a:lnTo>
                    <a:pt x="1" y="213"/>
                  </a:lnTo>
                  <a:lnTo>
                    <a:pt x="292" y="213"/>
                  </a:lnTo>
                  <a:lnTo>
                    <a:pt x="292" y="79"/>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9"/>
            <p:cNvSpPr/>
            <p:nvPr/>
          </p:nvSpPr>
          <p:spPr>
            <a:xfrm>
              <a:off x="3373023" y="4267673"/>
              <a:ext cx="7010" cy="6001"/>
            </a:xfrm>
            <a:custGeom>
              <a:avLst/>
              <a:gdLst/>
              <a:ahLst/>
              <a:cxnLst/>
              <a:rect l="l" t="t" r="r" b="b"/>
              <a:pathLst>
                <a:path w="250" h="214" extrusionOk="0">
                  <a:moveTo>
                    <a:pt x="134" y="1"/>
                  </a:moveTo>
                  <a:lnTo>
                    <a:pt x="0" y="79"/>
                  </a:lnTo>
                  <a:lnTo>
                    <a:pt x="0" y="213"/>
                  </a:lnTo>
                  <a:lnTo>
                    <a:pt x="250" y="213"/>
                  </a:lnTo>
                  <a:lnTo>
                    <a:pt x="250" y="61"/>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9"/>
            <p:cNvSpPr/>
            <p:nvPr/>
          </p:nvSpPr>
          <p:spPr>
            <a:xfrm>
              <a:off x="3330402" y="4229959"/>
              <a:ext cx="28" cy="28"/>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9"/>
            <p:cNvSpPr/>
            <p:nvPr/>
          </p:nvSpPr>
          <p:spPr>
            <a:xfrm>
              <a:off x="3329870" y="4229959"/>
              <a:ext cx="561" cy="28"/>
            </a:xfrm>
            <a:custGeom>
              <a:avLst/>
              <a:gdLst/>
              <a:ahLst/>
              <a:cxnLst/>
              <a:rect l="l" t="t" r="r" b="b"/>
              <a:pathLst>
                <a:path w="20" h="1" extrusionOk="0">
                  <a:moveTo>
                    <a:pt x="19"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9"/>
            <p:cNvSpPr/>
            <p:nvPr/>
          </p:nvSpPr>
          <p:spPr>
            <a:xfrm>
              <a:off x="3330402" y="4229959"/>
              <a:ext cx="28" cy="28"/>
            </a:xfrm>
            <a:custGeom>
              <a:avLst/>
              <a:gdLst/>
              <a:ahLst/>
              <a:cxnLst/>
              <a:rect l="l" t="t" r="r" b="b"/>
              <a:pathLst>
                <a:path w="1" h="1" extrusionOk="0">
                  <a:moveTo>
                    <a:pt x="0" y="1"/>
                  </a:move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9"/>
            <p:cNvSpPr/>
            <p:nvPr/>
          </p:nvSpPr>
          <p:spPr>
            <a:xfrm>
              <a:off x="3329870" y="4244484"/>
              <a:ext cx="28" cy="533"/>
            </a:xfrm>
            <a:custGeom>
              <a:avLst/>
              <a:gdLst/>
              <a:ahLst/>
              <a:cxnLst/>
              <a:rect l="l" t="t" r="r" b="b"/>
              <a:pathLst>
                <a:path w="1" h="19" extrusionOk="0">
                  <a:moveTo>
                    <a:pt x="1" y="0"/>
                  </a:moveTo>
                  <a:lnTo>
                    <a:pt x="1" y="0"/>
                  </a:lnTo>
                  <a:lnTo>
                    <a:pt x="1" y="19"/>
                  </a:lnTo>
                  <a:lnTo>
                    <a:pt x="1" y="1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9"/>
            <p:cNvSpPr/>
            <p:nvPr/>
          </p:nvSpPr>
          <p:spPr>
            <a:xfrm>
              <a:off x="3329870" y="4244989"/>
              <a:ext cx="28" cy="28"/>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9"/>
            <p:cNvSpPr/>
            <p:nvPr/>
          </p:nvSpPr>
          <p:spPr>
            <a:xfrm>
              <a:off x="3333627" y="4215855"/>
              <a:ext cx="44219" cy="3253"/>
            </a:xfrm>
            <a:custGeom>
              <a:avLst/>
              <a:gdLst/>
              <a:ahLst/>
              <a:cxnLst/>
              <a:rect l="l" t="t" r="r" b="b"/>
              <a:pathLst>
                <a:path w="1577" h="116" extrusionOk="0">
                  <a:moveTo>
                    <a:pt x="19" y="0"/>
                  </a:moveTo>
                  <a:cubicBezTo>
                    <a:pt x="1" y="0"/>
                    <a:pt x="1" y="19"/>
                    <a:pt x="1" y="19"/>
                  </a:cubicBezTo>
                  <a:lnTo>
                    <a:pt x="1" y="42"/>
                  </a:lnTo>
                  <a:lnTo>
                    <a:pt x="1" y="79"/>
                  </a:lnTo>
                  <a:cubicBezTo>
                    <a:pt x="1" y="97"/>
                    <a:pt x="1" y="97"/>
                    <a:pt x="19" y="97"/>
                  </a:cubicBezTo>
                  <a:lnTo>
                    <a:pt x="19" y="116"/>
                  </a:lnTo>
                  <a:lnTo>
                    <a:pt x="1539" y="116"/>
                  </a:lnTo>
                  <a:cubicBezTo>
                    <a:pt x="1558" y="116"/>
                    <a:pt x="1576" y="97"/>
                    <a:pt x="1576" y="79"/>
                  </a:cubicBezTo>
                  <a:lnTo>
                    <a:pt x="1576" y="42"/>
                  </a:lnTo>
                  <a:cubicBezTo>
                    <a:pt x="1576" y="19"/>
                    <a:pt x="1558" y="0"/>
                    <a:pt x="153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9"/>
            <p:cNvSpPr/>
            <p:nvPr/>
          </p:nvSpPr>
          <p:spPr>
            <a:xfrm>
              <a:off x="3334160" y="4215855"/>
              <a:ext cx="43686" cy="3253"/>
            </a:xfrm>
            <a:custGeom>
              <a:avLst/>
              <a:gdLst/>
              <a:ahLst/>
              <a:cxnLst/>
              <a:rect l="l" t="t" r="r" b="b"/>
              <a:pathLst>
                <a:path w="1558" h="116" extrusionOk="0">
                  <a:moveTo>
                    <a:pt x="1423" y="0"/>
                  </a:moveTo>
                  <a:lnTo>
                    <a:pt x="1423" y="79"/>
                  </a:lnTo>
                  <a:cubicBezTo>
                    <a:pt x="1423" y="79"/>
                    <a:pt x="134" y="97"/>
                    <a:pt x="0" y="97"/>
                  </a:cubicBezTo>
                  <a:lnTo>
                    <a:pt x="0" y="116"/>
                  </a:lnTo>
                  <a:lnTo>
                    <a:pt x="1520" y="116"/>
                  </a:lnTo>
                  <a:cubicBezTo>
                    <a:pt x="1539" y="116"/>
                    <a:pt x="1557" y="97"/>
                    <a:pt x="1557" y="79"/>
                  </a:cubicBezTo>
                  <a:lnTo>
                    <a:pt x="1557" y="42"/>
                  </a:lnTo>
                  <a:cubicBezTo>
                    <a:pt x="1557" y="19"/>
                    <a:pt x="1539" y="0"/>
                    <a:pt x="1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9"/>
            <p:cNvSpPr/>
            <p:nvPr/>
          </p:nvSpPr>
          <p:spPr>
            <a:xfrm>
              <a:off x="3333627" y="4215855"/>
              <a:ext cx="44219" cy="1178"/>
            </a:xfrm>
            <a:custGeom>
              <a:avLst/>
              <a:gdLst/>
              <a:ahLst/>
              <a:cxnLst/>
              <a:rect l="l" t="t" r="r" b="b"/>
              <a:pathLst>
                <a:path w="1577" h="42" extrusionOk="0">
                  <a:moveTo>
                    <a:pt x="19" y="0"/>
                  </a:moveTo>
                  <a:cubicBezTo>
                    <a:pt x="1" y="0"/>
                    <a:pt x="1" y="19"/>
                    <a:pt x="1" y="19"/>
                  </a:cubicBezTo>
                  <a:lnTo>
                    <a:pt x="1576" y="42"/>
                  </a:lnTo>
                  <a:cubicBezTo>
                    <a:pt x="1576" y="19"/>
                    <a:pt x="1558" y="0"/>
                    <a:pt x="153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9"/>
            <p:cNvSpPr/>
            <p:nvPr/>
          </p:nvSpPr>
          <p:spPr>
            <a:xfrm>
              <a:off x="3340637" y="4247204"/>
              <a:ext cx="25404" cy="11945"/>
            </a:xfrm>
            <a:custGeom>
              <a:avLst/>
              <a:gdLst/>
              <a:ahLst/>
              <a:cxnLst/>
              <a:rect l="l" t="t" r="r" b="b"/>
              <a:pathLst>
                <a:path w="906" h="426" extrusionOk="0">
                  <a:moveTo>
                    <a:pt x="0" y="1"/>
                  </a:moveTo>
                  <a:lnTo>
                    <a:pt x="56" y="426"/>
                  </a:lnTo>
                  <a:lnTo>
                    <a:pt x="906" y="310"/>
                  </a:lnTo>
                  <a:lnTo>
                    <a:pt x="864"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9"/>
            <p:cNvSpPr/>
            <p:nvPr/>
          </p:nvSpPr>
          <p:spPr>
            <a:xfrm>
              <a:off x="3329870" y="4219080"/>
              <a:ext cx="53921" cy="56276"/>
            </a:xfrm>
            <a:custGeom>
              <a:avLst/>
              <a:gdLst/>
              <a:ahLst/>
              <a:cxnLst/>
              <a:rect l="l" t="t" r="r" b="b"/>
              <a:pathLst>
                <a:path w="1923" h="2007" extrusionOk="0">
                  <a:moveTo>
                    <a:pt x="1576" y="1"/>
                  </a:moveTo>
                  <a:lnTo>
                    <a:pt x="809" y="1600"/>
                  </a:lnTo>
                  <a:lnTo>
                    <a:pt x="1" y="1928"/>
                  </a:lnTo>
                  <a:lnTo>
                    <a:pt x="1" y="2006"/>
                  </a:lnTo>
                  <a:lnTo>
                    <a:pt x="1826" y="2006"/>
                  </a:lnTo>
                  <a:lnTo>
                    <a:pt x="1904" y="505"/>
                  </a:lnTo>
                  <a:cubicBezTo>
                    <a:pt x="1923" y="481"/>
                    <a:pt x="1904" y="444"/>
                    <a:pt x="1886" y="407"/>
                  </a:cubicBezTo>
                  <a:lnTo>
                    <a:pt x="1655" y="1"/>
                  </a:lnTo>
                  <a:close/>
                </a:path>
              </a:pathLst>
            </a:custGeom>
            <a:solidFill>
              <a:srgbClr val="9B5C31">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6" name="Google Shape;2256;p49"/>
          <p:cNvGrpSpPr/>
          <p:nvPr/>
        </p:nvGrpSpPr>
        <p:grpSpPr>
          <a:xfrm flipH="1">
            <a:off x="4284000" y="1911536"/>
            <a:ext cx="565799" cy="599977"/>
            <a:chOff x="3327682" y="4215855"/>
            <a:chExt cx="56108" cy="59501"/>
          </a:xfrm>
        </p:grpSpPr>
        <p:sp>
          <p:nvSpPr>
            <p:cNvPr id="2257" name="Google Shape;2257;p49"/>
            <p:cNvSpPr/>
            <p:nvPr/>
          </p:nvSpPr>
          <p:spPr>
            <a:xfrm>
              <a:off x="3327682" y="4219080"/>
              <a:ext cx="56108" cy="56276"/>
            </a:xfrm>
            <a:custGeom>
              <a:avLst/>
              <a:gdLst/>
              <a:ahLst/>
              <a:cxnLst/>
              <a:rect l="l" t="t" r="r" b="b"/>
              <a:pathLst>
                <a:path w="2001" h="2007" extrusionOk="0">
                  <a:moveTo>
                    <a:pt x="250" y="1"/>
                  </a:moveTo>
                  <a:lnTo>
                    <a:pt x="19" y="407"/>
                  </a:lnTo>
                  <a:cubicBezTo>
                    <a:pt x="0" y="444"/>
                    <a:pt x="0" y="481"/>
                    <a:pt x="0" y="505"/>
                  </a:cubicBezTo>
                  <a:lnTo>
                    <a:pt x="79" y="1928"/>
                  </a:lnTo>
                  <a:lnTo>
                    <a:pt x="79" y="2006"/>
                  </a:lnTo>
                  <a:lnTo>
                    <a:pt x="1904" y="2006"/>
                  </a:lnTo>
                  <a:lnTo>
                    <a:pt x="1927" y="1581"/>
                  </a:lnTo>
                  <a:lnTo>
                    <a:pt x="1982" y="505"/>
                  </a:lnTo>
                  <a:cubicBezTo>
                    <a:pt x="2001" y="481"/>
                    <a:pt x="1982" y="444"/>
                    <a:pt x="1964" y="407"/>
                  </a:cubicBezTo>
                  <a:lnTo>
                    <a:pt x="173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9"/>
            <p:cNvSpPr/>
            <p:nvPr/>
          </p:nvSpPr>
          <p:spPr>
            <a:xfrm>
              <a:off x="3329225" y="4220257"/>
              <a:ext cx="53024" cy="53416"/>
            </a:xfrm>
            <a:custGeom>
              <a:avLst/>
              <a:gdLst/>
              <a:ahLst/>
              <a:cxnLst/>
              <a:rect l="l" t="t" r="r" b="b"/>
              <a:pathLst>
                <a:path w="1891" h="1905" extrusionOk="0">
                  <a:moveTo>
                    <a:pt x="213" y="0"/>
                  </a:moveTo>
                  <a:lnTo>
                    <a:pt x="195" y="56"/>
                  </a:lnTo>
                  <a:lnTo>
                    <a:pt x="195" y="74"/>
                  </a:lnTo>
                  <a:lnTo>
                    <a:pt x="176" y="74"/>
                  </a:lnTo>
                  <a:lnTo>
                    <a:pt x="176" y="93"/>
                  </a:lnTo>
                  <a:lnTo>
                    <a:pt x="42" y="347"/>
                  </a:lnTo>
                  <a:lnTo>
                    <a:pt x="24" y="347"/>
                  </a:lnTo>
                  <a:lnTo>
                    <a:pt x="24" y="365"/>
                  </a:lnTo>
                  <a:lnTo>
                    <a:pt x="1" y="384"/>
                  </a:lnTo>
                  <a:lnTo>
                    <a:pt x="1" y="463"/>
                  </a:lnTo>
                  <a:lnTo>
                    <a:pt x="1" y="670"/>
                  </a:lnTo>
                  <a:lnTo>
                    <a:pt x="1" y="694"/>
                  </a:lnTo>
                  <a:lnTo>
                    <a:pt x="24" y="864"/>
                  </a:lnTo>
                  <a:lnTo>
                    <a:pt x="24" y="883"/>
                  </a:lnTo>
                  <a:lnTo>
                    <a:pt x="42" y="1211"/>
                  </a:lnTo>
                  <a:lnTo>
                    <a:pt x="42" y="1230"/>
                  </a:lnTo>
                  <a:lnTo>
                    <a:pt x="42" y="1424"/>
                  </a:lnTo>
                  <a:lnTo>
                    <a:pt x="61" y="1442"/>
                  </a:lnTo>
                  <a:lnTo>
                    <a:pt x="61" y="1733"/>
                  </a:lnTo>
                  <a:lnTo>
                    <a:pt x="61" y="1752"/>
                  </a:lnTo>
                  <a:lnTo>
                    <a:pt x="79" y="1904"/>
                  </a:lnTo>
                  <a:lnTo>
                    <a:pt x="1812" y="1904"/>
                  </a:lnTo>
                  <a:lnTo>
                    <a:pt x="1812" y="1752"/>
                  </a:lnTo>
                  <a:lnTo>
                    <a:pt x="1812" y="1733"/>
                  </a:lnTo>
                  <a:lnTo>
                    <a:pt x="1830" y="1442"/>
                  </a:lnTo>
                  <a:lnTo>
                    <a:pt x="1830" y="1424"/>
                  </a:lnTo>
                  <a:lnTo>
                    <a:pt x="1849" y="1230"/>
                  </a:lnTo>
                  <a:lnTo>
                    <a:pt x="1849" y="1211"/>
                  </a:lnTo>
                  <a:lnTo>
                    <a:pt x="1872" y="883"/>
                  </a:lnTo>
                  <a:lnTo>
                    <a:pt x="1872" y="864"/>
                  </a:lnTo>
                  <a:lnTo>
                    <a:pt x="1872" y="786"/>
                  </a:lnTo>
                  <a:lnTo>
                    <a:pt x="1872" y="712"/>
                  </a:lnTo>
                  <a:lnTo>
                    <a:pt x="1872" y="694"/>
                  </a:lnTo>
                  <a:lnTo>
                    <a:pt x="1872" y="670"/>
                  </a:lnTo>
                  <a:lnTo>
                    <a:pt x="1890" y="463"/>
                  </a:lnTo>
                  <a:cubicBezTo>
                    <a:pt x="1890" y="439"/>
                    <a:pt x="1890" y="402"/>
                    <a:pt x="1872" y="384"/>
                  </a:cubicBezTo>
                  <a:lnTo>
                    <a:pt x="1849" y="365"/>
                  </a:lnTo>
                  <a:lnTo>
                    <a:pt x="1849" y="347"/>
                  </a:lnTo>
                  <a:lnTo>
                    <a:pt x="1696" y="93"/>
                  </a:lnTo>
                  <a:lnTo>
                    <a:pt x="1696" y="74"/>
                  </a:lnTo>
                  <a:lnTo>
                    <a:pt x="165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9"/>
            <p:cNvSpPr/>
            <p:nvPr/>
          </p:nvSpPr>
          <p:spPr>
            <a:xfrm>
              <a:off x="3334664" y="4220257"/>
              <a:ext cx="8188" cy="4290"/>
            </a:xfrm>
            <a:custGeom>
              <a:avLst/>
              <a:gdLst/>
              <a:ahLst/>
              <a:cxnLst/>
              <a:rect l="l" t="t" r="r" b="b"/>
              <a:pathLst>
                <a:path w="292" h="153" extrusionOk="0">
                  <a:moveTo>
                    <a:pt x="19" y="0"/>
                  </a:moveTo>
                  <a:lnTo>
                    <a:pt x="1" y="56"/>
                  </a:lnTo>
                  <a:lnTo>
                    <a:pt x="1" y="74"/>
                  </a:lnTo>
                  <a:lnTo>
                    <a:pt x="135" y="153"/>
                  </a:lnTo>
                  <a:lnTo>
                    <a:pt x="292" y="74"/>
                  </a:lnTo>
                  <a:lnTo>
                    <a:pt x="292"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9"/>
            <p:cNvSpPr/>
            <p:nvPr/>
          </p:nvSpPr>
          <p:spPr>
            <a:xfrm>
              <a:off x="3343357" y="4220257"/>
              <a:ext cx="8047" cy="4290"/>
            </a:xfrm>
            <a:custGeom>
              <a:avLst/>
              <a:gdLst/>
              <a:ahLst/>
              <a:cxnLst/>
              <a:rect l="l" t="t" r="r" b="b"/>
              <a:pathLst>
                <a:path w="287" h="153" extrusionOk="0">
                  <a:moveTo>
                    <a:pt x="0" y="0"/>
                  </a:moveTo>
                  <a:lnTo>
                    <a:pt x="0" y="74"/>
                  </a:lnTo>
                  <a:lnTo>
                    <a:pt x="134" y="153"/>
                  </a:lnTo>
                  <a:lnTo>
                    <a:pt x="287" y="74"/>
                  </a:lnTo>
                  <a:lnTo>
                    <a:pt x="287"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9"/>
            <p:cNvSpPr/>
            <p:nvPr/>
          </p:nvSpPr>
          <p:spPr>
            <a:xfrm>
              <a:off x="3351376" y="4220257"/>
              <a:ext cx="8720" cy="4290"/>
            </a:xfrm>
            <a:custGeom>
              <a:avLst/>
              <a:gdLst/>
              <a:ahLst/>
              <a:cxnLst/>
              <a:rect l="l" t="t" r="r" b="b"/>
              <a:pathLst>
                <a:path w="311" h="153" extrusionOk="0">
                  <a:moveTo>
                    <a:pt x="1" y="0"/>
                  </a:moveTo>
                  <a:lnTo>
                    <a:pt x="1" y="74"/>
                  </a:lnTo>
                  <a:lnTo>
                    <a:pt x="158" y="153"/>
                  </a:lnTo>
                  <a:lnTo>
                    <a:pt x="310" y="74"/>
                  </a:lnTo>
                  <a:lnTo>
                    <a:pt x="31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9"/>
            <p:cNvSpPr/>
            <p:nvPr/>
          </p:nvSpPr>
          <p:spPr>
            <a:xfrm>
              <a:off x="3360069" y="4220257"/>
              <a:ext cx="8047" cy="4290"/>
            </a:xfrm>
            <a:custGeom>
              <a:avLst/>
              <a:gdLst/>
              <a:ahLst/>
              <a:cxnLst/>
              <a:rect l="l" t="t" r="r" b="b"/>
              <a:pathLst>
                <a:path w="287" h="153" extrusionOk="0">
                  <a:moveTo>
                    <a:pt x="0" y="0"/>
                  </a:moveTo>
                  <a:lnTo>
                    <a:pt x="0" y="74"/>
                  </a:lnTo>
                  <a:lnTo>
                    <a:pt x="153" y="153"/>
                  </a:lnTo>
                  <a:lnTo>
                    <a:pt x="287" y="74"/>
                  </a:lnTo>
                  <a:lnTo>
                    <a:pt x="287"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9"/>
            <p:cNvSpPr/>
            <p:nvPr/>
          </p:nvSpPr>
          <p:spPr>
            <a:xfrm>
              <a:off x="3368733" y="4220257"/>
              <a:ext cx="8076" cy="4290"/>
            </a:xfrm>
            <a:custGeom>
              <a:avLst/>
              <a:gdLst/>
              <a:ahLst/>
              <a:cxnLst/>
              <a:rect l="l" t="t" r="r" b="b"/>
              <a:pathLst>
                <a:path w="288" h="153" extrusionOk="0">
                  <a:moveTo>
                    <a:pt x="1" y="0"/>
                  </a:moveTo>
                  <a:lnTo>
                    <a:pt x="1" y="74"/>
                  </a:lnTo>
                  <a:lnTo>
                    <a:pt x="153" y="153"/>
                  </a:lnTo>
                  <a:lnTo>
                    <a:pt x="287" y="74"/>
                  </a:lnTo>
                  <a:lnTo>
                    <a:pt x="25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9"/>
            <p:cNvSpPr/>
            <p:nvPr/>
          </p:nvSpPr>
          <p:spPr>
            <a:xfrm>
              <a:off x="3330402" y="4222837"/>
              <a:ext cx="8047" cy="9225"/>
            </a:xfrm>
            <a:custGeom>
              <a:avLst/>
              <a:gdLst/>
              <a:ahLst/>
              <a:cxnLst/>
              <a:rect l="l" t="t" r="r" b="b"/>
              <a:pathLst>
                <a:path w="287" h="329" extrusionOk="0">
                  <a:moveTo>
                    <a:pt x="134" y="1"/>
                  </a:moveTo>
                  <a:lnTo>
                    <a:pt x="0" y="255"/>
                  </a:lnTo>
                  <a:lnTo>
                    <a:pt x="134" y="329"/>
                  </a:lnTo>
                  <a:lnTo>
                    <a:pt x="287" y="255"/>
                  </a:lnTo>
                  <a:lnTo>
                    <a:pt x="287" y="79"/>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9"/>
            <p:cNvSpPr/>
            <p:nvPr/>
          </p:nvSpPr>
          <p:spPr>
            <a:xfrm>
              <a:off x="3338955" y="4222837"/>
              <a:ext cx="8188" cy="9225"/>
            </a:xfrm>
            <a:custGeom>
              <a:avLst/>
              <a:gdLst/>
              <a:ahLst/>
              <a:cxnLst/>
              <a:rect l="l" t="t" r="r" b="b"/>
              <a:pathLst>
                <a:path w="292" h="329" extrusionOk="0">
                  <a:moveTo>
                    <a:pt x="139" y="1"/>
                  </a:moveTo>
                  <a:lnTo>
                    <a:pt x="0" y="79"/>
                  </a:lnTo>
                  <a:lnTo>
                    <a:pt x="0" y="255"/>
                  </a:lnTo>
                  <a:lnTo>
                    <a:pt x="139" y="329"/>
                  </a:lnTo>
                  <a:lnTo>
                    <a:pt x="291" y="255"/>
                  </a:lnTo>
                  <a:lnTo>
                    <a:pt x="291" y="79"/>
                  </a:lnTo>
                  <a:lnTo>
                    <a:pt x="13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9"/>
            <p:cNvSpPr/>
            <p:nvPr/>
          </p:nvSpPr>
          <p:spPr>
            <a:xfrm>
              <a:off x="3347114" y="4222837"/>
              <a:ext cx="8692" cy="9225"/>
            </a:xfrm>
            <a:custGeom>
              <a:avLst/>
              <a:gdLst/>
              <a:ahLst/>
              <a:cxnLst/>
              <a:rect l="l" t="t" r="r" b="b"/>
              <a:pathLst>
                <a:path w="310" h="329" extrusionOk="0">
                  <a:moveTo>
                    <a:pt x="153" y="1"/>
                  </a:moveTo>
                  <a:lnTo>
                    <a:pt x="0" y="79"/>
                  </a:lnTo>
                  <a:lnTo>
                    <a:pt x="0" y="255"/>
                  </a:lnTo>
                  <a:lnTo>
                    <a:pt x="153" y="329"/>
                  </a:lnTo>
                  <a:lnTo>
                    <a:pt x="310" y="255"/>
                  </a:lnTo>
                  <a:lnTo>
                    <a:pt x="310" y="79"/>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9"/>
            <p:cNvSpPr/>
            <p:nvPr/>
          </p:nvSpPr>
          <p:spPr>
            <a:xfrm>
              <a:off x="3355779" y="4222837"/>
              <a:ext cx="8076" cy="9225"/>
            </a:xfrm>
            <a:custGeom>
              <a:avLst/>
              <a:gdLst/>
              <a:ahLst/>
              <a:cxnLst/>
              <a:rect l="l" t="t" r="r" b="b"/>
              <a:pathLst>
                <a:path w="288" h="329" extrusionOk="0">
                  <a:moveTo>
                    <a:pt x="153" y="1"/>
                  </a:moveTo>
                  <a:lnTo>
                    <a:pt x="1" y="79"/>
                  </a:lnTo>
                  <a:lnTo>
                    <a:pt x="1" y="255"/>
                  </a:lnTo>
                  <a:lnTo>
                    <a:pt x="153" y="329"/>
                  </a:lnTo>
                  <a:lnTo>
                    <a:pt x="287" y="255"/>
                  </a:lnTo>
                  <a:lnTo>
                    <a:pt x="287" y="79"/>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9"/>
            <p:cNvSpPr/>
            <p:nvPr/>
          </p:nvSpPr>
          <p:spPr>
            <a:xfrm>
              <a:off x="3364331" y="4222837"/>
              <a:ext cx="8188" cy="9225"/>
            </a:xfrm>
            <a:custGeom>
              <a:avLst/>
              <a:gdLst/>
              <a:ahLst/>
              <a:cxnLst/>
              <a:rect l="l" t="t" r="r" b="b"/>
              <a:pathLst>
                <a:path w="292" h="329" extrusionOk="0">
                  <a:moveTo>
                    <a:pt x="158" y="1"/>
                  </a:moveTo>
                  <a:lnTo>
                    <a:pt x="1" y="79"/>
                  </a:lnTo>
                  <a:lnTo>
                    <a:pt x="1" y="255"/>
                  </a:lnTo>
                  <a:lnTo>
                    <a:pt x="158" y="329"/>
                  </a:lnTo>
                  <a:lnTo>
                    <a:pt x="292" y="255"/>
                  </a:lnTo>
                  <a:lnTo>
                    <a:pt x="292" y="79"/>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9"/>
            <p:cNvSpPr/>
            <p:nvPr/>
          </p:nvSpPr>
          <p:spPr>
            <a:xfrm>
              <a:off x="3373023" y="4222837"/>
              <a:ext cx="8047" cy="9225"/>
            </a:xfrm>
            <a:custGeom>
              <a:avLst/>
              <a:gdLst/>
              <a:ahLst/>
              <a:cxnLst/>
              <a:rect l="l" t="t" r="r" b="b"/>
              <a:pathLst>
                <a:path w="287" h="329" extrusionOk="0">
                  <a:moveTo>
                    <a:pt x="134" y="1"/>
                  </a:moveTo>
                  <a:lnTo>
                    <a:pt x="0" y="79"/>
                  </a:lnTo>
                  <a:lnTo>
                    <a:pt x="0" y="255"/>
                  </a:lnTo>
                  <a:lnTo>
                    <a:pt x="153" y="329"/>
                  </a:lnTo>
                  <a:lnTo>
                    <a:pt x="287" y="255"/>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9"/>
            <p:cNvSpPr/>
            <p:nvPr/>
          </p:nvSpPr>
          <p:spPr>
            <a:xfrm>
              <a:off x="3329225" y="4230492"/>
              <a:ext cx="4963" cy="9225"/>
            </a:xfrm>
            <a:custGeom>
              <a:avLst/>
              <a:gdLst/>
              <a:ahLst/>
              <a:cxnLst/>
              <a:rect l="l" t="t" r="r" b="b"/>
              <a:pathLst>
                <a:path w="177" h="329" extrusionOk="0">
                  <a:moveTo>
                    <a:pt x="24" y="0"/>
                  </a:moveTo>
                  <a:lnTo>
                    <a:pt x="1" y="19"/>
                  </a:lnTo>
                  <a:lnTo>
                    <a:pt x="1" y="98"/>
                  </a:lnTo>
                  <a:lnTo>
                    <a:pt x="1" y="305"/>
                  </a:lnTo>
                  <a:lnTo>
                    <a:pt x="24" y="329"/>
                  </a:lnTo>
                  <a:lnTo>
                    <a:pt x="176" y="232"/>
                  </a:lnTo>
                  <a:lnTo>
                    <a:pt x="176" y="74"/>
                  </a:lnTo>
                  <a:lnTo>
                    <a:pt x="2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9"/>
            <p:cNvSpPr/>
            <p:nvPr/>
          </p:nvSpPr>
          <p:spPr>
            <a:xfrm>
              <a:off x="3334664" y="4229959"/>
              <a:ext cx="8188" cy="9758"/>
            </a:xfrm>
            <a:custGeom>
              <a:avLst/>
              <a:gdLst/>
              <a:ahLst/>
              <a:cxnLst/>
              <a:rect l="l" t="t" r="r" b="b"/>
              <a:pathLst>
                <a:path w="292" h="348" extrusionOk="0">
                  <a:moveTo>
                    <a:pt x="135" y="1"/>
                  </a:moveTo>
                  <a:lnTo>
                    <a:pt x="1" y="93"/>
                  </a:lnTo>
                  <a:lnTo>
                    <a:pt x="1" y="251"/>
                  </a:lnTo>
                  <a:lnTo>
                    <a:pt x="135" y="348"/>
                  </a:lnTo>
                  <a:lnTo>
                    <a:pt x="292" y="251"/>
                  </a:lnTo>
                  <a:lnTo>
                    <a:pt x="292" y="93"/>
                  </a:lnTo>
                  <a:lnTo>
                    <a:pt x="135"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9"/>
            <p:cNvSpPr/>
            <p:nvPr/>
          </p:nvSpPr>
          <p:spPr>
            <a:xfrm>
              <a:off x="3343357" y="4229959"/>
              <a:ext cx="8047" cy="9758"/>
            </a:xfrm>
            <a:custGeom>
              <a:avLst/>
              <a:gdLst/>
              <a:ahLst/>
              <a:cxnLst/>
              <a:rect l="l" t="t" r="r" b="b"/>
              <a:pathLst>
                <a:path w="287" h="348" extrusionOk="0">
                  <a:moveTo>
                    <a:pt x="134" y="1"/>
                  </a:moveTo>
                  <a:lnTo>
                    <a:pt x="0" y="93"/>
                  </a:lnTo>
                  <a:lnTo>
                    <a:pt x="0" y="251"/>
                  </a:lnTo>
                  <a:lnTo>
                    <a:pt x="134" y="348"/>
                  </a:lnTo>
                  <a:lnTo>
                    <a:pt x="287" y="251"/>
                  </a:lnTo>
                  <a:lnTo>
                    <a:pt x="287" y="93"/>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9"/>
            <p:cNvSpPr/>
            <p:nvPr/>
          </p:nvSpPr>
          <p:spPr>
            <a:xfrm>
              <a:off x="3351376" y="4229959"/>
              <a:ext cx="8188" cy="9758"/>
            </a:xfrm>
            <a:custGeom>
              <a:avLst/>
              <a:gdLst/>
              <a:ahLst/>
              <a:cxnLst/>
              <a:rect l="l" t="t" r="r" b="b"/>
              <a:pathLst>
                <a:path w="292" h="348" extrusionOk="0">
                  <a:moveTo>
                    <a:pt x="158" y="1"/>
                  </a:moveTo>
                  <a:lnTo>
                    <a:pt x="1" y="93"/>
                  </a:lnTo>
                  <a:lnTo>
                    <a:pt x="1" y="251"/>
                  </a:lnTo>
                  <a:lnTo>
                    <a:pt x="158" y="348"/>
                  </a:lnTo>
                  <a:lnTo>
                    <a:pt x="292" y="251"/>
                  </a:lnTo>
                  <a:lnTo>
                    <a:pt x="292" y="93"/>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9"/>
            <p:cNvSpPr/>
            <p:nvPr/>
          </p:nvSpPr>
          <p:spPr>
            <a:xfrm>
              <a:off x="3360069" y="4229959"/>
              <a:ext cx="8047" cy="9758"/>
            </a:xfrm>
            <a:custGeom>
              <a:avLst/>
              <a:gdLst/>
              <a:ahLst/>
              <a:cxnLst/>
              <a:rect l="l" t="t" r="r" b="b"/>
              <a:pathLst>
                <a:path w="287" h="348" extrusionOk="0">
                  <a:moveTo>
                    <a:pt x="153" y="1"/>
                  </a:moveTo>
                  <a:lnTo>
                    <a:pt x="0" y="93"/>
                  </a:lnTo>
                  <a:lnTo>
                    <a:pt x="0" y="251"/>
                  </a:lnTo>
                  <a:lnTo>
                    <a:pt x="153" y="348"/>
                  </a:lnTo>
                  <a:lnTo>
                    <a:pt x="287" y="251"/>
                  </a:lnTo>
                  <a:lnTo>
                    <a:pt x="287" y="93"/>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9"/>
            <p:cNvSpPr/>
            <p:nvPr/>
          </p:nvSpPr>
          <p:spPr>
            <a:xfrm>
              <a:off x="3368733" y="4229959"/>
              <a:ext cx="8076" cy="9758"/>
            </a:xfrm>
            <a:custGeom>
              <a:avLst/>
              <a:gdLst/>
              <a:ahLst/>
              <a:cxnLst/>
              <a:rect l="l" t="t" r="r" b="b"/>
              <a:pathLst>
                <a:path w="288" h="348" extrusionOk="0">
                  <a:moveTo>
                    <a:pt x="153" y="1"/>
                  </a:moveTo>
                  <a:lnTo>
                    <a:pt x="1" y="93"/>
                  </a:lnTo>
                  <a:lnTo>
                    <a:pt x="1" y="251"/>
                  </a:lnTo>
                  <a:lnTo>
                    <a:pt x="153" y="348"/>
                  </a:lnTo>
                  <a:lnTo>
                    <a:pt x="287" y="251"/>
                  </a:lnTo>
                  <a:lnTo>
                    <a:pt x="287" y="93"/>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9"/>
            <p:cNvSpPr/>
            <p:nvPr/>
          </p:nvSpPr>
          <p:spPr>
            <a:xfrm>
              <a:off x="3377285" y="4230492"/>
              <a:ext cx="4963" cy="9225"/>
            </a:xfrm>
            <a:custGeom>
              <a:avLst/>
              <a:gdLst/>
              <a:ahLst/>
              <a:cxnLst/>
              <a:rect l="l" t="t" r="r" b="b"/>
              <a:pathLst>
                <a:path w="177" h="329" extrusionOk="0">
                  <a:moveTo>
                    <a:pt x="135" y="0"/>
                  </a:moveTo>
                  <a:lnTo>
                    <a:pt x="1" y="74"/>
                  </a:lnTo>
                  <a:lnTo>
                    <a:pt x="1" y="232"/>
                  </a:lnTo>
                  <a:lnTo>
                    <a:pt x="158" y="329"/>
                  </a:lnTo>
                  <a:lnTo>
                    <a:pt x="158" y="305"/>
                  </a:lnTo>
                  <a:lnTo>
                    <a:pt x="176" y="98"/>
                  </a:lnTo>
                  <a:cubicBezTo>
                    <a:pt x="176" y="74"/>
                    <a:pt x="176" y="37"/>
                    <a:pt x="158" y="19"/>
                  </a:cubicBezTo>
                  <a:lnTo>
                    <a:pt x="135"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9"/>
            <p:cNvSpPr/>
            <p:nvPr/>
          </p:nvSpPr>
          <p:spPr>
            <a:xfrm>
              <a:off x="3329225" y="4239689"/>
              <a:ext cx="673" cy="4823"/>
            </a:xfrm>
            <a:custGeom>
              <a:avLst/>
              <a:gdLst/>
              <a:ahLst/>
              <a:cxnLst/>
              <a:rect l="l" t="t" r="r" b="b"/>
              <a:pathLst>
                <a:path w="24" h="172" extrusionOk="0">
                  <a:moveTo>
                    <a:pt x="1" y="1"/>
                  </a:moveTo>
                  <a:lnTo>
                    <a:pt x="24" y="171"/>
                  </a:lnTo>
                  <a:lnTo>
                    <a:pt x="24" y="1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9"/>
            <p:cNvSpPr/>
            <p:nvPr/>
          </p:nvSpPr>
          <p:spPr>
            <a:xfrm>
              <a:off x="3330402" y="4237474"/>
              <a:ext cx="8047" cy="9758"/>
            </a:xfrm>
            <a:custGeom>
              <a:avLst/>
              <a:gdLst/>
              <a:ahLst/>
              <a:cxnLst/>
              <a:rect l="l" t="t" r="r" b="b"/>
              <a:pathLst>
                <a:path w="287" h="348" extrusionOk="0">
                  <a:moveTo>
                    <a:pt x="134" y="1"/>
                  </a:moveTo>
                  <a:lnTo>
                    <a:pt x="0" y="98"/>
                  </a:lnTo>
                  <a:lnTo>
                    <a:pt x="0" y="250"/>
                  </a:lnTo>
                  <a:lnTo>
                    <a:pt x="134" y="348"/>
                  </a:lnTo>
                  <a:lnTo>
                    <a:pt x="287" y="250"/>
                  </a:lnTo>
                  <a:lnTo>
                    <a:pt x="287" y="98"/>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9"/>
            <p:cNvSpPr/>
            <p:nvPr/>
          </p:nvSpPr>
          <p:spPr>
            <a:xfrm>
              <a:off x="3338955" y="4237474"/>
              <a:ext cx="8188" cy="9758"/>
            </a:xfrm>
            <a:custGeom>
              <a:avLst/>
              <a:gdLst/>
              <a:ahLst/>
              <a:cxnLst/>
              <a:rect l="l" t="t" r="r" b="b"/>
              <a:pathLst>
                <a:path w="292" h="348" extrusionOk="0">
                  <a:moveTo>
                    <a:pt x="139" y="1"/>
                  </a:moveTo>
                  <a:lnTo>
                    <a:pt x="0" y="98"/>
                  </a:lnTo>
                  <a:lnTo>
                    <a:pt x="0" y="250"/>
                  </a:lnTo>
                  <a:lnTo>
                    <a:pt x="139" y="348"/>
                  </a:lnTo>
                  <a:lnTo>
                    <a:pt x="291" y="250"/>
                  </a:lnTo>
                  <a:lnTo>
                    <a:pt x="291" y="98"/>
                  </a:lnTo>
                  <a:lnTo>
                    <a:pt x="13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9"/>
            <p:cNvSpPr/>
            <p:nvPr/>
          </p:nvSpPr>
          <p:spPr>
            <a:xfrm>
              <a:off x="3347114" y="4237474"/>
              <a:ext cx="8047" cy="9758"/>
            </a:xfrm>
            <a:custGeom>
              <a:avLst/>
              <a:gdLst/>
              <a:ahLst/>
              <a:cxnLst/>
              <a:rect l="l" t="t" r="r" b="b"/>
              <a:pathLst>
                <a:path w="287" h="348" extrusionOk="0">
                  <a:moveTo>
                    <a:pt x="153" y="1"/>
                  </a:moveTo>
                  <a:lnTo>
                    <a:pt x="0" y="98"/>
                  </a:lnTo>
                  <a:lnTo>
                    <a:pt x="0"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9"/>
            <p:cNvSpPr/>
            <p:nvPr/>
          </p:nvSpPr>
          <p:spPr>
            <a:xfrm>
              <a:off x="3355779" y="4237474"/>
              <a:ext cx="8076" cy="9758"/>
            </a:xfrm>
            <a:custGeom>
              <a:avLst/>
              <a:gdLst/>
              <a:ahLst/>
              <a:cxnLst/>
              <a:rect l="l" t="t" r="r" b="b"/>
              <a:pathLst>
                <a:path w="288" h="348" extrusionOk="0">
                  <a:moveTo>
                    <a:pt x="153" y="1"/>
                  </a:moveTo>
                  <a:lnTo>
                    <a:pt x="1" y="98"/>
                  </a:lnTo>
                  <a:lnTo>
                    <a:pt x="1"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9"/>
            <p:cNvSpPr/>
            <p:nvPr/>
          </p:nvSpPr>
          <p:spPr>
            <a:xfrm>
              <a:off x="3364331" y="4237474"/>
              <a:ext cx="8188" cy="9758"/>
            </a:xfrm>
            <a:custGeom>
              <a:avLst/>
              <a:gdLst/>
              <a:ahLst/>
              <a:cxnLst/>
              <a:rect l="l" t="t" r="r" b="b"/>
              <a:pathLst>
                <a:path w="292" h="348" extrusionOk="0">
                  <a:moveTo>
                    <a:pt x="158" y="1"/>
                  </a:moveTo>
                  <a:lnTo>
                    <a:pt x="1" y="98"/>
                  </a:lnTo>
                  <a:lnTo>
                    <a:pt x="1" y="250"/>
                  </a:lnTo>
                  <a:lnTo>
                    <a:pt x="158" y="348"/>
                  </a:lnTo>
                  <a:lnTo>
                    <a:pt x="292" y="250"/>
                  </a:lnTo>
                  <a:lnTo>
                    <a:pt x="292" y="98"/>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9"/>
            <p:cNvSpPr/>
            <p:nvPr/>
          </p:nvSpPr>
          <p:spPr>
            <a:xfrm>
              <a:off x="3373023" y="4237474"/>
              <a:ext cx="8047" cy="9758"/>
            </a:xfrm>
            <a:custGeom>
              <a:avLst/>
              <a:gdLst/>
              <a:ahLst/>
              <a:cxnLst/>
              <a:rect l="l" t="t" r="r" b="b"/>
              <a:pathLst>
                <a:path w="287" h="348" extrusionOk="0">
                  <a:moveTo>
                    <a:pt x="153" y="1"/>
                  </a:moveTo>
                  <a:lnTo>
                    <a:pt x="0" y="98"/>
                  </a:lnTo>
                  <a:lnTo>
                    <a:pt x="0"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9"/>
            <p:cNvSpPr/>
            <p:nvPr/>
          </p:nvSpPr>
          <p:spPr>
            <a:xfrm>
              <a:off x="3381688" y="4240222"/>
              <a:ext cx="28" cy="2075"/>
            </a:xfrm>
            <a:custGeom>
              <a:avLst/>
              <a:gdLst/>
              <a:ahLst/>
              <a:cxnLst/>
              <a:rect l="l" t="t" r="r" b="b"/>
              <a:pathLst>
                <a:path w="1" h="74" extrusionOk="0">
                  <a:moveTo>
                    <a:pt x="1" y="74"/>
                  </a:moveTo>
                  <a:lnTo>
                    <a:pt x="1" y="0"/>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9"/>
            <p:cNvSpPr/>
            <p:nvPr/>
          </p:nvSpPr>
          <p:spPr>
            <a:xfrm>
              <a:off x="3329870" y="4244989"/>
              <a:ext cx="4318" cy="9253"/>
            </a:xfrm>
            <a:custGeom>
              <a:avLst/>
              <a:gdLst/>
              <a:ahLst/>
              <a:cxnLst/>
              <a:rect l="l" t="t" r="r" b="b"/>
              <a:pathLst>
                <a:path w="154" h="330" extrusionOk="0">
                  <a:moveTo>
                    <a:pt x="1" y="1"/>
                  </a:moveTo>
                  <a:lnTo>
                    <a:pt x="19" y="329"/>
                  </a:lnTo>
                  <a:lnTo>
                    <a:pt x="153" y="250"/>
                  </a:lnTo>
                  <a:lnTo>
                    <a:pt x="153" y="98"/>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9"/>
            <p:cNvSpPr/>
            <p:nvPr/>
          </p:nvSpPr>
          <p:spPr>
            <a:xfrm>
              <a:off x="3334664" y="4244989"/>
              <a:ext cx="8188" cy="9758"/>
            </a:xfrm>
            <a:custGeom>
              <a:avLst/>
              <a:gdLst/>
              <a:ahLst/>
              <a:cxnLst/>
              <a:rect l="l" t="t" r="r" b="b"/>
              <a:pathLst>
                <a:path w="292" h="348" extrusionOk="0">
                  <a:moveTo>
                    <a:pt x="135" y="1"/>
                  </a:moveTo>
                  <a:lnTo>
                    <a:pt x="1" y="98"/>
                  </a:lnTo>
                  <a:lnTo>
                    <a:pt x="1" y="250"/>
                  </a:lnTo>
                  <a:lnTo>
                    <a:pt x="135" y="348"/>
                  </a:lnTo>
                  <a:lnTo>
                    <a:pt x="292" y="250"/>
                  </a:lnTo>
                  <a:lnTo>
                    <a:pt x="292" y="98"/>
                  </a:lnTo>
                  <a:lnTo>
                    <a:pt x="135"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9"/>
            <p:cNvSpPr/>
            <p:nvPr/>
          </p:nvSpPr>
          <p:spPr>
            <a:xfrm>
              <a:off x="3342824" y="4244989"/>
              <a:ext cx="8076" cy="9758"/>
            </a:xfrm>
            <a:custGeom>
              <a:avLst/>
              <a:gdLst/>
              <a:ahLst/>
              <a:cxnLst/>
              <a:rect l="l" t="t" r="r" b="b"/>
              <a:pathLst>
                <a:path w="288" h="348" extrusionOk="0">
                  <a:moveTo>
                    <a:pt x="153" y="1"/>
                  </a:moveTo>
                  <a:lnTo>
                    <a:pt x="1" y="98"/>
                  </a:lnTo>
                  <a:lnTo>
                    <a:pt x="1"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9"/>
            <p:cNvSpPr/>
            <p:nvPr/>
          </p:nvSpPr>
          <p:spPr>
            <a:xfrm>
              <a:off x="3351376" y="4244989"/>
              <a:ext cx="8188" cy="9758"/>
            </a:xfrm>
            <a:custGeom>
              <a:avLst/>
              <a:gdLst/>
              <a:ahLst/>
              <a:cxnLst/>
              <a:rect l="l" t="t" r="r" b="b"/>
              <a:pathLst>
                <a:path w="292" h="348" extrusionOk="0">
                  <a:moveTo>
                    <a:pt x="158" y="1"/>
                  </a:moveTo>
                  <a:lnTo>
                    <a:pt x="1" y="98"/>
                  </a:lnTo>
                  <a:lnTo>
                    <a:pt x="1" y="250"/>
                  </a:lnTo>
                  <a:lnTo>
                    <a:pt x="158" y="348"/>
                  </a:lnTo>
                  <a:lnTo>
                    <a:pt x="292" y="250"/>
                  </a:lnTo>
                  <a:lnTo>
                    <a:pt x="292" y="98"/>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9"/>
            <p:cNvSpPr/>
            <p:nvPr/>
          </p:nvSpPr>
          <p:spPr>
            <a:xfrm>
              <a:off x="3360069" y="4244989"/>
              <a:ext cx="8047" cy="9758"/>
            </a:xfrm>
            <a:custGeom>
              <a:avLst/>
              <a:gdLst/>
              <a:ahLst/>
              <a:cxnLst/>
              <a:rect l="l" t="t" r="r" b="b"/>
              <a:pathLst>
                <a:path w="287" h="348" extrusionOk="0">
                  <a:moveTo>
                    <a:pt x="153" y="1"/>
                  </a:moveTo>
                  <a:lnTo>
                    <a:pt x="0" y="98"/>
                  </a:lnTo>
                  <a:lnTo>
                    <a:pt x="0"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9"/>
            <p:cNvSpPr/>
            <p:nvPr/>
          </p:nvSpPr>
          <p:spPr>
            <a:xfrm>
              <a:off x="3368733" y="4244989"/>
              <a:ext cx="8076" cy="9758"/>
            </a:xfrm>
            <a:custGeom>
              <a:avLst/>
              <a:gdLst/>
              <a:ahLst/>
              <a:cxnLst/>
              <a:rect l="l" t="t" r="r" b="b"/>
              <a:pathLst>
                <a:path w="288" h="348" extrusionOk="0">
                  <a:moveTo>
                    <a:pt x="153" y="1"/>
                  </a:moveTo>
                  <a:lnTo>
                    <a:pt x="1" y="98"/>
                  </a:lnTo>
                  <a:lnTo>
                    <a:pt x="1"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9"/>
            <p:cNvSpPr/>
            <p:nvPr/>
          </p:nvSpPr>
          <p:spPr>
            <a:xfrm>
              <a:off x="3377285" y="4244989"/>
              <a:ext cx="4430" cy="9253"/>
            </a:xfrm>
            <a:custGeom>
              <a:avLst/>
              <a:gdLst/>
              <a:ahLst/>
              <a:cxnLst/>
              <a:rect l="l" t="t" r="r" b="b"/>
              <a:pathLst>
                <a:path w="158" h="330" extrusionOk="0">
                  <a:moveTo>
                    <a:pt x="135" y="1"/>
                  </a:moveTo>
                  <a:lnTo>
                    <a:pt x="1" y="98"/>
                  </a:lnTo>
                  <a:lnTo>
                    <a:pt x="1" y="250"/>
                  </a:lnTo>
                  <a:lnTo>
                    <a:pt x="135" y="329"/>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9"/>
            <p:cNvSpPr/>
            <p:nvPr/>
          </p:nvSpPr>
          <p:spPr>
            <a:xfrm>
              <a:off x="3330402" y="4252643"/>
              <a:ext cx="8047" cy="9758"/>
            </a:xfrm>
            <a:custGeom>
              <a:avLst/>
              <a:gdLst/>
              <a:ahLst/>
              <a:cxnLst/>
              <a:rect l="l" t="t" r="r" b="b"/>
              <a:pathLst>
                <a:path w="287" h="348" extrusionOk="0">
                  <a:moveTo>
                    <a:pt x="134" y="1"/>
                  </a:moveTo>
                  <a:lnTo>
                    <a:pt x="0" y="75"/>
                  </a:lnTo>
                  <a:lnTo>
                    <a:pt x="0" y="269"/>
                  </a:lnTo>
                  <a:lnTo>
                    <a:pt x="134" y="347"/>
                  </a:lnTo>
                  <a:lnTo>
                    <a:pt x="287" y="250"/>
                  </a:lnTo>
                  <a:lnTo>
                    <a:pt x="287" y="93"/>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9"/>
            <p:cNvSpPr/>
            <p:nvPr/>
          </p:nvSpPr>
          <p:spPr>
            <a:xfrm>
              <a:off x="3338422" y="4252643"/>
              <a:ext cx="8188" cy="9758"/>
            </a:xfrm>
            <a:custGeom>
              <a:avLst/>
              <a:gdLst/>
              <a:ahLst/>
              <a:cxnLst/>
              <a:rect l="l" t="t" r="r" b="b"/>
              <a:pathLst>
                <a:path w="292" h="348" extrusionOk="0">
                  <a:moveTo>
                    <a:pt x="158" y="1"/>
                  </a:moveTo>
                  <a:lnTo>
                    <a:pt x="1" y="93"/>
                  </a:lnTo>
                  <a:lnTo>
                    <a:pt x="1" y="250"/>
                  </a:lnTo>
                  <a:lnTo>
                    <a:pt x="158" y="347"/>
                  </a:lnTo>
                  <a:lnTo>
                    <a:pt x="292" y="250"/>
                  </a:lnTo>
                  <a:lnTo>
                    <a:pt x="292" y="93"/>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9"/>
            <p:cNvSpPr/>
            <p:nvPr/>
          </p:nvSpPr>
          <p:spPr>
            <a:xfrm>
              <a:off x="3347114" y="4252643"/>
              <a:ext cx="8047" cy="9758"/>
            </a:xfrm>
            <a:custGeom>
              <a:avLst/>
              <a:gdLst/>
              <a:ahLst/>
              <a:cxnLst/>
              <a:rect l="l" t="t" r="r" b="b"/>
              <a:pathLst>
                <a:path w="287" h="348" extrusionOk="0">
                  <a:moveTo>
                    <a:pt x="153" y="1"/>
                  </a:moveTo>
                  <a:lnTo>
                    <a:pt x="0" y="93"/>
                  </a:lnTo>
                  <a:lnTo>
                    <a:pt x="0" y="250"/>
                  </a:lnTo>
                  <a:lnTo>
                    <a:pt x="153" y="347"/>
                  </a:lnTo>
                  <a:lnTo>
                    <a:pt x="287" y="250"/>
                  </a:lnTo>
                  <a:lnTo>
                    <a:pt x="287" y="93"/>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9"/>
            <p:cNvSpPr/>
            <p:nvPr/>
          </p:nvSpPr>
          <p:spPr>
            <a:xfrm>
              <a:off x="3355779" y="4252643"/>
              <a:ext cx="8076" cy="9758"/>
            </a:xfrm>
            <a:custGeom>
              <a:avLst/>
              <a:gdLst/>
              <a:ahLst/>
              <a:cxnLst/>
              <a:rect l="l" t="t" r="r" b="b"/>
              <a:pathLst>
                <a:path w="288" h="348" extrusionOk="0">
                  <a:moveTo>
                    <a:pt x="153" y="1"/>
                  </a:moveTo>
                  <a:lnTo>
                    <a:pt x="1" y="93"/>
                  </a:lnTo>
                  <a:lnTo>
                    <a:pt x="1" y="250"/>
                  </a:lnTo>
                  <a:lnTo>
                    <a:pt x="153" y="347"/>
                  </a:lnTo>
                  <a:lnTo>
                    <a:pt x="287" y="250"/>
                  </a:lnTo>
                  <a:lnTo>
                    <a:pt x="287" y="93"/>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9"/>
            <p:cNvSpPr/>
            <p:nvPr/>
          </p:nvSpPr>
          <p:spPr>
            <a:xfrm>
              <a:off x="3364331" y="4252643"/>
              <a:ext cx="8188" cy="9758"/>
            </a:xfrm>
            <a:custGeom>
              <a:avLst/>
              <a:gdLst/>
              <a:ahLst/>
              <a:cxnLst/>
              <a:rect l="l" t="t" r="r" b="b"/>
              <a:pathLst>
                <a:path w="292" h="348" extrusionOk="0">
                  <a:moveTo>
                    <a:pt x="158" y="1"/>
                  </a:moveTo>
                  <a:lnTo>
                    <a:pt x="1" y="93"/>
                  </a:lnTo>
                  <a:lnTo>
                    <a:pt x="1" y="250"/>
                  </a:lnTo>
                  <a:lnTo>
                    <a:pt x="158" y="347"/>
                  </a:lnTo>
                  <a:lnTo>
                    <a:pt x="292" y="250"/>
                  </a:lnTo>
                  <a:lnTo>
                    <a:pt x="292" y="93"/>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9"/>
            <p:cNvSpPr/>
            <p:nvPr/>
          </p:nvSpPr>
          <p:spPr>
            <a:xfrm>
              <a:off x="3373023" y="4252643"/>
              <a:ext cx="8047" cy="9758"/>
            </a:xfrm>
            <a:custGeom>
              <a:avLst/>
              <a:gdLst/>
              <a:ahLst/>
              <a:cxnLst/>
              <a:rect l="l" t="t" r="r" b="b"/>
              <a:pathLst>
                <a:path w="287" h="348" extrusionOk="0">
                  <a:moveTo>
                    <a:pt x="134" y="1"/>
                  </a:moveTo>
                  <a:lnTo>
                    <a:pt x="0" y="93"/>
                  </a:lnTo>
                  <a:lnTo>
                    <a:pt x="0" y="250"/>
                  </a:lnTo>
                  <a:lnTo>
                    <a:pt x="134" y="347"/>
                  </a:lnTo>
                  <a:lnTo>
                    <a:pt x="268" y="269"/>
                  </a:lnTo>
                  <a:lnTo>
                    <a:pt x="287" y="75"/>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9"/>
            <p:cNvSpPr/>
            <p:nvPr/>
          </p:nvSpPr>
          <p:spPr>
            <a:xfrm>
              <a:off x="3330907" y="4260691"/>
              <a:ext cx="3281" cy="8188"/>
            </a:xfrm>
            <a:custGeom>
              <a:avLst/>
              <a:gdLst/>
              <a:ahLst/>
              <a:cxnLst/>
              <a:rect l="l" t="t" r="r" b="b"/>
              <a:pathLst>
                <a:path w="117" h="292" extrusionOk="0">
                  <a:moveTo>
                    <a:pt x="1" y="0"/>
                  </a:moveTo>
                  <a:lnTo>
                    <a:pt x="1" y="291"/>
                  </a:lnTo>
                  <a:lnTo>
                    <a:pt x="116" y="231"/>
                  </a:lnTo>
                  <a:lnTo>
                    <a:pt x="116" y="79"/>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9"/>
            <p:cNvSpPr/>
            <p:nvPr/>
          </p:nvSpPr>
          <p:spPr>
            <a:xfrm>
              <a:off x="3334160" y="4260158"/>
              <a:ext cx="8692" cy="9758"/>
            </a:xfrm>
            <a:custGeom>
              <a:avLst/>
              <a:gdLst/>
              <a:ahLst/>
              <a:cxnLst/>
              <a:rect l="l" t="t" r="r" b="b"/>
              <a:pathLst>
                <a:path w="310" h="348" extrusionOk="0">
                  <a:moveTo>
                    <a:pt x="153" y="1"/>
                  </a:moveTo>
                  <a:lnTo>
                    <a:pt x="0" y="98"/>
                  </a:lnTo>
                  <a:lnTo>
                    <a:pt x="0" y="250"/>
                  </a:lnTo>
                  <a:lnTo>
                    <a:pt x="153" y="347"/>
                  </a:lnTo>
                  <a:lnTo>
                    <a:pt x="310" y="250"/>
                  </a:lnTo>
                  <a:lnTo>
                    <a:pt x="310"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9"/>
            <p:cNvSpPr/>
            <p:nvPr/>
          </p:nvSpPr>
          <p:spPr>
            <a:xfrm>
              <a:off x="3342824" y="4260158"/>
              <a:ext cx="8076" cy="9758"/>
            </a:xfrm>
            <a:custGeom>
              <a:avLst/>
              <a:gdLst/>
              <a:ahLst/>
              <a:cxnLst/>
              <a:rect l="l" t="t" r="r" b="b"/>
              <a:pathLst>
                <a:path w="288" h="348" extrusionOk="0">
                  <a:moveTo>
                    <a:pt x="153" y="1"/>
                  </a:moveTo>
                  <a:lnTo>
                    <a:pt x="1" y="98"/>
                  </a:lnTo>
                  <a:lnTo>
                    <a:pt x="1" y="250"/>
                  </a:lnTo>
                  <a:lnTo>
                    <a:pt x="153" y="347"/>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9"/>
            <p:cNvSpPr/>
            <p:nvPr/>
          </p:nvSpPr>
          <p:spPr>
            <a:xfrm>
              <a:off x="3351376" y="4260158"/>
              <a:ext cx="8188" cy="9758"/>
            </a:xfrm>
            <a:custGeom>
              <a:avLst/>
              <a:gdLst/>
              <a:ahLst/>
              <a:cxnLst/>
              <a:rect l="l" t="t" r="r" b="b"/>
              <a:pathLst>
                <a:path w="292" h="348" extrusionOk="0">
                  <a:moveTo>
                    <a:pt x="158" y="1"/>
                  </a:moveTo>
                  <a:lnTo>
                    <a:pt x="1" y="98"/>
                  </a:lnTo>
                  <a:lnTo>
                    <a:pt x="1" y="250"/>
                  </a:lnTo>
                  <a:lnTo>
                    <a:pt x="158" y="347"/>
                  </a:lnTo>
                  <a:lnTo>
                    <a:pt x="292" y="250"/>
                  </a:lnTo>
                  <a:lnTo>
                    <a:pt x="292" y="98"/>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9"/>
            <p:cNvSpPr/>
            <p:nvPr/>
          </p:nvSpPr>
          <p:spPr>
            <a:xfrm>
              <a:off x="3360069" y="4260158"/>
              <a:ext cx="8047" cy="9758"/>
            </a:xfrm>
            <a:custGeom>
              <a:avLst/>
              <a:gdLst/>
              <a:ahLst/>
              <a:cxnLst/>
              <a:rect l="l" t="t" r="r" b="b"/>
              <a:pathLst>
                <a:path w="287" h="348" extrusionOk="0">
                  <a:moveTo>
                    <a:pt x="153" y="1"/>
                  </a:moveTo>
                  <a:lnTo>
                    <a:pt x="0" y="98"/>
                  </a:lnTo>
                  <a:lnTo>
                    <a:pt x="0" y="250"/>
                  </a:lnTo>
                  <a:lnTo>
                    <a:pt x="153" y="347"/>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9"/>
            <p:cNvSpPr/>
            <p:nvPr/>
          </p:nvSpPr>
          <p:spPr>
            <a:xfrm>
              <a:off x="3368733" y="4260158"/>
              <a:ext cx="8076" cy="9758"/>
            </a:xfrm>
            <a:custGeom>
              <a:avLst/>
              <a:gdLst/>
              <a:ahLst/>
              <a:cxnLst/>
              <a:rect l="l" t="t" r="r" b="b"/>
              <a:pathLst>
                <a:path w="288" h="348" extrusionOk="0">
                  <a:moveTo>
                    <a:pt x="153" y="1"/>
                  </a:moveTo>
                  <a:lnTo>
                    <a:pt x="1" y="98"/>
                  </a:lnTo>
                  <a:lnTo>
                    <a:pt x="1" y="250"/>
                  </a:lnTo>
                  <a:lnTo>
                    <a:pt x="153" y="347"/>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9"/>
            <p:cNvSpPr/>
            <p:nvPr/>
          </p:nvSpPr>
          <p:spPr>
            <a:xfrm>
              <a:off x="3377285" y="4260691"/>
              <a:ext cx="3281" cy="8188"/>
            </a:xfrm>
            <a:custGeom>
              <a:avLst/>
              <a:gdLst/>
              <a:ahLst/>
              <a:cxnLst/>
              <a:rect l="l" t="t" r="r" b="b"/>
              <a:pathLst>
                <a:path w="117" h="292" extrusionOk="0">
                  <a:moveTo>
                    <a:pt x="116" y="0"/>
                  </a:moveTo>
                  <a:lnTo>
                    <a:pt x="1" y="79"/>
                  </a:lnTo>
                  <a:lnTo>
                    <a:pt x="1" y="231"/>
                  </a:lnTo>
                  <a:lnTo>
                    <a:pt x="98" y="291"/>
                  </a:lnTo>
                  <a:lnTo>
                    <a:pt x="11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9"/>
            <p:cNvSpPr/>
            <p:nvPr/>
          </p:nvSpPr>
          <p:spPr>
            <a:xfrm>
              <a:off x="3330907" y="4267673"/>
              <a:ext cx="7543" cy="6001"/>
            </a:xfrm>
            <a:custGeom>
              <a:avLst/>
              <a:gdLst/>
              <a:ahLst/>
              <a:cxnLst/>
              <a:rect l="l" t="t" r="r" b="b"/>
              <a:pathLst>
                <a:path w="269" h="214" extrusionOk="0">
                  <a:moveTo>
                    <a:pt x="116" y="1"/>
                  </a:moveTo>
                  <a:lnTo>
                    <a:pt x="1" y="61"/>
                  </a:lnTo>
                  <a:lnTo>
                    <a:pt x="19" y="213"/>
                  </a:lnTo>
                  <a:lnTo>
                    <a:pt x="269" y="213"/>
                  </a:lnTo>
                  <a:lnTo>
                    <a:pt x="269" y="79"/>
                  </a:lnTo>
                  <a:lnTo>
                    <a:pt x="116"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9"/>
            <p:cNvSpPr/>
            <p:nvPr/>
          </p:nvSpPr>
          <p:spPr>
            <a:xfrm>
              <a:off x="3338422" y="4267673"/>
              <a:ext cx="8188" cy="6001"/>
            </a:xfrm>
            <a:custGeom>
              <a:avLst/>
              <a:gdLst/>
              <a:ahLst/>
              <a:cxnLst/>
              <a:rect l="l" t="t" r="r" b="b"/>
              <a:pathLst>
                <a:path w="292" h="214" extrusionOk="0">
                  <a:moveTo>
                    <a:pt x="158" y="1"/>
                  </a:moveTo>
                  <a:lnTo>
                    <a:pt x="1" y="79"/>
                  </a:lnTo>
                  <a:lnTo>
                    <a:pt x="1" y="213"/>
                  </a:lnTo>
                  <a:lnTo>
                    <a:pt x="292" y="213"/>
                  </a:lnTo>
                  <a:lnTo>
                    <a:pt x="292" y="79"/>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9"/>
            <p:cNvSpPr/>
            <p:nvPr/>
          </p:nvSpPr>
          <p:spPr>
            <a:xfrm>
              <a:off x="3347114" y="4267673"/>
              <a:ext cx="8047" cy="6001"/>
            </a:xfrm>
            <a:custGeom>
              <a:avLst/>
              <a:gdLst/>
              <a:ahLst/>
              <a:cxnLst/>
              <a:rect l="l" t="t" r="r" b="b"/>
              <a:pathLst>
                <a:path w="287" h="214" extrusionOk="0">
                  <a:moveTo>
                    <a:pt x="153" y="1"/>
                  </a:moveTo>
                  <a:lnTo>
                    <a:pt x="0" y="79"/>
                  </a:lnTo>
                  <a:lnTo>
                    <a:pt x="0" y="213"/>
                  </a:lnTo>
                  <a:lnTo>
                    <a:pt x="287" y="213"/>
                  </a:lnTo>
                  <a:lnTo>
                    <a:pt x="287" y="79"/>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9"/>
            <p:cNvSpPr/>
            <p:nvPr/>
          </p:nvSpPr>
          <p:spPr>
            <a:xfrm>
              <a:off x="3355779" y="4267673"/>
              <a:ext cx="8076" cy="6001"/>
            </a:xfrm>
            <a:custGeom>
              <a:avLst/>
              <a:gdLst/>
              <a:ahLst/>
              <a:cxnLst/>
              <a:rect l="l" t="t" r="r" b="b"/>
              <a:pathLst>
                <a:path w="288" h="214" extrusionOk="0">
                  <a:moveTo>
                    <a:pt x="153" y="1"/>
                  </a:moveTo>
                  <a:lnTo>
                    <a:pt x="1" y="79"/>
                  </a:lnTo>
                  <a:lnTo>
                    <a:pt x="1" y="213"/>
                  </a:lnTo>
                  <a:lnTo>
                    <a:pt x="287" y="213"/>
                  </a:lnTo>
                  <a:lnTo>
                    <a:pt x="287" y="79"/>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9"/>
            <p:cNvSpPr/>
            <p:nvPr/>
          </p:nvSpPr>
          <p:spPr>
            <a:xfrm>
              <a:off x="3364331" y="4267673"/>
              <a:ext cx="8188" cy="6001"/>
            </a:xfrm>
            <a:custGeom>
              <a:avLst/>
              <a:gdLst/>
              <a:ahLst/>
              <a:cxnLst/>
              <a:rect l="l" t="t" r="r" b="b"/>
              <a:pathLst>
                <a:path w="292" h="214" extrusionOk="0">
                  <a:moveTo>
                    <a:pt x="158" y="1"/>
                  </a:moveTo>
                  <a:lnTo>
                    <a:pt x="1" y="79"/>
                  </a:lnTo>
                  <a:lnTo>
                    <a:pt x="1" y="213"/>
                  </a:lnTo>
                  <a:lnTo>
                    <a:pt x="292" y="213"/>
                  </a:lnTo>
                  <a:lnTo>
                    <a:pt x="292" y="79"/>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9"/>
            <p:cNvSpPr/>
            <p:nvPr/>
          </p:nvSpPr>
          <p:spPr>
            <a:xfrm>
              <a:off x="3373023" y="4267673"/>
              <a:ext cx="7010" cy="6001"/>
            </a:xfrm>
            <a:custGeom>
              <a:avLst/>
              <a:gdLst/>
              <a:ahLst/>
              <a:cxnLst/>
              <a:rect l="l" t="t" r="r" b="b"/>
              <a:pathLst>
                <a:path w="250" h="214" extrusionOk="0">
                  <a:moveTo>
                    <a:pt x="134" y="1"/>
                  </a:moveTo>
                  <a:lnTo>
                    <a:pt x="0" y="79"/>
                  </a:lnTo>
                  <a:lnTo>
                    <a:pt x="0" y="213"/>
                  </a:lnTo>
                  <a:lnTo>
                    <a:pt x="250" y="213"/>
                  </a:lnTo>
                  <a:lnTo>
                    <a:pt x="250" y="61"/>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9"/>
            <p:cNvSpPr/>
            <p:nvPr/>
          </p:nvSpPr>
          <p:spPr>
            <a:xfrm>
              <a:off x="3330402" y="4229959"/>
              <a:ext cx="28" cy="28"/>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9"/>
            <p:cNvSpPr/>
            <p:nvPr/>
          </p:nvSpPr>
          <p:spPr>
            <a:xfrm>
              <a:off x="3329870" y="4229959"/>
              <a:ext cx="561" cy="28"/>
            </a:xfrm>
            <a:custGeom>
              <a:avLst/>
              <a:gdLst/>
              <a:ahLst/>
              <a:cxnLst/>
              <a:rect l="l" t="t" r="r" b="b"/>
              <a:pathLst>
                <a:path w="20" h="1" extrusionOk="0">
                  <a:moveTo>
                    <a:pt x="19"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9"/>
            <p:cNvSpPr/>
            <p:nvPr/>
          </p:nvSpPr>
          <p:spPr>
            <a:xfrm>
              <a:off x="3330402" y="4229959"/>
              <a:ext cx="28" cy="28"/>
            </a:xfrm>
            <a:custGeom>
              <a:avLst/>
              <a:gdLst/>
              <a:ahLst/>
              <a:cxnLst/>
              <a:rect l="l" t="t" r="r" b="b"/>
              <a:pathLst>
                <a:path w="1" h="1" extrusionOk="0">
                  <a:moveTo>
                    <a:pt x="0" y="1"/>
                  </a:move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9"/>
            <p:cNvSpPr/>
            <p:nvPr/>
          </p:nvSpPr>
          <p:spPr>
            <a:xfrm>
              <a:off x="3329870" y="4244484"/>
              <a:ext cx="28" cy="533"/>
            </a:xfrm>
            <a:custGeom>
              <a:avLst/>
              <a:gdLst/>
              <a:ahLst/>
              <a:cxnLst/>
              <a:rect l="l" t="t" r="r" b="b"/>
              <a:pathLst>
                <a:path w="1" h="19" extrusionOk="0">
                  <a:moveTo>
                    <a:pt x="1" y="0"/>
                  </a:moveTo>
                  <a:lnTo>
                    <a:pt x="1" y="0"/>
                  </a:lnTo>
                  <a:lnTo>
                    <a:pt x="1" y="19"/>
                  </a:lnTo>
                  <a:lnTo>
                    <a:pt x="1" y="1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9"/>
            <p:cNvSpPr/>
            <p:nvPr/>
          </p:nvSpPr>
          <p:spPr>
            <a:xfrm>
              <a:off x="3329870" y="4244989"/>
              <a:ext cx="28" cy="28"/>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9"/>
            <p:cNvSpPr/>
            <p:nvPr/>
          </p:nvSpPr>
          <p:spPr>
            <a:xfrm>
              <a:off x="3333627" y="4215855"/>
              <a:ext cx="44219" cy="3253"/>
            </a:xfrm>
            <a:custGeom>
              <a:avLst/>
              <a:gdLst/>
              <a:ahLst/>
              <a:cxnLst/>
              <a:rect l="l" t="t" r="r" b="b"/>
              <a:pathLst>
                <a:path w="1577" h="116" extrusionOk="0">
                  <a:moveTo>
                    <a:pt x="19" y="0"/>
                  </a:moveTo>
                  <a:cubicBezTo>
                    <a:pt x="1" y="0"/>
                    <a:pt x="1" y="19"/>
                    <a:pt x="1" y="19"/>
                  </a:cubicBezTo>
                  <a:lnTo>
                    <a:pt x="1" y="42"/>
                  </a:lnTo>
                  <a:lnTo>
                    <a:pt x="1" y="79"/>
                  </a:lnTo>
                  <a:cubicBezTo>
                    <a:pt x="1" y="97"/>
                    <a:pt x="1" y="97"/>
                    <a:pt x="19" y="97"/>
                  </a:cubicBezTo>
                  <a:lnTo>
                    <a:pt x="19" y="116"/>
                  </a:lnTo>
                  <a:lnTo>
                    <a:pt x="1539" y="116"/>
                  </a:lnTo>
                  <a:cubicBezTo>
                    <a:pt x="1558" y="116"/>
                    <a:pt x="1576" y="97"/>
                    <a:pt x="1576" y="79"/>
                  </a:cubicBezTo>
                  <a:lnTo>
                    <a:pt x="1576" y="42"/>
                  </a:lnTo>
                  <a:cubicBezTo>
                    <a:pt x="1576" y="19"/>
                    <a:pt x="1558" y="0"/>
                    <a:pt x="153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9"/>
            <p:cNvSpPr/>
            <p:nvPr/>
          </p:nvSpPr>
          <p:spPr>
            <a:xfrm>
              <a:off x="3334160" y="4215855"/>
              <a:ext cx="43686" cy="3253"/>
            </a:xfrm>
            <a:custGeom>
              <a:avLst/>
              <a:gdLst/>
              <a:ahLst/>
              <a:cxnLst/>
              <a:rect l="l" t="t" r="r" b="b"/>
              <a:pathLst>
                <a:path w="1558" h="116" extrusionOk="0">
                  <a:moveTo>
                    <a:pt x="1423" y="0"/>
                  </a:moveTo>
                  <a:lnTo>
                    <a:pt x="1423" y="79"/>
                  </a:lnTo>
                  <a:cubicBezTo>
                    <a:pt x="1423" y="79"/>
                    <a:pt x="134" y="97"/>
                    <a:pt x="0" y="97"/>
                  </a:cubicBezTo>
                  <a:lnTo>
                    <a:pt x="0" y="116"/>
                  </a:lnTo>
                  <a:lnTo>
                    <a:pt x="1520" y="116"/>
                  </a:lnTo>
                  <a:cubicBezTo>
                    <a:pt x="1539" y="116"/>
                    <a:pt x="1557" y="97"/>
                    <a:pt x="1557" y="79"/>
                  </a:cubicBezTo>
                  <a:lnTo>
                    <a:pt x="1557" y="42"/>
                  </a:lnTo>
                  <a:cubicBezTo>
                    <a:pt x="1557" y="19"/>
                    <a:pt x="1539" y="0"/>
                    <a:pt x="1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9"/>
            <p:cNvSpPr/>
            <p:nvPr/>
          </p:nvSpPr>
          <p:spPr>
            <a:xfrm>
              <a:off x="3333627" y="4215855"/>
              <a:ext cx="44219" cy="1178"/>
            </a:xfrm>
            <a:custGeom>
              <a:avLst/>
              <a:gdLst/>
              <a:ahLst/>
              <a:cxnLst/>
              <a:rect l="l" t="t" r="r" b="b"/>
              <a:pathLst>
                <a:path w="1577" h="42" extrusionOk="0">
                  <a:moveTo>
                    <a:pt x="19" y="0"/>
                  </a:moveTo>
                  <a:cubicBezTo>
                    <a:pt x="1" y="0"/>
                    <a:pt x="1" y="19"/>
                    <a:pt x="1" y="19"/>
                  </a:cubicBezTo>
                  <a:lnTo>
                    <a:pt x="1576" y="42"/>
                  </a:lnTo>
                  <a:cubicBezTo>
                    <a:pt x="1576" y="19"/>
                    <a:pt x="1558" y="0"/>
                    <a:pt x="153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9"/>
            <p:cNvSpPr/>
            <p:nvPr/>
          </p:nvSpPr>
          <p:spPr>
            <a:xfrm>
              <a:off x="3340637" y="4247204"/>
              <a:ext cx="25404" cy="11945"/>
            </a:xfrm>
            <a:custGeom>
              <a:avLst/>
              <a:gdLst/>
              <a:ahLst/>
              <a:cxnLst/>
              <a:rect l="l" t="t" r="r" b="b"/>
              <a:pathLst>
                <a:path w="906" h="426" extrusionOk="0">
                  <a:moveTo>
                    <a:pt x="0" y="1"/>
                  </a:moveTo>
                  <a:lnTo>
                    <a:pt x="56" y="426"/>
                  </a:lnTo>
                  <a:lnTo>
                    <a:pt x="906" y="310"/>
                  </a:lnTo>
                  <a:lnTo>
                    <a:pt x="864"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9"/>
            <p:cNvSpPr/>
            <p:nvPr/>
          </p:nvSpPr>
          <p:spPr>
            <a:xfrm>
              <a:off x="3329870" y="4219080"/>
              <a:ext cx="53921" cy="56276"/>
            </a:xfrm>
            <a:custGeom>
              <a:avLst/>
              <a:gdLst/>
              <a:ahLst/>
              <a:cxnLst/>
              <a:rect l="l" t="t" r="r" b="b"/>
              <a:pathLst>
                <a:path w="1923" h="2007" extrusionOk="0">
                  <a:moveTo>
                    <a:pt x="1576" y="1"/>
                  </a:moveTo>
                  <a:lnTo>
                    <a:pt x="809" y="1600"/>
                  </a:lnTo>
                  <a:lnTo>
                    <a:pt x="1" y="1928"/>
                  </a:lnTo>
                  <a:lnTo>
                    <a:pt x="1" y="2006"/>
                  </a:lnTo>
                  <a:lnTo>
                    <a:pt x="1826" y="2006"/>
                  </a:lnTo>
                  <a:lnTo>
                    <a:pt x="1904" y="505"/>
                  </a:lnTo>
                  <a:cubicBezTo>
                    <a:pt x="1923" y="481"/>
                    <a:pt x="1904" y="444"/>
                    <a:pt x="1886" y="407"/>
                  </a:cubicBezTo>
                  <a:lnTo>
                    <a:pt x="1655" y="1"/>
                  </a:lnTo>
                  <a:close/>
                </a:path>
              </a:pathLst>
            </a:custGeom>
            <a:solidFill>
              <a:srgbClr val="9B5C31">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 name="Google Shape;2321;p49"/>
          <p:cNvGrpSpPr/>
          <p:nvPr/>
        </p:nvGrpSpPr>
        <p:grpSpPr>
          <a:xfrm flipH="1">
            <a:off x="6690484" y="1911536"/>
            <a:ext cx="565799" cy="599977"/>
            <a:chOff x="3327682" y="4215855"/>
            <a:chExt cx="56108" cy="59501"/>
          </a:xfrm>
        </p:grpSpPr>
        <p:sp>
          <p:nvSpPr>
            <p:cNvPr id="2322" name="Google Shape;2322;p49"/>
            <p:cNvSpPr/>
            <p:nvPr/>
          </p:nvSpPr>
          <p:spPr>
            <a:xfrm>
              <a:off x="3327682" y="4219080"/>
              <a:ext cx="56108" cy="56276"/>
            </a:xfrm>
            <a:custGeom>
              <a:avLst/>
              <a:gdLst/>
              <a:ahLst/>
              <a:cxnLst/>
              <a:rect l="l" t="t" r="r" b="b"/>
              <a:pathLst>
                <a:path w="2001" h="2007" extrusionOk="0">
                  <a:moveTo>
                    <a:pt x="250" y="1"/>
                  </a:moveTo>
                  <a:lnTo>
                    <a:pt x="19" y="407"/>
                  </a:lnTo>
                  <a:cubicBezTo>
                    <a:pt x="0" y="444"/>
                    <a:pt x="0" y="481"/>
                    <a:pt x="0" y="505"/>
                  </a:cubicBezTo>
                  <a:lnTo>
                    <a:pt x="79" y="1928"/>
                  </a:lnTo>
                  <a:lnTo>
                    <a:pt x="79" y="2006"/>
                  </a:lnTo>
                  <a:lnTo>
                    <a:pt x="1904" y="2006"/>
                  </a:lnTo>
                  <a:lnTo>
                    <a:pt x="1927" y="1581"/>
                  </a:lnTo>
                  <a:lnTo>
                    <a:pt x="1982" y="505"/>
                  </a:lnTo>
                  <a:cubicBezTo>
                    <a:pt x="2001" y="481"/>
                    <a:pt x="1982" y="444"/>
                    <a:pt x="1964" y="407"/>
                  </a:cubicBezTo>
                  <a:lnTo>
                    <a:pt x="173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9"/>
            <p:cNvSpPr/>
            <p:nvPr/>
          </p:nvSpPr>
          <p:spPr>
            <a:xfrm>
              <a:off x="3329225" y="4220257"/>
              <a:ext cx="53024" cy="53416"/>
            </a:xfrm>
            <a:custGeom>
              <a:avLst/>
              <a:gdLst/>
              <a:ahLst/>
              <a:cxnLst/>
              <a:rect l="l" t="t" r="r" b="b"/>
              <a:pathLst>
                <a:path w="1891" h="1905" extrusionOk="0">
                  <a:moveTo>
                    <a:pt x="213" y="0"/>
                  </a:moveTo>
                  <a:lnTo>
                    <a:pt x="195" y="56"/>
                  </a:lnTo>
                  <a:lnTo>
                    <a:pt x="195" y="74"/>
                  </a:lnTo>
                  <a:lnTo>
                    <a:pt x="176" y="74"/>
                  </a:lnTo>
                  <a:lnTo>
                    <a:pt x="176" y="93"/>
                  </a:lnTo>
                  <a:lnTo>
                    <a:pt x="42" y="347"/>
                  </a:lnTo>
                  <a:lnTo>
                    <a:pt x="24" y="347"/>
                  </a:lnTo>
                  <a:lnTo>
                    <a:pt x="24" y="365"/>
                  </a:lnTo>
                  <a:lnTo>
                    <a:pt x="1" y="384"/>
                  </a:lnTo>
                  <a:lnTo>
                    <a:pt x="1" y="463"/>
                  </a:lnTo>
                  <a:lnTo>
                    <a:pt x="1" y="670"/>
                  </a:lnTo>
                  <a:lnTo>
                    <a:pt x="1" y="694"/>
                  </a:lnTo>
                  <a:lnTo>
                    <a:pt x="24" y="864"/>
                  </a:lnTo>
                  <a:lnTo>
                    <a:pt x="24" y="883"/>
                  </a:lnTo>
                  <a:lnTo>
                    <a:pt x="42" y="1211"/>
                  </a:lnTo>
                  <a:lnTo>
                    <a:pt x="42" y="1230"/>
                  </a:lnTo>
                  <a:lnTo>
                    <a:pt x="42" y="1424"/>
                  </a:lnTo>
                  <a:lnTo>
                    <a:pt x="61" y="1442"/>
                  </a:lnTo>
                  <a:lnTo>
                    <a:pt x="61" y="1733"/>
                  </a:lnTo>
                  <a:lnTo>
                    <a:pt x="61" y="1752"/>
                  </a:lnTo>
                  <a:lnTo>
                    <a:pt x="79" y="1904"/>
                  </a:lnTo>
                  <a:lnTo>
                    <a:pt x="1812" y="1904"/>
                  </a:lnTo>
                  <a:lnTo>
                    <a:pt x="1812" y="1752"/>
                  </a:lnTo>
                  <a:lnTo>
                    <a:pt x="1812" y="1733"/>
                  </a:lnTo>
                  <a:lnTo>
                    <a:pt x="1830" y="1442"/>
                  </a:lnTo>
                  <a:lnTo>
                    <a:pt x="1830" y="1424"/>
                  </a:lnTo>
                  <a:lnTo>
                    <a:pt x="1849" y="1230"/>
                  </a:lnTo>
                  <a:lnTo>
                    <a:pt x="1849" y="1211"/>
                  </a:lnTo>
                  <a:lnTo>
                    <a:pt x="1872" y="883"/>
                  </a:lnTo>
                  <a:lnTo>
                    <a:pt x="1872" y="864"/>
                  </a:lnTo>
                  <a:lnTo>
                    <a:pt x="1872" y="786"/>
                  </a:lnTo>
                  <a:lnTo>
                    <a:pt x="1872" y="712"/>
                  </a:lnTo>
                  <a:lnTo>
                    <a:pt x="1872" y="694"/>
                  </a:lnTo>
                  <a:lnTo>
                    <a:pt x="1872" y="670"/>
                  </a:lnTo>
                  <a:lnTo>
                    <a:pt x="1890" y="463"/>
                  </a:lnTo>
                  <a:cubicBezTo>
                    <a:pt x="1890" y="439"/>
                    <a:pt x="1890" y="402"/>
                    <a:pt x="1872" y="384"/>
                  </a:cubicBezTo>
                  <a:lnTo>
                    <a:pt x="1849" y="365"/>
                  </a:lnTo>
                  <a:lnTo>
                    <a:pt x="1849" y="347"/>
                  </a:lnTo>
                  <a:lnTo>
                    <a:pt x="1696" y="93"/>
                  </a:lnTo>
                  <a:lnTo>
                    <a:pt x="1696" y="74"/>
                  </a:lnTo>
                  <a:lnTo>
                    <a:pt x="165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9"/>
            <p:cNvSpPr/>
            <p:nvPr/>
          </p:nvSpPr>
          <p:spPr>
            <a:xfrm>
              <a:off x="3334664" y="4220257"/>
              <a:ext cx="8188" cy="4290"/>
            </a:xfrm>
            <a:custGeom>
              <a:avLst/>
              <a:gdLst/>
              <a:ahLst/>
              <a:cxnLst/>
              <a:rect l="l" t="t" r="r" b="b"/>
              <a:pathLst>
                <a:path w="292" h="153" extrusionOk="0">
                  <a:moveTo>
                    <a:pt x="19" y="0"/>
                  </a:moveTo>
                  <a:lnTo>
                    <a:pt x="1" y="56"/>
                  </a:lnTo>
                  <a:lnTo>
                    <a:pt x="1" y="74"/>
                  </a:lnTo>
                  <a:lnTo>
                    <a:pt x="135" y="153"/>
                  </a:lnTo>
                  <a:lnTo>
                    <a:pt x="292" y="74"/>
                  </a:lnTo>
                  <a:lnTo>
                    <a:pt x="292"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9"/>
            <p:cNvSpPr/>
            <p:nvPr/>
          </p:nvSpPr>
          <p:spPr>
            <a:xfrm>
              <a:off x="3343357" y="4220257"/>
              <a:ext cx="8047" cy="4290"/>
            </a:xfrm>
            <a:custGeom>
              <a:avLst/>
              <a:gdLst/>
              <a:ahLst/>
              <a:cxnLst/>
              <a:rect l="l" t="t" r="r" b="b"/>
              <a:pathLst>
                <a:path w="287" h="153" extrusionOk="0">
                  <a:moveTo>
                    <a:pt x="0" y="0"/>
                  </a:moveTo>
                  <a:lnTo>
                    <a:pt x="0" y="74"/>
                  </a:lnTo>
                  <a:lnTo>
                    <a:pt x="134" y="153"/>
                  </a:lnTo>
                  <a:lnTo>
                    <a:pt x="287" y="74"/>
                  </a:lnTo>
                  <a:lnTo>
                    <a:pt x="287"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9"/>
            <p:cNvSpPr/>
            <p:nvPr/>
          </p:nvSpPr>
          <p:spPr>
            <a:xfrm>
              <a:off x="3351376" y="4220257"/>
              <a:ext cx="8720" cy="4290"/>
            </a:xfrm>
            <a:custGeom>
              <a:avLst/>
              <a:gdLst/>
              <a:ahLst/>
              <a:cxnLst/>
              <a:rect l="l" t="t" r="r" b="b"/>
              <a:pathLst>
                <a:path w="311" h="153" extrusionOk="0">
                  <a:moveTo>
                    <a:pt x="1" y="0"/>
                  </a:moveTo>
                  <a:lnTo>
                    <a:pt x="1" y="74"/>
                  </a:lnTo>
                  <a:lnTo>
                    <a:pt x="158" y="153"/>
                  </a:lnTo>
                  <a:lnTo>
                    <a:pt x="310" y="74"/>
                  </a:lnTo>
                  <a:lnTo>
                    <a:pt x="31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9"/>
            <p:cNvSpPr/>
            <p:nvPr/>
          </p:nvSpPr>
          <p:spPr>
            <a:xfrm>
              <a:off x="3360069" y="4220257"/>
              <a:ext cx="8047" cy="4290"/>
            </a:xfrm>
            <a:custGeom>
              <a:avLst/>
              <a:gdLst/>
              <a:ahLst/>
              <a:cxnLst/>
              <a:rect l="l" t="t" r="r" b="b"/>
              <a:pathLst>
                <a:path w="287" h="153" extrusionOk="0">
                  <a:moveTo>
                    <a:pt x="0" y="0"/>
                  </a:moveTo>
                  <a:lnTo>
                    <a:pt x="0" y="74"/>
                  </a:lnTo>
                  <a:lnTo>
                    <a:pt x="153" y="153"/>
                  </a:lnTo>
                  <a:lnTo>
                    <a:pt x="287" y="74"/>
                  </a:lnTo>
                  <a:lnTo>
                    <a:pt x="287"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9"/>
            <p:cNvSpPr/>
            <p:nvPr/>
          </p:nvSpPr>
          <p:spPr>
            <a:xfrm>
              <a:off x="3368733" y="4220257"/>
              <a:ext cx="8076" cy="4290"/>
            </a:xfrm>
            <a:custGeom>
              <a:avLst/>
              <a:gdLst/>
              <a:ahLst/>
              <a:cxnLst/>
              <a:rect l="l" t="t" r="r" b="b"/>
              <a:pathLst>
                <a:path w="288" h="153" extrusionOk="0">
                  <a:moveTo>
                    <a:pt x="1" y="0"/>
                  </a:moveTo>
                  <a:lnTo>
                    <a:pt x="1" y="74"/>
                  </a:lnTo>
                  <a:lnTo>
                    <a:pt x="153" y="153"/>
                  </a:lnTo>
                  <a:lnTo>
                    <a:pt x="287" y="74"/>
                  </a:lnTo>
                  <a:lnTo>
                    <a:pt x="25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9"/>
            <p:cNvSpPr/>
            <p:nvPr/>
          </p:nvSpPr>
          <p:spPr>
            <a:xfrm>
              <a:off x="3330402" y="4222837"/>
              <a:ext cx="8047" cy="9225"/>
            </a:xfrm>
            <a:custGeom>
              <a:avLst/>
              <a:gdLst/>
              <a:ahLst/>
              <a:cxnLst/>
              <a:rect l="l" t="t" r="r" b="b"/>
              <a:pathLst>
                <a:path w="287" h="329" extrusionOk="0">
                  <a:moveTo>
                    <a:pt x="134" y="1"/>
                  </a:moveTo>
                  <a:lnTo>
                    <a:pt x="0" y="255"/>
                  </a:lnTo>
                  <a:lnTo>
                    <a:pt x="134" y="329"/>
                  </a:lnTo>
                  <a:lnTo>
                    <a:pt x="287" y="255"/>
                  </a:lnTo>
                  <a:lnTo>
                    <a:pt x="287" y="79"/>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9"/>
            <p:cNvSpPr/>
            <p:nvPr/>
          </p:nvSpPr>
          <p:spPr>
            <a:xfrm>
              <a:off x="3338955" y="4222837"/>
              <a:ext cx="8188" cy="9225"/>
            </a:xfrm>
            <a:custGeom>
              <a:avLst/>
              <a:gdLst/>
              <a:ahLst/>
              <a:cxnLst/>
              <a:rect l="l" t="t" r="r" b="b"/>
              <a:pathLst>
                <a:path w="292" h="329" extrusionOk="0">
                  <a:moveTo>
                    <a:pt x="139" y="1"/>
                  </a:moveTo>
                  <a:lnTo>
                    <a:pt x="0" y="79"/>
                  </a:lnTo>
                  <a:lnTo>
                    <a:pt x="0" y="255"/>
                  </a:lnTo>
                  <a:lnTo>
                    <a:pt x="139" y="329"/>
                  </a:lnTo>
                  <a:lnTo>
                    <a:pt x="291" y="255"/>
                  </a:lnTo>
                  <a:lnTo>
                    <a:pt x="291" y="79"/>
                  </a:lnTo>
                  <a:lnTo>
                    <a:pt x="13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9"/>
            <p:cNvSpPr/>
            <p:nvPr/>
          </p:nvSpPr>
          <p:spPr>
            <a:xfrm>
              <a:off x="3347114" y="4222837"/>
              <a:ext cx="8692" cy="9225"/>
            </a:xfrm>
            <a:custGeom>
              <a:avLst/>
              <a:gdLst/>
              <a:ahLst/>
              <a:cxnLst/>
              <a:rect l="l" t="t" r="r" b="b"/>
              <a:pathLst>
                <a:path w="310" h="329" extrusionOk="0">
                  <a:moveTo>
                    <a:pt x="153" y="1"/>
                  </a:moveTo>
                  <a:lnTo>
                    <a:pt x="0" y="79"/>
                  </a:lnTo>
                  <a:lnTo>
                    <a:pt x="0" y="255"/>
                  </a:lnTo>
                  <a:lnTo>
                    <a:pt x="153" y="329"/>
                  </a:lnTo>
                  <a:lnTo>
                    <a:pt x="310" y="255"/>
                  </a:lnTo>
                  <a:lnTo>
                    <a:pt x="310" y="79"/>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9"/>
            <p:cNvSpPr/>
            <p:nvPr/>
          </p:nvSpPr>
          <p:spPr>
            <a:xfrm>
              <a:off x="3355779" y="4222837"/>
              <a:ext cx="8076" cy="9225"/>
            </a:xfrm>
            <a:custGeom>
              <a:avLst/>
              <a:gdLst/>
              <a:ahLst/>
              <a:cxnLst/>
              <a:rect l="l" t="t" r="r" b="b"/>
              <a:pathLst>
                <a:path w="288" h="329" extrusionOk="0">
                  <a:moveTo>
                    <a:pt x="153" y="1"/>
                  </a:moveTo>
                  <a:lnTo>
                    <a:pt x="1" y="79"/>
                  </a:lnTo>
                  <a:lnTo>
                    <a:pt x="1" y="255"/>
                  </a:lnTo>
                  <a:lnTo>
                    <a:pt x="153" y="329"/>
                  </a:lnTo>
                  <a:lnTo>
                    <a:pt x="287" y="255"/>
                  </a:lnTo>
                  <a:lnTo>
                    <a:pt x="287" y="79"/>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9"/>
            <p:cNvSpPr/>
            <p:nvPr/>
          </p:nvSpPr>
          <p:spPr>
            <a:xfrm>
              <a:off x="3364331" y="4222837"/>
              <a:ext cx="8188" cy="9225"/>
            </a:xfrm>
            <a:custGeom>
              <a:avLst/>
              <a:gdLst/>
              <a:ahLst/>
              <a:cxnLst/>
              <a:rect l="l" t="t" r="r" b="b"/>
              <a:pathLst>
                <a:path w="292" h="329" extrusionOk="0">
                  <a:moveTo>
                    <a:pt x="158" y="1"/>
                  </a:moveTo>
                  <a:lnTo>
                    <a:pt x="1" y="79"/>
                  </a:lnTo>
                  <a:lnTo>
                    <a:pt x="1" y="255"/>
                  </a:lnTo>
                  <a:lnTo>
                    <a:pt x="158" y="329"/>
                  </a:lnTo>
                  <a:lnTo>
                    <a:pt x="292" y="255"/>
                  </a:lnTo>
                  <a:lnTo>
                    <a:pt x="292" y="79"/>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9"/>
            <p:cNvSpPr/>
            <p:nvPr/>
          </p:nvSpPr>
          <p:spPr>
            <a:xfrm>
              <a:off x="3373023" y="4222837"/>
              <a:ext cx="8047" cy="9225"/>
            </a:xfrm>
            <a:custGeom>
              <a:avLst/>
              <a:gdLst/>
              <a:ahLst/>
              <a:cxnLst/>
              <a:rect l="l" t="t" r="r" b="b"/>
              <a:pathLst>
                <a:path w="287" h="329" extrusionOk="0">
                  <a:moveTo>
                    <a:pt x="134" y="1"/>
                  </a:moveTo>
                  <a:lnTo>
                    <a:pt x="0" y="79"/>
                  </a:lnTo>
                  <a:lnTo>
                    <a:pt x="0" y="255"/>
                  </a:lnTo>
                  <a:lnTo>
                    <a:pt x="153" y="329"/>
                  </a:lnTo>
                  <a:lnTo>
                    <a:pt x="287" y="255"/>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9"/>
            <p:cNvSpPr/>
            <p:nvPr/>
          </p:nvSpPr>
          <p:spPr>
            <a:xfrm>
              <a:off x="3329225" y="4230492"/>
              <a:ext cx="4963" cy="9225"/>
            </a:xfrm>
            <a:custGeom>
              <a:avLst/>
              <a:gdLst/>
              <a:ahLst/>
              <a:cxnLst/>
              <a:rect l="l" t="t" r="r" b="b"/>
              <a:pathLst>
                <a:path w="177" h="329" extrusionOk="0">
                  <a:moveTo>
                    <a:pt x="24" y="0"/>
                  </a:moveTo>
                  <a:lnTo>
                    <a:pt x="1" y="19"/>
                  </a:lnTo>
                  <a:lnTo>
                    <a:pt x="1" y="98"/>
                  </a:lnTo>
                  <a:lnTo>
                    <a:pt x="1" y="305"/>
                  </a:lnTo>
                  <a:lnTo>
                    <a:pt x="24" y="329"/>
                  </a:lnTo>
                  <a:lnTo>
                    <a:pt x="176" y="232"/>
                  </a:lnTo>
                  <a:lnTo>
                    <a:pt x="176" y="74"/>
                  </a:lnTo>
                  <a:lnTo>
                    <a:pt x="2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9"/>
            <p:cNvSpPr/>
            <p:nvPr/>
          </p:nvSpPr>
          <p:spPr>
            <a:xfrm>
              <a:off x="3334664" y="4229959"/>
              <a:ext cx="8188" cy="9758"/>
            </a:xfrm>
            <a:custGeom>
              <a:avLst/>
              <a:gdLst/>
              <a:ahLst/>
              <a:cxnLst/>
              <a:rect l="l" t="t" r="r" b="b"/>
              <a:pathLst>
                <a:path w="292" h="348" extrusionOk="0">
                  <a:moveTo>
                    <a:pt x="135" y="1"/>
                  </a:moveTo>
                  <a:lnTo>
                    <a:pt x="1" y="93"/>
                  </a:lnTo>
                  <a:lnTo>
                    <a:pt x="1" y="251"/>
                  </a:lnTo>
                  <a:lnTo>
                    <a:pt x="135" y="348"/>
                  </a:lnTo>
                  <a:lnTo>
                    <a:pt x="292" y="251"/>
                  </a:lnTo>
                  <a:lnTo>
                    <a:pt x="292" y="93"/>
                  </a:lnTo>
                  <a:lnTo>
                    <a:pt x="135"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9"/>
            <p:cNvSpPr/>
            <p:nvPr/>
          </p:nvSpPr>
          <p:spPr>
            <a:xfrm>
              <a:off x="3343357" y="4229959"/>
              <a:ext cx="8047" cy="9758"/>
            </a:xfrm>
            <a:custGeom>
              <a:avLst/>
              <a:gdLst/>
              <a:ahLst/>
              <a:cxnLst/>
              <a:rect l="l" t="t" r="r" b="b"/>
              <a:pathLst>
                <a:path w="287" h="348" extrusionOk="0">
                  <a:moveTo>
                    <a:pt x="134" y="1"/>
                  </a:moveTo>
                  <a:lnTo>
                    <a:pt x="0" y="93"/>
                  </a:lnTo>
                  <a:lnTo>
                    <a:pt x="0" y="251"/>
                  </a:lnTo>
                  <a:lnTo>
                    <a:pt x="134" y="348"/>
                  </a:lnTo>
                  <a:lnTo>
                    <a:pt x="287" y="251"/>
                  </a:lnTo>
                  <a:lnTo>
                    <a:pt x="287" y="93"/>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9"/>
            <p:cNvSpPr/>
            <p:nvPr/>
          </p:nvSpPr>
          <p:spPr>
            <a:xfrm>
              <a:off x="3351376" y="4229959"/>
              <a:ext cx="8188" cy="9758"/>
            </a:xfrm>
            <a:custGeom>
              <a:avLst/>
              <a:gdLst/>
              <a:ahLst/>
              <a:cxnLst/>
              <a:rect l="l" t="t" r="r" b="b"/>
              <a:pathLst>
                <a:path w="292" h="348" extrusionOk="0">
                  <a:moveTo>
                    <a:pt x="158" y="1"/>
                  </a:moveTo>
                  <a:lnTo>
                    <a:pt x="1" y="93"/>
                  </a:lnTo>
                  <a:lnTo>
                    <a:pt x="1" y="251"/>
                  </a:lnTo>
                  <a:lnTo>
                    <a:pt x="158" y="348"/>
                  </a:lnTo>
                  <a:lnTo>
                    <a:pt x="292" y="251"/>
                  </a:lnTo>
                  <a:lnTo>
                    <a:pt x="292" y="93"/>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9"/>
            <p:cNvSpPr/>
            <p:nvPr/>
          </p:nvSpPr>
          <p:spPr>
            <a:xfrm>
              <a:off x="3360069" y="4229959"/>
              <a:ext cx="8047" cy="9758"/>
            </a:xfrm>
            <a:custGeom>
              <a:avLst/>
              <a:gdLst/>
              <a:ahLst/>
              <a:cxnLst/>
              <a:rect l="l" t="t" r="r" b="b"/>
              <a:pathLst>
                <a:path w="287" h="348" extrusionOk="0">
                  <a:moveTo>
                    <a:pt x="153" y="1"/>
                  </a:moveTo>
                  <a:lnTo>
                    <a:pt x="0" y="93"/>
                  </a:lnTo>
                  <a:lnTo>
                    <a:pt x="0" y="251"/>
                  </a:lnTo>
                  <a:lnTo>
                    <a:pt x="153" y="348"/>
                  </a:lnTo>
                  <a:lnTo>
                    <a:pt x="287" y="251"/>
                  </a:lnTo>
                  <a:lnTo>
                    <a:pt x="287" y="93"/>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9"/>
            <p:cNvSpPr/>
            <p:nvPr/>
          </p:nvSpPr>
          <p:spPr>
            <a:xfrm>
              <a:off x="3368733" y="4229959"/>
              <a:ext cx="8076" cy="9758"/>
            </a:xfrm>
            <a:custGeom>
              <a:avLst/>
              <a:gdLst/>
              <a:ahLst/>
              <a:cxnLst/>
              <a:rect l="l" t="t" r="r" b="b"/>
              <a:pathLst>
                <a:path w="288" h="348" extrusionOk="0">
                  <a:moveTo>
                    <a:pt x="153" y="1"/>
                  </a:moveTo>
                  <a:lnTo>
                    <a:pt x="1" y="93"/>
                  </a:lnTo>
                  <a:lnTo>
                    <a:pt x="1" y="251"/>
                  </a:lnTo>
                  <a:lnTo>
                    <a:pt x="153" y="348"/>
                  </a:lnTo>
                  <a:lnTo>
                    <a:pt x="287" y="251"/>
                  </a:lnTo>
                  <a:lnTo>
                    <a:pt x="287" y="93"/>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9"/>
            <p:cNvSpPr/>
            <p:nvPr/>
          </p:nvSpPr>
          <p:spPr>
            <a:xfrm>
              <a:off x="3377285" y="4230492"/>
              <a:ext cx="4963" cy="9225"/>
            </a:xfrm>
            <a:custGeom>
              <a:avLst/>
              <a:gdLst/>
              <a:ahLst/>
              <a:cxnLst/>
              <a:rect l="l" t="t" r="r" b="b"/>
              <a:pathLst>
                <a:path w="177" h="329" extrusionOk="0">
                  <a:moveTo>
                    <a:pt x="135" y="0"/>
                  </a:moveTo>
                  <a:lnTo>
                    <a:pt x="1" y="74"/>
                  </a:lnTo>
                  <a:lnTo>
                    <a:pt x="1" y="232"/>
                  </a:lnTo>
                  <a:lnTo>
                    <a:pt x="158" y="329"/>
                  </a:lnTo>
                  <a:lnTo>
                    <a:pt x="158" y="305"/>
                  </a:lnTo>
                  <a:lnTo>
                    <a:pt x="176" y="98"/>
                  </a:lnTo>
                  <a:cubicBezTo>
                    <a:pt x="176" y="74"/>
                    <a:pt x="176" y="37"/>
                    <a:pt x="158" y="19"/>
                  </a:cubicBezTo>
                  <a:lnTo>
                    <a:pt x="135"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9"/>
            <p:cNvSpPr/>
            <p:nvPr/>
          </p:nvSpPr>
          <p:spPr>
            <a:xfrm>
              <a:off x="3329225" y="4239689"/>
              <a:ext cx="673" cy="4823"/>
            </a:xfrm>
            <a:custGeom>
              <a:avLst/>
              <a:gdLst/>
              <a:ahLst/>
              <a:cxnLst/>
              <a:rect l="l" t="t" r="r" b="b"/>
              <a:pathLst>
                <a:path w="24" h="172" extrusionOk="0">
                  <a:moveTo>
                    <a:pt x="1" y="1"/>
                  </a:moveTo>
                  <a:lnTo>
                    <a:pt x="24" y="171"/>
                  </a:lnTo>
                  <a:lnTo>
                    <a:pt x="24" y="1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9"/>
            <p:cNvSpPr/>
            <p:nvPr/>
          </p:nvSpPr>
          <p:spPr>
            <a:xfrm>
              <a:off x="3330402" y="4237474"/>
              <a:ext cx="8047" cy="9758"/>
            </a:xfrm>
            <a:custGeom>
              <a:avLst/>
              <a:gdLst/>
              <a:ahLst/>
              <a:cxnLst/>
              <a:rect l="l" t="t" r="r" b="b"/>
              <a:pathLst>
                <a:path w="287" h="348" extrusionOk="0">
                  <a:moveTo>
                    <a:pt x="134" y="1"/>
                  </a:moveTo>
                  <a:lnTo>
                    <a:pt x="0" y="98"/>
                  </a:lnTo>
                  <a:lnTo>
                    <a:pt x="0" y="250"/>
                  </a:lnTo>
                  <a:lnTo>
                    <a:pt x="134" y="348"/>
                  </a:lnTo>
                  <a:lnTo>
                    <a:pt x="287" y="250"/>
                  </a:lnTo>
                  <a:lnTo>
                    <a:pt x="287" y="98"/>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9"/>
            <p:cNvSpPr/>
            <p:nvPr/>
          </p:nvSpPr>
          <p:spPr>
            <a:xfrm>
              <a:off x="3338955" y="4237474"/>
              <a:ext cx="8188" cy="9758"/>
            </a:xfrm>
            <a:custGeom>
              <a:avLst/>
              <a:gdLst/>
              <a:ahLst/>
              <a:cxnLst/>
              <a:rect l="l" t="t" r="r" b="b"/>
              <a:pathLst>
                <a:path w="292" h="348" extrusionOk="0">
                  <a:moveTo>
                    <a:pt x="139" y="1"/>
                  </a:moveTo>
                  <a:lnTo>
                    <a:pt x="0" y="98"/>
                  </a:lnTo>
                  <a:lnTo>
                    <a:pt x="0" y="250"/>
                  </a:lnTo>
                  <a:lnTo>
                    <a:pt x="139" y="348"/>
                  </a:lnTo>
                  <a:lnTo>
                    <a:pt x="291" y="250"/>
                  </a:lnTo>
                  <a:lnTo>
                    <a:pt x="291" y="98"/>
                  </a:lnTo>
                  <a:lnTo>
                    <a:pt x="13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9"/>
            <p:cNvSpPr/>
            <p:nvPr/>
          </p:nvSpPr>
          <p:spPr>
            <a:xfrm>
              <a:off x="3347114" y="4237474"/>
              <a:ext cx="8047" cy="9758"/>
            </a:xfrm>
            <a:custGeom>
              <a:avLst/>
              <a:gdLst/>
              <a:ahLst/>
              <a:cxnLst/>
              <a:rect l="l" t="t" r="r" b="b"/>
              <a:pathLst>
                <a:path w="287" h="348" extrusionOk="0">
                  <a:moveTo>
                    <a:pt x="153" y="1"/>
                  </a:moveTo>
                  <a:lnTo>
                    <a:pt x="0" y="98"/>
                  </a:lnTo>
                  <a:lnTo>
                    <a:pt x="0"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9"/>
            <p:cNvSpPr/>
            <p:nvPr/>
          </p:nvSpPr>
          <p:spPr>
            <a:xfrm>
              <a:off x="3355779" y="4237474"/>
              <a:ext cx="8076" cy="9758"/>
            </a:xfrm>
            <a:custGeom>
              <a:avLst/>
              <a:gdLst/>
              <a:ahLst/>
              <a:cxnLst/>
              <a:rect l="l" t="t" r="r" b="b"/>
              <a:pathLst>
                <a:path w="288" h="348" extrusionOk="0">
                  <a:moveTo>
                    <a:pt x="153" y="1"/>
                  </a:moveTo>
                  <a:lnTo>
                    <a:pt x="1" y="98"/>
                  </a:lnTo>
                  <a:lnTo>
                    <a:pt x="1"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9"/>
            <p:cNvSpPr/>
            <p:nvPr/>
          </p:nvSpPr>
          <p:spPr>
            <a:xfrm>
              <a:off x="3364331" y="4237474"/>
              <a:ext cx="8188" cy="9758"/>
            </a:xfrm>
            <a:custGeom>
              <a:avLst/>
              <a:gdLst/>
              <a:ahLst/>
              <a:cxnLst/>
              <a:rect l="l" t="t" r="r" b="b"/>
              <a:pathLst>
                <a:path w="292" h="348" extrusionOk="0">
                  <a:moveTo>
                    <a:pt x="158" y="1"/>
                  </a:moveTo>
                  <a:lnTo>
                    <a:pt x="1" y="98"/>
                  </a:lnTo>
                  <a:lnTo>
                    <a:pt x="1" y="250"/>
                  </a:lnTo>
                  <a:lnTo>
                    <a:pt x="158" y="348"/>
                  </a:lnTo>
                  <a:lnTo>
                    <a:pt x="292" y="250"/>
                  </a:lnTo>
                  <a:lnTo>
                    <a:pt x="292" y="98"/>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9"/>
            <p:cNvSpPr/>
            <p:nvPr/>
          </p:nvSpPr>
          <p:spPr>
            <a:xfrm>
              <a:off x="3373023" y="4237474"/>
              <a:ext cx="8047" cy="9758"/>
            </a:xfrm>
            <a:custGeom>
              <a:avLst/>
              <a:gdLst/>
              <a:ahLst/>
              <a:cxnLst/>
              <a:rect l="l" t="t" r="r" b="b"/>
              <a:pathLst>
                <a:path w="287" h="348" extrusionOk="0">
                  <a:moveTo>
                    <a:pt x="153" y="1"/>
                  </a:moveTo>
                  <a:lnTo>
                    <a:pt x="0" y="98"/>
                  </a:lnTo>
                  <a:lnTo>
                    <a:pt x="0"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9"/>
            <p:cNvSpPr/>
            <p:nvPr/>
          </p:nvSpPr>
          <p:spPr>
            <a:xfrm>
              <a:off x="3381688" y="4240222"/>
              <a:ext cx="28" cy="2075"/>
            </a:xfrm>
            <a:custGeom>
              <a:avLst/>
              <a:gdLst/>
              <a:ahLst/>
              <a:cxnLst/>
              <a:rect l="l" t="t" r="r" b="b"/>
              <a:pathLst>
                <a:path w="1" h="74" extrusionOk="0">
                  <a:moveTo>
                    <a:pt x="1" y="74"/>
                  </a:moveTo>
                  <a:lnTo>
                    <a:pt x="1" y="0"/>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9"/>
            <p:cNvSpPr/>
            <p:nvPr/>
          </p:nvSpPr>
          <p:spPr>
            <a:xfrm>
              <a:off x="3329870" y="4244989"/>
              <a:ext cx="4318" cy="9253"/>
            </a:xfrm>
            <a:custGeom>
              <a:avLst/>
              <a:gdLst/>
              <a:ahLst/>
              <a:cxnLst/>
              <a:rect l="l" t="t" r="r" b="b"/>
              <a:pathLst>
                <a:path w="154" h="330" extrusionOk="0">
                  <a:moveTo>
                    <a:pt x="1" y="1"/>
                  </a:moveTo>
                  <a:lnTo>
                    <a:pt x="19" y="329"/>
                  </a:lnTo>
                  <a:lnTo>
                    <a:pt x="153" y="250"/>
                  </a:lnTo>
                  <a:lnTo>
                    <a:pt x="153" y="98"/>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9"/>
            <p:cNvSpPr/>
            <p:nvPr/>
          </p:nvSpPr>
          <p:spPr>
            <a:xfrm>
              <a:off x="3334664" y="4244989"/>
              <a:ext cx="8188" cy="9758"/>
            </a:xfrm>
            <a:custGeom>
              <a:avLst/>
              <a:gdLst/>
              <a:ahLst/>
              <a:cxnLst/>
              <a:rect l="l" t="t" r="r" b="b"/>
              <a:pathLst>
                <a:path w="292" h="348" extrusionOk="0">
                  <a:moveTo>
                    <a:pt x="135" y="1"/>
                  </a:moveTo>
                  <a:lnTo>
                    <a:pt x="1" y="98"/>
                  </a:lnTo>
                  <a:lnTo>
                    <a:pt x="1" y="250"/>
                  </a:lnTo>
                  <a:lnTo>
                    <a:pt x="135" y="348"/>
                  </a:lnTo>
                  <a:lnTo>
                    <a:pt x="292" y="250"/>
                  </a:lnTo>
                  <a:lnTo>
                    <a:pt x="292" y="98"/>
                  </a:lnTo>
                  <a:lnTo>
                    <a:pt x="135"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9"/>
            <p:cNvSpPr/>
            <p:nvPr/>
          </p:nvSpPr>
          <p:spPr>
            <a:xfrm>
              <a:off x="3342824" y="4244989"/>
              <a:ext cx="8076" cy="9758"/>
            </a:xfrm>
            <a:custGeom>
              <a:avLst/>
              <a:gdLst/>
              <a:ahLst/>
              <a:cxnLst/>
              <a:rect l="l" t="t" r="r" b="b"/>
              <a:pathLst>
                <a:path w="288" h="348" extrusionOk="0">
                  <a:moveTo>
                    <a:pt x="153" y="1"/>
                  </a:moveTo>
                  <a:lnTo>
                    <a:pt x="1" y="98"/>
                  </a:lnTo>
                  <a:lnTo>
                    <a:pt x="1"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9"/>
            <p:cNvSpPr/>
            <p:nvPr/>
          </p:nvSpPr>
          <p:spPr>
            <a:xfrm>
              <a:off x="3351376" y="4244989"/>
              <a:ext cx="8188" cy="9758"/>
            </a:xfrm>
            <a:custGeom>
              <a:avLst/>
              <a:gdLst/>
              <a:ahLst/>
              <a:cxnLst/>
              <a:rect l="l" t="t" r="r" b="b"/>
              <a:pathLst>
                <a:path w="292" h="348" extrusionOk="0">
                  <a:moveTo>
                    <a:pt x="158" y="1"/>
                  </a:moveTo>
                  <a:lnTo>
                    <a:pt x="1" y="98"/>
                  </a:lnTo>
                  <a:lnTo>
                    <a:pt x="1" y="250"/>
                  </a:lnTo>
                  <a:lnTo>
                    <a:pt x="158" y="348"/>
                  </a:lnTo>
                  <a:lnTo>
                    <a:pt x="292" y="250"/>
                  </a:lnTo>
                  <a:lnTo>
                    <a:pt x="292" y="98"/>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9"/>
            <p:cNvSpPr/>
            <p:nvPr/>
          </p:nvSpPr>
          <p:spPr>
            <a:xfrm>
              <a:off x="3360069" y="4244989"/>
              <a:ext cx="8047" cy="9758"/>
            </a:xfrm>
            <a:custGeom>
              <a:avLst/>
              <a:gdLst/>
              <a:ahLst/>
              <a:cxnLst/>
              <a:rect l="l" t="t" r="r" b="b"/>
              <a:pathLst>
                <a:path w="287" h="348" extrusionOk="0">
                  <a:moveTo>
                    <a:pt x="153" y="1"/>
                  </a:moveTo>
                  <a:lnTo>
                    <a:pt x="0" y="98"/>
                  </a:lnTo>
                  <a:lnTo>
                    <a:pt x="0"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9"/>
            <p:cNvSpPr/>
            <p:nvPr/>
          </p:nvSpPr>
          <p:spPr>
            <a:xfrm>
              <a:off x="3368733" y="4244989"/>
              <a:ext cx="8076" cy="9758"/>
            </a:xfrm>
            <a:custGeom>
              <a:avLst/>
              <a:gdLst/>
              <a:ahLst/>
              <a:cxnLst/>
              <a:rect l="l" t="t" r="r" b="b"/>
              <a:pathLst>
                <a:path w="288" h="348" extrusionOk="0">
                  <a:moveTo>
                    <a:pt x="153" y="1"/>
                  </a:moveTo>
                  <a:lnTo>
                    <a:pt x="1" y="98"/>
                  </a:lnTo>
                  <a:lnTo>
                    <a:pt x="1" y="250"/>
                  </a:lnTo>
                  <a:lnTo>
                    <a:pt x="153" y="348"/>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9"/>
            <p:cNvSpPr/>
            <p:nvPr/>
          </p:nvSpPr>
          <p:spPr>
            <a:xfrm>
              <a:off x="3377285" y="4244989"/>
              <a:ext cx="4430" cy="9253"/>
            </a:xfrm>
            <a:custGeom>
              <a:avLst/>
              <a:gdLst/>
              <a:ahLst/>
              <a:cxnLst/>
              <a:rect l="l" t="t" r="r" b="b"/>
              <a:pathLst>
                <a:path w="158" h="330" extrusionOk="0">
                  <a:moveTo>
                    <a:pt x="135" y="1"/>
                  </a:moveTo>
                  <a:lnTo>
                    <a:pt x="1" y="98"/>
                  </a:lnTo>
                  <a:lnTo>
                    <a:pt x="1" y="250"/>
                  </a:lnTo>
                  <a:lnTo>
                    <a:pt x="135" y="329"/>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9"/>
            <p:cNvSpPr/>
            <p:nvPr/>
          </p:nvSpPr>
          <p:spPr>
            <a:xfrm>
              <a:off x="3330402" y="4252643"/>
              <a:ext cx="8047" cy="9758"/>
            </a:xfrm>
            <a:custGeom>
              <a:avLst/>
              <a:gdLst/>
              <a:ahLst/>
              <a:cxnLst/>
              <a:rect l="l" t="t" r="r" b="b"/>
              <a:pathLst>
                <a:path w="287" h="348" extrusionOk="0">
                  <a:moveTo>
                    <a:pt x="134" y="1"/>
                  </a:moveTo>
                  <a:lnTo>
                    <a:pt x="0" y="75"/>
                  </a:lnTo>
                  <a:lnTo>
                    <a:pt x="0" y="269"/>
                  </a:lnTo>
                  <a:lnTo>
                    <a:pt x="134" y="347"/>
                  </a:lnTo>
                  <a:lnTo>
                    <a:pt x="287" y="250"/>
                  </a:lnTo>
                  <a:lnTo>
                    <a:pt x="287" y="93"/>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9"/>
            <p:cNvSpPr/>
            <p:nvPr/>
          </p:nvSpPr>
          <p:spPr>
            <a:xfrm>
              <a:off x="3338422" y="4252643"/>
              <a:ext cx="8188" cy="9758"/>
            </a:xfrm>
            <a:custGeom>
              <a:avLst/>
              <a:gdLst/>
              <a:ahLst/>
              <a:cxnLst/>
              <a:rect l="l" t="t" r="r" b="b"/>
              <a:pathLst>
                <a:path w="292" h="348" extrusionOk="0">
                  <a:moveTo>
                    <a:pt x="158" y="1"/>
                  </a:moveTo>
                  <a:lnTo>
                    <a:pt x="1" y="93"/>
                  </a:lnTo>
                  <a:lnTo>
                    <a:pt x="1" y="250"/>
                  </a:lnTo>
                  <a:lnTo>
                    <a:pt x="158" y="347"/>
                  </a:lnTo>
                  <a:lnTo>
                    <a:pt x="292" y="250"/>
                  </a:lnTo>
                  <a:lnTo>
                    <a:pt x="292" y="93"/>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9"/>
            <p:cNvSpPr/>
            <p:nvPr/>
          </p:nvSpPr>
          <p:spPr>
            <a:xfrm>
              <a:off x="3347114" y="4252643"/>
              <a:ext cx="8047" cy="9758"/>
            </a:xfrm>
            <a:custGeom>
              <a:avLst/>
              <a:gdLst/>
              <a:ahLst/>
              <a:cxnLst/>
              <a:rect l="l" t="t" r="r" b="b"/>
              <a:pathLst>
                <a:path w="287" h="348" extrusionOk="0">
                  <a:moveTo>
                    <a:pt x="153" y="1"/>
                  </a:moveTo>
                  <a:lnTo>
                    <a:pt x="0" y="93"/>
                  </a:lnTo>
                  <a:lnTo>
                    <a:pt x="0" y="250"/>
                  </a:lnTo>
                  <a:lnTo>
                    <a:pt x="153" y="347"/>
                  </a:lnTo>
                  <a:lnTo>
                    <a:pt x="287" y="250"/>
                  </a:lnTo>
                  <a:lnTo>
                    <a:pt x="287" y="93"/>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9"/>
            <p:cNvSpPr/>
            <p:nvPr/>
          </p:nvSpPr>
          <p:spPr>
            <a:xfrm>
              <a:off x="3355779" y="4252643"/>
              <a:ext cx="8076" cy="9758"/>
            </a:xfrm>
            <a:custGeom>
              <a:avLst/>
              <a:gdLst/>
              <a:ahLst/>
              <a:cxnLst/>
              <a:rect l="l" t="t" r="r" b="b"/>
              <a:pathLst>
                <a:path w="288" h="348" extrusionOk="0">
                  <a:moveTo>
                    <a:pt x="153" y="1"/>
                  </a:moveTo>
                  <a:lnTo>
                    <a:pt x="1" y="93"/>
                  </a:lnTo>
                  <a:lnTo>
                    <a:pt x="1" y="250"/>
                  </a:lnTo>
                  <a:lnTo>
                    <a:pt x="153" y="347"/>
                  </a:lnTo>
                  <a:lnTo>
                    <a:pt x="287" y="250"/>
                  </a:lnTo>
                  <a:lnTo>
                    <a:pt x="287" y="93"/>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9"/>
            <p:cNvSpPr/>
            <p:nvPr/>
          </p:nvSpPr>
          <p:spPr>
            <a:xfrm>
              <a:off x="3364331" y="4252643"/>
              <a:ext cx="8188" cy="9758"/>
            </a:xfrm>
            <a:custGeom>
              <a:avLst/>
              <a:gdLst/>
              <a:ahLst/>
              <a:cxnLst/>
              <a:rect l="l" t="t" r="r" b="b"/>
              <a:pathLst>
                <a:path w="292" h="348" extrusionOk="0">
                  <a:moveTo>
                    <a:pt x="158" y="1"/>
                  </a:moveTo>
                  <a:lnTo>
                    <a:pt x="1" y="93"/>
                  </a:lnTo>
                  <a:lnTo>
                    <a:pt x="1" y="250"/>
                  </a:lnTo>
                  <a:lnTo>
                    <a:pt x="158" y="347"/>
                  </a:lnTo>
                  <a:lnTo>
                    <a:pt x="292" y="250"/>
                  </a:lnTo>
                  <a:lnTo>
                    <a:pt x="292" y="93"/>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9"/>
            <p:cNvSpPr/>
            <p:nvPr/>
          </p:nvSpPr>
          <p:spPr>
            <a:xfrm>
              <a:off x="3373023" y="4252643"/>
              <a:ext cx="8047" cy="9758"/>
            </a:xfrm>
            <a:custGeom>
              <a:avLst/>
              <a:gdLst/>
              <a:ahLst/>
              <a:cxnLst/>
              <a:rect l="l" t="t" r="r" b="b"/>
              <a:pathLst>
                <a:path w="287" h="348" extrusionOk="0">
                  <a:moveTo>
                    <a:pt x="134" y="1"/>
                  </a:moveTo>
                  <a:lnTo>
                    <a:pt x="0" y="93"/>
                  </a:lnTo>
                  <a:lnTo>
                    <a:pt x="0" y="250"/>
                  </a:lnTo>
                  <a:lnTo>
                    <a:pt x="134" y="347"/>
                  </a:lnTo>
                  <a:lnTo>
                    <a:pt x="268" y="269"/>
                  </a:lnTo>
                  <a:lnTo>
                    <a:pt x="287" y="75"/>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9"/>
            <p:cNvSpPr/>
            <p:nvPr/>
          </p:nvSpPr>
          <p:spPr>
            <a:xfrm>
              <a:off x="3330907" y="4260691"/>
              <a:ext cx="3281" cy="8188"/>
            </a:xfrm>
            <a:custGeom>
              <a:avLst/>
              <a:gdLst/>
              <a:ahLst/>
              <a:cxnLst/>
              <a:rect l="l" t="t" r="r" b="b"/>
              <a:pathLst>
                <a:path w="117" h="292" extrusionOk="0">
                  <a:moveTo>
                    <a:pt x="1" y="0"/>
                  </a:moveTo>
                  <a:lnTo>
                    <a:pt x="1" y="291"/>
                  </a:lnTo>
                  <a:lnTo>
                    <a:pt x="116" y="231"/>
                  </a:lnTo>
                  <a:lnTo>
                    <a:pt x="116" y="79"/>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9"/>
            <p:cNvSpPr/>
            <p:nvPr/>
          </p:nvSpPr>
          <p:spPr>
            <a:xfrm>
              <a:off x="3334160" y="4260158"/>
              <a:ext cx="8692" cy="9758"/>
            </a:xfrm>
            <a:custGeom>
              <a:avLst/>
              <a:gdLst/>
              <a:ahLst/>
              <a:cxnLst/>
              <a:rect l="l" t="t" r="r" b="b"/>
              <a:pathLst>
                <a:path w="310" h="348" extrusionOk="0">
                  <a:moveTo>
                    <a:pt x="153" y="1"/>
                  </a:moveTo>
                  <a:lnTo>
                    <a:pt x="0" y="98"/>
                  </a:lnTo>
                  <a:lnTo>
                    <a:pt x="0" y="250"/>
                  </a:lnTo>
                  <a:lnTo>
                    <a:pt x="153" y="347"/>
                  </a:lnTo>
                  <a:lnTo>
                    <a:pt x="310" y="250"/>
                  </a:lnTo>
                  <a:lnTo>
                    <a:pt x="310"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9"/>
            <p:cNvSpPr/>
            <p:nvPr/>
          </p:nvSpPr>
          <p:spPr>
            <a:xfrm>
              <a:off x="3342824" y="4260158"/>
              <a:ext cx="8076" cy="9758"/>
            </a:xfrm>
            <a:custGeom>
              <a:avLst/>
              <a:gdLst/>
              <a:ahLst/>
              <a:cxnLst/>
              <a:rect l="l" t="t" r="r" b="b"/>
              <a:pathLst>
                <a:path w="288" h="348" extrusionOk="0">
                  <a:moveTo>
                    <a:pt x="153" y="1"/>
                  </a:moveTo>
                  <a:lnTo>
                    <a:pt x="1" y="98"/>
                  </a:lnTo>
                  <a:lnTo>
                    <a:pt x="1" y="250"/>
                  </a:lnTo>
                  <a:lnTo>
                    <a:pt x="153" y="347"/>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9"/>
            <p:cNvSpPr/>
            <p:nvPr/>
          </p:nvSpPr>
          <p:spPr>
            <a:xfrm>
              <a:off x="3351376" y="4260158"/>
              <a:ext cx="8188" cy="9758"/>
            </a:xfrm>
            <a:custGeom>
              <a:avLst/>
              <a:gdLst/>
              <a:ahLst/>
              <a:cxnLst/>
              <a:rect l="l" t="t" r="r" b="b"/>
              <a:pathLst>
                <a:path w="292" h="348" extrusionOk="0">
                  <a:moveTo>
                    <a:pt x="158" y="1"/>
                  </a:moveTo>
                  <a:lnTo>
                    <a:pt x="1" y="98"/>
                  </a:lnTo>
                  <a:lnTo>
                    <a:pt x="1" y="250"/>
                  </a:lnTo>
                  <a:lnTo>
                    <a:pt x="158" y="347"/>
                  </a:lnTo>
                  <a:lnTo>
                    <a:pt x="292" y="250"/>
                  </a:lnTo>
                  <a:lnTo>
                    <a:pt x="292" y="98"/>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9"/>
            <p:cNvSpPr/>
            <p:nvPr/>
          </p:nvSpPr>
          <p:spPr>
            <a:xfrm>
              <a:off x="3360069" y="4260158"/>
              <a:ext cx="8047" cy="9758"/>
            </a:xfrm>
            <a:custGeom>
              <a:avLst/>
              <a:gdLst/>
              <a:ahLst/>
              <a:cxnLst/>
              <a:rect l="l" t="t" r="r" b="b"/>
              <a:pathLst>
                <a:path w="287" h="348" extrusionOk="0">
                  <a:moveTo>
                    <a:pt x="153" y="1"/>
                  </a:moveTo>
                  <a:lnTo>
                    <a:pt x="0" y="98"/>
                  </a:lnTo>
                  <a:lnTo>
                    <a:pt x="0" y="250"/>
                  </a:lnTo>
                  <a:lnTo>
                    <a:pt x="153" y="347"/>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9"/>
            <p:cNvSpPr/>
            <p:nvPr/>
          </p:nvSpPr>
          <p:spPr>
            <a:xfrm>
              <a:off x="3368733" y="4260158"/>
              <a:ext cx="8076" cy="9758"/>
            </a:xfrm>
            <a:custGeom>
              <a:avLst/>
              <a:gdLst/>
              <a:ahLst/>
              <a:cxnLst/>
              <a:rect l="l" t="t" r="r" b="b"/>
              <a:pathLst>
                <a:path w="288" h="348" extrusionOk="0">
                  <a:moveTo>
                    <a:pt x="153" y="1"/>
                  </a:moveTo>
                  <a:lnTo>
                    <a:pt x="1" y="98"/>
                  </a:lnTo>
                  <a:lnTo>
                    <a:pt x="1" y="250"/>
                  </a:lnTo>
                  <a:lnTo>
                    <a:pt x="153" y="347"/>
                  </a:lnTo>
                  <a:lnTo>
                    <a:pt x="287" y="250"/>
                  </a:lnTo>
                  <a:lnTo>
                    <a:pt x="287" y="98"/>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9"/>
            <p:cNvSpPr/>
            <p:nvPr/>
          </p:nvSpPr>
          <p:spPr>
            <a:xfrm>
              <a:off x="3377285" y="4260691"/>
              <a:ext cx="3281" cy="8188"/>
            </a:xfrm>
            <a:custGeom>
              <a:avLst/>
              <a:gdLst/>
              <a:ahLst/>
              <a:cxnLst/>
              <a:rect l="l" t="t" r="r" b="b"/>
              <a:pathLst>
                <a:path w="117" h="292" extrusionOk="0">
                  <a:moveTo>
                    <a:pt x="116" y="0"/>
                  </a:moveTo>
                  <a:lnTo>
                    <a:pt x="1" y="79"/>
                  </a:lnTo>
                  <a:lnTo>
                    <a:pt x="1" y="231"/>
                  </a:lnTo>
                  <a:lnTo>
                    <a:pt x="98" y="291"/>
                  </a:lnTo>
                  <a:lnTo>
                    <a:pt x="11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9"/>
            <p:cNvSpPr/>
            <p:nvPr/>
          </p:nvSpPr>
          <p:spPr>
            <a:xfrm>
              <a:off x="3330907" y="4267673"/>
              <a:ext cx="7543" cy="6001"/>
            </a:xfrm>
            <a:custGeom>
              <a:avLst/>
              <a:gdLst/>
              <a:ahLst/>
              <a:cxnLst/>
              <a:rect l="l" t="t" r="r" b="b"/>
              <a:pathLst>
                <a:path w="269" h="214" extrusionOk="0">
                  <a:moveTo>
                    <a:pt x="116" y="1"/>
                  </a:moveTo>
                  <a:lnTo>
                    <a:pt x="1" y="61"/>
                  </a:lnTo>
                  <a:lnTo>
                    <a:pt x="19" y="213"/>
                  </a:lnTo>
                  <a:lnTo>
                    <a:pt x="269" y="213"/>
                  </a:lnTo>
                  <a:lnTo>
                    <a:pt x="269" y="79"/>
                  </a:lnTo>
                  <a:lnTo>
                    <a:pt x="116"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9"/>
            <p:cNvSpPr/>
            <p:nvPr/>
          </p:nvSpPr>
          <p:spPr>
            <a:xfrm>
              <a:off x="3338422" y="4267673"/>
              <a:ext cx="8188" cy="6001"/>
            </a:xfrm>
            <a:custGeom>
              <a:avLst/>
              <a:gdLst/>
              <a:ahLst/>
              <a:cxnLst/>
              <a:rect l="l" t="t" r="r" b="b"/>
              <a:pathLst>
                <a:path w="292" h="214" extrusionOk="0">
                  <a:moveTo>
                    <a:pt x="158" y="1"/>
                  </a:moveTo>
                  <a:lnTo>
                    <a:pt x="1" y="79"/>
                  </a:lnTo>
                  <a:lnTo>
                    <a:pt x="1" y="213"/>
                  </a:lnTo>
                  <a:lnTo>
                    <a:pt x="292" y="213"/>
                  </a:lnTo>
                  <a:lnTo>
                    <a:pt x="292" y="79"/>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9"/>
            <p:cNvSpPr/>
            <p:nvPr/>
          </p:nvSpPr>
          <p:spPr>
            <a:xfrm>
              <a:off x="3347114" y="4267673"/>
              <a:ext cx="8047" cy="6001"/>
            </a:xfrm>
            <a:custGeom>
              <a:avLst/>
              <a:gdLst/>
              <a:ahLst/>
              <a:cxnLst/>
              <a:rect l="l" t="t" r="r" b="b"/>
              <a:pathLst>
                <a:path w="287" h="214" extrusionOk="0">
                  <a:moveTo>
                    <a:pt x="153" y="1"/>
                  </a:moveTo>
                  <a:lnTo>
                    <a:pt x="0" y="79"/>
                  </a:lnTo>
                  <a:lnTo>
                    <a:pt x="0" y="213"/>
                  </a:lnTo>
                  <a:lnTo>
                    <a:pt x="287" y="213"/>
                  </a:lnTo>
                  <a:lnTo>
                    <a:pt x="287" y="79"/>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9"/>
            <p:cNvSpPr/>
            <p:nvPr/>
          </p:nvSpPr>
          <p:spPr>
            <a:xfrm>
              <a:off x="3355779" y="4267673"/>
              <a:ext cx="8076" cy="6001"/>
            </a:xfrm>
            <a:custGeom>
              <a:avLst/>
              <a:gdLst/>
              <a:ahLst/>
              <a:cxnLst/>
              <a:rect l="l" t="t" r="r" b="b"/>
              <a:pathLst>
                <a:path w="288" h="214" extrusionOk="0">
                  <a:moveTo>
                    <a:pt x="153" y="1"/>
                  </a:moveTo>
                  <a:lnTo>
                    <a:pt x="1" y="79"/>
                  </a:lnTo>
                  <a:lnTo>
                    <a:pt x="1" y="213"/>
                  </a:lnTo>
                  <a:lnTo>
                    <a:pt x="287" y="213"/>
                  </a:lnTo>
                  <a:lnTo>
                    <a:pt x="287" y="79"/>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9"/>
            <p:cNvSpPr/>
            <p:nvPr/>
          </p:nvSpPr>
          <p:spPr>
            <a:xfrm>
              <a:off x="3364331" y="4267673"/>
              <a:ext cx="8188" cy="6001"/>
            </a:xfrm>
            <a:custGeom>
              <a:avLst/>
              <a:gdLst/>
              <a:ahLst/>
              <a:cxnLst/>
              <a:rect l="l" t="t" r="r" b="b"/>
              <a:pathLst>
                <a:path w="292" h="214" extrusionOk="0">
                  <a:moveTo>
                    <a:pt x="158" y="1"/>
                  </a:moveTo>
                  <a:lnTo>
                    <a:pt x="1" y="79"/>
                  </a:lnTo>
                  <a:lnTo>
                    <a:pt x="1" y="213"/>
                  </a:lnTo>
                  <a:lnTo>
                    <a:pt x="292" y="213"/>
                  </a:lnTo>
                  <a:lnTo>
                    <a:pt x="292" y="79"/>
                  </a:lnTo>
                  <a:lnTo>
                    <a:pt x="158"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9"/>
            <p:cNvSpPr/>
            <p:nvPr/>
          </p:nvSpPr>
          <p:spPr>
            <a:xfrm>
              <a:off x="3373023" y="4267673"/>
              <a:ext cx="7010" cy="6001"/>
            </a:xfrm>
            <a:custGeom>
              <a:avLst/>
              <a:gdLst/>
              <a:ahLst/>
              <a:cxnLst/>
              <a:rect l="l" t="t" r="r" b="b"/>
              <a:pathLst>
                <a:path w="250" h="214" extrusionOk="0">
                  <a:moveTo>
                    <a:pt x="134" y="1"/>
                  </a:moveTo>
                  <a:lnTo>
                    <a:pt x="0" y="79"/>
                  </a:lnTo>
                  <a:lnTo>
                    <a:pt x="0" y="213"/>
                  </a:lnTo>
                  <a:lnTo>
                    <a:pt x="250" y="213"/>
                  </a:lnTo>
                  <a:lnTo>
                    <a:pt x="250" y="61"/>
                  </a:lnTo>
                  <a:lnTo>
                    <a:pt x="13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9"/>
            <p:cNvSpPr/>
            <p:nvPr/>
          </p:nvSpPr>
          <p:spPr>
            <a:xfrm>
              <a:off x="3330402" y="4229959"/>
              <a:ext cx="28" cy="28"/>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9"/>
            <p:cNvSpPr/>
            <p:nvPr/>
          </p:nvSpPr>
          <p:spPr>
            <a:xfrm>
              <a:off x="3329870" y="4229959"/>
              <a:ext cx="561" cy="28"/>
            </a:xfrm>
            <a:custGeom>
              <a:avLst/>
              <a:gdLst/>
              <a:ahLst/>
              <a:cxnLst/>
              <a:rect l="l" t="t" r="r" b="b"/>
              <a:pathLst>
                <a:path w="20" h="1" extrusionOk="0">
                  <a:moveTo>
                    <a:pt x="19"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9"/>
            <p:cNvSpPr/>
            <p:nvPr/>
          </p:nvSpPr>
          <p:spPr>
            <a:xfrm>
              <a:off x="3330402" y="4229959"/>
              <a:ext cx="28" cy="28"/>
            </a:xfrm>
            <a:custGeom>
              <a:avLst/>
              <a:gdLst/>
              <a:ahLst/>
              <a:cxnLst/>
              <a:rect l="l" t="t" r="r" b="b"/>
              <a:pathLst>
                <a:path w="1" h="1" extrusionOk="0">
                  <a:moveTo>
                    <a:pt x="0" y="1"/>
                  </a:move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9"/>
            <p:cNvSpPr/>
            <p:nvPr/>
          </p:nvSpPr>
          <p:spPr>
            <a:xfrm>
              <a:off x="3329870" y="4244484"/>
              <a:ext cx="28" cy="533"/>
            </a:xfrm>
            <a:custGeom>
              <a:avLst/>
              <a:gdLst/>
              <a:ahLst/>
              <a:cxnLst/>
              <a:rect l="l" t="t" r="r" b="b"/>
              <a:pathLst>
                <a:path w="1" h="19" extrusionOk="0">
                  <a:moveTo>
                    <a:pt x="1" y="0"/>
                  </a:moveTo>
                  <a:lnTo>
                    <a:pt x="1" y="0"/>
                  </a:lnTo>
                  <a:lnTo>
                    <a:pt x="1" y="19"/>
                  </a:lnTo>
                  <a:lnTo>
                    <a:pt x="1" y="1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9"/>
            <p:cNvSpPr/>
            <p:nvPr/>
          </p:nvSpPr>
          <p:spPr>
            <a:xfrm>
              <a:off x="3329870" y="4244989"/>
              <a:ext cx="28" cy="28"/>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9"/>
            <p:cNvSpPr/>
            <p:nvPr/>
          </p:nvSpPr>
          <p:spPr>
            <a:xfrm>
              <a:off x="3333627" y="4215855"/>
              <a:ext cx="44219" cy="3253"/>
            </a:xfrm>
            <a:custGeom>
              <a:avLst/>
              <a:gdLst/>
              <a:ahLst/>
              <a:cxnLst/>
              <a:rect l="l" t="t" r="r" b="b"/>
              <a:pathLst>
                <a:path w="1577" h="116" extrusionOk="0">
                  <a:moveTo>
                    <a:pt x="19" y="0"/>
                  </a:moveTo>
                  <a:cubicBezTo>
                    <a:pt x="1" y="0"/>
                    <a:pt x="1" y="19"/>
                    <a:pt x="1" y="19"/>
                  </a:cubicBezTo>
                  <a:lnTo>
                    <a:pt x="1" y="42"/>
                  </a:lnTo>
                  <a:lnTo>
                    <a:pt x="1" y="79"/>
                  </a:lnTo>
                  <a:cubicBezTo>
                    <a:pt x="1" y="97"/>
                    <a:pt x="1" y="97"/>
                    <a:pt x="19" y="97"/>
                  </a:cubicBezTo>
                  <a:lnTo>
                    <a:pt x="19" y="116"/>
                  </a:lnTo>
                  <a:lnTo>
                    <a:pt x="1539" y="116"/>
                  </a:lnTo>
                  <a:cubicBezTo>
                    <a:pt x="1558" y="116"/>
                    <a:pt x="1576" y="97"/>
                    <a:pt x="1576" y="79"/>
                  </a:cubicBezTo>
                  <a:lnTo>
                    <a:pt x="1576" y="42"/>
                  </a:lnTo>
                  <a:cubicBezTo>
                    <a:pt x="1576" y="19"/>
                    <a:pt x="1558" y="0"/>
                    <a:pt x="153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49"/>
            <p:cNvSpPr/>
            <p:nvPr/>
          </p:nvSpPr>
          <p:spPr>
            <a:xfrm>
              <a:off x="3334160" y="4215855"/>
              <a:ext cx="43686" cy="3253"/>
            </a:xfrm>
            <a:custGeom>
              <a:avLst/>
              <a:gdLst/>
              <a:ahLst/>
              <a:cxnLst/>
              <a:rect l="l" t="t" r="r" b="b"/>
              <a:pathLst>
                <a:path w="1558" h="116" extrusionOk="0">
                  <a:moveTo>
                    <a:pt x="1423" y="0"/>
                  </a:moveTo>
                  <a:lnTo>
                    <a:pt x="1423" y="79"/>
                  </a:lnTo>
                  <a:cubicBezTo>
                    <a:pt x="1423" y="79"/>
                    <a:pt x="134" y="97"/>
                    <a:pt x="0" y="97"/>
                  </a:cubicBezTo>
                  <a:lnTo>
                    <a:pt x="0" y="116"/>
                  </a:lnTo>
                  <a:lnTo>
                    <a:pt x="1520" y="116"/>
                  </a:lnTo>
                  <a:cubicBezTo>
                    <a:pt x="1539" y="116"/>
                    <a:pt x="1557" y="97"/>
                    <a:pt x="1557" y="79"/>
                  </a:cubicBezTo>
                  <a:lnTo>
                    <a:pt x="1557" y="42"/>
                  </a:lnTo>
                  <a:cubicBezTo>
                    <a:pt x="1557" y="19"/>
                    <a:pt x="1539" y="0"/>
                    <a:pt x="1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9"/>
            <p:cNvSpPr/>
            <p:nvPr/>
          </p:nvSpPr>
          <p:spPr>
            <a:xfrm>
              <a:off x="3333627" y="4215855"/>
              <a:ext cx="44219" cy="1178"/>
            </a:xfrm>
            <a:custGeom>
              <a:avLst/>
              <a:gdLst/>
              <a:ahLst/>
              <a:cxnLst/>
              <a:rect l="l" t="t" r="r" b="b"/>
              <a:pathLst>
                <a:path w="1577" h="42" extrusionOk="0">
                  <a:moveTo>
                    <a:pt x="19" y="0"/>
                  </a:moveTo>
                  <a:cubicBezTo>
                    <a:pt x="1" y="0"/>
                    <a:pt x="1" y="19"/>
                    <a:pt x="1" y="19"/>
                  </a:cubicBezTo>
                  <a:lnTo>
                    <a:pt x="1576" y="42"/>
                  </a:lnTo>
                  <a:cubicBezTo>
                    <a:pt x="1576" y="19"/>
                    <a:pt x="1558" y="0"/>
                    <a:pt x="153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9"/>
            <p:cNvSpPr/>
            <p:nvPr/>
          </p:nvSpPr>
          <p:spPr>
            <a:xfrm>
              <a:off x="3340637" y="4247204"/>
              <a:ext cx="25404" cy="11945"/>
            </a:xfrm>
            <a:custGeom>
              <a:avLst/>
              <a:gdLst/>
              <a:ahLst/>
              <a:cxnLst/>
              <a:rect l="l" t="t" r="r" b="b"/>
              <a:pathLst>
                <a:path w="906" h="426" extrusionOk="0">
                  <a:moveTo>
                    <a:pt x="0" y="1"/>
                  </a:moveTo>
                  <a:lnTo>
                    <a:pt x="56" y="426"/>
                  </a:lnTo>
                  <a:lnTo>
                    <a:pt x="906" y="310"/>
                  </a:lnTo>
                  <a:lnTo>
                    <a:pt x="864"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9"/>
            <p:cNvSpPr/>
            <p:nvPr/>
          </p:nvSpPr>
          <p:spPr>
            <a:xfrm>
              <a:off x="3329870" y="4219080"/>
              <a:ext cx="53921" cy="56276"/>
            </a:xfrm>
            <a:custGeom>
              <a:avLst/>
              <a:gdLst/>
              <a:ahLst/>
              <a:cxnLst/>
              <a:rect l="l" t="t" r="r" b="b"/>
              <a:pathLst>
                <a:path w="1923" h="2007" extrusionOk="0">
                  <a:moveTo>
                    <a:pt x="1576" y="1"/>
                  </a:moveTo>
                  <a:lnTo>
                    <a:pt x="809" y="1600"/>
                  </a:lnTo>
                  <a:lnTo>
                    <a:pt x="1" y="1928"/>
                  </a:lnTo>
                  <a:lnTo>
                    <a:pt x="1" y="2006"/>
                  </a:lnTo>
                  <a:lnTo>
                    <a:pt x="1826" y="2006"/>
                  </a:lnTo>
                  <a:lnTo>
                    <a:pt x="1904" y="505"/>
                  </a:lnTo>
                  <a:cubicBezTo>
                    <a:pt x="1923" y="481"/>
                    <a:pt x="1904" y="444"/>
                    <a:pt x="1886" y="407"/>
                  </a:cubicBezTo>
                  <a:lnTo>
                    <a:pt x="1655" y="1"/>
                  </a:lnTo>
                  <a:close/>
                </a:path>
              </a:pathLst>
            </a:custGeom>
            <a:solidFill>
              <a:srgbClr val="9B5C31">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1" name="Google Shape;2451;p49"/>
          <p:cNvGrpSpPr/>
          <p:nvPr/>
        </p:nvGrpSpPr>
        <p:grpSpPr>
          <a:xfrm flipH="1">
            <a:off x="407924" y="3278501"/>
            <a:ext cx="519451" cy="531593"/>
            <a:chOff x="6405353" y="2836979"/>
            <a:chExt cx="396861" cy="406137"/>
          </a:xfrm>
        </p:grpSpPr>
        <p:sp>
          <p:nvSpPr>
            <p:cNvPr id="2452" name="Google Shape;2452;p49"/>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9"/>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9"/>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9"/>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9"/>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9"/>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49"/>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49"/>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9"/>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9"/>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9"/>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9"/>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9"/>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49"/>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9"/>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9"/>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9"/>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49"/>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49"/>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9"/>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9"/>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49"/>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9"/>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9"/>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9"/>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9"/>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9"/>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9"/>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9"/>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9"/>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9"/>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9"/>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9"/>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9"/>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6" name="Google Shape;2486;p49"/>
          <p:cNvGrpSpPr/>
          <p:nvPr/>
        </p:nvGrpSpPr>
        <p:grpSpPr>
          <a:xfrm>
            <a:off x="8255674" y="956126"/>
            <a:ext cx="519451" cy="531593"/>
            <a:chOff x="6405353" y="2836979"/>
            <a:chExt cx="396861" cy="406137"/>
          </a:xfrm>
        </p:grpSpPr>
        <p:sp>
          <p:nvSpPr>
            <p:cNvPr id="2487" name="Google Shape;2487;p49"/>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9"/>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9"/>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9"/>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9"/>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9"/>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9"/>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9"/>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9"/>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9"/>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9"/>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9"/>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9"/>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9"/>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9"/>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9"/>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9"/>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9"/>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9"/>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9"/>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9"/>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9"/>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9"/>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9"/>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9"/>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9"/>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9"/>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9"/>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9"/>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9"/>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9"/>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9"/>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9"/>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9"/>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8" name="Picture 8"/>
          <p:cNvPicPr>
            <a:picLocks noChangeAspect="1"/>
          </p:cNvPicPr>
          <p:nvPr/>
        </p:nvPicPr>
        <p:blipFill>
          <a:blip r:embed="rId3"/>
          <a:srcRect/>
          <a:stretch>
            <a:fillRect/>
          </a:stretch>
        </p:blipFill>
        <p:spPr>
          <a:xfrm>
            <a:off x="707218" y="610769"/>
            <a:ext cx="1359197" cy="1489531"/>
          </a:xfrm>
          <a:prstGeom prst="rect">
            <a:avLst/>
          </a:prstGeom>
        </p:spPr>
      </p:pic>
      <p:sp>
        <p:nvSpPr>
          <p:cNvPr id="8" name="TextBox 7"/>
          <p:cNvSpPr txBox="1"/>
          <p:nvPr/>
        </p:nvSpPr>
        <p:spPr>
          <a:xfrm>
            <a:off x="1065289" y="2626596"/>
            <a:ext cx="2414222" cy="1477328"/>
          </a:xfrm>
          <a:prstGeom prst="rect">
            <a:avLst/>
          </a:prstGeom>
          <a:noFill/>
        </p:spPr>
        <p:txBody>
          <a:bodyPr wrap="square" rtlCol="0">
            <a:spAutoFit/>
          </a:bodyPr>
          <a:lstStyle/>
          <a:p>
            <a:pPr algn="ctr">
              <a:lnSpc>
                <a:spcPct val="150000"/>
              </a:lnSpc>
            </a:pPr>
            <a:r>
              <a:rPr lang="en-US" sz="2000" dirty="0" err="1"/>
              <a:t>Ôn</a:t>
            </a:r>
            <a:r>
              <a:rPr lang="en-US" sz="2000" dirty="0"/>
              <a:t> </a:t>
            </a:r>
            <a:r>
              <a:rPr lang="en-US" sz="2000" dirty="0" err="1"/>
              <a:t>lại</a:t>
            </a:r>
            <a:r>
              <a:rPr lang="en-US" sz="2000" dirty="0"/>
              <a:t> </a:t>
            </a:r>
            <a:r>
              <a:rPr lang="en-US" sz="2000" dirty="0" err="1"/>
              <a:t>các</a:t>
            </a:r>
            <a:r>
              <a:rPr lang="en-US" sz="2000" dirty="0"/>
              <a:t> </a:t>
            </a:r>
            <a:r>
              <a:rPr lang="en-US" sz="2000" dirty="0" err="1"/>
              <a:t>dạng</a:t>
            </a:r>
            <a:r>
              <a:rPr lang="en-US" sz="2000" dirty="0"/>
              <a:t> </a:t>
            </a:r>
            <a:r>
              <a:rPr lang="en-US" sz="2000" dirty="0" err="1"/>
              <a:t>bài</a:t>
            </a:r>
            <a:r>
              <a:rPr lang="en-US" sz="2000" dirty="0"/>
              <a:t> </a:t>
            </a:r>
            <a:r>
              <a:rPr lang="en-US" sz="2000" dirty="0" err="1"/>
              <a:t>tập</a:t>
            </a:r>
            <a:r>
              <a:rPr lang="en-US" sz="2000" dirty="0"/>
              <a:t> </a:t>
            </a:r>
            <a:r>
              <a:rPr lang="en-US" sz="2000" dirty="0" err="1"/>
              <a:t>về</a:t>
            </a:r>
            <a:r>
              <a:rPr lang="en-US" sz="2000" dirty="0"/>
              <a:t> </a:t>
            </a:r>
            <a:r>
              <a:rPr lang="en-US" sz="2000" dirty="0" err="1"/>
              <a:t>các</a:t>
            </a:r>
            <a:r>
              <a:rPr lang="en-US" sz="2000" dirty="0"/>
              <a:t> </a:t>
            </a:r>
            <a:r>
              <a:rPr lang="en-US" sz="2000" dirty="0" err="1"/>
              <a:t>số</a:t>
            </a:r>
            <a:r>
              <a:rPr lang="en-US" sz="2000" dirty="0"/>
              <a:t> </a:t>
            </a:r>
            <a:r>
              <a:rPr lang="en-US" sz="2000" dirty="0" err="1"/>
              <a:t>trong</a:t>
            </a:r>
            <a:r>
              <a:rPr lang="en-US" sz="2000" dirty="0"/>
              <a:t> </a:t>
            </a:r>
            <a:r>
              <a:rPr lang="en-US" sz="2000" dirty="0" err="1"/>
              <a:t>phạm</a:t>
            </a:r>
            <a:r>
              <a:rPr lang="en-US" sz="2000" dirty="0"/>
              <a:t> vi 1000</a:t>
            </a:r>
          </a:p>
        </p:txBody>
      </p:sp>
      <p:sp>
        <p:nvSpPr>
          <p:cNvPr id="356" name="TextBox 355"/>
          <p:cNvSpPr txBox="1"/>
          <p:nvPr/>
        </p:nvSpPr>
        <p:spPr>
          <a:xfrm>
            <a:off x="3467478" y="2626596"/>
            <a:ext cx="2294565" cy="1015663"/>
          </a:xfrm>
          <a:prstGeom prst="rect">
            <a:avLst/>
          </a:prstGeom>
          <a:noFill/>
        </p:spPr>
        <p:txBody>
          <a:bodyPr wrap="square" rtlCol="0">
            <a:spAutoFit/>
          </a:bodyPr>
          <a:lstStyle/>
          <a:p>
            <a:pPr algn="ctr">
              <a:lnSpc>
                <a:spcPct val="150000"/>
              </a:lnSpc>
            </a:pPr>
            <a:r>
              <a:rPr lang="en-US" sz="2000" dirty="0" err="1" smtClean="0"/>
              <a:t>Làm</a:t>
            </a:r>
            <a:r>
              <a:rPr lang="en-US" sz="2000" dirty="0" smtClean="0"/>
              <a:t> </a:t>
            </a:r>
            <a:r>
              <a:rPr lang="en-US" sz="2000" dirty="0" err="1" smtClean="0"/>
              <a:t>các</a:t>
            </a:r>
            <a:r>
              <a:rPr lang="en-US" sz="2000" dirty="0" smtClean="0"/>
              <a:t> </a:t>
            </a:r>
            <a:r>
              <a:rPr lang="en-US" sz="2000" dirty="0" err="1" smtClean="0"/>
              <a:t>bài</a:t>
            </a:r>
            <a:r>
              <a:rPr lang="en-US" sz="2000" dirty="0" smtClean="0"/>
              <a:t> </a:t>
            </a:r>
            <a:r>
              <a:rPr lang="en-US" sz="2000" dirty="0" err="1" smtClean="0"/>
              <a:t>tập</a:t>
            </a:r>
            <a:r>
              <a:rPr lang="en-US" sz="2000" dirty="0" smtClean="0"/>
              <a:t> </a:t>
            </a:r>
            <a:r>
              <a:rPr lang="en-US" sz="2000" dirty="0" err="1" smtClean="0"/>
              <a:t>trong</a:t>
            </a:r>
            <a:r>
              <a:rPr lang="en-US" sz="2000" dirty="0" smtClean="0"/>
              <a:t> SBT</a:t>
            </a:r>
            <a:endParaRPr lang="en-US" sz="2000" dirty="0"/>
          </a:p>
        </p:txBody>
      </p:sp>
      <p:sp>
        <p:nvSpPr>
          <p:cNvPr id="9" name="Rectangle 8"/>
          <p:cNvSpPr/>
          <p:nvPr/>
        </p:nvSpPr>
        <p:spPr>
          <a:xfrm>
            <a:off x="5470243" y="2620579"/>
            <a:ext cx="3304882" cy="1420325"/>
          </a:xfrm>
          <a:prstGeom prst="rect">
            <a:avLst/>
          </a:prstGeom>
        </p:spPr>
        <p:txBody>
          <a:bodyPr wrap="square">
            <a:spAutoFit/>
          </a:bodyPr>
          <a:lstStyle/>
          <a:p>
            <a:pPr algn="ctr">
              <a:lnSpc>
                <a:spcPct val="150000"/>
              </a:lnSpc>
            </a:pPr>
            <a:r>
              <a:rPr lang="en-US" sz="2000" dirty="0"/>
              <a:t>X</a:t>
            </a:r>
            <a:r>
              <a:rPr lang="vi-VN" sz="2000" dirty="0" smtClean="0"/>
              <a:t>em </a:t>
            </a:r>
            <a:r>
              <a:rPr lang="vi-VN" sz="2000" dirty="0"/>
              <a:t>trước các bài tập </a:t>
            </a:r>
            <a:endParaRPr lang="en-US" sz="2000" dirty="0" smtClean="0"/>
          </a:p>
          <a:p>
            <a:pPr algn="ctr">
              <a:lnSpc>
                <a:spcPct val="150000"/>
              </a:lnSpc>
            </a:pPr>
            <a:r>
              <a:rPr lang="vi-VN" sz="2000" b="1" dirty="0" smtClean="0"/>
              <a:t>Bài </a:t>
            </a:r>
            <a:r>
              <a:rPr lang="vi-VN" sz="2000" b="1" dirty="0"/>
              <a:t>3: </a:t>
            </a:r>
            <a:r>
              <a:rPr lang="vi-VN" sz="2000" i="1" dirty="0"/>
              <a:t>Tìm thành </a:t>
            </a:r>
            <a:r>
              <a:rPr lang="vi-VN" sz="2000" i="1" dirty="0" smtClean="0"/>
              <a:t>ph</a:t>
            </a:r>
            <a:r>
              <a:rPr lang="en-US" sz="2000" i="1" dirty="0" smtClean="0"/>
              <a:t>ầ</a:t>
            </a:r>
            <a:r>
              <a:rPr lang="vi-VN" sz="2000" i="1" dirty="0" smtClean="0"/>
              <a:t>n </a:t>
            </a:r>
            <a:r>
              <a:rPr lang="vi-VN" sz="2000" i="1" dirty="0"/>
              <a:t>trong phép cộng, phép trừ</a:t>
            </a:r>
            <a:endParaRPr lang="en-US" sz="2000" i="1" dirty="0"/>
          </a:p>
        </p:txBody>
      </p:sp>
      <p:pic>
        <p:nvPicPr>
          <p:cNvPr id="358"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223112" y="3810094"/>
            <a:ext cx="871629" cy="110206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191"/>
                                        </p:tgtEl>
                                        <p:attrNameLst>
                                          <p:attrName>style.visibility</p:attrName>
                                        </p:attrNameLst>
                                      </p:cBhvr>
                                      <p:to>
                                        <p:strVal val="visible"/>
                                      </p:to>
                                    </p:set>
                                    <p:anim calcmode="lin" valueType="num">
                                      <p:cBhvr>
                                        <p:cTn id="7" dur="500" fill="hold"/>
                                        <p:tgtEl>
                                          <p:spTgt spid="2191"/>
                                        </p:tgtEl>
                                        <p:attrNameLst>
                                          <p:attrName>ppt_w</p:attrName>
                                        </p:attrNameLst>
                                      </p:cBhvr>
                                      <p:tavLst>
                                        <p:tav tm="0">
                                          <p:val>
                                            <p:fltVal val="0"/>
                                          </p:val>
                                        </p:tav>
                                        <p:tav tm="100000">
                                          <p:val>
                                            <p:strVal val="#ppt_w"/>
                                          </p:val>
                                        </p:tav>
                                      </p:tavLst>
                                    </p:anim>
                                    <p:anim calcmode="lin" valueType="num">
                                      <p:cBhvr>
                                        <p:cTn id="8" dur="500" fill="hold"/>
                                        <p:tgtEl>
                                          <p:spTgt spid="2191"/>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79"/>
                                        </p:tgtEl>
                                        <p:attrNameLst>
                                          <p:attrName>style.visibility</p:attrName>
                                        </p:attrNameLst>
                                      </p:cBhvr>
                                      <p:to>
                                        <p:strVal val="visible"/>
                                      </p:to>
                                    </p:set>
                                    <p:animEffect transition="in" filter="wipe(left)">
                                      <p:cBhvr>
                                        <p:cTn id="17" dur="500"/>
                                        <p:tgtEl>
                                          <p:spTgt spid="2179"/>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2256"/>
                                        </p:tgtEl>
                                        <p:attrNameLst>
                                          <p:attrName>style.visibility</p:attrName>
                                        </p:attrNameLst>
                                      </p:cBhvr>
                                      <p:to>
                                        <p:strVal val="visible"/>
                                      </p:to>
                                    </p:set>
                                    <p:anim calcmode="lin" valueType="num">
                                      <p:cBhvr>
                                        <p:cTn id="22" dur="500" fill="hold"/>
                                        <p:tgtEl>
                                          <p:spTgt spid="2256"/>
                                        </p:tgtEl>
                                        <p:attrNameLst>
                                          <p:attrName>ppt_w</p:attrName>
                                        </p:attrNameLst>
                                      </p:cBhvr>
                                      <p:tavLst>
                                        <p:tav tm="0">
                                          <p:val>
                                            <p:strVal val="#ppt_w+.3"/>
                                          </p:val>
                                        </p:tav>
                                        <p:tav tm="100000">
                                          <p:val>
                                            <p:strVal val="#ppt_w"/>
                                          </p:val>
                                        </p:tav>
                                      </p:tavLst>
                                    </p:anim>
                                    <p:anim calcmode="lin" valueType="num">
                                      <p:cBhvr>
                                        <p:cTn id="23" dur="500" fill="hold"/>
                                        <p:tgtEl>
                                          <p:spTgt spid="2256"/>
                                        </p:tgtEl>
                                        <p:attrNameLst>
                                          <p:attrName>ppt_h</p:attrName>
                                        </p:attrNameLst>
                                      </p:cBhvr>
                                      <p:tavLst>
                                        <p:tav tm="0">
                                          <p:val>
                                            <p:strVal val="#ppt_h"/>
                                          </p:val>
                                        </p:tav>
                                        <p:tav tm="100000">
                                          <p:val>
                                            <p:strVal val="#ppt_h"/>
                                          </p:val>
                                        </p:tav>
                                      </p:tavLst>
                                    </p:anim>
                                    <p:animEffect transition="in" filter="fade">
                                      <p:cBhvr>
                                        <p:cTn id="24" dur="500"/>
                                        <p:tgtEl>
                                          <p:spTgt spid="2256"/>
                                        </p:tgtEl>
                                      </p:cBhvr>
                                    </p:animEffect>
                                  </p:childTnLst>
                                </p:cTn>
                              </p:par>
                              <p:par>
                                <p:cTn id="25" presetID="10" presetClass="entr" presetSubtype="0" fill="hold" nodeType="withEffect">
                                  <p:stCondLst>
                                    <p:cond delay="0"/>
                                  </p:stCondLst>
                                  <p:childTnLst>
                                    <p:set>
                                      <p:cBhvr>
                                        <p:cTn id="26" dur="1" fill="hold">
                                          <p:stCondLst>
                                            <p:cond delay="0"/>
                                          </p:stCondLst>
                                        </p:cTn>
                                        <p:tgtEl>
                                          <p:spTgt spid="358"/>
                                        </p:tgtEl>
                                        <p:attrNameLst>
                                          <p:attrName>style.visibility</p:attrName>
                                        </p:attrNameLst>
                                      </p:cBhvr>
                                      <p:to>
                                        <p:strVal val="visible"/>
                                      </p:to>
                                    </p:set>
                                    <p:animEffect transition="in" filter="fade">
                                      <p:cBhvr>
                                        <p:cTn id="27" dur="500"/>
                                        <p:tgtEl>
                                          <p:spTgt spid="358"/>
                                        </p:tgtEl>
                                      </p:cBhvr>
                                    </p:animEffect>
                                  </p:childTnLst>
                                </p:cTn>
                              </p:par>
                              <p:par>
                                <p:cTn id="28" presetID="50" presetClass="entr" presetSubtype="0" decel="100000" fill="hold" grpId="0" nodeType="withEffect">
                                  <p:stCondLst>
                                    <p:cond delay="0"/>
                                  </p:stCondLst>
                                  <p:childTnLst>
                                    <p:set>
                                      <p:cBhvr>
                                        <p:cTn id="29" dur="1" fill="hold">
                                          <p:stCondLst>
                                            <p:cond delay="0"/>
                                          </p:stCondLst>
                                        </p:cTn>
                                        <p:tgtEl>
                                          <p:spTgt spid="356"/>
                                        </p:tgtEl>
                                        <p:attrNameLst>
                                          <p:attrName>style.visibility</p:attrName>
                                        </p:attrNameLst>
                                      </p:cBhvr>
                                      <p:to>
                                        <p:strVal val="visible"/>
                                      </p:to>
                                    </p:set>
                                    <p:anim calcmode="lin" valueType="num">
                                      <p:cBhvr>
                                        <p:cTn id="30" dur="500" fill="hold"/>
                                        <p:tgtEl>
                                          <p:spTgt spid="356"/>
                                        </p:tgtEl>
                                        <p:attrNameLst>
                                          <p:attrName>ppt_w</p:attrName>
                                        </p:attrNameLst>
                                      </p:cBhvr>
                                      <p:tavLst>
                                        <p:tav tm="0">
                                          <p:val>
                                            <p:strVal val="#ppt_w+.3"/>
                                          </p:val>
                                        </p:tav>
                                        <p:tav tm="100000">
                                          <p:val>
                                            <p:strVal val="#ppt_w"/>
                                          </p:val>
                                        </p:tav>
                                      </p:tavLst>
                                    </p:anim>
                                    <p:anim calcmode="lin" valueType="num">
                                      <p:cBhvr>
                                        <p:cTn id="31" dur="500" fill="hold"/>
                                        <p:tgtEl>
                                          <p:spTgt spid="356"/>
                                        </p:tgtEl>
                                        <p:attrNameLst>
                                          <p:attrName>ppt_h</p:attrName>
                                        </p:attrNameLst>
                                      </p:cBhvr>
                                      <p:tavLst>
                                        <p:tav tm="0">
                                          <p:val>
                                            <p:strVal val="#ppt_h"/>
                                          </p:val>
                                        </p:tav>
                                        <p:tav tm="100000">
                                          <p:val>
                                            <p:strVal val="#ppt_h"/>
                                          </p:val>
                                        </p:tav>
                                      </p:tavLst>
                                    </p:anim>
                                    <p:animEffect transition="in" filter="fade">
                                      <p:cBhvr>
                                        <p:cTn id="32" dur="500"/>
                                        <p:tgtEl>
                                          <p:spTgt spid="35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80"/>
                                        </p:tgtEl>
                                        <p:attrNameLst>
                                          <p:attrName>style.visibility</p:attrName>
                                        </p:attrNameLst>
                                      </p:cBhvr>
                                      <p:to>
                                        <p:strVal val="visible"/>
                                      </p:to>
                                    </p:set>
                                    <p:animEffect transition="in" filter="wipe(left)">
                                      <p:cBhvr>
                                        <p:cTn id="37" dur="500"/>
                                        <p:tgtEl>
                                          <p:spTgt spid="218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2321"/>
                                        </p:tgtEl>
                                        <p:attrNameLst>
                                          <p:attrName>style.visibility</p:attrName>
                                        </p:attrNameLst>
                                      </p:cBhvr>
                                      <p:to>
                                        <p:strVal val="visible"/>
                                      </p:to>
                                    </p:set>
                                    <p:animEffect transition="in" filter="barn(outVertical)">
                                      <p:cBhvr>
                                        <p:cTn id="42" dur="500"/>
                                        <p:tgtEl>
                                          <p:spTgt spid="2321"/>
                                        </p:tgtEl>
                                      </p:cBhvr>
                                    </p:animEffect>
                                  </p:childTnLst>
                                </p:cTn>
                              </p:par>
                              <p:par>
                                <p:cTn id="43" presetID="16" presetClass="entr" presetSubtype="37"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outVertic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56"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80"/>
        <p:cNvGrpSpPr/>
        <p:nvPr/>
      </p:nvGrpSpPr>
      <p:grpSpPr>
        <a:xfrm>
          <a:off x="0" y="0"/>
          <a:ext cx="0" cy="0"/>
          <a:chOff x="0" y="0"/>
          <a:chExt cx="0" cy="0"/>
        </a:xfrm>
      </p:grpSpPr>
      <p:grpSp>
        <p:nvGrpSpPr>
          <p:cNvPr id="5884" name="Google Shape;5884;p69"/>
          <p:cNvGrpSpPr/>
          <p:nvPr/>
        </p:nvGrpSpPr>
        <p:grpSpPr>
          <a:xfrm>
            <a:off x="7541697" y="2850897"/>
            <a:ext cx="1154606" cy="1760847"/>
            <a:chOff x="5275450" y="2347600"/>
            <a:chExt cx="112650" cy="171800"/>
          </a:xfrm>
        </p:grpSpPr>
        <p:sp>
          <p:nvSpPr>
            <p:cNvPr id="5885" name="Google Shape;5885;p69"/>
            <p:cNvSpPr/>
            <p:nvPr/>
          </p:nvSpPr>
          <p:spPr>
            <a:xfrm>
              <a:off x="5312550" y="2445325"/>
              <a:ext cx="31775" cy="73150"/>
            </a:xfrm>
            <a:custGeom>
              <a:avLst/>
              <a:gdLst/>
              <a:ahLst/>
              <a:cxnLst/>
              <a:rect l="l" t="t" r="r" b="b"/>
              <a:pathLst>
                <a:path w="1271" h="2926" extrusionOk="0">
                  <a:moveTo>
                    <a:pt x="0" y="0"/>
                  </a:moveTo>
                  <a:lnTo>
                    <a:pt x="116" y="481"/>
                  </a:lnTo>
                  <a:lnTo>
                    <a:pt x="790" y="767"/>
                  </a:lnTo>
                  <a:lnTo>
                    <a:pt x="675" y="2925"/>
                  </a:lnTo>
                  <a:lnTo>
                    <a:pt x="1040" y="2925"/>
                  </a:lnTo>
                  <a:lnTo>
                    <a:pt x="1021" y="2616"/>
                  </a:lnTo>
                  <a:lnTo>
                    <a:pt x="966" y="2579"/>
                  </a:lnTo>
                  <a:lnTo>
                    <a:pt x="869" y="1618"/>
                  </a:lnTo>
                  <a:lnTo>
                    <a:pt x="906" y="1502"/>
                  </a:lnTo>
                  <a:lnTo>
                    <a:pt x="906" y="790"/>
                  </a:lnTo>
                  <a:lnTo>
                    <a:pt x="1234" y="675"/>
                  </a:lnTo>
                  <a:lnTo>
                    <a:pt x="1271" y="347"/>
                  </a:lnTo>
                  <a:lnTo>
                    <a:pt x="1252" y="328"/>
                  </a:lnTo>
                  <a:lnTo>
                    <a:pt x="1197" y="633"/>
                  </a:lnTo>
                  <a:lnTo>
                    <a:pt x="1003" y="675"/>
                  </a:lnTo>
                  <a:lnTo>
                    <a:pt x="869" y="712"/>
                  </a:lnTo>
                  <a:lnTo>
                    <a:pt x="790" y="633"/>
                  </a:lnTo>
                  <a:lnTo>
                    <a:pt x="675" y="250"/>
                  </a:lnTo>
                  <a:lnTo>
                    <a:pt x="638" y="56"/>
                  </a:lnTo>
                  <a:lnTo>
                    <a:pt x="656" y="268"/>
                  </a:lnTo>
                  <a:lnTo>
                    <a:pt x="735" y="652"/>
                  </a:lnTo>
                  <a:lnTo>
                    <a:pt x="157" y="462"/>
                  </a:lnTo>
                  <a:lnTo>
                    <a:pt x="250" y="97"/>
                  </a:lnTo>
                  <a:lnTo>
                    <a:pt x="134" y="402"/>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69"/>
            <p:cNvSpPr/>
            <p:nvPr/>
          </p:nvSpPr>
          <p:spPr>
            <a:xfrm>
              <a:off x="5275450" y="2347600"/>
              <a:ext cx="112650" cy="109400"/>
            </a:xfrm>
            <a:custGeom>
              <a:avLst/>
              <a:gdLst/>
              <a:ahLst/>
              <a:cxnLst/>
              <a:rect l="l" t="t" r="r" b="b"/>
              <a:pathLst>
                <a:path w="4506" h="4376" extrusionOk="0">
                  <a:moveTo>
                    <a:pt x="2025" y="0"/>
                  </a:moveTo>
                  <a:cubicBezTo>
                    <a:pt x="1775" y="37"/>
                    <a:pt x="1119" y="310"/>
                    <a:pt x="1119" y="310"/>
                  </a:cubicBezTo>
                  <a:lnTo>
                    <a:pt x="1216" y="97"/>
                  </a:lnTo>
                  <a:lnTo>
                    <a:pt x="1216" y="97"/>
                  </a:lnTo>
                  <a:cubicBezTo>
                    <a:pt x="1198" y="97"/>
                    <a:pt x="389" y="596"/>
                    <a:pt x="158" y="943"/>
                  </a:cubicBezTo>
                  <a:cubicBezTo>
                    <a:pt x="140" y="1003"/>
                    <a:pt x="116" y="1058"/>
                    <a:pt x="116" y="1156"/>
                  </a:cubicBezTo>
                  <a:cubicBezTo>
                    <a:pt x="79" y="1368"/>
                    <a:pt x="79" y="1636"/>
                    <a:pt x="79" y="1886"/>
                  </a:cubicBezTo>
                  <a:cubicBezTo>
                    <a:pt x="98" y="1904"/>
                    <a:pt x="98" y="1946"/>
                    <a:pt x="98" y="1983"/>
                  </a:cubicBezTo>
                  <a:cubicBezTo>
                    <a:pt x="98" y="2232"/>
                    <a:pt x="116" y="2426"/>
                    <a:pt x="116" y="2426"/>
                  </a:cubicBezTo>
                  <a:cubicBezTo>
                    <a:pt x="116" y="2426"/>
                    <a:pt x="61" y="2311"/>
                    <a:pt x="1" y="2117"/>
                  </a:cubicBezTo>
                  <a:lnTo>
                    <a:pt x="1" y="2117"/>
                  </a:lnTo>
                  <a:cubicBezTo>
                    <a:pt x="60" y="3119"/>
                    <a:pt x="506" y="3618"/>
                    <a:pt x="540" y="3636"/>
                  </a:cubicBezTo>
                  <a:lnTo>
                    <a:pt x="540" y="3636"/>
                  </a:lnTo>
                  <a:cubicBezTo>
                    <a:pt x="531" y="3633"/>
                    <a:pt x="475" y="3613"/>
                    <a:pt x="371" y="3563"/>
                  </a:cubicBezTo>
                  <a:lnTo>
                    <a:pt x="371" y="3563"/>
                  </a:lnTo>
                  <a:cubicBezTo>
                    <a:pt x="560" y="3794"/>
                    <a:pt x="773" y="3965"/>
                    <a:pt x="1004" y="4080"/>
                  </a:cubicBezTo>
                  <a:cubicBezTo>
                    <a:pt x="1563" y="4353"/>
                    <a:pt x="2177" y="4353"/>
                    <a:pt x="2602" y="4371"/>
                  </a:cubicBezTo>
                  <a:cubicBezTo>
                    <a:pt x="2650" y="4374"/>
                    <a:pt x="2696" y="4376"/>
                    <a:pt x="2741" y="4376"/>
                  </a:cubicBezTo>
                  <a:cubicBezTo>
                    <a:pt x="3245" y="4376"/>
                    <a:pt x="3606" y="4192"/>
                    <a:pt x="3873" y="3946"/>
                  </a:cubicBezTo>
                  <a:lnTo>
                    <a:pt x="3891" y="3928"/>
                  </a:lnTo>
                  <a:lnTo>
                    <a:pt x="3891" y="3909"/>
                  </a:lnTo>
                  <a:lnTo>
                    <a:pt x="3910" y="3909"/>
                  </a:lnTo>
                  <a:lnTo>
                    <a:pt x="3928" y="3891"/>
                  </a:lnTo>
                  <a:lnTo>
                    <a:pt x="3928" y="3868"/>
                  </a:lnTo>
                  <a:cubicBezTo>
                    <a:pt x="3951" y="3868"/>
                    <a:pt x="3951" y="3849"/>
                    <a:pt x="3970" y="3831"/>
                  </a:cubicBezTo>
                  <a:lnTo>
                    <a:pt x="3988" y="3812"/>
                  </a:lnTo>
                  <a:lnTo>
                    <a:pt x="4007" y="3794"/>
                  </a:lnTo>
                  <a:lnTo>
                    <a:pt x="4025" y="3775"/>
                  </a:lnTo>
                  <a:lnTo>
                    <a:pt x="4025" y="3752"/>
                  </a:lnTo>
                  <a:lnTo>
                    <a:pt x="4044" y="3752"/>
                  </a:lnTo>
                  <a:cubicBezTo>
                    <a:pt x="4414" y="3253"/>
                    <a:pt x="4506" y="2657"/>
                    <a:pt x="4487" y="2597"/>
                  </a:cubicBezTo>
                  <a:lnTo>
                    <a:pt x="4487" y="2597"/>
                  </a:lnTo>
                  <a:cubicBezTo>
                    <a:pt x="4390" y="2925"/>
                    <a:pt x="4275" y="2985"/>
                    <a:pt x="4275" y="2985"/>
                  </a:cubicBezTo>
                  <a:cubicBezTo>
                    <a:pt x="4275" y="2985"/>
                    <a:pt x="4469" y="2389"/>
                    <a:pt x="4432" y="1733"/>
                  </a:cubicBezTo>
                  <a:cubicBezTo>
                    <a:pt x="4432" y="1655"/>
                    <a:pt x="4432" y="1558"/>
                    <a:pt x="4414" y="1484"/>
                  </a:cubicBezTo>
                  <a:cubicBezTo>
                    <a:pt x="4372" y="1290"/>
                    <a:pt x="4298" y="1137"/>
                    <a:pt x="4238" y="1022"/>
                  </a:cubicBezTo>
                  <a:cubicBezTo>
                    <a:pt x="4104" y="772"/>
                    <a:pt x="3970" y="633"/>
                    <a:pt x="3970" y="633"/>
                  </a:cubicBezTo>
                  <a:lnTo>
                    <a:pt x="3910" y="906"/>
                  </a:lnTo>
                  <a:cubicBezTo>
                    <a:pt x="3466" y="310"/>
                    <a:pt x="2833" y="37"/>
                    <a:pt x="2833" y="37"/>
                  </a:cubicBezTo>
                  <a:lnTo>
                    <a:pt x="2833" y="37"/>
                  </a:lnTo>
                  <a:lnTo>
                    <a:pt x="2870" y="444"/>
                  </a:lnTo>
                  <a:lnTo>
                    <a:pt x="2524" y="97"/>
                  </a:lnTo>
                  <a:lnTo>
                    <a:pt x="2025"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69"/>
            <p:cNvSpPr/>
            <p:nvPr/>
          </p:nvSpPr>
          <p:spPr>
            <a:xfrm>
              <a:off x="5275450" y="2397150"/>
              <a:ext cx="56875" cy="46225"/>
            </a:xfrm>
            <a:custGeom>
              <a:avLst/>
              <a:gdLst/>
              <a:ahLst/>
              <a:cxnLst/>
              <a:rect l="l" t="t" r="r" b="b"/>
              <a:pathLst>
                <a:path w="2275" h="1849" extrusionOk="0">
                  <a:moveTo>
                    <a:pt x="98" y="1"/>
                  </a:moveTo>
                  <a:cubicBezTo>
                    <a:pt x="98" y="250"/>
                    <a:pt x="116" y="444"/>
                    <a:pt x="116" y="444"/>
                  </a:cubicBezTo>
                  <a:cubicBezTo>
                    <a:pt x="116" y="444"/>
                    <a:pt x="61" y="329"/>
                    <a:pt x="1" y="135"/>
                  </a:cubicBezTo>
                  <a:lnTo>
                    <a:pt x="1" y="135"/>
                  </a:lnTo>
                  <a:cubicBezTo>
                    <a:pt x="61" y="1156"/>
                    <a:pt x="523" y="1655"/>
                    <a:pt x="541" y="1655"/>
                  </a:cubicBezTo>
                  <a:lnTo>
                    <a:pt x="541" y="1678"/>
                  </a:lnTo>
                  <a:lnTo>
                    <a:pt x="888" y="1849"/>
                  </a:lnTo>
                  <a:lnTo>
                    <a:pt x="791" y="1424"/>
                  </a:lnTo>
                  <a:lnTo>
                    <a:pt x="1581" y="1119"/>
                  </a:lnTo>
                  <a:lnTo>
                    <a:pt x="1581" y="1119"/>
                  </a:lnTo>
                  <a:lnTo>
                    <a:pt x="1484" y="1234"/>
                  </a:lnTo>
                  <a:lnTo>
                    <a:pt x="2274" y="1770"/>
                  </a:lnTo>
                  <a:lnTo>
                    <a:pt x="1946" y="828"/>
                  </a:lnTo>
                  <a:lnTo>
                    <a:pt x="1350" y="985"/>
                  </a:lnTo>
                  <a:lnTo>
                    <a:pt x="1101" y="560"/>
                  </a:lnTo>
                  <a:lnTo>
                    <a:pt x="657" y="1216"/>
                  </a:lnTo>
                  <a:lnTo>
                    <a:pt x="310" y="925"/>
                  </a:lnTo>
                  <a:lnTo>
                    <a:pt x="463" y="925"/>
                  </a:lnTo>
                  <a:lnTo>
                    <a:pt x="98"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69"/>
            <p:cNvSpPr/>
            <p:nvPr/>
          </p:nvSpPr>
          <p:spPr>
            <a:xfrm>
              <a:off x="5347200" y="2378900"/>
              <a:ext cx="40900" cy="62525"/>
            </a:xfrm>
            <a:custGeom>
              <a:avLst/>
              <a:gdLst/>
              <a:ahLst/>
              <a:cxnLst/>
              <a:rect l="l" t="t" r="r" b="b"/>
              <a:pathLst>
                <a:path w="1636" h="2501" extrusionOk="0">
                  <a:moveTo>
                    <a:pt x="1234" y="1"/>
                  </a:moveTo>
                  <a:lnTo>
                    <a:pt x="1021" y="463"/>
                  </a:lnTo>
                  <a:lnTo>
                    <a:pt x="675" y="500"/>
                  </a:lnTo>
                  <a:lnTo>
                    <a:pt x="1271" y="1114"/>
                  </a:lnTo>
                  <a:lnTo>
                    <a:pt x="1137" y="1599"/>
                  </a:lnTo>
                  <a:lnTo>
                    <a:pt x="966" y="1327"/>
                  </a:lnTo>
                  <a:lnTo>
                    <a:pt x="693" y="2001"/>
                  </a:lnTo>
                  <a:lnTo>
                    <a:pt x="559" y="1886"/>
                  </a:lnTo>
                  <a:lnTo>
                    <a:pt x="231" y="2292"/>
                  </a:lnTo>
                  <a:lnTo>
                    <a:pt x="0" y="2135"/>
                  </a:lnTo>
                  <a:lnTo>
                    <a:pt x="19" y="2408"/>
                  </a:lnTo>
                  <a:lnTo>
                    <a:pt x="504" y="2463"/>
                  </a:lnTo>
                  <a:lnTo>
                    <a:pt x="559" y="2292"/>
                  </a:lnTo>
                  <a:lnTo>
                    <a:pt x="675" y="2500"/>
                  </a:lnTo>
                  <a:lnTo>
                    <a:pt x="1118" y="2232"/>
                  </a:lnTo>
                  <a:lnTo>
                    <a:pt x="1234" y="1923"/>
                  </a:lnTo>
                  <a:lnTo>
                    <a:pt x="1174" y="2500"/>
                  </a:lnTo>
                  <a:cubicBezTo>
                    <a:pt x="1544" y="2001"/>
                    <a:pt x="1636" y="1405"/>
                    <a:pt x="1617" y="1345"/>
                  </a:cubicBezTo>
                  <a:lnTo>
                    <a:pt x="1617" y="1345"/>
                  </a:lnTo>
                  <a:cubicBezTo>
                    <a:pt x="1520" y="1673"/>
                    <a:pt x="1405" y="1733"/>
                    <a:pt x="1405" y="1733"/>
                  </a:cubicBezTo>
                  <a:cubicBezTo>
                    <a:pt x="1405" y="1733"/>
                    <a:pt x="1599" y="1137"/>
                    <a:pt x="1562" y="481"/>
                  </a:cubicBezTo>
                  <a:cubicBezTo>
                    <a:pt x="1562" y="403"/>
                    <a:pt x="1562" y="306"/>
                    <a:pt x="1544" y="232"/>
                  </a:cubicBezTo>
                  <a:lnTo>
                    <a:pt x="1289" y="287"/>
                  </a:lnTo>
                  <a:lnTo>
                    <a:pt x="1234"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69"/>
            <p:cNvSpPr/>
            <p:nvPr/>
          </p:nvSpPr>
          <p:spPr>
            <a:xfrm>
              <a:off x="5318775" y="2411600"/>
              <a:ext cx="47275" cy="32000"/>
            </a:xfrm>
            <a:custGeom>
              <a:avLst/>
              <a:gdLst/>
              <a:ahLst/>
              <a:cxnLst/>
              <a:rect l="l" t="t" r="r" b="b"/>
              <a:pathLst>
                <a:path w="1891" h="1280" extrusionOk="0">
                  <a:moveTo>
                    <a:pt x="292" y="0"/>
                  </a:moveTo>
                  <a:lnTo>
                    <a:pt x="1" y="310"/>
                  </a:lnTo>
                  <a:cubicBezTo>
                    <a:pt x="1" y="310"/>
                    <a:pt x="370" y="1058"/>
                    <a:pt x="389" y="1077"/>
                  </a:cubicBezTo>
                  <a:cubicBezTo>
                    <a:pt x="426" y="1100"/>
                    <a:pt x="541" y="1271"/>
                    <a:pt x="541" y="1271"/>
                  </a:cubicBezTo>
                  <a:cubicBezTo>
                    <a:pt x="541" y="1271"/>
                    <a:pt x="671" y="1279"/>
                    <a:pt x="762" y="1279"/>
                  </a:cubicBezTo>
                  <a:cubicBezTo>
                    <a:pt x="808" y="1279"/>
                    <a:pt x="845" y="1277"/>
                    <a:pt x="851" y="1271"/>
                  </a:cubicBezTo>
                  <a:cubicBezTo>
                    <a:pt x="888" y="1252"/>
                    <a:pt x="1253" y="1155"/>
                    <a:pt x="1271" y="1155"/>
                  </a:cubicBezTo>
                  <a:cubicBezTo>
                    <a:pt x="1313" y="1155"/>
                    <a:pt x="1465" y="943"/>
                    <a:pt x="1465" y="943"/>
                  </a:cubicBezTo>
                  <a:lnTo>
                    <a:pt x="1830" y="693"/>
                  </a:lnTo>
                  <a:lnTo>
                    <a:pt x="1890" y="541"/>
                  </a:lnTo>
                  <a:lnTo>
                    <a:pt x="1733" y="347"/>
                  </a:lnTo>
                  <a:lnTo>
                    <a:pt x="1465" y="541"/>
                  </a:lnTo>
                  <a:lnTo>
                    <a:pt x="1253" y="231"/>
                  </a:lnTo>
                  <a:lnTo>
                    <a:pt x="851" y="347"/>
                  </a:lnTo>
                  <a:lnTo>
                    <a:pt x="292"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69"/>
            <p:cNvSpPr/>
            <p:nvPr/>
          </p:nvSpPr>
          <p:spPr>
            <a:xfrm>
              <a:off x="5284700" y="2425100"/>
              <a:ext cx="93350" cy="31900"/>
            </a:xfrm>
            <a:custGeom>
              <a:avLst/>
              <a:gdLst/>
              <a:ahLst/>
              <a:cxnLst/>
              <a:rect l="l" t="t" r="r" b="b"/>
              <a:pathLst>
                <a:path w="3734" h="1276" extrusionOk="0">
                  <a:moveTo>
                    <a:pt x="1" y="463"/>
                  </a:moveTo>
                  <a:cubicBezTo>
                    <a:pt x="6" y="465"/>
                    <a:pt x="11" y="468"/>
                    <a:pt x="16" y="470"/>
                  </a:cubicBezTo>
                  <a:lnTo>
                    <a:pt x="16" y="470"/>
                  </a:lnTo>
                  <a:cubicBezTo>
                    <a:pt x="12" y="466"/>
                    <a:pt x="8" y="463"/>
                    <a:pt x="1" y="463"/>
                  </a:cubicBezTo>
                  <a:close/>
                  <a:moveTo>
                    <a:pt x="1211" y="1"/>
                  </a:moveTo>
                  <a:lnTo>
                    <a:pt x="421" y="306"/>
                  </a:lnTo>
                  <a:lnTo>
                    <a:pt x="518" y="731"/>
                  </a:lnTo>
                  <a:lnTo>
                    <a:pt x="171" y="560"/>
                  </a:lnTo>
                  <a:lnTo>
                    <a:pt x="171" y="537"/>
                  </a:lnTo>
                  <a:cubicBezTo>
                    <a:pt x="171" y="537"/>
                    <a:pt x="121" y="520"/>
                    <a:pt x="16" y="470"/>
                  </a:cubicBezTo>
                  <a:lnTo>
                    <a:pt x="16" y="470"/>
                  </a:lnTo>
                  <a:cubicBezTo>
                    <a:pt x="22" y="477"/>
                    <a:pt x="26" y="489"/>
                    <a:pt x="37" y="500"/>
                  </a:cubicBezTo>
                  <a:lnTo>
                    <a:pt x="56" y="518"/>
                  </a:lnTo>
                  <a:lnTo>
                    <a:pt x="56" y="537"/>
                  </a:lnTo>
                  <a:cubicBezTo>
                    <a:pt x="93" y="560"/>
                    <a:pt x="116" y="578"/>
                    <a:pt x="135" y="597"/>
                  </a:cubicBezTo>
                  <a:lnTo>
                    <a:pt x="135" y="615"/>
                  </a:lnTo>
                  <a:lnTo>
                    <a:pt x="153" y="615"/>
                  </a:lnTo>
                  <a:lnTo>
                    <a:pt x="171" y="634"/>
                  </a:lnTo>
                  <a:lnTo>
                    <a:pt x="190" y="652"/>
                  </a:lnTo>
                  <a:lnTo>
                    <a:pt x="190" y="675"/>
                  </a:lnTo>
                  <a:lnTo>
                    <a:pt x="208" y="675"/>
                  </a:lnTo>
                  <a:lnTo>
                    <a:pt x="208" y="694"/>
                  </a:lnTo>
                  <a:lnTo>
                    <a:pt x="232" y="694"/>
                  </a:lnTo>
                  <a:cubicBezTo>
                    <a:pt x="269" y="731"/>
                    <a:pt x="324" y="791"/>
                    <a:pt x="384" y="828"/>
                  </a:cubicBezTo>
                  <a:lnTo>
                    <a:pt x="403" y="828"/>
                  </a:lnTo>
                  <a:lnTo>
                    <a:pt x="421" y="846"/>
                  </a:lnTo>
                  <a:lnTo>
                    <a:pt x="439" y="865"/>
                  </a:lnTo>
                  <a:lnTo>
                    <a:pt x="463" y="865"/>
                  </a:lnTo>
                  <a:lnTo>
                    <a:pt x="463" y="883"/>
                  </a:lnTo>
                  <a:lnTo>
                    <a:pt x="481" y="883"/>
                  </a:lnTo>
                  <a:cubicBezTo>
                    <a:pt x="500" y="883"/>
                    <a:pt x="500" y="906"/>
                    <a:pt x="518" y="906"/>
                  </a:cubicBezTo>
                  <a:lnTo>
                    <a:pt x="537" y="925"/>
                  </a:lnTo>
                  <a:lnTo>
                    <a:pt x="555" y="925"/>
                  </a:lnTo>
                  <a:lnTo>
                    <a:pt x="578" y="943"/>
                  </a:lnTo>
                  <a:lnTo>
                    <a:pt x="597" y="943"/>
                  </a:lnTo>
                  <a:lnTo>
                    <a:pt x="597" y="962"/>
                  </a:lnTo>
                  <a:cubicBezTo>
                    <a:pt x="615" y="962"/>
                    <a:pt x="634" y="962"/>
                    <a:pt x="634" y="980"/>
                  </a:cubicBezTo>
                  <a:cubicBezTo>
                    <a:pt x="1193" y="1253"/>
                    <a:pt x="1807" y="1253"/>
                    <a:pt x="2232" y="1271"/>
                  </a:cubicBezTo>
                  <a:cubicBezTo>
                    <a:pt x="2280" y="1274"/>
                    <a:pt x="2326" y="1276"/>
                    <a:pt x="2371" y="1276"/>
                  </a:cubicBezTo>
                  <a:cubicBezTo>
                    <a:pt x="2875" y="1276"/>
                    <a:pt x="3236" y="1092"/>
                    <a:pt x="3503" y="846"/>
                  </a:cubicBezTo>
                  <a:cubicBezTo>
                    <a:pt x="3558" y="768"/>
                    <a:pt x="3618" y="712"/>
                    <a:pt x="3674" y="652"/>
                  </a:cubicBezTo>
                  <a:lnTo>
                    <a:pt x="3734" y="75"/>
                  </a:lnTo>
                  <a:lnTo>
                    <a:pt x="3618" y="384"/>
                  </a:lnTo>
                  <a:lnTo>
                    <a:pt x="3175" y="652"/>
                  </a:lnTo>
                  <a:lnTo>
                    <a:pt x="3059" y="444"/>
                  </a:lnTo>
                  <a:lnTo>
                    <a:pt x="3004" y="615"/>
                  </a:lnTo>
                  <a:lnTo>
                    <a:pt x="2519" y="560"/>
                  </a:lnTo>
                  <a:lnTo>
                    <a:pt x="2500" y="287"/>
                  </a:lnTo>
                  <a:lnTo>
                    <a:pt x="1904" y="652"/>
                  </a:lnTo>
                  <a:lnTo>
                    <a:pt x="1114" y="116"/>
                  </a:lnTo>
                  <a:lnTo>
                    <a:pt x="1211" y="1"/>
                  </a:lnTo>
                  <a:close/>
                </a:path>
              </a:pathLst>
            </a:custGeom>
            <a:solidFill>
              <a:srgbClr val="349319"/>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69"/>
            <p:cNvSpPr/>
            <p:nvPr/>
          </p:nvSpPr>
          <p:spPr>
            <a:xfrm>
              <a:off x="5279375" y="2347600"/>
              <a:ext cx="102025" cy="51075"/>
            </a:xfrm>
            <a:custGeom>
              <a:avLst/>
              <a:gdLst/>
              <a:ahLst/>
              <a:cxnLst/>
              <a:rect l="l" t="t" r="r" b="b"/>
              <a:pathLst>
                <a:path w="4081" h="2043" extrusionOk="0">
                  <a:moveTo>
                    <a:pt x="1868" y="0"/>
                  </a:moveTo>
                  <a:cubicBezTo>
                    <a:pt x="1618" y="37"/>
                    <a:pt x="962" y="310"/>
                    <a:pt x="962" y="310"/>
                  </a:cubicBezTo>
                  <a:lnTo>
                    <a:pt x="1059" y="97"/>
                  </a:lnTo>
                  <a:lnTo>
                    <a:pt x="1059" y="97"/>
                  </a:lnTo>
                  <a:cubicBezTo>
                    <a:pt x="1041" y="97"/>
                    <a:pt x="232" y="596"/>
                    <a:pt x="1" y="943"/>
                  </a:cubicBezTo>
                  <a:lnTo>
                    <a:pt x="676" y="657"/>
                  </a:lnTo>
                  <a:lnTo>
                    <a:pt x="306" y="1156"/>
                  </a:lnTo>
                  <a:lnTo>
                    <a:pt x="306" y="1156"/>
                  </a:lnTo>
                  <a:lnTo>
                    <a:pt x="731" y="888"/>
                  </a:lnTo>
                  <a:lnTo>
                    <a:pt x="1115" y="1521"/>
                  </a:lnTo>
                  <a:lnTo>
                    <a:pt x="1272" y="1253"/>
                  </a:lnTo>
                  <a:lnTo>
                    <a:pt x="1618" y="1442"/>
                  </a:lnTo>
                  <a:lnTo>
                    <a:pt x="1831" y="1156"/>
                  </a:lnTo>
                  <a:lnTo>
                    <a:pt x="2293" y="1211"/>
                  </a:lnTo>
                  <a:lnTo>
                    <a:pt x="2639" y="2043"/>
                  </a:lnTo>
                  <a:lnTo>
                    <a:pt x="2639" y="1636"/>
                  </a:lnTo>
                  <a:lnTo>
                    <a:pt x="3120" y="1849"/>
                  </a:lnTo>
                  <a:lnTo>
                    <a:pt x="2829" y="1581"/>
                  </a:lnTo>
                  <a:lnTo>
                    <a:pt x="2944" y="1058"/>
                  </a:lnTo>
                  <a:lnTo>
                    <a:pt x="3351" y="1211"/>
                  </a:lnTo>
                  <a:lnTo>
                    <a:pt x="3120" y="1003"/>
                  </a:lnTo>
                  <a:lnTo>
                    <a:pt x="3522" y="906"/>
                  </a:lnTo>
                  <a:lnTo>
                    <a:pt x="3716" y="1058"/>
                  </a:lnTo>
                  <a:lnTo>
                    <a:pt x="3716" y="980"/>
                  </a:lnTo>
                  <a:lnTo>
                    <a:pt x="4062" y="1174"/>
                  </a:lnTo>
                  <a:lnTo>
                    <a:pt x="4081" y="1022"/>
                  </a:lnTo>
                  <a:cubicBezTo>
                    <a:pt x="3947" y="772"/>
                    <a:pt x="3813" y="633"/>
                    <a:pt x="3813" y="633"/>
                  </a:cubicBezTo>
                  <a:lnTo>
                    <a:pt x="3753" y="906"/>
                  </a:lnTo>
                  <a:cubicBezTo>
                    <a:pt x="3309" y="310"/>
                    <a:pt x="2676" y="37"/>
                    <a:pt x="2676" y="37"/>
                  </a:cubicBezTo>
                  <a:lnTo>
                    <a:pt x="2676" y="37"/>
                  </a:lnTo>
                  <a:lnTo>
                    <a:pt x="2713" y="444"/>
                  </a:lnTo>
                  <a:lnTo>
                    <a:pt x="2367" y="97"/>
                  </a:lnTo>
                  <a:lnTo>
                    <a:pt x="18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69"/>
            <p:cNvSpPr/>
            <p:nvPr/>
          </p:nvSpPr>
          <p:spPr>
            <a:xfrm>
              <a:off x="5296250" y="2387100"/>
              <a:ext cx="45650" cy="26025"/>
            </a:xfrm>
            <a:custGeom>
              <a:avLst/>
              <a:gdLst/>
              <a:ahLst/>
              <a:cxnLst/>
              <a:rect l="l" t="t" r="r" b="b"/>
              <a:pathLst>
                <a:path w="1826" h="1041" extrusionOk="0">
                  <a:moveTo>
                    <a:pt x="1308" y="1"/>
                  </a:moveTo>
                  <a:lnTo>
                    <a:pt x="1271" y="537"/>
                  </a:lnTo>
                  <a:lnTo>
                    <a:pt x="962" y="19"/>
                  </a:lnTo>
                  <a:lnTo>
                    <a:pt x="384" y="366"/>
                  </a:lnTo>
                  <a:lnTo>
                    <a:pt x="75" y="250"/>
                  </a:lnTo>
                  <a:lnTo>
                    <a:pt x="1" y="749"/>
                  </a:lnTo>
                  <a:lnTo>
                    <a:pt x="440" y="828"/>
                  </a:lnTo>
                  <a:lnTo>
                    <a:pt x="768" y="1040"/>
                  </a:lnTo>
                  <a:lnTo>
                    <a:pt x="1211" y="902"/>
                  </a:lnTo>
                  <a:lnTo>
                    <a:pt x="1733" y="768"/>
                  </a:lnTo>
                  <a:lnTo>
                    <a:pt x="1655" y="634"/>
                  </a:lnTo>
                  <a:lnTo>
                    <a:pt x="1826" y="421"/>
                  </a:lnTo>
                  <a:lnTo>
                    <a:pt x="1461" y="306"/>
                  </a:lnTo>
                  <a:lnTo>
                    <a:pt x="1308"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69"/>
            <p:cNvSpPr/>
            <p:nvPr/>
          </p:nvSpPr>
          <p:spPr>
            <a:xfrm>
              <a:off x="5349625" y="2400500"/>
              <a:ext cx="16425" cy="14475"/>
            </a:xfrm>
            <a:custGeom>
              <a:avLst/>
              <a:gdLst/>
              <a:ahLst/>
              <a:cxnLst/>
              <a:rect l="l" t="t" r="r" b="b"/>
              <a:pathLst>
                <a:path w="657" h="579" extrusionOk="0">
                  <a:moveTo>
                    <a:pt x="194" y="1"/>
                  </a:moveTo>
                  <a:lnTo>
                    <a:pt x="97" y="232"/>
                  </a:lnTo>
                  <a:lnTo>
                    <a:pt x="0" y="407"/>
                  </a:lnTo>
                  <a:lnTo>
                    <a:pt x="268" y="407"/>
                  </a:lnTo>
                  <a:lnTo>
                    <a:pt x="291" y="541"/>
                  </a:lnTo>
                  <a:lnTo>
                    <a:pt x="425" y="426"/>
                  </a:lnTo>
                  <a:lnTo>
                    <a:pt x="578" y="578"/>
                  </a:lnTo>
                  <a:lnTo>
                    <a:pt x="559" y="347"/>
                  </a:lnTo>
                  <a:lnTo>
                    <a:pt x="656" y="292"/>
                  </a:lnTo>
                  <a:lnTo>
                    <a:pt x="462" y="292"/>
                  </a:lnTo>
                  <a:lnTo>
                    <a:pt x="347" y="98"/>
                  </a:lnTo>
                  <a:lnTo>
                    <a:pt x="268" y="232"/>
                  </a:lnTo>
                  <a:lnTo>
                    <a:pt x="194"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69"/>
            <p:cNvSpPr/>
            <p:nvPr/>
          </p:nvSpPr>
          <p:spPr>
            <a:xfrm>
              <a:off x="5277425" y="2376475"/>
              <a:ext cx="16900" cy="23125"/>
            </a:xfrm>
            <a:custGeom>
              <a:avLst/>
              <a:gdLst/>
              <a:ahLst/>
              <a:cxnLst/>
              <a:rect l="l" t="t" r="r" b="b"/>
              <a:pathLst>
                <a:path w="676" h="925" extrusionOk="0">
                  <a:moveTo>
                    <a:pt x="37" y="1"/>
                  </a:moveTo>
                  <a:cubicBezTo>
                    <a:pt x="0" y="213"/>
                    <a:pt x="0" y="481"/>
                    <a:pt x="0" y="731"/>
                  </a:cubicBezTo>
                  <a:lnTo>
                    <a:pt x="347" y="925"/>
                  </a:lnTo>
                  <a:lnTo>
                    <a:pt x="328" y="560"/>
                  </a:lnTo>
                  <a:lnTo>
                    <a:pt x="578" y="657"/>
                  </a:lnTo>
                  <a:lnTo>
                    <a:pt x="407" y="347"/>
                  </a:lnTo>
                  <a:lnTo>
                    <a:pt x="675" y="56"/>
                  </a:lnTo>
                  <a:lnTo>
                    <a:pt x="213" y="287"/>
                  </a:lnTo>
                  <a:lnTo>
                    <a:pt x="37"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69"/>
            <p:cNvSpPr/>
            <p:nvPr/>
          </p:nvSpPr>
          <p:spPr>
            <a:xfrm>
              <a:off x="5325125" y="2513600"/>
              <a:ext cx="15850" cy="5800"/>
            </a:xfrm>
            <a:custGeom>
              <a:avLst/>
              <a:gdLst/>
              <a:ahLst/>
              <a:cxnLst/>
              <a:rect l="l" t="t" r="r" b="b"/>
              <a:pathLst>
                <a:path w="634" h="232" extrusionOk="0">
                  <a:moveTo>
                    <a:pt x="324" y="0"/>
                  </a:moveTo>
                  <a:lnTo>
                    <a:pt x="250" y="116"/>
                  </a:lnTo>
                  <a:lnTo>
                    <a:pt x="38" y="23"/>
                  </a:lnTo>
                  <a:lnTo>
                    <a:pt x="1" y="213"/>
                  </a:lnTo>
                  <a:lnTo>
                    <a:pt x="615" y="231"/>
                  </a:lnTo>
                  <a:lnTo>
                    <a:pt x="634" y="42"/>
                  </a:lnTo>
                  <a:lnTo>
                    <a:pt x="555" y="139"/>
                  </a:lnTo>
                  <a:lnTo>
                    <a:pt x="463" y="0"/>
                  </a:lnTo>
                  <a:lnTo>
                    <a:pt x="421" y="60"/>
                  </a:lnTo>
                  <a:lnTo>
                    <a:pt x="324"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6" name="Google Shape;5896;p69"/>
          <p:cNvGrpSpPr/>
          <p:nvPr/>
        </p:nvGrpSpPr>
        <p:grpSpPr>
          <a:xfrm>
            <a:off x="3990494" y="211228"/>
            <a:ext cx="646519" cy="727991"/>
            <a:chOff x="-845867" y="3211089"/>
            <a:chExt cx="646519" cy="727991"/>
          </a:xfrm>
        </p:grpSpPr>
        <p:sp>
          <p:nvSpPr>
            <p:cNvPr id="5897" name="Google Shape;5897;p69"/>
            <p:cNvSpPr/>
            <p:nvPr/>
          </p:nvSpPr>
          <p:spPr>
            <a:xfrm>
              <a:off x="-780623" y="3578950"/>
              <a:ext cx="288282" cy="360127"/>
            </a:xfrm>
            <a:custGeom>
              <a:avLst/>
              <a:gdLst/>
              <a:ahLst/>
              <a:cxnLst/>
              <a:rect l="l" t="t" r="r" b="b"/>
              <a:pathLst>
                <a:path w="2386" h="2981" extrusionOk="0">
                  <a:moveTo>
                    <a:pt x="2038" y="0"/>
                  </a:moveTo>
                  <a:cubicBezTo>
                    <a:pt x="2002" y="0"/>
                    <a:pt x="1941" y="19"/>
                    <a:pt x="1904" y="19"/>
                  </a:cubicBezTo>
                  <a:cubicBezTo>
                    <a:pt x="1886" y="19"/>
                    <a:pt x="1886" y="19"/>
                    <a:pt x="1868" y="37"/>
                  </a:cubicBezTo>
                  <a:cubicBezTo>
                    <a:pt x="1734" y="56"/>
                    <a:pt x="1618" y="74"/>
                    <a:pt x="1479" y="116"/>
                  </a:cubicBezTo>
                  <a:cubicBezTo>
                    <a:pt x="1345" y="153"/>
                    <a:pt x="1230" y="190"/>
                    <a:pt x="1114" y="250"/>
                  </a:cubicBezTo>
                  <a:cubicBezTo>
                    <a:pt x="1059" y="268"/>
                    <a:pt x="1017" y="287"/>
                    <a:pt x="962" y="305"/>
                  </a:cubicBezTo>
                  <a:cubicBezTo>
                    <a:pt x="865" y="365"/>
                    <a:pt x="768" y="402"/>
                    <a:pt x="694" y="462"/>
                  </a:cubicBezTo>
                  <a:cubicBezTo>
                    <a:pt x="597" y="536"/>
                    <a:pt x="500" y="615"/>
                    <a:pt x="421" y="693"/>
                  </a:cubicBezTo>
                  <a:cubicBezTo>
                    <a:pt x="384" y="730"/>
                    <a:pt x="347" y="786"/>
                    <a:pt x="306" y="827"/>
                  </a:cubicBezTo>
                  <a:cubicBezTo>
                    <a:pt x="250" y="924"/>
                    <a:pt x="172" y="1017"/>
                    <a:pt x="135" y="1114"/>
                  </a:cubicBezTo>
                  <a:cubicBezTo>
                    <a:pt x="93" y="1229"/>
                    <a:pt x="56" y="1345"/>
                    <a:pt x="38" y="1460"/>
                  </a:cubicBezTo>
                  <a:cubicBezTo>
                    <a:pt x="1" y="1636"/>
                    <a:pt x="1" y="1825"/>
                    <a:pt x="19" y="2019"/>
                  </a:cubicBezTo>
                  <a:cubicBezTo>
                    <a:pt x="19" y="2098"/>
                    <a:pt x="38" y="2172"/>
                    <a:pt x="38" y="2251"/>
                  </a:cubicBezTo>
                  <a:cubicBezTo>
                    <a:pt x="56" y="2329"/>
                    <a:pt x="75" y="2385"/>
                    <a:pt x="93" y="2463"/>
                  </a:cubicBezTo>
                  <a:cubicBezTo>
                    <a:pt x="135" y="2634"/>
                    <a:pt x="190" y="2810"/>
                    <a:pt x="250" y="2981"/>
                  </a:cubicBezTo>
                  <a:cubicBezTo>
                    <a:pt x="578" y="2907"/>
                    <a:pt x="846" y="2810"/>
                    <a:pt x="1059" y="2694"/>
                  </a:cubicBezTo>
                  <a:cubicBezTo>
                    <a:pt x="1174" y="2634"/>
                    <a:pt x="1271" y="2579"/>
                    <a:pt x="1345" y="2519"/>
                  </a:cubicBezTo>
                  <a:cubicBezTo>
                    <a:pt x="1442" y="2445"/>
                    <a:pt x="1521" y="2385"/>
                    <a:pt x="1595" y="2311"/>
                  </a:cubicBezTo>
                  <a:cubicBezTo>
                    <a:pt x="1618" y="2287"/>
                    <a:pt x="1636" y="2251"/>
                    <a:pt x="1655" y="2232"/>
                  </a:cubicBezTo>
                  <a:cubicBezTo>
                    <a:pt x="1710" y="2153"/>
                    <a:pt x="1770" y="2080"/>
                    <a:pt x="1826" y="2001"/>
                  </a:cubicBezTo>
                  <a:cubicBezTo>
                    <a:pt x="1826" y="1964"/>
                    <a:pt x="1849" y="1941"/>
                    <a:pt x="1868" y="1904"/>
                  </a:cubicBezTo>
                  <a:cubicBezTo>
                    <a:pt x="1904" y="1849"/>
                    <a:pt x="1923" y="1788"/>
                    <a:pt x="1941" y="1733"/>
                  </a:cubicBezTo>
                  <a:cubicBezTo>
                    <a:pt x="2002" y="1618"/>
                    <a:pt x="2038" y="1479"/>
                    <a:pt x="2080" y="1363"/>
                  </a:cubicBezTo>
                  <a:cubicBezTo>
                    <a:pt x="2099" y="1308"/>
                    <a:pt x="2117" y="1248"/>
                    <a:pt x="2136" y="1192"/>
                  </a:cubicBezTo>
                  <a:cubicBezTo>
                    <a:pt x="2154" y="1155"/>
                    <a:pt x="2154" y="1114"/>
                    <a:pt x="2172" y="1058"/>
                  </a:cubicBezTo>
                  <a:cubicBezTo>
                    <a:pt x="2214" y="961"/>
                    <a:pt x="2270" y="846"/>
                    <a:pt x="2330" y="767"/>
                  </a:cubicBezTo>
                  <a:lnTo>
                    <a:pt x="2385" y="578"/>
                  </a:lnTo>
                  <a:lnTo>
                    <a:pt x="2080" y="56"/>
                  </a:lnTo>
                  <a:lnTo>
                    <a:pt x="2038"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69"/>
            <p:cNvSpPr/>
            <p:nvPr/>
          </p:nvSpPr>
          <p:spPr>
            <a:xfrm>
              <a:off x="-729757" y="3609032"/>
              <a:ext cx="200565" cy="179399"/>
            </a:xfrm>
            <a:custGeom>
              <a:avLst/>
              <a:gdLst/>
              <a:ahLst/>
              <a:cxnLst/>
              <a:rect l="l" t="t" r="r" b="b"/>
              <a:pathLst>
                <a:path w="1660" h="1485" extrusionOk="0">
                  <a:moveTo>
                    <a:pt x="693" y="1"/>
                  </a:moveTo>
                  <a:cubicBezTo>
                    <a:pt x="638" y="19"/>
                    <a:pt x="596" y="38"/>
                    <a:pt x="541" y="56"/>
                  </a:cubicBezTo>
                  <a:cubicBezTo>
                    <a:pt x="444" y="116"/>
                    <a:pt x="347" y="153"/>
                    <a:pt x="273" y="213"/>
                  </a:cubicBezTo>
                  <a:cubicBezTo>
                    <a:pt x="176" y="287"/>
                    <a:pt x="79" y="366"/>
                    <a:pt x="0" y="444"/>
                  </a:cubicBezTo>
                  <a:cubicBezTo>
                    <a:pt x="60" y="518"/>
                    <a:pt x="116" y="597"/>
                    <a:pt x="176" y="675"/>
                  </a:cubicBezTo>
                  <a:cubicBezTo>
                    <a:pt x="273" y="768"/>
                    <a:pt x="365" y="883"/>
                    <a:pt x="462" y="962"/>
                  </a:cubicBezTo>
                  <a:cubicBezTo>
                    <a:pt x="578" y="1059"/>
                    <a:pt x="693" y="1137"/>
                    <a:pt x="809" y="1211"/>
                  </a:cubicBezTo>
                  <a:lnTo>
                    <a:pt x="850" y="1230"/>
                  </a:lnTo>
                  <a:lnTo>
                    <a:pt x="869" y="1253"/>
                  </a:lnTo>
                  <a:cubicBezTo>
                    <a:pt x="887" y="1253"/>
                    <a:pt x="887" y="1253"/>
                    <a:pt x="887" y="1271"/>
                  </a:cubicBezTo>
                  <a:lnTo>
                    <a:pt x="984" y="1308"/>
                  </a:lnTo>
                  <a:cubicBezTo>
                    <a:pt x="1021" y="1327"/>
                    <a:pt x="1040" y="1327"/>
                    <a:pt x="1082" y="1345"/>
                  </a:cubicBezTo>
                  <a:cubicBezTo>
                    <a:pt x="1118" y="1369"/>
                    <a:pt x="1137" y="1369"/>
                    <a:pt x="1174" y="1387"/>
                  </a:cubicBezTo>
                  <a:lnTo>
                    <a:pt x="1215" y="1405"/>
                  </a:lnTo>
                  <a:lnTo>
                    <a:pt x="1234" y="1405"/>
                  </a:lnTo>
                  <a:lnTo>
                    <a:pt x="1271" y="1424"/>
                  </a:lnTo>
                  <a:lnTo>
                    <a:pt x="1368" y="1442"/>
                  </a:lnTo>
                  <a:cubicBezTo>
                    <a:pt x="1386" y="1461"/>
                    <a:pt x="1386" y="1461"/>
                    <a:pt x="1405" y="1461"/>
                  </a:cubicBezTo>
                  <a:lnTo>
                    <a:pt x="1465" y="1484"/>
                  </a:lnTo>
                  <a:lnTo>
                    <a:pt x="1520" y="1484"/>
                  </a:lnTo>
                  <a:cubicBezTo>
                    <a:pt x="1581" y="1369"/>
                    <a:pt x="1617" y="1230"/>
                    <a:pt x="1659" y="1114"/>
                  </a:cubicBezTo>
                  <a:cubicBezTo>
                    <a:pt x="1636" y="1114"/>
                    <a:pt x="1617" y="1096"/>
                    <a:pt x="1599" y="1096"/>
                  </a:cubicBezTo>
                  <a:lnTo>
                    <a:pt x="1562" y="1077"/>
                  </a:lnTo>
                  <a:cubicBezTo>
                    <a:pt x="1544" y="1059"/>
                    <a:pt x="1544" y="1059"/>
                    <a:pt x="1520" y="1059"/>
                  </a:cubicBezTo>
                  <a:lnTo>
                    <a:pt x="1447" y="999"/>
                  </a:lnTo>
                  <a:lnTo>
                    <a:pt x="1428" y="999"/>
                  </a:lnTo>
                  <a:lnTo>
                    <a:pt x="1428" y="980"/>
                  </a:lnTo>
                  <a:lnTo>
                    <a:pt x="1386" y="962"/>
                  </a:lnTo>
                  <a:cubicBezTo>
                    <a:pt x="1368" y="943"/>
                    <a:pt x="1349" y="943"/>
                    <a:pt x="1331" y="925"/>
                  </a:cubicBezTo>
                  <a:cubicBezTo>
                    <a:pt x="1289" y="906"/>
                    <a:pt x="1271" y="883"/>
                    <a:pt x="1252" y="865"/>
                  </a:cubicBezTo>
                  <a:lnTo>
                    <a:pt x="1197" y="809"/>
                  </a:lnTo>
                  <a:lnTo>
                    <a:pt x="1174" y="809"/>
                  </a:lnTo>
                  <a:lnTo>
                    <a:pt x="1174" y="791"/>
                  </a:lnTo>
                  <a:lnTo>
                    <a:pt x="1137" y="768"/>
                  </a:lnTo>
                  <a:cubicBezTo>
                    <a:pt x="1058" y="694"/>
                    <a:pt x="1003" y="615"/>
                    <a:pt x="943" y="518"/>
                  </a:cubicBezTo>
                  <a:cubicBezTo>
                    <a:pt x="887" y="444"/>
                    <a:pt x="827" y="347"/>
                    <a:pt x="790" y="250"/>
                  </a:cubicBezTo>
                  <a:cubicBezTo>
                    <a:pt x="753" y="172"/>
                    <a:pt x="712" y="75"/>
                    <a:pt x="693"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69"/>
            <p:cNvSpPr/>
            <p:nvPr/>
          </p:nvSpPr>
          <p:spPr>
            <a:xfrm>
              <a:off x="-780623" y="3713410"/>
              <a:ext cx="220622" cy="149197"/>
            </a:xfrm>
            <a:custGeom>
              <a:avLst/>
              <a:gdLst/>
              <a:ahLst/>
              <a:cxnLst/>
              <a:rect l="l" t="t" r="r" b="b"/>
              <a:pathLst>
                <a:path w="1826" h="1235" extrusionOk="0">
                  <a:moveTo>
                    <a:pt x="135" y="1"/>
                  </a:moveTo>
                  <a:cubicBezTo>
                    <a:pt x="93" y="116"/>
                    <a:pt x="56" y="232"/>
                    <a:pt x="38" y="347"/>
                  </a:cubicBezTo>
                  <a:cubicBezTo>
                    <a:pt x="1" y="523"/>
                    <a:pt x="1" y="712"/>
                    <a:pt x="19" y="906"/>
                  </a:cubicBezTo>
                  <a:cubicBezTo>
                    <a:pt x="38" y="925"/>
                    <a:pt x="75" y="943"/>
                    <a:pt x="116" y="967"/>
                  </a:cubicBezTo>
                  <a:cubicBezTo>
                    <a:pt x="232" y="1022"/>
                    <a:pt x="366" y="1082"/>
                    <a:pt x="500" y="1119"/>
                  </a:cubicBezTo>
                  <a:lnTo>
                    <a:pt x="537" y="1138"/>
                  </a:lnTo>
                  <a:cubicBezTo>
                    <a:pt x="555" y="1138"/>
                    <a:pt x="578" y="1138"/>
                    <a:pt x="597" y="1156"/>
                  </a:cubicBezTo>
                  <a:lnTo>
                    <a:pt x="694" y="1174"/>
                  </a:lnTo>
                  <a:cubicBezTo>
                    <a:pt x="768" y="1198"/>
                    <a:pt x="828" y="1198"/>
                    <a:pt x="902" y="1216"/>
                  </a:cubicBezTo>
                  <a:lnTo>
                    <a:pt x="999" y="1216"/>
                  </a:lnTo>
                  <a:cubicBezTo>
                    <a:pt x="1040" y="1216"/>
                    <a:pt x="1077" y="1235"/>
                    <a:pt x="1096" y="1235"/>
                  </a:cubicBezTo>
                  <a:lnTo>
                    <a:pt x="1308" y="1235"/>
                  </a:lnTo>
                  <a:lnTo>
                    <a:pt x="1364" y="1216"/>
                  </a:lnTo>
                  <a:lnTo>
                    <a:pt x="1405" y="1216"/>
                  </a:lnTo>
                  <a:lnTo>
                    <a:pt x="1521" y="1198"/>
                  </a:lnTo>
                  <a:lnTo>
                    <a:pt x="1595" y="1198"/>
                  </a:lnTo>
                  <a:cubicBezTo>
                    <a:pt x="1618" y="1174"/>
                    <a:pt x="1636" y="1138"/>
                    <a:pt x="1655" y="1119"/>
                  </a:cubicBezTo>
                  <a:cubicBezTo>
                    <a:pt x="1710" y="1040"/>
                    <a:pt x="1770" y="967"/>
                    <a:pt x="1826" y="888"/>
                  </a:cubicBezTo>
                  <a:lnTo>
                    <a:pt x="1576" y="888"/>
                  </a:lnTo>
                  <a:lnTo>
                    <a:pt x="1503" y="870"/>
                  </a:lnTo>
                  <a:lnTo>
                    <a:pt x="1424" y="870"/>
                  </a:lnTo>
                  <a:cubicBezTo>
                    <a:pt x="1405" y="870"/>
                    <a:pt x="1387" y="851"/>
                    <a:pt x="1387" y="851"/>
                  </a:cubicBezTo>
                  <a:lnTo>
                    <a:pt x="1327" y="851"/>
                  </a:lnTo>
                  <a:lnTo>
                    <a:pt x="1290" y="828"/>
                  </a:lnTo>
                  <a:lnTo>
                    <a:pt x="1248" y="828"/>
                  </a:lnTo>
                  <a:lnTo>
                    <a:pt x="1174" y="809"/>
                  </a:lnTo>
                  <a:cubicBezTo>
                    <a:pt x="1156" y="791"/>
                    <a:pt x="1114" y="791"/>
                    <a:pt x="1096" y="772"/>
                  </a:cubicBezTo>
                  <a:cubicBezTo>
                    <a:pt x="1077" y="772"/>
                    <a:pt x="1040" y="754"/>
                    <a:pt x="1017" y="736"/>
                  </a:cubicBezTo>
                  <a:cubicBezTo>
                    <a:pt x="980" y="712"/>
                    <a:pt x="925" y="694"/>
                    <a:pt x="883" y="675"/>
                  </a:cubicBezTo>
                  <a:lnTo>
                    <a:pt x="809" y="638"/>
                  </a:lnTo>
                  <a:cubicBezTo>
                    <a:pt x="786" y="620"/>
                    <a:pt x="786" y="620"/>
                    <a:pt x="768" y="620"/>
                  </a:cubicBezTo>
                  <a:lnTo>
                    <a:pt x="731" y="578"/>
                  </a:lnTo>
                  <a:cubicBezTo>
                    <a:pt x="652" y="523"/>
                    <a:pt x="555" y="463"/>
                    <a:pt x="481" y="389"/>
                  </a:cubicBezTo>
                  <a:cubicBezTo>
                    <a:pt x="403" y="310"/>
                    <a:pt x="324" y="232"/>
                    <a:pt x="250" y="158"/>
                  </a:cubicBezTo>
                  <a:cubicBezTo>
                    <a:pt x="209" y="98"/>
                    <a:pt x="172" y="61"/>
                    <a:pt x="1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69"/>
            <p:cNvSpPr/>
            <p:nvPr/>
          </p:nvSpPr>
          <p:spPr>
            <a:xfrm>
              <a:off x="-769387" y="3876502"/>
              <a:ext cx="151391" cy="62578"/>
            </a:xfrm>
            <a:custGeom>
              <a:avLst/>
              <a:gdLst/>
              <a:ahLst/>
              <a:cxnLst/>
              <a:rect l="l" t="t" r="r" b="b"/>
              <a:pathLst>
                <a:path w="1253" h="518" extrusionOk="0">
                  <a:moveTo>
                    <a:pt x="0" y="0"/>
                  </a:moveTo>
                  <a:lnTo>
                    <a:pt x="0" y="0"/>
                  </a:lnTo>
                  <a:cubicBezTo>
                    <a:pt x="42" y="171"/>
                    <a:pt x="97" y="347"/>
                    <a:pt x="157" y="518"/>
                  </a:cubicBezTo>
                  <a:cubicBezTo>
                    <a:pt x="485" y="444"/>
                    <a:pt x="753" y="347"/>
                    <a:pt x="966" y="231"/>
                  </a:cubicBezTo>
                  <a:cubicBezTo>
                    <a:pt x="1081" y="171"/>
                    <a:pt x="1178" y="116"/>
                    <a:pt x="1252" y="56"/>
                  </a:cubicBezTo>
                  <a:lnTo>
                    <a:pt x="1252" y="56"/>
                  </a:lnTo>
                  <a:cubicBezTo>
                    <a:pt x="1006" y="136"/>
                    <a:pt x="795" y="167"/>
                    <a:pt x="617" y="167"/>
                  </a:cubicBezTo>
                  <a:cubicBezTo>
                    <a:pt x="324" y="167"/>
                    <a:pt x="121" y="83"/>
                    <a:pt x="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69"/>
            <p:cNvSpPr/>
            <p:nvPr/>
          </p:nvSpPr>
          <p:spPr>
            <a:xfrm>
              <a:off x="-752713" y="3211089"/>
              <a:ext cx="321146" cy="388638"/>
            </a:xfrm>
            <a:custGeom>
              <a:avLst/>
              <a:gdLst/>
              <a:ahLst/>
              <a:cxnLst/>
              <a:rect l="l" t="t" r="r" b="b"/>
              <a:pathLst>
                <a:path w="2658" h="3217" extrusionOk="0">
                  <a:moveTo>
                    <a:pt x="677" y="1"/>
                  </a:moveTo>
                  <a:cubicBezTo>
                    <a:pt x="582" y="1"/>
                    <a:pt x="508" y="34"/>
                    <a:pt x="440" y="79"/>
                  </a:cubicBezTo>
                  <a:cubicBezTo>
                    <a:pt x="250" y="194"/>
                    <a:pt x="172" y="481"/>
                    <a:pt x="324" y="735"/>
                  </a:cubicBezTo>
                  <a:cubicBezTo>
                    <a:pt x="1" y="1058"/>
                    <a:pt x="287" y="1678"/>
                    <a:pt x="555" y="1983"/>
                  </a:cubicBezTo>
                  <a:cubicBezTo>
                    <a:pt x="943" y="2408"/>
                    <a:pt x="2311" y="3216"/>
                    <a:pt x="2311" y="3216"/>
                  </a:cubicBezTo>
                  <a:cubicBezTo>
                    <a:pt x="2311" y="3216"/>
                    <a:pt x="2330" y="3045"/>
                    <a:pt x="2427" y="2948"/>
                  </a:cubicBezTo>
                  <a:cubicBezTo>
                    <a:pt x="2454" y="2891"/>
                    <a:pt x="2503" y="2855"/>
                    <a:pt x="2574" y="2855"/>
                  </a:cubicBezTo>
                  <a:cubicBezTo>
                    <a:pt x="2599" y="2855"/>
                    <a:pt x="2627" y="2860"/>
                    <a:pt x="2658" y="2870"/>
                  </a:cubicBezTo>
                  <a:cubicBezTo>
                    <a:pt x="2658" y="2870"/>
                    <a:pt x="2616" y="1331"/>
                    <a:pt x="1345" y="328"/>
                  </a:cubicBezTo>
                  <a:cubicBezTo>
                    <a:pt x="1029" y="83"/>
                    <a:pt x="827" y="1"/>
                    <a:pt x="67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69"/>
            <p:cNvSpPr/>
            <p:nvPr/>
          </p:nvSpPr>
          <p:spPr>
            <a:xfrm>
              <a:off x="-732053" y="3211089"/>
              <a:ext cx="300486" cy="356261"/>
            </a:xfrm>
            <a:custGeom>
              <a:avLst/>
              <a:gdLst/>
              <a:ahLst/>
              <a:cxnLst/>
              <a:rect l="l" t="t" r="r" b="b"/>
              <a:pathLst>
                <a:path w="2487" h="2949" extrusionOk="0">
                  <a:moveTo>
                    <a:pt x="506" y="1"/>
                  </a:moveTo>
                  <a:cubicBezTo>
                    <a:pt x="411" y="1"/>
                    <a:pt x="337" y="34"/>
                    <a:pt x="269" y="79"/>
                  </a:cubicBezTo>
                  <a:cubicBezTo>
                    <a:pt x="79" y="194"/>
                    <a:pt x="1" y="481"/>
                    <a:pt x="153" y="735"/>
                  </a:cubicBezTo>
                  <a:cubicBezTo>
                    <a:pt x="153" y="735"/>
                    <a:pt x="828" y="2043"/>
                    <a:pt x="2256" y="2948"/>
                  </a:cubicBezTo>
                  <a:cubicBezTo>
                    <a:pt x="2283" y="2891"/>
                    <a:pt x="2332" y="2855"/>
                    <a:pt x="2403" y="2855"/>
                  </a:cubicBezTo>
                  <a:cubicBezTo>
                    <a:pt x="2428" y="2855"/>
                    <a:pt x="2456" y="2860"/>
                    <a:pt x="2487" y="2870"/>
                  </a:cubicBezTo>
                  <a:cubicBezTo>
                    <a:pt x="2487" y="2870"/>
                    <a:pt x="2464" y="1909"/>
                    <a:pt x="1831" y="1021"/>
                  </a:cubicBezTo>
                  <a:lnTo>
                    <a:pt x="1831" y="1003"/>
                  </a:lnTo>
                  <a:cubicBezTo>
                    <a:pt x="1655" y="772"/>
                    <a:pt x="1447" y="541"/>
                    <a:pt x="1174" y="328"/>
                  </a:cubicBezTo>
                  <a:cubicBezTo>
                    <a:pt x="858" y="83"/>
                    <a:pt x="656" y="1"/>
                    <a:pt x="5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69"/>
            <p:cNvSpPr/>
            <p:nvPr/>
          </p:nvSpPr>
          <p:spPr>
            <a:xfrm>
              <a:off x="-660043" y="3380825"/>
              <a:ext cx="91221" cy="158620"/>
            </a:xfrm>
            <a:custGeom>
              <a:avLst/>
              <a:gdLst/>
              <a:ahLst/>
              <a:cxnLst/>
              <a:rect l="l" t="t" r="r" b="b"/>
              <a:pathLst>
                <a:path w="755" h="1313" extrusionOk="0">
                  <a:moveTo>
                    <a:pt x="1" y="0"/>
                  </a:moveTo>
                  <a:cubicBezTo>
                    <a:pt x="1" y="79"/>
                    <a:pt x="1" y="139"/>
                    <a:pt x="19" y="194"/>
                  </a:cubicBezTo>
                  <a:cubicBezTo>
                    <a:pt x="19" y="273"/>
                    <a:pt x="42" y="328"/>
                    <a:pt x="61" y="388"/>
                  </a:cubicBezTo>
                  <a:cubicBezTo>
                    <a:pt x="98" y="504"/>
                    <a:pt x="158" y="638"/>
                    <a:pt x="232" y="735"/>
                  </a:cubicBezTo>
                  <a:cubicBezTo>
                    <a:pt x="292" y="850"/>
                    <a:pt x="366" y="947"/>
                    <a:pt x="463" y="1040"/>
                  </a:cubicBezTo>
                  <a:cubicBezTo>
                    <a:pt x="541" y="1137"/>
                    <a:pt x="638" y="1234"/>
                    <a:pt x="754" y="1312"/>
                  </a:cubicBezTo>
                  <a:cubicBezTo>
                    <a:pt x="694" y="1271"/>
                    <a:pt x="657" y="1215"/>
                    <a:pt x="597" y="1178"/>
                  </a:cubicBezTo>
                  <a:cubicBezTo>
                    <a:pt x="560" y="1118"/>
                    <a:pt x="523" y="1081"/>
                    <a:pt x="481" y="1021"/>
                  </a:cubicBezTo>
                  <a:cubicBezTo>
                    <a:pt x="407" y="924"/>
                    <a:pt x="310" y="832"/>
                    <a:pt x="250" y="716"/>
                  </a:cubicBezTo>
                  <a:cubicBezTo>
                    <a:pt x="176" y="619"/>
                    <a:pt x="116" y="504"/>
                    <a:pt x="79" y="388"/>
                  </a:cubicBezTo>
                  <a:cubicBezTo>
                    <a:pt x="42" y="273"/>
                    <a:pt x="1" y="139"/>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69"/>
            <p:cNvSpPr/>
            <p:nvPr/>
          </p:nvSpPr>
          <p:spPr>
            <a:xfrm>
              <a:off x="-729757" y="3346153"/>
              <a:ext cx="97745" cy="123465"/>
            </a:xfrm>
            <a:custGeom>
              <a:avLst/>
              <a:gdLst/>
              <a:ahLst/>
              <a:cxnLst/>
              <a:rect l="l" t="t" r="r" b="b"/>
              <a:pathLst>
                <a:path w="809" h="1022" extrusionOk="0">
                  <a:moveTo>
                    <a:pt x="0" y="1"/>
                  </a:moveTo>
                  <a:cubicBezTo>
                    <a:pt x="19" y="56"/>
                    <a:pt x="42" y="116"/>
                    <a:pt x="60" y="171"/>
                  </a:cubicBezTo>
                  <a:lnTo>
                    <a:pt x="97" y="250"/>
                  </a:lnTo>
                  <a:lnTo>
                    <a:pt x="116" y="287"/>
                  </a:lnTo>
                  <a:lnTo>
                    <a:pt x="134" y="329"/>
                  </a:lnTo>
                  <a:cubicBezTo>
                    <a:pt x="134" y="347"/>
                    <a:pt x="157" y="366"/>
                    <a:pt x="157" y="384"/>
                  </a:cubicBezTo>
                  <a:cubicBezTo>
                    <a:pt x="176" y="426"/>
                    <a:pt x="194" y="444"/>
                    <a:pt x="213" y="463"/>
                  </a:cubicBezTo>
                  <a:lnTo>
                    <a:pt x="231" y="500"/>
                  </a:lnTo>
                  <a:cubicBezTo>
                    <a:pt x="231" y="518"/>
                    <a:pt x="250" y="518"/>
                    <a:pt x="250" y="541"/>
                  </a:cubicBezTo>
                  <a:cubicBezTo>
                    <a:pt x="273" y="560"/>
                    <a:pt x="291" y="578"/>
                    <a:pt x="310" y="597"/>
                  </a:cubicBezTo>
                  <a:cubicBezTo>
                    <a:pt x="365" y="694"/>
                    <a:pt x="444" y="772"/>
                    <a:pt x="541" y="846"/>
                  </a:cubicBezTo>
                  <a:cubicBezTo>
                    <a:pt x="619" y="906"/>
                    <a:pt x="712" y="980"/>
                    <a:pt x="809" y="1022"/>
                  </a:cubicBezTo>
                  <a:cubicBezTo>
                    <a:pt x="772" y="980"/>
                    <a:pt x="712" y="962"/>
                    <a:pt x="675" y="925"/>
                  </a:cubicBezTo>
                  <a:cubicBezTo>
                    <a:pt x="656" y="906"/>
                    <a:pt x="638" y="906"/>
                    <a:pt x="619" y="888"/>
                  </a:cubicBezTo>
                  <a:cubicBezTo>
                    <a:pt x="578" y="865"/>
                    <a:pt x="559" y="846"/>
                    <a:pt x="541" y="828"/>
                  </a:cubicBezTo>
                  <a:cubicBezTo>
                    <a:pt x="462" y="749"/>
                    <a:pt x="388" y="675"/>
                    <a:pt x="328" y="578"/>
                  </a:cubicBezTo>
                  <a:cubicBezTo>
                    <a:pt x="310" y="560"/>
                    <a:pt x="291" y="541"/>
                    <a:pt x="273" y="518"/>
                  </a:cubicBezTo>
                  <a:cubicBezTo>
                    <a:pt x="273" y="500"/>
                    <a:pt x="250" y="500"/>
                    <a:pt x="250" y="481"/>
                  </a:cubicBezTo>
                  <a:lnTo>
                    <a:pt x="231" y="444"/>
                  </a:lnTo>
                  <a:cubicBezTo>
                    <a:pt x="213" y="426"/>
                    <a:pt x="194" y="403"/>
                    <a:pt x="194" y="384"/>
                  </a:cubicBezTo>
                  <a:cubicBezTo>
                    <a:pt x="176" y="366"/>
                    <a:pt x="157" y="329"/>
                    <a:pt x="157" y="310"/>
                  </a:cubicBezTo>
                  <a:lnTo>
                    <a:pt x="116" y="269"/>
                  </a:lnTo>
                  <a:lnTo>
                    <a:pt x="116" y="232"/>
                  </a:lnTo>
                  <a:lnTo>
                    <a:pt x="79" y="153"/>
                  </a:lnTo>
                  <a:cubicBezTo>
                    <a:pt x="60" y="116"/>
                    <a:pt x="42" y="56"/>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69"/>
            <p:cNvSpPr/>
            <p:nvPr/>
          </p:nvSpPr>
          <p:spPr>
            <a:xfrm>
              <a:off x="-555049" y="3883146"/>
              <a:ext cx="11841" cy="21383"/>
            </a:xfrm>
            <a:custGeom>
              <a:avLst/>
              <a:gdLst/>
              <a:ahLst/>
              <a:cxnLst/>
              <a:rect l="l" t="t" r="r" b="b"/>
              <a:pathLst>
                <a:path w="98" h="177" extrusionOk="0">
                  <a:moveTo>
                    <a:pt x="19" y="1"/>
                  </a:moveTo>
                  <a:lnTo>
                    <a:pt x="19" y="42"/>
                  </a:lnTo>
                  <a:cubicBezTo>
                    <a:pt x="19" y="61"/>
                    <a:pt x="1" y="79"/>
                    <a:pt x="1" y="98"/>
                  </a:cubicBezTo>
                  <a:lnTo>
                    <a:pt x="1" y="176"/>
                  </a:lnTo>
                  <a:cubicBezTo>
                    <a:pt x="1" y="158"/>
                    <a:pt x="19" y="139"/>
                    <a:pt x="19" y="116"/>
                  </a:cubicBezTo>
                  <a:cubicBezTo>
                    <a:pt x="19" y="98"/>
                    <a:pt x="37" y="79"/>
                    <a:pt x="37" y="79"/>
                  </a:cubicBezTo>
                  <a:cubicBezTo>
                    <a:pt x="37" y="98"/>
                    <a:pt x="56" y="98"/>
                    <a:pt x="56" y="116"/>
                  </a:cubicBezTo>
                  <a:lnTo>
                    <a:pt x="74" y="139"/>
                  </a:lnTo>
                  <a:cubicBezTo>
                    <a:pt x="98" y="139"/>
                    <a:pt x="98" y="158"/>
                    <a:pt x="98" y="158"/>
                  </a:cubicBezTo>
                  <a:lnTo>
                    <a:pt x="98" y="139"/>
                  </a:lnTo>
                  <a:cubicBezTo>
                    <a:pt x="74" y="116"/>
                    <a:pt x="74" y="98"/>
                    <a:pt x="74" y="98"/>
                  </a:cubicBezTo>
                  <a:cubicBezTo>
                    <a:pt x="74" y="79"/>
                    <a:pt x="56" y="79"/>
                    <a:pt x="56" y="61"/>
                  </a:cubicBezTo>
                  <a:lnTo>
                    <a:pt x="37" y="42"/>
                  </a:lnTo>
                  <a:lnTo>
                    <a:pt x="19"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69"/>
            <p:cNvSpPr/>
            <p:nvPr/>
          </p:nvSpPr>
          <p:spPr>
            <a:xfrm>
              <a:off x="-588033" y="3816701"/>
              <a:ext cx="42046" cy="75505"/>
            </a:xfrm>
            <a:custGeom>
              <a:avLst/>
              <a:gdLst/>
              <a:ahLst/>
              <a:cxnLst/>
              <a:rect l="l" t="t" r="r" b="b"/>
              <a:pathLst>
                <a:path w="348" h="625" extrusionOk="0">
                  <a:moveTo>
                    <a:pt x="59" y="1"/>
                  </a:moveTo>
                  <a:cubicBezTo>
                    <a:pt x="47" y="1"/>
                    <a:pt x="33" y="5"/>
                    <a:pt x="24" y="15"/>
                  </a:cubicBezTo>
                  <a:cubicBezTo>
                    <a:pt x="1" y="15"/>
                    <a:pt x="1" y="33"/>
                    <a:pt x="1" y="51"/>
                  </a:cubicBezTo>
                  <a:cubicBezTo>
                    <a:pt x="24" y="112"/>
                    <a:pt x="42" y="149"/>
                    <a:pt x="61" y="204"/>
                  </a:cubicBezTo>
                  <a:cubicBezTo>
                    <a:pt x="61" y="246"/>
                    <a:pt x="79" y="301"/>
                    <a:pt x="98" y="343"/>
                  </a:cubicBezTo>
                  <a:cubicBezTo>
                    <a:pt x="116" y="398"/>
                    <a:pt x="140" y="435"/>
                    <a:pt x="176" y="495"/>
                  </a:cubicBezTo>
                  <a:cubicBezTo>
                    <a:pt x="176" y="514"/>
                    <a:pt x="195" y="532"/>
                    <a:pt x="213" y="551"/>
                  </a:cubicBezTo>
                  <a:cubicBezTo>
                    <a:pt x="213" y="574"/>
                    <a:pt x="232" y="592"/>
                    <a:pt x="255" y="611"/>
                  </a:cubicBezTo>
                  <a:cubicBezTo>
                    <a:pt x="264" y="620"/>
                    <a:pt x="278" y="624"/>
                    <a:pt x="292" y="624"/>
                  </a:cubicBezTo>
                  <a:cubicBezTo>
                    <a:pt x="306" y="624"/>
                    <a:pt x="320" y="620"/>
                    <a:pt x="329" y="611"/>
                  </a:cubicBezTo>
                  <a:cubicBezTo>
                    <a:pt x="347" y="611"/>
                    <a:pt x="347" y="592"/>
                    <a:pt x="347" y="574"/>
                  </a:cubicBezTo>
                  <a:cubicBezTo>
                    <a:pt x="347" y="551"/>
                    <a:pt x="329" y="514"/>
                    <a:pt x="329" y="495"/>
                  </a:cubicBezTo>
                  <a:cubicBezTo>
                    <a:pt x="329" y="477"/>
                    <a:pt x="310" y="458"/>
                    <a:pt x="310" y="417"/>
                  </a:cubicBezTo>
                  <a:cubicBezTo>
                    <a:pt x="292" y="380"/>
                    <a:pt x="274" y="343"/>
                    <a:pt x="232" y="283"/>
                  </a:cubicBezTo>
                  <a:cubicBezTo>
                    <a:pt x="213" y="246"/>
                    <a:pt x="195" y="185"/>
                    <a:pt x="176" y="149"/>
                  </a:cubicBezTo>
                  <a:cubicBezTo>
                    <a:pt x="140" y="112"/>
                    <a:pt x="116" y="70"/>
                    <a:pt x="79" y="15"/>
                  </a:cubicBezTo>
                  <a:cubicBezTo>
                    <a:pt x="79" y="5"/>
                    <a:pt x="70" y="1"/>
                    <a:pt x="59" y="1"/>
                  </a:cubicBez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69"/>
            <p:cNvSpPr/>
            <p:nvPr/>
          </p:nvSpPr>
          <p:spPr>
            <a:xfrm>
              <a:off x="-618118" y="3645878"/>
              <a:ext cx="86026" cy="200057"/>
            </a:xfrm>
            <a:custGeom>
              <a:avLst/>
              <a:gdLst/>
              <a:ahLst/>
              <a:cxnLst/>
              <a:rect l="l" t="t" r="r" b="b"/>
              <a:pathLst>
                <a:path w="712" h="1656" extrusionOk="0">
                  <a:moveTo>
                    <a:pt x="657" y="1"/>
                  </a:moveTo>
                  <a:cubicBezTo>
                    <a:pt x="638" y="1"/>
                    <a:pt x="596" y="24"/>
                    <a:pt x="596" y="42"/>
                  </a:cubicBezTo>
                  <a:lnTo>
                    <a:pt x="596" y="61"/>
                  </a:lnTo>
                  <a:cubicBezTo>
                    <a:pt x="596" y="79"/>
                    <a:pt x="596" y="79"/>
                    <a:pt x="578" y="79"/>
                  </a:cubicBezTo>
                  <a:cubicBezTo>
                    <a:pt x="578" y="98"/>
                    <a:pt x="578" y="116"/>
                    <a:pt x="559" y="139"/>
                  </a:cubicBezTo>
                  <a:cubicBezTo>
                    <a:pt x="541" y="158"/>
                    <a:pt x="541" y="176"/>
                    <a:pt x="523" y="213"/>
                  </a:cubicBezTo>
                  <a:cubicBezTo>
                    <a:pt x="481" y="273"/>
                    <a:pt x="425" y="310"/>
                    <a:pt x="389" y="347"/>
                  </a:cubicBezTo>
                  <a:cubicBezTo>
                    <a:pt x="291" y="444"/>
                    <a:pt x="176" y="523"/>
                    <a:pt x="60" y="578"/>
                  </a:cubicBezTo>
                  <a:cubicBezTo>
                    <a:pt x="19" y="578"/>
                    <a:pt x="0" y="620"/>
                    <a:pt x="0" y="657"/>
                  </a:cubicBezTo>
                  <a:lnTo>
                    <a:pt x="0" y="694"/>
                  </a:lnTo>
                  <a:lnTo>
                    <a:pt x="0" y="717"/>
                  </a:lnTo>
                  <a:lnTo>
                    <a:pt x="0" y="772"/>
                  </a:lnTo>
                  <a:cubicBezTo>
                    <a:pt x="0" y="809"/>
                    <a:pt x="19" y="851"/>
                    <a:pt x="19" y="888"/>
                  </a:cubicBezTo>
                  <a:cubicBezTo>
                    <a:pt x="19" y="966"/>
                    <a:pt x="42" y="1040"/>
                    <a:pt x="60" y="1119"/>
                  </a:cubicBezTo>
                  <a:cubicBezTo>
                    <a:pt x="60" y="1197"/>
                    <a:pt x="79" y="1271"/>
                    <a:pt x="97" y="1331"/>
                  </a:cubicBezTo>
                  <a:cubicBezTo>
                    <a:pt x="116" y="1410"/>
                    <a:pt x="158" y="1484"/>
                    <a:pt x="176" y="1563"/>
                  </a:cubicBezTo>
                  <a:cubicBezTo>
                    <a:pt x="203" y="1620"/>
                    <a:pt x="253" y="1655"/>
                    <a:pt x="306" y="1655"/>
                  </a:cubicBezTo>
                  <a:cubicBezTo>
                    <a:pt x="326" y="1655"/>
                    <a:pt x="346" y="1651"/>
                    <a:pt x="365" y="1641"/>
                  </a:cubicBezTo>
                  <a:cubicBezTo>
                    <a:pt x="444" y="1618"/>
                    <a:pt x="481" y="1526"/>
                    <a:pt x="462" y="1447"/>
                  </a:cubicBezTo>
                  <a:lnTo>
                    <a:pt x="462" y="1429"/>
                  </a:lnTo>
                  <a:lnTo>
                    <a:pt x="444" y="1429"/>
                  </a:lnTo>
                  <a:cubicBezTo>
                    <a:pt x="425" y="1368"/>
                    <a:pt x="389" y="1313"/>
                    <a:pt x="365" y="1253"/>
                  </a:cubicBezTo>
                  <a:cubicBezTo>
                    <a:pt x="347" y="1179"/>
                    <a:pt x="310" y="1119"/>
                    <a:pt x="291" y="1064"/>
                  </a:cubicBezTo>
                  <a:cubicBezTo>
                    <a:pt x="273" y="985"/>
                    <a:pt x="250" y="925"/>
                    <a:pt x="250" y="851"/>
                  </a:cubicBezTo>
                  <a:cubicBezTo>
                    <a:pt x="231" y="832"/>
                    <a:pt x="231" y="791"/>
                    <a:pt x="231" y="754"/>
                  </a:cubicBezTo>
                  <a:cubicBezTo>
                    <a:pt x="213" y="735"/>
                    <a:pt x="213" y="735"/>
                    <a:pt x="213" y="717"/>
                  </a:cubicBezTo>
                  <a:cubicBezTo>
                    <a:pt x="310" y="638"/>
                    <a:pt x="407" y="560"/>
                    <a:pt x="504" y="463"/>
                  </a:cubicBezTo>
                  <a:cubicBezTo>
                    <a:pt x="541" y="407"/>
                    <a:pt x="578" y="347"/>
                    <a:pt x="620" y="273"/>
                  </a:cubicBezTo>
                  <a:cubicBezTo>
                    <a:pt x="638" y="255"/>
                    <a:pt x="657" y="213"/>
                    <a:pt x="675" y="176"/>
                  </a:cubicBezTo>
                  <a:cubicBezTo>
                    <a:pt x="675" y="158"/>
                    <a:pt x="675" y="139"/>
                    <a:pt x="693" y="116"/>
                  </a:cubicBezTo>
                  <a:lnTo>
                    <a:pt x="693" y="98"/>
                  </a:lnTo>
                  <a:lnTo>
                    <a:pt x="693" y="79"/>
                  </a:lnTo>
                  <a:lnTo>
                    <a:pt x="712" y="61"/>
                  </a:lnTo>
                  <a:cubicBezTo>
                    <a:pt x="712" y="42"/>
                    <a:pt x="693" y="1"/>
                    <a:pt x="65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69"/>
            <p:cNvSpPr/>
            <p:nvPr/>
          </p:nvSpPr>
          <p:spPr>
            <a:xfrm>
              <a:off x="-562298" y="3513593"/>
              <a:ext cx="246840" cy="213950"/>
            </a:xfrm>
            <a:custGeom>
              <a:avLst/>
              <a:gdLst/>
              <a:ahLst/>
              <a:cxnLst/>
              <a:rect l="l" t="t" r="r" b="b"/>
              <a:pathLst>
                <a:path w="2043" h="1771" extrusionOk="0">
                  <a:moveTo>
                    <a:pt x="869" y="1"/>
                  </a:moveTo>
                  <a:cubicBezTo>
                    <a:pt x="828" y="1"/>
                    <a:pt x="791" y="19"/>
                    <a:pt x="754" y="19"/>
                  </a:cubicBezTo>
                  <a:cubicBezTo>
                    <a:pt x="735" y="38"/>
                    <a:pt x="694" y="56"/>
                    <a:pt x="657" y="56"/>
                  </a:cubicBezTo>
                  <a:cubicBezTo>
                    <a:pt x="620" y="79"/>
                    <a:pt x="578" y="79"/>
                    <a:pt x="541" y="98"/>
                  </a:cubicBezTo>
                  <a:cubicBezTo>
                    <a:pt x="523" y="116"/>
                    <a:pt x="481" y="135"/>
                    <a:pt x="444" y="153"/>
                  </a:cubicBezTo>
                  <a:cubicBezTo>
                    <a:pt x="426" y="172"/>
                    <a:pt x="389" y="195"/>
                    <a:pt x="347" y="213"/>
                  </a:cubicBezTo>
                  <a:cubicBezTo>
                    <a:pt x="329" y="232"/>
                    <a:pt x="292" y="250"/>
                    <a:pt x="273" y="269"/>
                  </a:cubicBezTo>
                  <a:cubicBezTo>
                    <a:pt x="231" y="310"/>
                    <a:pt x="213" y="329"/>
                    <a:pt x="195" y="366"/>
                  </a:cubicBezTo>
                  <a:cubicBezTo>
                    <a:pt x="176" y="384"/>
                    <a:pt x="176" y="384"/>
                    <a:pt x="158" y="403"/>
                  </a:cubicBezTo>
                  <a:cubicBezTo>
                    <a:pt x="158" y="426"/>
                    <a:pt x="158" y="444"/>
                    <a:pt x="134" y="463"/>
                  </a:cubicBezTo>
                  <a:cubicBezTo>
                    <a:pt x="116" y="500"/>
                    <a:pt x="79" y="518"/>
                    <a:pt x="79" y="560"/>
                  </a:cubicBezTo>
                  <a:cubicBezTo>
                    <a:pt x="61" y="597"/>
                    <a:pt x="61" y="634"/>
                    <a:pt x="42" y="675"/>
                  </a:cubicBezTo>
                  <a:cubicBezTo>
                    <a:pt x="42" y="712"/>
                    <a:pt x="42" y="749"/>
                    <a:pt x="19" y="791"/>
                  </a:cubicBezTo>
                  <a:cubicBezTo>
                    <a:pt x="19" y="809"/>
                    <a:pt x="0" y="846"/>
                    <a:pt x="0" y="888"/>
                  </a:cubicBezTo>
                  <a:cubicBezTo>
                    <a:pt x="0" y="925"/>
                    <a:pt x="19" y="962"/>
                    <a:pt x="19" y="1003"/>
                  </a:cubicBezTo>
                  <a:cubicBezTo>
                    <a:pt x="42" y="1040"/>
                    <a:pt x="42" y="1077"/>
                    <a:pt x="42" y="1119"/>
                  </a:cubicBezTo>
                  <a:cubicBezTo>
                    <a:pt x="61" y="1137"/>
                    <a:pt x="61" y="1156"/>
                    <a:pt x="61" y="1174"/>
                  </a:cubicBezTo>
                  <a:cubicBezTo>
                    <a:pt x="79" y="1193"/>
                    <a:pt x="79" y="1211"/>
                    <a:pt x="79" y="1211"/>
                  </a:cubicBezTo>
                  <a:cubicBezTo>
                    <a:pt x="97" y="1253"/>
                    <a:pt x="116" y="1290"/>
                    <a:pt x="134" y="1327"/>
                  </a:cubicBezTo>
                  <a:cubicBezTo>
                    <a:pt x="158" y="1368"/>
                    <a:pt x="195" y="1387"/>
                    <a:pt x="213" y="1405"/>
                  </a:cubicBezTo>
                  <a:cubicBezTo>
                    <a:pt x="231" y="1442"/>
                    <a:pt x="250" y="1465"/>
                    <a:pt x="273" y="1502"/>
                  </a:cubicBezTo>
                  <a:cubicBezTo>
                    <a:pt x="310" y="1521"/>
                    <a:pt x="329" y="1558"/>
                    <a:pt x="365" y="1581"/>
                  </a:cubicBezTo>
                  <a:lnTo>
                    <a:pt x="389" y="1581"/>
                  </a:lnTo>
                  <a:cubicBezTo>
                    <a:pt x="407" y="1599"/>
                    <a:pt x="444" y="1618"/>
                    <a:pt x="463" y="1618"/>
                  </a:cubicBezTo>
                  <a:cubicBezTo>
                    <a:pt x="504" y="1636"/>
                    <a:pt x="523" y="1673"/>
                    <a:pt x="560" y="1696"/>
                  </a:cubicBezTo>
                  <a:cubicBezTo>
                    <a:pt x="597" y="1696"/>
                    <a:pt x="620" y="1715"/>
                    <a:pt x="657" y="1733"/>
                  </a:cubicBezTo>
                  <a:cubicBezTo>
                    <a:pt x="694" y="1752"/>
                    <a:pt x="735" y="1752"/>
                    <a:pt x="772" y="1752"/>
                  </a:cubicBezTo>
                  <a:cubicBezTo>
                    <a:pt x="784" y="1758"/>
                    <a:pt x="797" y="1760"/>
                    <a:pt x="810" y="1760"/>
                  </a:cubicBezTo>
                  <a:cubicBezTo>
                    <a:pt x="836" y="1760"/>
                    <a:pt x="863" y="1752"/>
                    <a:pt x="888" y="1752"/>
                  </a:cubicBezTo>
                  <a:cubicBezTo>
                    <a:pt x="925" y="1770"/>
                    <a:pt x="966" y="1770"/>
                    <a:pt x="1003" y="1770"/>
                  </a:cubicBezTo>
                  <a:lnTo>
                    <a:pt x="1100" y="1770"/>
                  </a:lnTo>
                  <a:cubicBezTo>
                    <a:pt x="1137" y="1770"/>
                    <a:pt x="1174" y="1752"/>
                    <a:pt x="1216" y="1752"/>
                  </a:cubicBezTo>
                  <a:cubicBezTo>
                    <a:pt x="1253" y="1733"/>
                    <a:pt x="1290" y="1733"/>
                    <a:pt x="1313" y="1733"/>
                  </a:cubicBezTo>
                  <a:cubicBezTo>
                    <a:pt x="1350" y="1715"/>
                    <a:pt x="1387" y="1696"/>
                    <a:pt x="1428" y="1673"/>
                  </a:cubicBezTo>
                  <a:cubicBezTo>
                    <a:pt x="1447" y="1673"/>
                    <a:pt x="1484" y="1655"/>
                    <a:pt x="1521" y="1636"/>
                  </a:cubicBezTo>
                  <a:cubicBezTo>
                    <a:pt x="1544" y="1618"/>
                    <a:pt x="1581" y="1618"/>
                    <a:pt x="1618" y="1599"/>
                  </a:cubicBezTo>
                  <a:cubicBezTo>
                    <a:pt x="1659" y="1581"/>
                    <a:pt x="1678" y="1558"/>
                    <a:pt x="1696" y="1521"/>
                  </a:cubicBezTo>
                  <a:cubicBezTo>
                    <a:pt x="1733" y="1502"/>
                    <a:pt x="1752" y="1484"/>
                    <a:pt x="1793" y="1465"/>
                  </a:cubicBezTo>
                  <a:cubicBezTo>
                    <a:pt x="1812" y="1424"/>
                    <a:pt x="1830" y="1405"/>
                    <a:pt x="1849" y="1368"/>
                  </a:cubicBezTo>
                  <a:cubicBezTo>
                    <a:pt x="1867" y="1350"/>
                    <a:pt x="1909" y="1327"/>
                    <a:pt x="1909" y="1290"/>
                  </a:cubicBezTo>
                  <a:lnTo>
                    <a:pt x="1927" y="1290"/>
                  </a:lnTo>
                  <a:cubicBezTo>
                    <a:pt x="1946" y="1253"/>
                    <a:pt x="1964" y="1234"/>
                    <a:pt x="1983" y="1193"/>
                  </a:cubicBezTo>
                  <a:cubicBezTo>
                    <a:pt x="1983" y="1156"/>
                    <a:pt x="2006" y="1119"/>
                    <a:pt x="2006" y="1096"/>
                  </a:cubicBezTo>
                  <a:cubicBezTo>
                    <a:pt x="2024" y="1059"/>
                    <a:pt x="2024" y="1022"/>
                    <a:pt x="2024" y="980"/>
                  </a:cubicBezTo>
                  <a:cubicBezTo>
                    <a:pt x="2043" y="943"/>
                    <a:pt x="2043" y="925"/>
                    <a:pt x="2043" y="888"/>
                  </a:cubicBezTo>
                  <a:lnTo>
                    <a:pt x="2043" y="772"/>
                  </a:lnTo>
                  <a:cubicBezTo>
                    <a:pt x="2043" y="731"/>
                    <a:pt x="2024" y="694"/>
                    <a:pt x="2006" y="657"/>
                  </a:cubicBezTo>
                  <a:cubicBezTo>
                    <a:pt x="2006" y="634"/>
                    <a:pt x="1983" y="597"/>
                    <a:pt x="1964" y="560"/>
                  </a:cubicBezTo>
                  <a:cubicBezTo>
                    <a:pt x="1964" y="541"/>
                    <a:pt x="1927" y="500"/>
                    <a:pt x="1909" y="463"/>
                  </a:cubicBezTo>
                  <a:cubicBezTo>
                    <a:pt x="1890" y="444"/>
                    <a:pt x="1867" y="403"/>
                    <a:pt x="1849" y="384"/>
                  </a:cubicBezTo>
                  <a:cubicBezTo>
                    <a:pt x="1830" y="347"/>
                    <a:pt x="1793" y="329"/>
                    <a:pt x="1775" y="310"/>
                  </a:cubicBezTo>
                  <a:cubicBezTo>
                    <a:pt x="1752" y="287"/>
                    <a:pt x="1733" y="250"/>
                    <a:pt x="1696" y="232"/>
                  </a:cubicBezTo>
                  <a:cubicBezTo>
                    <a:pt x="1678" y="213"/>
                    <a:pt x="1636" y="195"/>
                    <a:pt x="1599" y="172"/>
                  </a:cubicBezTo>
                  <a:cubicBezTo>
                    <a:pt x="1581" y="153"/>
                    <a:pt x="1544" y="135"/>
                    <a:pt x="1502" y="135"/>
                  </a:cubicBezTo>
                  <a:cubicBezTo>
                    <a:pt x="1465" y="116"/>
                    <a:pt x="1447" y="98"/>
                    <a:pt x="1405" y="79"/>
                  </a:cubicBezTo>
                  <a:cubicBezTo>
                    <a:pt x="1368" y="79"/>
                    <a:pt x="1350" y="38"/>
                    <a:pt x="1313" y="38"/>
                  </a:cubicBezTo>
                  <a:cubicBezTo>
                    <a:pt x="1292" y="28"/>
                    <a:pt x="1272" y="28"/>
                    <a:pt x="1253" y="28"/>
                  </a:cubicBezTo>
                  <a:cubicBezTo>
                    <a:pt x="1234" y="28"/>
                    <a:pt x="1216" y="28"/>
                    <a:pt x="1197" y="19"/>
                  </a:cubicBezTo>
                  <a:lnTo>
                    <a:pt x="1100" y="19"/>
                  </a:lnTo>
                  <a:cubicBezTo>
                    <a:pt x="1059" y="1"/>
                    <a:pt x="1022" y="1"/>
                    <a:pt x="98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69"/>
            <p:cNvSpPr/>
            <p:nvPr/>
          </p:nvSpPr>
          <p:spPr>
            <a:xfrm>
              <a:off x="-436643" y="3557688"/>
              <a:ext cx="32985" cy="21383"/>
            </a:xfrm>
            <a:custGeom>
              <a:avLst/>
              <a:gdLst/>
              <a:ahLst/>
              <a:cxnLst/>
              <a:rect l="l" t="t" r="r" b="b"/>
              <a:pathLst>
                <a:path w="273" h="177" extrusionOk="0">
                  <a:moveTo>
                    <a:pt x="213" y="1"/>
                  </a:moveTo>
                  <a:cubicBezTo>
                    <a:pt x="194" y="38"/>
                    <a:pt x="176" y="79"/>
                    <a:pt x="176" y="116"/>
                  </a:cubicBezTo>
                  <a:cubicBezTo>
                    <a:pt x="134" y="79"/>
                    <a:pt x="97" y="38"/>
                    <a:pt x="42" y="19"/>
                  </a:cubicBezTo>
                  <a:cubicBezTo>
                    <a:pt x="19" y="79"/>
                    <a:pt x="19" y="116"/>
                    <a:pt x="0" y="176"/>
                  </a:cubicBezTo>
                  <a:cubicBezTo>
                    <a:pt x="19" y="135"/>
                    <a:pt x="42" y="79"/>
                    <a:pt x="42" y="38"/>
                  </a:cubicBezTo>
                  <a:cubicBezTo>
                    <a:pt x="79" y="61"/>
                    <a:pt x="134" y="98"/>
                    <a:pt x="157" y="135"/>
                  </a:cubicBezTo>
                  <a:lnTo>
                    <a:pt x="176" y="135"/>
                  </a:lnTo>
                  <a:cubicBezTo>
                    <a:pt x="194" y="98"/>
                    <a:pt x="213" y="61"/>
                    <a:pt x="231" y="19"/>
                  </a:cubicBezTo>
                  <a:cubicBezTo>
                    <a:pt x="250" y="61"/>
                    <a:pt x="250" y="98"/>
                    <a:pt x="273" y="153"/>
                  </a:cubicBezTo>
                  <a:cubicBezTo>
                    <a:pt x="273" y="98"/>
                    <a:pt x="250" y="61"/>
                    <a:pt x="23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69"/>
            <p:cNvSpPr/>
            <p:nvPr/>
          </p:nvSpPr>
          <p:spPr>
            <a:xfrm>
              <a:off x="-492463" y="3599609"/>
              <a:ext cx="19090" cy="21262"/>
            </a:xfrm>
            <a:custGeom>
              <a:avLst/>
              <a:gdLst/>
              <a:ahLst/>
              <a:cxnLst/>
              <a:rect l="l" t="t" r="r" b="b"/>
              <a:pathLst>
                <a:path w="158" h="176" extrusionOk="0">
                  <a:moveTo>
                    <a:pt x="116" y="19"/>
                  </a:moveTo>
                  <a:lnTo>
                    <a:pt x="134" y="37"/>
                  </a:lnTo>
                  <a:lnTo>
                    <a:pt x="157" y="37"/>
                  </a:lnTo>
                  <a:cubicBezTo>
                    <a:pt x="134" y="37"/>
                    <a:pt x="134" y="37"/>
                    <a:pt x="134" y="19"/>
                  </a:cubicBezTo>
                  <a:close/>
                  <a:moveTo>
                    <a:pt x="97" y="0"/>
                  </a:moveTo>
                  <a:lnTo>
                    <a:pt x="97" y="19"/>
                  </a:lnTo>
                  <a:cubicBezTo>
                    <a:pt x="97" y="37"/>
                    <a:pt x="79" y="60"/>
                    <a:pt x="79" y="79"/>
                  </a:cubicBezTo>
                  <a:lnTo>
                    <a:pt x="79" y="97"/>
                  </a:lnTo>
                  <a:lnTo>
                    <a:pt x="42" y="79"/>
                  </a:lnTo>
                  <a:lnTo>
                    <a:pt x="0" y="79"/>
                  </a:lnTo>
                  <a:lnTo>
                    <a:pt x="0" y="97"/>
                  </a:lnTo>
                  <a:lnTo>
                    <a:pt x="0" y="116"/>
                  </a:lnTo>
                  <a:cubicBezTo>
                    <a:pt x="0" y="134"/>
                    <a:pt x="19" y="153"/>
                    <a:pt x="19" y="176"/>
                  </a:cubicBezTo>
                  <a:lnTo>
                    <a:pt x="19" y="116"/>
                  </a:lnTo>
                  <a:lnTo>
                    <a:pt x="19" y="97"/>
                  </a:lnTo>
                  <a:lnTo>
                    <a:pt x="42" y="97"/>
                  </a:lnTo>
                  <a:lnTo>
                    <a:pt x="79" y="116"/>
                  </a:lnTo>
                  <a:lnTo>
                    <a:pt x="97" y="116"/>
                  </a:lnTo>
                  <a:lnTo>
                    <a:pt x="97" y="97"/>
                  </a:lnTo>
                  <a:lnTo>
                    <a:pt x="97" y="79"/>
                  </a:lnTo>
                  <a:cubicBezTo>
                    <a:pt x="97" y="60"/>
                    <a:pt x="97" y="37"/>
                    <a:pt x="116" y="19"/>
                  </a:cubicBezTo>
                  <a:lnTo>
                    <a:pt x="97"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69"/>
            <p:cNvSpPr/>
            <p:nvPr/>
          </p:nvSpPr>
          <p:spPr>
            <a:xfrm>
              <a:off x="-529313" y="3620750"/>
              <a:ext cx="11236" cy="9061"/>
            </a:xfrm>
            <a:custGeom>
              <a:avLst/>
              <a:gdLst/>
              <a:ahLst/>
              <a:cxnLst/>
              <a:rect l="l" t="t" r="r" b="b"/>
              <a:pathLst>
                <a:path w="93" h="75" extrusionOk="0">
                  <a:moveTo>
                    <a:pt x="74" y="1"/>
                  </a:moveTo>
                  <a:lnTo>
                    <a:pt x="56" y="19"/>
                  </a:lnTo>
                  <a:cubicBezTo>
                    <a:pt x="37" y="38"/>
                    <a:pt x="19" y="56"/>
                    <a:pt x="0" y="75"/>
                  </a:cubicBezTo>
                  <a:cubicBezTo>
                    <a:pt x="37" y="75"/>
                    <a:pt x="56" y="38"/>
                    <a:pt x="74" y="19"/>
                  </a:cubicBezTo>
                  <a:lnTo>
                    <a:pt x="92" y="19"/>
                  </a:lnTo>
                  <a:lnTo>
                    <a:pt x="9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69"/>
            <p:cNvSpPr/>
            <p:nvPr/>
          </p:nvSpPr>
          <p:spPr>
            <a:xfrm>
              <a:off x="-422748" y="3615797"/>
              <a:ext cx="16311" cy="6161"/>
            </a:xfrm>
            <a:custGeom>
              <a:avLst/>
              <a:gdLst/>
              <a:ahLst/>
              <a:cxnLst/>
              <a:rect l="l" t="t" r="r" b="b"/>
              <a:pathLst>
                <a:path w="135" h="51" extrusionOk="0">
                  <a:moveTo>
                    <a:pt x="1" y="0"/>
                  </a:moveTo>
                  <a:cubicBezTo>
                    <a:pt x="19" y="19"/>
                    <a:pt x="42" y="42"/>
                    <a:pt x="79" y="42"/>
                  </a:cubicBezTo>
                  <a:cubicBezTo>
                    <a:pt x="79" y="42"/>
                    <a:pt x="87" y="50"/>
                    <a:pt x="98" y="50"/>
                  </a:cubicBezTo>
                  <a:cubicBezTo>
                    <a:pt x="104" y="50"/>
                    <a:pt x="110" y="48"/>
                    <a:pt x="116" y="42"/>
                  </a:cubicBezTo>
                  <a:lnTo>
                    <a:pt x="135" y="19"/>
                  </a:lnTo>
                  <a:cubicBezTo>
                    <a:pt x="116" y="19"/>
                    <a:pt x="116" y="42"/>
                    <a:pt x="98" y="42"/>
                  </a:cubicBezTo>
                  <a:lnTo>
                    <a:pt x="79" y="19"/>
                  </a:lnTo>
                  <a:cubicBezTo>
                    <a:pt x="61" y="19"/>
                    <a:pt x="19" y="19"/>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69"/>
            <p:cNvSpPr/>
            <p:nvPr/>
          </p:nvSpPr>
          <p:spPr>
            <a:xfrm>
              <a:off x="-455129" y="3653127"/>
              <a:ext cx="11841" cy="4591"/>
            </a:xfrm>
            <a:custGeom>
              <a:avLst/>
              <a:gdLst/>
              <a:ahLst/>
              <a:cxnLst/>
              <a:rect l="l" t="t" r="r" b="b"/>
              <a:pathLst>
                <a:path w="98" h="38" extrusionOk="0">
                  <a:moveTo>
                    <a:pt x="1" y="1"/>
                  </a:moveTo>
                  <a:cubicBezTo>
                    <a:pt x="1" y="19"/>
                    <a:pt x="19" y="19"/>
                    <a:pt x="19" y="38"/>
                  </a:cubicBezTo>
                  <a:lnTo>
                    <a:pt x="79" y="38"/>
                  </a:lnTo>
                  <a:lnTo>
                    <a:pt x="98" y="19"/>
                  </a:lnTo>
                  <a:lnTo>
                    <a:pt x="98" y="1"/>
                  </a:lnTo>
                  <a:cubicBezTo>
                    <a:pt x="98" y="1"/>
                    <a:pt x="79" y="1"/>
                    <a:pt x="79" y="19"/>
                  </a:cubicBezTo>
                  <a:lnTo>
                    <a:pt x="38" y="19"/>
                  </a:lnTo>
                  <a:cubicBezTo>
                    <a:pt x="19" y="19"/>
                    <a:pt x="19"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69"/>
            <p:cNvSpPr/>
            <p:nvPr/>
          </p:nvSpPr>
          <p:spPr>
            <a:xfrm>
              <a:off x="-383119" y="3545970"/>
              <a:ext cx="11841" cy="11839"/>
            </a:xfrm>
            <a:custGeom>
              <a:avLst/>
              <a:gdLst/>
              <a:ahLst/>
              <a:cxnLst/>
              <a:rect l="l" t="t" r="r" b="b"/>
              <a:pathLst>
                <a:path w="98" h="98" extrusionOk="0">
                  <a:moveTo>
                    <a:pt x="61" y="19"/>
                  </a:moveTo>
                  <a:cubicBezTo>
                    <a:pt x="79" y="42"/>
                    <a:pt x="79" y="42"/>
                    <a:pt x="98" y="42"/>
                  </a:cubicBezTo>
                  <a:cubicBezTo>
                    <a:pt x="79" y="42"/>
                    <a:pt x="79" y="19"/>
                    <a:pt x="61" y="19"/>
                  </a:cubicBezTo>
                  <a:close/>
                  <a:moveTo>
                    <a:pt x="1" y="1"/>
                  </a:moveTo>
                  <a:lnTo>
                    <a:pt x="1" y="19"/>
                  </a:lnTo>
                  <a:lnTo>
                    <a:pt x="1" y="42"/>
                  </a:lnTo>
                  <a:lnTo>
                    <a:pt x="1" y="98"/>
                  </a:lnTo>
                  <a:cubicBezTo>
                    <a:pt x="1" y="79"/>
                    <a:pt x="1" y="61"/>
                    <a:pt x="19" y="61"/>
                  </a:cubicBezTo>
                  <a:lnTo>
                    <a:pt x="19" y="19"/>
                  </a:lnTo>
                  <a:lnTo>
                    <a:pt x="61" y="19"/>
                  </a:lnTo>
                  <a:cubicBezTo>
                    <a:pt x="61" y="1"/>
                    <a:pt x="38" y="1"/>
                    <a:pt x="1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69"/>
            <p:cNvSpPr/>
            <p:nvPr/>
          </p:nvSpPr>
          <p:spPr>
            <a:xfrm>
              <a:off x="-448363" y="3539325"/>
              <a:ext cx="16794" cy="9061"/>
            </a:xfrm>
            <a:custGeom>
              <a:avLst/>
              <a:gdLst/>
              <a:ahLst/>
              <a:cxnLst/>
              <a:rect l="l" t="t" r="r" b="b"/>
              <a:pathLst>
                <a:path w="139" h="75" extrusionOk="0">
                  <a:moveTo>
                    <a:pt x="79" y="0"/>
                  </a:moveTo>
                  <a:lnTo>
                    <a:pt x="60" y="19"/>
                  </a:lnTo>
                  <a:cubicBezTo>
                    <a:pt x="42" y="37"/>
                    <a:pt x="23" y="56"/>
                    <a:pt x="0" y="74"/>
                  </a:cubicBezTo>
                  <a:cubicBezTo>
                    <a:pt x="23" y="74"/>
                    <a:pt x="42" y="74"/>
                    <a:pt x="42" y="56"/>
                  </a:cubicBezTo>
                  <a:cubicBezTo>
                    <a:pt x="60" y="37"/>
                    <a:pt x="60" y="37"/>
                    <a:pt x="79" y="19"/>
                  </a:cubicBezTo>
                  <a:lnTo>
                    <a:pt x="97" y="19"/>
                  </a:lnTo>
                  <a:cubicBezTo>
                    <a:pt x="116" y="37"/>
                    <a:pt x="139" y="37"/>
                    <a:pt x="139" y="37"/>
                  </a:cubicBezTo>
                  <a:lnTo>
                    <a:pt x="116" y="19"/>
                  </a:lnTo>
                  <a:lnTo>
                    <a:pt x="97"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69"/>
            <p:cNvSpPr/>
            <p:nvPr/>
          </p:nvSpPr>
          <p:spPr>
            <a:xfrm>
              <a:off x="-378648" y="3667141"/>
              <a:ext cx="14136" cy="6765"/>
            </a:xfrm>
            <a:custGeom>
              <a:avLst/>
              <a:gdLst/>
              <a:ahLst/>
              <a:cxnLst/>
              <a:rect l="l" t="t" r="r" b="b"/>
              <a:pathLst>
                <a:path w="117" h="56" extrusionOk="0">
                  <a:moveTo>
                    <a:pt x="116" y="0"/>
                  </a:moveTo>
                  <a:cubicBezTo>
                    <a:pt x="116" y="0"/>
                    <a:pt x="116" y="0"/>
                    <a:pt x="116" y="0"/>
                  </a:cubicBezTo>
                  <a:lnTo>
                    <a:pt x="116" y="0"/>
                  </a:lnTo>
                  <a:close/>
                  <a:moveTo>
                    <a:pt x="1" y="0"/>
                  </a:moveTo>
                  <a:lnTo>
                    <a:pt x="42" y="37"/>
                  </a:lnTo>
                  <a:cubicBezTo>
                    <a:pt x="61" y="37"/>
                    <a:pt x="61" y="56"/>
                    <a:pt x="79" y="56"/>
                  </a:cubicBezTo>
                  <a:cubicBezTo>
                    <a:pt x="61" y="37"/>
                    <a:pt x="61" y="37"/>
                    <a:pt x="42" y="19"/>
                  </a:cubicBezTo>
                  <a:cubicBezTo>
                    <a:pt x="42" y="19"/>
                    <a:pt x="24" y="19"/>
                    <a:pt x="1" y="0"/>
                  </a:cubicBezTo>
                  <a:close/>
                  <a:moveTo>
                    <a:pt x="116" y="0"/>
                  </a:moveTo>
                  <a:cubicBezTo>
                    <a:pt x="116" y="19"/>
                    <a:pt x="116" y="19"/>
                    <a:pt x="98" y="37"/>
                  </a:cubicBezTo>
                  <a:lnTo>
                    <a:pt x="98" y="56"/>
                  </a:lnTo>
                  <a:lnTo>
                    <a:pt x="116" y="56"/>
                  </a:lnTo>
                  <a:lnTo>
                    <a:pt x="116" y="37"/>
                  </a:lnTo>
                  <a:lnTo>
                    <a:pt x="11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69"/>
            <p:cNvSpPr/>
            <p:nvPr/>
          </p:nvSpPr>
          <p:spPr>
            <a:xfrm>
              <a:off x="-455129" y="3706766"/>
              <a:ext cx="23560" cy="9061"/>
            </a:xfrm>
            <a:custGeom>
              <a:avLst/>
              <a:gdLst/>
              <a:ahLst/>
              <a:cxnLst/>
              <a:rect l="l" t="t" r="r" b="b"/>
              <a:pathLst>
                <a:path w="195" h="75" extrusionOk="0">
                  <a:moveTo>
                    <a:pt x="135" y="0"/>
                  </a:moveTo>
                  <a:lnTo>
                    <a:pt x="135" y="19"/>
                  </a:lnTo>
                  <a:cubicBezTo>
                    <a:pt x="137" y="16"/>
                    <a:pt x="140" y="15"/>
                    <a:pt x="143" y="15"/>
                  </a:cubicBezTo>
                  <a:cubicBezTo>
                    <a:pt x="156" y="15"/>
                    <a:pt x="169" y="41"/>
                    <a:pt x="185" y="41"/>
                  </a:cubicBezTo>
                  <a:cubicBezTo>
                    <a:pt x="188" y="41"/>
                    <a:pt x="191" y="40"/>
                    <a:pt x="195" y="37"/>
                  </a:cubicBezTo>
                  <a:cubicBezTo>
                    <a:pt x="172" y="37"/>
                    <a:pt x="172" y="37"/>
                    <a:pt x="172" y="19"/>
                  </a:cubicBezTo>
                  <a:lnTo>
                    <a:pt x="153" y="19"/>
                  </a:lnTo>
                  <a:cubicBezTo>
                    <a:pt x="153" y="0"/>
                    <a:pt x="153" y="0"/>
                    <a:pt x="135" y="0"/>
                  </a:cubicBezTo>
                  <a:close/>
                  <a:moveTo>
                    <a:pt x="116" y="19"/>
                  </a:moveTo>
                  <a:lnTo>
                    <a:pt x="98" y="56"/>
                  </a:lnTo>
                  <a:lnTo>
                    <a:pt x="116" y="37"/>
                  </a:lnTo>
                  <a:lnTo>
                    <a:pt x="135" y="19"/>
                  </a:lnTo>
                  <a:close/>
                  <a:moveTo>
                    <a:pt x="1" y="0"/>
                  </a:moveTo>
                  <a:cubicBezTo>
                    <a:pt x="19" y="19"/>
                    <a:pt x="19" y="37"/>
                    <a:pt x="38" y="56"/>
                  </a:cubicBezTo>
                  <a:cubicBezTo>
                    <a:pt x="56" y="56"/>
                    <a:pt x="56" y="74"/>
                    <a:pt x="56" y="74"/>
                  </a:cubicBezTo>
                  <a:lnTo>
                    <a:pt x="79" y="74"/>
                  </a:lnTo>
                  <a:cubicBezTo>
                    <a:pt x="56" y="56"/>
                    <a:pt x="56" y="56"/>
                    <a:pt x="56" y="37"/>
                  </a:cubicBezTo>
                  <a:cubicBezTo>
                    <a:pt x="38" y="19"/>
                    <a:pt x="19" y="19"/>
                    <a:pt x="1" y="0"/>
                  </a:cubicBezTo>
                  <a:close/>
                  <a:moveTo>
                    <a:pt x="79" y="56"/>
                  </a:moveTo>
                  <a:lnTo>
                    <a:pt x="79" y="74"/>
                  </a:lnTo>
                  <a:lnTo>
                    <a:pt x="98" y="56"/>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69"/>
            <p:cNvSpPr/>
            <p:nvPr/>
          </p:nvSpPr>
          <p:spPr>
            <a:xfrm>
              <a:off x="-543329" y="3662671"/>
              <a:ext cx="20661" cy="16309"/>
            </a:xfrm>
            <a:custGeom>
              <a:avLst/>
              <a:gdLst/>
              <a:ahLst/>
              <a:cxnLst/>
              <a:rect l="l" t="t" r="r" b="b"/>
              <a:pathLst>
                <a:path w="171" h="135" extrusionOk="0">
                  <a:moveTo>
                    <a:pt x="1" y="0"/>
                  </a:moveTo>
                  <a:cubicBezTo>
                    <a:pt x="1" y="19"/>
                    <a:pt x="1" y="19"/>
                    <a:pt x="19" y="37"/>
                  </a:cubicBezTo>
                  <a:cubicBezTo>
                    <a:pt x="19" y="19"/>
                    <a:pt x="19" y="19"/>
                    <a:pt x="1" y="0"/>
                  </a:cubicBezTo>
                  <a:close/>
                  <a:moveTo>
                    <a:pt x="171" y="93"/>
                  </a:moveTo>
                  <a:lnTo>
                    <a:pt x="171" y="93"/>
                  </a:lnTo>
                  <a:cubicBezTo>
                    <a:pt x="134" y="116"/>
                    <a:pt x="116" y="116"/>
                    <a:pt x="93" y="116"/>
                  </a:cubicBezTo>
                  <a:lnTo>
                    <a:pt x="56" y="116"/>
                  </a:lnTo>
                  <a:lnTo>
                    <a:pt x="74" y="134"/>
                  </a:lnTo>
                  <a:lnTo>
                    <a:pt x="93" y="134"/>
                  </a:lnTo>
                  <a:cubicBezTo>
                    <a:pt x="116" y="116"/>
                    <a:pt x="134" y="116"/>
                    <a:pt x="171" y="93"/>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69"/>
            <p:cNvSpPr/>
            <p:nvPr/>
          </p:nvSpPr>
          <p:spPr>
            <a:xfrm>
              <a:off x="-845867" y="3288165"/>
              <a:ext cx="386390" cy="293079"/>
            </a:xfrm>
            <a:custGeom>
              <a:avLst/>
              <a:gdLst/>
              <a:ahLst/>
              <a:cxnLst/>
              <a:rect l="l" t="t" r="r" b="b"/>
              <a:pathLst>
                <a:path w="3198" h="2426" extrusionOk="0">
                  <a:moveTo>
                    <a:pt x="523" y="1"/>
                  </a:moveTo>
                  <a:cubicBezTo>
                    <a:pt x="288" y="1"/>
                    <a:pt x="190" y="91"/>
                    <a:pt x="116" y="189"/>
                  </a:cubicBezTo>
                  <a:cubicBezTo>
                    <a:pt x="19" y="328"/>
                    <a:pt x="0" y="536"/>
                    <a:pt x="116" y="712"/>
                  </a:cubicBezTo>
                  <a:lnTo>
                    <a:pt x="153" y="749"/>
                  </a:lnTo>
                  <a:lnTo>
                    <a:pt x="194" y="790"/>
                  </a:lnTo>
                  <a:cubicBezTo>
                    <a:pt x="213" y="809"/>
                    <a:pt x="231" y="827"/>
                    <a:pt x="250" y="827"/>
                  </a:cubicBezTo>
                  <a:lnTo>
                    <a:pt x="250" y="846"/>
                  </a:lnTo>
                  <a:cubicBezTo>
                    <a:pt x="213" y="924"/>
                    <a:pt x="194" y="1021"/>
                    <a:pt x="213" y="1114"/>
                  </a:cubicBezTo>
                  <a:cubicBezTo>
                    <a:pt x="268" y="1442"/>
                    <a:pt x="633" y="1770"/>
                    <a:pt x="924" y="1922"/>
                  </a:cubicBezTo>
                  <a:cubicBezTo>
                    <a:pt x="1423" y="2176"/>
                    <a:pt x="3004" y="2426"/>
                    <a:pt x="3004" y="2426"/>
                  </a:cubicBezTo>
                  <a:cubicBezTo>
                    <a:pt x="3004" y="2426"/>
                    <a:pt x="2967" y="2269"/>
                    <a:pt x="3004" y="2153"/>
                  </a:cubicBezTo>
                  <a:lnTo>
                    <a:pt x="3004" y="2135"/>
                  </a:lnTo>
                  <a:lnTo>
                    <a:pt x="3004" y="2116"/>
                  </a:lnTo>
                  <a:lnTo>
                    <a:pt x="3022" y="2098"/>
                  </a:lnTo>
                  <a:cubicBezTo>
                    <a:pt x="3022" y="2079"/>
                    <a:pt x="3041" y="2061"/>
                    <a:pt x="3041" y="2038"/>
                  </a:cubicBezTo>
                  <a:cubicBezTo>
                    <a:pt x="3082" y="2019"/>
                    <a:pt x="3119" y="1982"/>
                    <a:pt x="3198" y="1982"/>
                  </a:cubicBezTo>
                  <a:cubicBezTo>
                    <a:pt x="3198" y="1982"/>
                    <a:pt x="2597" y="559"/>
                    <a:pt x="1058" y="97"/>
                  </a:cubicBezTo>
                  <a:cubicBezTo>
                    <a:pt x="825" y="28"/>
                    <a:pt x="653" y="1"/>
                    <a:pt x="523"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69"/>
            <p:cNvSpPr/>
            <p:nvPr/>
          </p:nvSpPr>
          <p:spPr>
            <a:xfrm>
              <a:off x="-845867" y="3288165"/>
              <a:ext cx="386390" cy="257924"/>
            </a:xfrm>
            <a:custGeom>
              <a:avLst/>
              <a:gdLst/>
              <a:ahLst/>
              <a:cxnLst/>
              <a:rect l="l" t="t" r="r" b="b"/>
              <a:pathLst>
                <a:path w="3198" h="2135" extrusionOk="0">
                  <a:moveTo>
                    <a:pt x="523" y="1"/>
                  </a:moveTo>
                  <a:cubicBezTo>
                    <a:pt x="288" y="1"/>
                    <a:pt x="190" y="91"/>
                    <a:pt x="116" y="189"/>
                  </a:cubicBezTo>
                  <a:cubicBezTo>
                    <a:pt x="19" y="328"/>
                    <a:pt x="0" y="536"/>
                    <a:pt x="116" y="712"/>
                  </a:cubicBezTo>
                  <a:cubicBezTo>
                    <a:pt x="153" y="749"/>
                    <a:pt x="194" y="790"/>
                    <a:pt x="250" y="827"/>
                  </a:cubicBezTo>
                  <a:lnTo>
                    <a:pt x="250" y="846"/>
                  </a:lnTo>
                  <a:cubicBezTo>
                    <a:pt x="250" y="846"/>
                    <a:pt x="1349" y="1807"/>
                    <a:pt x="3004" y="2135"/>
                  </a:cubicBezTo>
                  <a:cubicBezTo>
                    <a:pt x="3004" y="2098"/>
                    <a:pt x="3022" y="2079"/>
                    <a:pt x="3041" y="2038"/>
                  </a:cubicBezTo>
                  <a:cubicBezTo>
                    <a:pt x="3082" y="2019"/>
                    <a:pt x="3119" y="1982"/>
                    <a:pt x="3198" y="1982"/>
                  </a:cubicBezTo>
                  <a:cubicBezTo>
                    <a:pt x="3198" y="1982"/>
                    <a:pt x="2597" y="559"/>
                    <a:pt x="1058" y="97"/>
                  </a:cubicBezTo>
                  <a:cubicBezTo>
                    <a:pt x="825" y="28"/>
                    <a:pt x="653" y="1"/>
                    <a:pt x="5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69"/>
            <p:cNvSpPr/>
            <p:nvPr/>
          </p:nvSpPr>
          <p:spPr>
            <a:xfrm>
              <a:off x="-289844" y="3539325"/>
              <a:ext cx="90496" cy="28027"/>
            </a:xfrm>
            <a:custGeom>
              <a:avLst/>
              <a:gdLst/>
              <a:ahLst/>
              <a:cxnLst/>
              <a:rect l="l" t="t" r="r" b="b"/>
              <a:pathLst>
                <a:path w="749" h="232" extrusionOk="0">
                  <a:moveTo>
                    <a:pt x="730" y="0"/>
                  </a:moveTo>
                  <a:cubicBezTo>
                    <a:pt x="712" y="0"/>
                    <a:pt x="693" y="0"/>
                    <a:pt x="693" y="19"/>
                  </a:cubicBezTo>
                  <a:lnTo>
                    <a:pt x="693" y="37"/>
                  </a:lnTo>
                  <a:lnTo>
                    <a:pt x="675" y="56"/>
                  </a:lnTo>
                  <a:lnTo>
                    <a:pt x="652" y="74"/>
                  </a:lnTo>
                  <a:lnTo>
                    <a:pt x="633" y="74"/>
                  </a:lnTo>
                  <a:cubicBezTo>
                    <a:pt x="615" y="74"/>
                    <a:pt x="578" y="56"/>
                    <a:pt x="559" y="56"/>
                  </a:cubicBezTo>
                  <a:cubicBezTo>
                    <a:pt x="518" y="56"/>
                    <a:pt x="481" y="37"/>
                    <a:pt x="462" y="37"/>
                  </a:cubicBezTo>
                  <a:cubicBezTo>
                    <a:pt x="421" y="37"/>
                    <a:pt x="384" y="19"/>
                    <a:pt x="347" y="19"/>
                  </a:cubicBezTo>
                  <a:lnTo>
                    <a:pt x="250" y="19"/>
                  </a:lnTo>
                  <a:lnTo>
                    <a:pt x="250" y="37"/>
                  </a:lnTo>
                  <a:cubicBezTo>
                    <a:pt x="190" y="56"/>
                    <a:pt x="153" y="74"/>
                    <a:pt x="116" y="97"/>
                  </a:cubicBezTo>
                  <a:cubicBezTo>
                    <a:pt x="97" y="116"/>
                    <a:pt x="74" y="134"/>
                    <a:pt x="56" y="153"/>
                  </a:cubicBezTo>
                  <a:cubicBezTo>
                    <a:pt x="37" y="153"/>
                    <a:pt x="19" y="171"/>
                    <a:pt x="0" y="190"/>
                  </a:cubicBezTo>
                  <a:lnTo>
                    <a:pt x="0" y="213"/>
                  </a:lnTo>
                  <a:cubicBezTo>
                    <a:pt x="0" y="231"/>
                    <a:pt x="19" y="231"/>
                    <a:pt x="19" y="231"/>
                  </a:cubicBezTo>
                  <a:lnTo>
                    <a:pt x="19" y="213"/>
                  </a:lnTo>
                  <a:cubicBezTo>
                    <a:pt x="37" y="213"/>
                    <a:pt x="56" y="190"/>
                    <a:pt x="74" y="171"/>
                  </a:cubicBezTo>
                  <a:cubicBezTo>
                    <a:pt x="97" y="153"/>
                    <a:pt x="116" y="134"/>
                    <a:pt x="134" y="134"/>
                  </a:cubicBezTo>
                  <a:cubicBezTo>
                    <a:pt x="153" y="116"/>
                    <a:pt x="171" y="97"/>
                    <a:pt x="190" y="97"/>
                  </a:cubicBezTo>
                  <a:cubicBezTo>
                    <a:pt x="213" y="74"/>
                    <a:pt x="231" y="56"/>
                    <a:pt x="250" y="56"/>
                  </a:cubicBezTo>
                  <a:lnTo>
                    <a:pt x="347" y="56"/>
                  </a:lnTo>
                  <a:cubicBezTo>
                    <a:pt x="384" y="56"/>
                    <a:pt x="421" y="56"/>
                    <a:pt x="444" y="74"/>
                  </a:cubicBezTo>
                  <a:cubicBezTo>
                    <a:pt x="518" y="74"/>
                    <a:pt x="578" y="97"/>
                    <a:pt x="633" y="116"/>
                  </a:cubicBezTo>
                  <a:lnTo>
                    <a:pt x="675" y="116"/>
                  </a:lnTo>
                  <a:cubicBezTo>
                    <a:pt x="693" y="97"/>
                    <a:pt x="693" y="97"/>
                    <a:pt x="712" y="97"/>
                  </a:cubicBezTo>
                  <a:cubicBezTo>
                    <a:pt x="712" y="74"/>
                    <a:pt x="712" y="74"/>
                    <a:pt x="730" y="56"/>
                  </a:cubicBezTo>
                  <a:lnTo>
                    <a:pt x="730" y="37"/>
                  </a:lnTo>
                  <a:lnTo>
                    <a:pt x="749" y="37"/>
                  </a:lnTo>
                  <a:cubicBezTo>
                    <a:pt x="749" y="19"/>
                    <a:pt x="730" y="0"/>
                    <a:pt x="730"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69"/>
            <p:cNvSpPr/>
            <p:nvPr/>
          </p:nvSpPr>
          <p:spPr>
            <a:xfrm>
              <a:off x="-380823" y="3543070"/>
              <a:ext cx="149095" cy="143278"/>
            </a:xfrm>
            <a:custGeom>
              <a:avLst/>
              <a:gdLst/>
              <a:ahLst/>
              <a:cxnLst/>
              <a:rect l="l" t="t" r="r" b="b"/>
              <a:pathLst>
                <a:path w="1234" h="1186" extrusionOk="0">
                  <a:moveTo>
                    <a:pt x="490" y="0"/>
                  </a:moveTo>
                  <a:cubicBezTo>
                    <a:pt x="440" y="0"/>
                    <a:pt x="392" y="9"/>
                    <a:pt x="347" y="25"/>
                  </a:cubicBezTo>
                  <a:cubicBezTo>
                    <a:pt x="273" y="43"/>
                    <a:pt x="213" y="85"/>
                    <a:pt x="157" y="159"/>
                  </a:cubicBezTo>
                  <a:cubicBezTo>
                    <a:pt x="42" y="297"/>
                    <a:pt x="0" y="505"/>
                    <a:pt x="79" y="699"/>
                  </a:cubicBezTo>
                  <a:cubicBezTo>
                    <a:pt x="116" y="778"/>
                    <a:pt x="157" y="833"/>
                    <a:pt x="213" y="912"/>
                  </a:cubicBezTo>
                  <a:cubicBezTo>
                    <a:pt x="328" y="1009"/>
                    <a:pt x="522" y="1124"/>
                    <a:pt x="712" y="1161"/>
                  </a:cubicBezTo>
                  <a:cubicBezTo>
                    <a:pt x="784" y="1177"/>
                    <a:pt x="853" y="1186"/>
                    <a:pt x="914" y="1186"/>
                  </a:cubicBezTo>
                  <a:cubicBezTo>
                    <a:pt x="1001" y="1186"/>
                    <a:pt x="1072" y="1168"/>
                    <a:pt x="1118" y="1124"/>
                  </a:cubicBezTo>
                  <a:cubicBezTo>
                    <a:pt x="1118" y="1124"/>
                    <a:pt x="1118" y="1106"/>
                    <a:pt x="1137" y="1083"/>
                  </a:cubicBezTo>
                  <a:cubicBezTo>
                    <a:pt x="1234" y="893"/>
                    <a:pt x="1040" y="353"/>
                    <a:pt x="850" y="159"/>
                  </a:cubicBezTo>
                  <a:cubicBezTo>
                    <a:pt x="739" y="50"/>
                    <a:pt x="611" y="0"/>
                    <a:pt x="4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69"/>
            <p:cNvSpPr/>
            <p:nvPr/>
          </p:nvSpPr>
          <p:spPr>
            <a:xfrm>
              <a:off x="-325003" y="3469498"/>
              <a:ext cx="79380" cy="83840"/>
            </a:xfrm>
            <a:custGeom>
              <a:avLst/>
              <a:gdLst/>
              <a:ahLst/>
              <a:cxnLst/>
              <a:rect l="l" t="t" r="r" b="b"/>
              <a:pathLst>
                <a:path w="657" h="694" extrusionOk="0">
                  <a:moveTo>
                    <a:pt x="596" y="1"/>
                  </a:moveTo>
                  <a:cubicBezTo>
                    <a:pt x="578" y="1"/>
                    <a:pt x="559" y="19"/>
                    <a:pt x="559" y="38"/>
                  </a:cubicBezTo>
                  <a:lnTo>
                    <a:pt x="559" y="56"/>
                  </a:lnTo>
                  <a:lnTo>
                    <a:pt x="559" y="75"/>
                  </a:lnTo>
                  <a:lnTo>
                    <a:pt x="559" y="98"/>
                  </a:lnTo>
                  <a:lnTo>
                    <a:pt x="559" y="116"/>
                  </a:lnTo>
                  <a:cubicBezTo>
                    <a:pt x="559" y="116"/>
                    <a:pt x="541" y="135"/>
                    <a:pt x="522" y="135"/>
                  </a:cubicBezTo>
                  <a:cubicBezTo>
                    <a:pt x="504" y="135"/>
                    <a:pt x="481" y="153"/>
                    <a:pt x="462" y="153"/>
                  </a:cubicBezTo>
                  <a:cubicBezTo>
                    <a:pt x="425" y="172"/>
                    <a:pt x="388" y="190"/>
                    <a:pt x="347" y="213"/>
                  </a:cubicBezTo>
                  <a:cubicBezTo>
                    <a:pt x="310" y="232"/>
                    <a:pt x="273" y="269"/>
                    <a:pt x="231" y="287"/>
                  </a:cubicBezTo>
                  <a:cubicBezTo>
                    <a:pt x="194" y="306"/>
                    <a:pt x="157" y="347"/>
                    <a:pt x="116" y="366"/>
                  </a:cubicBezTo>
                  <a:cubicBezTo>
                    <a:pt x="97" y="384"/>
                    <a:pt x="79" y="421"/>
                    <a:pt x="79" y="444"/>
                  </a:cubicBezTo>
                  <a:cubicBezTo>
                    <a:pt x="60" y="463"/>
                    <a:pt x="42" y="500"/>
                    <a:pt x="42" y="518"/>
                  </a:cubicBezTo>
                  <a:cubicBezTo>
                    <a:pt x="19" y="560"/>
                    <a:pt x="19" y="578"/>
                    <a:pt x="0" y="615"/>
                  </a:cubicBezTo>
                  <a:lnTo>
                    <a:pt x="0" y="694"/>
                  </a:lnTo>
                  <a:cubicBezTo>
                    <a:pt x="0" y="675"/>
                    <a:pt x="19" y="634"/>
                    <a:pt x="19" y="615"/>
                  </a:cubicBezTo>
                  <a:cubicBezTo>
                    <a:pt x="42" y="578"/>
                    <a:pt x="42" y="560"/>
                    <a:pt x="60" y="537"/>
                  </a:cubicBezTo>
                  <a:cubicBezTo>
                    <a:pt x="79" y="500"/>
                    <a:pt x="79" y="481"/>
                    <a:pt x="97" y="463"/>
                  </a:cubicBezTo>
                  <a:cubicBezTo>
                    <a:pt x="116" y="444"/>
                    <a:pt x="116" y="403"/>
                    <a:pt x="134" y="384"/>
                  </a:cubicBezTo>
                  <a:cubicBezTo>
                    <a:pt x="176" y="366"/>
                    <a:pt x="213" y="347"/>
                    <a:pt x="250" y="329"/>
                  </a:cubicBezTo>
                  <a:cubicBezTo>
                    <a:pt x="291" y="306"/>
                    <a:pt x="328" y="287"/>
                    <a:pt x="365" y="269"/>
                  </a:cubicBezTo>
                  <a:cubicBezTo>
                    <a:pt x="407" y="250"/>
                    <a:pt x="444" y="232"/>
                    <a:pt x="481" y="213"/>
                  </a:cubicBezTo>
                  <a:cubicBezTo>
                    <a:pt x="504" y="213"/>
                    <a:pt x="522" y="213"/>
                    <a:pt x="541" y="190"/>
                  </a:cubicBezTo>
                  <a:cubicBezTo>
                    <a:pt x="559" y="190"/>
                    <a:pt x="578" y="190"/>
                    <a:pt x="596" y="172"/>
                  </a:cubicBezTo>
                  <a:lnTo>
                    <a:pt x="638" y="172"/>
                  </a:lnTo>
                  <a:lnTo>
                    <a:pt x="638" y="153"/>
                  </a:lnTo>
                  <a:lnTo>
                    <a:pt x="638" y="135"/>
                  </a:lnTo>
                  <a:cubicBezTo>
                    <a:pt x="638" y="116"/>
                    <a:pt x="656" y="98"/>
                    <a:pt x="656" y="98"/>
                  </a:cubicBezTo>
                  <a:lnTo>
                    <a:pt x="656" y="56"/>
                  </a:lnTo>
                  <a:cubicBezTo>
                    <a:pt x="638" y="56"/>
                    <a:pt x="638" y="38"/>
                    <a:pt x="638" y="38"/>
                  </a:cubicBezTo>
                  <a:cubicBezTo>
                    <a:pt x="638" y="1"/>
                    <a:pt x="619" y="1"/>
                    <a:pt x="596"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69"/>
            <p:cNvSpPr/>
            <p:nvPr/>
          </p:nvSpPr>
          <p:spPr>
            <a:xfrm>
              <a:off x="-339019" y="3811144"/>
              <a:ext cx="28031" cy="21383"/>
            </a:xfrm>
            <a:custGeom>
              <a:avLst/>
              <a:gdLst/>
              <a:ahLst/>
              <a:cxnLst/>
              <a:rect l="l" t="t" r="r" b="b"/>
              <a:pathLst>
                <a:path w="232" h="177" extrusionOk="0">
                  <a:moveTo>
                    <a:pt x="1" y="0"/>
                  </a:moveTo>
                  <a:lnTo>
                    <a:pt x="19" y="19"/>
                  </a:lnTo>
                  <a:cubicBezTo>
                    <a:pt x="19" y="42"/>
                    <a:pt x="42" y="42"/>
                    <a:pt x="42" y="61"/>
                  </a:cubicBezTo>
                  <a:cubicBezTo>
                    <a:pt x="61" y="79"/>
                    <a:pt x="61" y="79"/>
                    <a:pt x="79" y="97"/>
                  </a:cubicBezTo>
                  <a:cubicBezTo>
                    <a:pt x="98" y="116"/>
                    <a:pt x="116" y="158"/>
                    <a:pt x="135" y="176"/>
                  </a:cubicBezTo>
                  <a:cubicBezTo>
                    <a:pt x="116" y="134"/>
                    <a:pt x="116" y="116"/>
                    <a:pt x="98" y="79"/>
                  </a:cubicBezTo>
                  <a:cubicBezTo>
                    <a:pt x="79" y="79"/>
                    <a:pt x="79" y="61"/>
                    <a:pt x="61" y="42"/>
                  </a:cubicBezTo>
                  <a:lnTo>
                    <a:pt x="232" y="42"/>
                  </a:lnTo>
                  <a:cubicBezTo>
                    <a:pt x="213" y="19"/>
                    <a:pt x="213" y="19"/>
                    <a:pt x="195" y="19"/>
                  </a:cubicBezTo>
                  <a:lnTo>
                    <a:pt x="135" y="19"/>
                  </a:lnTo>
                  <a:cubicBezTo>
                    <a:pt x="116" y="19"/>
                    <a:pt x="98" y="0"/>
                    <a:pt x="79"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69"/>
            <p:cNvSpPr/>
            <p:nvPr/>
          </p:nvSpPr>
          <p:spPr>
            <a:xfrm>
              <a:off x="-394839" y="3749170"/>
              <a:ext cx="65486" cy="70189"/>
            </a:xfrm>
            <a:custGeom>
              <a:avLst/>
              <a:gdLst/>
              <a:ahLst/>
              <a:cxnLst/>
              <a:rect l="l" t="t" r="r" b="b"/>
              <a:pathLst>
                <a:path w="542" h="581" extrusionOk="0">
                  <a:moveTo>
                    <a:pt x="42" y="1"/>
                  </a:moveTo>
                  <a:cubicBezTo>
                    <a:pt x="30" y="1"/>
                    <a:pt x="19" y="5"/>
                    <a:pt x="19" y="14"/>
                  </a:cubicBezTo>
                  <a:cubicBezTo>
                    <a:pt x="1" y="33"/>
                    <a:pt x="1" y="33"/>
                    <a:pt x="1" y="51"/>
                  </a:cubicBezTo>
                  <a:lnTo>
                    <a:pt x="1" y="93"/>
                  </a:lnTo>
                  <a:cubicBezTo>
                    <a:pt x="19" y="111"/>
                    <a:pt x="19" y="130"/>
                    <a:pt x="19" y="148"/>
                  </a:cubicBezTo>
                  <a:cubicBezTo>
                    <a:pt x="42" y="167"/>
                    <a:pt x="42" y="209"/>
                    <a:pt x="61" y="227"/>
                  </a:cubicBezTo>
                  <a:cubicBezTo>
                    <a:pt x="79" y="282"/>
                    <a:pt x="116" y="342"/>
                    <a:pt x="158" y="379"/>
                  </a:cubicBezTo>
                  <a:lnTo>
                    <a:pt x="195" y="416"/>
                  </a:lnTo>
                  <a:cubicBezTo>
                    <a:pt x="195" y="416"/>
                    <a:pt x="213" y="440"/>
                    <a:pt x="232" y="440"/>
                  </a:cubicBezTo>
                  <a:cubicBezTo>
                    <a:pt x="250" y="458"/>
                    <a:pt x="273" y="495"/>
                    <a:pt x="292" y="495"/>
                  </a:cubicBezTo>
                  <a:cubicBezTo>
                    <a:pt x="347" y="532"/>
                    <a:pt x="407" y="574"/>
                    <a:pt x="463" y="574"/>
                  </a:cubicBezTo>
                  <a:cubicBezTo>
                    <a:pt x="474" y="578"/>
                    <a:pt x="484" y="581"/>
                    <a:pt x="494" y="581"/>
                  </a:cubicBezTo>
                  <a:cubicBezTo>
                    <a:pt x="521" y="581"/>
                    <a:pt x="541" y="563"/>
                    <a:pt x="541" y="532"/>
                  </a:cubicBezTo>
                  <a:cubicBezTo>
                    <a:pt x="541" y="513"/>
                    <a:pt x="541" y="495"/>
                    <a:pt x="523" y="476"/>
                  </a:cubicBezTo>
                  <a:cubicBezTo>
                    <a:pt x="481" y="440"/>
                    <a:pt x="444" y="398"/>
                    <a:pt x="407" y="379"/>
                  </a:cubicBezTo>
                  <a:cubicBezTo>
                    <a:pt x="389" y="361"/>
                    <a:pt x="366" y="342"/>
                    <a:pt x="347" y="324"/>
                  </a:cubicBezTo>
                  <a:lnTo>
                    <a:pt x="310" y="282"/>
                  </a:lnTo>
                  <a:lnTo>
                    <a:pt x="292" y="264"/>
                  </a:lnTo>
                  <a:cubicBezTo>
                    <a:pt x="250" y="227"/>
                    <a:pt x="213" y="185"/>
                    <a:pt x="195" y="148"/>
                  </a:cubicBezTo>
                  <a:lnTo>
                    <a:pt x="135" y="93"/>
                  </a:lnTo>
                  <a:lnTo>
                    <a:pt x="98" y="51"/>
                  </a:lnTo>
                  <a:lnTo>
                    <a:pt x="98" y="33"/>
                  </a:lnTo>
                  <a:lnTo>
                    <a:pt x="79" y="14"/>
                  </a:lnTo>
                  <a:cubicBezTo>
                    <a:pt x="70" y="5"/>
                    <a:pt x="55" y="1"/>
                    <a:pt x="42"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69"/>
            <p:cNvSpPr/>
            <p:nvPr/>
          </p:nvSpPr>
          <p:spPr>
            <a:xfrm>
              <a:off x="-434468" y="3639234"/>
              <a:ext cx="74910" cy="62578"/>
            </a:xfrm>
            <a:custGeom>
              <a:avLst/>
              <a:gdLst/>
              <a:ahLst/>
              <a:cxnLst/>
              <a:rect l="l" t="t" r="r" b="b"/>
              <a:pathLst>
                <a:path w="620" h="518" extrusionOk="0">
                  <a:moveTo>
                    <a:pt x="61" y="0"/>
                  </a:moveTo>
                  <a:cubicBezTo>
                    <a:pt x="24" y="19"/>
                    <a:pt x="1" y="56"/>
                    <a:pt x="24" y="79"/>
                  </a:cubicBezTo>
                  <a:lnTo>
                    <a:pt x="24" y="97"/>
                  </a:lnTo>
                  <a:cubicBezTo>
                    <a:pt x="24" y="97"/>
                    <a:pt x="42" y="97"/>
                    <a:pt x="42" y="116"/>
                  </a:cubicBezTo>
                  <a:lnTo>
                    <a:pt x="42" y="134"/>
                  </a:lnTo>
                  <a:cubicBezTo>
                    <a:pt x="61" y="153"/>
                    <a:pt x="61" y="153"/>
                    <a:pt x="79" y="171"/>
                  </a:cubicBezTo>
                  <a:cubicBezTo>
                    <a:pt x="79" y="194"/>
                    <a:pt x="98" y="213"/>
                    <a:pt x="116" y="250"/>
                  </a:cubicBezTo>
                  <a:cubicBezTo>
                    <a:pt x="158" y="287"/>
                    <a:pt x="195" y="347"/>
                    <a:pt x="255" y="384"/>
                  </a:cubicBezTo>
                  <a:cubicBezTo>
                    <a:pt x="292" y="425"/>
                    <a:pt x="347" y="444"/>
                    <a:pt x="407" y="481"/>
                  </a:cubicBezTo>
                  <a:cubicBezTo>
                    <a:pt x="463" y="499"/>
                    <a:pt x="523" y="518"/>
                    <a:pt x="578" y="518"/>
                  </a:cubicBezTo>
                  <a:cubicBezTo>
                    <a:pt x="601" y="518"/>
                    <a:pt x="601" y="518"/>
                    <a:pt x="601" y="499"/>
                  </a:cubicBezTo>
                  <a:cubicBezTo>
                    <a:pt x="620" y="481"/>
                    <a:pt x="601" y="462"/>
                    <a:pt x="578" y="462"/>
                  </a:cubicBezTo>
                  <a:cubicBezTo>
                    <a:pt x="523" y="462"/>
                    <a:pt x="486" y="444"/>
                    <a:pt x="426" y="402"/>
                  </a:cubicBezTo>
                  <a:cubicBezTo>
                    <a:pt x="389" y="384"/>
                    <a:pt x="347" y="347"/>
                    <a:pt x="310" y="310"/>
                  </a:cubicBezTo>
                  <a:cubicBezTo>
                    <a:pt x="273" y="268"/>
                    <a:pt x="232" y="231"/>
                    <a:pt x="213" y="194"/>
                  </a:cubicBezTo>
                  <a:cubicBezTo>
                    <a:pt x="195" y="153"/>
                    <a:pt x="176" y="134"/>
                    <a:pt x="176" y="116"/>
                  </a:cubicBezTo>
                  <a:cubicBezTo>
                    <a:pt x="176" y="97"/>
                    <a:pt x="158" y="97"/>
                    <a:pt x="158" y="79"/>
                  </a:cubicBezTo>
                  <a:lnTo>
                    <a:pt x="158" y="56"/>
                  </a:lnTo>
                  <a:lnTo>
                    <a:pt x="139" y="37"/>
                  </a:lnTo>
                  <a:cubicBezTo>
                    <a:pt x="139" y="0"/>
                    <a:pt x="98" y="0"/>
                    <a:pt x="6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69"/>
            <p:cNvSpPr/>
            <p:nvPr/>
          </p:nvSpPr>
          <p:spPr>
            <a:xfrm>
              <a:off x="-431689" y="3639234"/>
              <a:ext cx="64882" cy="139170"/>
            </a:xfrm>
            <a:custGeom>
              <a:avLst/>
              <a:gdLst/>
              <a:ahLst/>
              <a:cxnLst/>
              <a:rect l="l" t="t" r="r" b="b"/>
              <a:pathLst>
                <a:path w="537" h="1152" extrusionOk="0">
                  <a:moveTo>
                    <a:pt x="56" y="0"/>
                  </a:moveTo>
                  <a:cubicBezTo>
                    <a:pt x="19" y="19"/>
                    <a:pt x="1" y="37"/>
                    <a:pt x="1" y="79"/>
                  </a:cubicBezTo>
                  <a:lnTo>
                    <a:pt x="1" y="97"/>
                  </a:lnTo>
                  <a:lnTo>
                    <a:pt x="1" y="134"/>
                  </a:lnTo>
                  <a:lnTo>
                    <a:pt x="1" y="194"/>
                  </a:lnTo>
                  <a:cubicBezTo>
                    <a:pt x="19" y="250"/>
                    <a:pt x="19" y="287"/>
                    <a:pt x="19" y="328"/>
                  </a:cubicBezTo>
                  <a:cubicBezTo>
                    <a:pt x="38" y="402"/>
                    <a:pt x="56" y="499"/>
                    <a:pt x="75" y="578"/>
                  </a:cubicBezTo>
                  <a:cubicBezTo>
                    <a:pt x="93" y="656"/>
                    <a:pt x="116" y="749"/>
                    <a:pt x="153" y="827"/>
                  </a:cubicBezTo>
                  <a:cubicBezTo>
                    <a:pt x="153" y="864"/>
                    <a:pt x="172" y="906"/>
                    <a:pt x="190" y="943"/>
                  </a:cubicBezTo>
                  <a:cubicBezTo>
                    <a:pt x="209" y="980"/>
                    <a:pt x="232" y="1021"/>
                    <a:pt x="250" y="1058"/>
                  </a:cubicBezTo>
                  <a:cubicBezTo>
                    <a:pt x="264" y="1116"/>
                    <a:pt x="310" y="1151"/>
                    <a:pt x="363" y="1151"/>
                  </a:cubicBezTo>
                  <a:cubicBezTo>
                    <a:pt x="382" y="1151"/>
                    <a:pt x="402" y="1147"/>
                    <a:pt x="421" y="1137"/>
                  </a:cubicBezTo>
                  <a:cubicBezTo>
                    <a:pt x="500" y="1119"/>
                    <a:pt x="537" y="1040"/>
                    <a:pt x="500" y="961"/>
                  </a:cubicBezTo>
                  <a:lnTo>
                    <a:pt x="500" y="943"/>
                  </a:lnTo>
                  <a:lnTo>
                    <a:pt x="481" y="924"/>
                  </a:lnTo>
                  <a:cubicBezTo>
                    <a:pt x="463" y="906"/>
                    <a:pt x="440" y="864"/>
                    <a:pt x="421" y="827"/>
                  </a:cubicBezTo>
                  <a:cubicBezTo>
                    <a:pt x="403" y="790"/>
                    <a:pt x="384" y="772"/>
                    <a:pt x="366" y="730"/>
                  </a:cubicBezTo>
                  <a:cubicBezTo>
                    <a:pt x="324" y="656"/>
                    <a:pt x="306" y="596"/>
                    <a:pt x="269" y="518"/>
                  </a:cubicBezTo>
                  <a:cubicBezTo>
                    <a:pt x="232" y="444"/>
                    <a:pt x="209" y="365"/>
                    <a:pt x="190" y="287"/>
                  </a:cubicBezTo>
                  <a:cubicBezTo>
                    <a:pt x="172" y="250"/>
                    <a:pt x="153" y="213"/>
                    <a:pt x="153" y="171"/>
                  </a:cubicBezTo>
                  <a:cubicBezTo>
                    <a:pt x="153" y="153"/>
                    <a:pt x="135" y="134"/>
                    <a:pt x="135" y="116"/>
                  </a:cubicBezTo>
                  <a:lnTo>
                    <a:pt x="135" y="97"/>
                  </a:lnTo>
                  <a:lnTo>
                    <a:pt x="135" y="56"/>
                  </a:lnTo>
                  <a:cubicBezTo>
                    <a:pt x="116" y="19"/>
                    <a:pt x="75" y="0"/>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69"/>
            <p:cNvSpPr/>
            <p:nvPr/>
          </p:nvSpPr>
          <p:spPr>
            <a:xfrm>
              <a:off x="-483039" y="3850769"/>
              <a:ext cx="20781" cy="21383"/>
            </a:xfrm>
            <a:custGeom>
              <a:avLst/>
              <a:gdLst/>
              <a:ahLst/>
              <a:cxnLst/>
              <a:rect l="l" t="t" r="r" b="b"/>
              <a:pathLst>
                <a:path w="172" h="177" extrusionOk="0">
                  <a:moveTo>
                    <a:pt x="1" y="1"/>
                  </a:moveTo>
                  <a:lnTo>
                    <a:pt x="1" y="37"/>
                  </a:lnTo>
                  <a:cubicBezTo>
                    <a:pt x="19" y="37"/>
                    <a:pt x="19" y="61"/>
                    <a:pt x="19" y="79"/>
                  </a:cubicBezTo>
                  <a:cubicBezTo>
                    <a:pt x="38" y="79"/>
                    <a:pt x="38" y="98"/>
                    <a:pt x="38" y="98"/>
                  </a:cubicBezTo>
                  <a:cubicBezTo>
                    <a:pt x="38" y="116"/>
                    <a:pt x="56" y="135"/>
                    <a:pt x="56" y="135"/>
                  </a:cubicBezTo>
                  <a:cubicBezTo>
                    <a:pt x="56" y="153"/>
                    <a:pt x="79" y="176"/>
                    <a:pt x="79" y="176"/>
                  </a:cubicBezTo>
                  <a:lnTo>
                    <a:pt x="79" y="135"/>
                  </a:lnTo>
                  <a:cubicBezTo>
                    <a:pt x="79" y="116"/>
                    <a:pt x="56" y="116"/>
                    <a:pt x="56" y="98"/>
                  </a:cubicBezTo>
                  <a:cubicBezTo>
                    <a:pt x="56" y="79"/>
                    <a:pt x="56" y="79"/>
                    <a:pt x="38" y="61"/>
                  </a:cubicBezTo>
                  <a:lnTo>
                    <a:pt x="98" y="61"/>
                  </a:lnTo>
                  <a:cubicBezTo>
                    <a:pt x="116" y="79"/>
                    <a:pt x="135" y="79"/>
                    <a:pt x="172" y="79"/>
                  </a:cubicBezTo>
                  <a:cubicBezTo>
                    <a:pt x="135" y="79"/>
                    <a:pt x="116" y="61"/>
                    <a:pt x="98" y="37"/>
                  </a:cubicBezTo>
                  <a:cubicBezTo>
                    <a:pt x="79" y="37"/>
                    <a:pt x="56" y="19"/>
                    <a:pt x="19" y="19"/>
                  </a:cubicBezTo>
                  <a:lnTo>
                    <a:pt x="1" y="1"/>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69"/>
            <p:cNvSpPr/>
            <p:nvPr/>
          </p:nvSpPr>
          <p:spPr>
            <a:xfrm>
              <a:off x="-518198" y="3762579"/>
              <a:ext cx="42046" cy="95559"/>
            </a:xfrm>
            <a:custGeom>
              <a:avLst/>
              <a:gdLst/>
              <a:ahLst/>
              <a:cxnLst/>
              <a:rect l="l" t="t" r="r" b="b"/>
              <a:pathLst>
                <a:path w="348" h="791" extrusionOk="0">
                  <a:moveTo>
                    <a:pt x="42" y="0"/>
                  </a:moveTo>
                  <a:cubicBezTo>
                    <a:pt x="24" y="19"/>
                    <a:pt x="24" y="19"/>
                    <a:pt x="24" y="37"/>
                  </a:cubicBezTo>
                  <a:lnTo>
                    <a:pt x="0" y="56"/>
                  </a:lnTo>
                  <a:lnTo>
                    <a:pt x="0" y="74"/>
                  </a:lnTo>
                  <a:lnTo>
                    <a:pt x="0" y="98"/>
                  </a:lnTo>
                  <a:lnTo>
                    <a:pt x="0" y="153"/>
                  </a:lnTo>
                  <a:lnTo>
                    <a:pt x="0" y="250"/>
                  </a:lnTo>
                  <a:cubicBezTo>
                    <a:pt x="0" y="329"/>
                    <a:pt x="24" y="384"/>
                    <a:pt x="42" y="444"/>
                  </a:cubicBezTo>
                  <a:cubicBezTo>
                    <a:pt x="61" y="481"/>
                    <a:pt x="79" y="518"/>
                    <a:pt x="79" y="536"/>
                  </a:cubicBezTo>
                  <a:cubicBezTo>
                    <a:pt x="98" y="578"/>
                    <a:pt x="116" y="615"/>
                    <a:pt x="139" y="633"/>
                  </a:cubicBezTo>
                  <a:cubicBezTo>
                    <a:pt x="176" y="694"/>
                    <a:pt x="232" y="749"/>
                    <a:pt x="273" y="791"/>
                  </a:cubicBezTo>
                  <a:cubicBezTo>
                    <a:pt x="292" y="791"/>
                    <a:pt x="329" y="791"/>
                    <a:pt x="329" y="767"/>
                  </a:cubicBezTo>
                  <a:cubicBezTo>
                    <a:pt x="347" y="767"/>
                    <a:pt x="347" y="749"/>
                    <a:pt x="347" y="731"/>
                  </a:cubicBezTo>
                  <a:cubicBezTo>
                    <a:pt x="310" y="675"/>
                    <a:pt x="292" y="615"/>
                    <a:pt x="273" y="560"/>
                  </a:cubicBezTo>
                  <a:cubicBezTo>
                    <a:pt x="255" y="536"/>
                    <a:pt x="255" y="499"/>
                    <a:pt x="232" y="481"/>
                  </a:cubicBezTo>
                  <a:lnTo>
                    <a:pt x="232" y="444"/>
                  </a:lnTo>
                  <a:lnTo>
                    <a:pt x="213" y="421"/>
                  </a:lnTo>
                  <a:lnTo>
                    <a:pt x="213" y="384"/>
                  </a:lnTo>
                  <a:cubicBezTo>
                    <a:pt x="195" y="347"/>
                    <a:pt x="176" y="287"/>
                    <a:pt x="176" y="231"/>
                  </a:cubicBezTo>
                  <a:cubicBezTo>
                    <a:pt x="158" y="190"/>
                    <a:pt x="158" y="171"/>
                    <a:pt x="158" y="134"/>
                  </a:cubicBezTo>
                  <a:lnTo>
                    <a:pt x="139" y="98"/>
                  </a:lnTo>
                  <a:lnTo>
                    <a:pt x="139" y="74"/>
                  </a:lnTo>
                  <a:lnTo>
                    <a:pt x="139" y="56"/>
                  </a:lnTo>
                  <a:lnTo>
                    <a:pt x="116" y="56"/>
                  </a:lnTo>
                  <a:lnTo>
                    <a:pt x="116" y="37"/>
                  </a:lnTo>
                  <a:cubicBezTo>
                    <a:pt x="116" y="0"/>
                    <a:pt x="79" y="0"/>
                    <a:pt x="42"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69"/>
            <p:cNvSpPr/>
            <p:nvPr/>
          </p:nvSpPr>
          <p:spPr>
            <a:xfrm>
              <a:off x="-504303" y="3636939"/>
              <a:ext cx="49296" cy="90606"/>
            </a:xfrm>
            <a:custGeom>
              <a:avLst/>
              <a:gdLst/>
              <a:ahLst/>
              <a:cxnLst/>
              <a:rect l="l" t="t" r="r" b="b"/>
              <a:pathLst>
                <a:path w="408" h="750" extrusionOk="0">
                  <a:moveTo>
                    <a:pt x="61" y="1"/>
                  </a:moveTo>
                  <a:cubicBezTo>
                    <a:pt x="24" y="1"/>
                    <a:pt x="1" y="19"/>
                    <a:pt x="1" y="56"/>
                  </a:cubicBezTo>
                  <a:lnTo>
                    <a:pt x="1" y="75"/>
                  </a:lnTo>
                  <a:lnTo>
                    <a:pt x="1" y="116"/>
                  </a:lnTo>
                  <a:lnTo>
                    <a:pt x="1" y="153"/>
                  </a:lnTo>
                  <a:cubicBezTo>
                    <a:pt x="1" y="190"/>
                    <a:pt x="24" y="232"/>
                    <a:pt x="24" y="269"/>
                  </a:cubicBezTo>
                  <a:cubicBezTo>
                    <a:pt x="43" y="329"/>
                    <a:pt x="61" y="384"/>
                    <a:pt x="98" y="444"/>
                  </a:cubicBezTo>
                  <a:cubicBezTo>
                    <a:pt x="117" y="518"/>
                    <a:pt x="158" y="578"/>
                    <a:pt x="195" y="615"/>
                  </a:cubicBezTo>
                  <a:cubicBezTo>
                    <a:pt x="255" y="675"/>
                    <a:pt x="292" y="712"/>
                    <a:pt x="348" y="749"/>
                  </a:cubicBezTo>
                  <a:cubicBezTo>
                    <a:pt x="371" y="749"/>
                    <a:pt x="389" y="749"/>
                    <a:pt x="389" y="731"/>
                  </a:cubicBezTo>
                  <a:cubicBezTo>
                    <a:pt x="408" y="731"/>
                    <a:pt x="408" y="712"/>
                    <a:pt x="389" y="694"/>
                  </a:cubicBezTo>
                  <a:cubicBezTo>
                    <a:pt x="329" y="652"/>
                    <a:pt x="292" y="615"/>
                    <a:pt x="255" y="578"/>
                  </a:cubicBezTo>
                  <a:cubicBezTo>
                    <a:pt x="214" y="518"/>
                    <a:pt x="195" y="463"/>
                    <a:pt x="177" y="421"/>
                  </a:cubicBezTo>
                  <a:cubicBezTo>
                    <a:pt x="158" y="366"/>
                    <a:pt x="140" y="306"/>
                    <a:pt x="140" y="232"/>
                  </a:cubicBezTo>
                  <a:cubicBezTo>
                    <a:pt x="117" y="213"/>
                    <a:pt x="117" y="172"/>
                    <a:pt x="117" y="153"/>
                  </a:cubicBezTo>
                  <a:lnTo>
                    <a:pt x="117" y="98"/>
                  </a:lnTo>
                  <a:lnTo>
                    <a:pt x="117" y="75"/>
                  </a:lnTo>
                  <a:lnTo>
                    <a:pt x="117" y="56"/>
                  </a:lnTo>
                  <a:cubicBezTo>
                    <a:pt x="117" y="19"/>
                    <a:pt x="98" y="1"/>
                    <a:pt x="61"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69"/>
            <p:cNvSpPr/>
            <p:nvPr/>
          </p:nvSpPr>
          <p:spPr>
            <a:xfrm>
              <a:off x="-527139" y="3636939"/>
              <a:ext cx="36972" cy="158137"/>
            </a:xfrm>
            <a:custGeom>
              <a:avLst/>
              <a:gdLst/>
              <a:ahLst/>
              <a:cxnLst/>
              <a:rect l="l" t="t" r="r" b="b"/>
              <a:pathLst>
                <a:path w="306" h="1309" extrusionOk="0">
                  <a:moveTo>
                    <a:pt x="269" y="1"/>
                  </a:moveTo>
                  <a:cubicBezTo>
                    <a:pt x="232" y="1"/>
                    <a:pt x="190" y="19"/>
                    <a:pt x="190" y="38"/>
                  </a:cubicBezTo>
                  <a:cubicBezTo>
                    <a:pt x="172" y="56"/>
                    <a:pt x="172" y="56"/>
                    <a:pt x="172" y="75"/>
                  </a:cubicBezTo>
                  <a:cubicBezTo>
                    <a:pt x="172" y="75"/>
                    <a:pt x="172" y="98"/>
                    <a:pt x="153" y="116"/>
                  </a:cubicBezTo>
                  <a:cubicBezTo>
                    <a:pt x="153" y="135"/>
                    <a:pt x="153" y="153"/>
                    <a:pt x="135" y="172"/>
                  </a:cubicBezTo>
                  <a:cubicBezTo>
                    <a:pt x="116" y="213"/>
                    <a:pt x="116" y="269"/>
                    <a:pt x="98" y="306"/>
                  </a:cubicBezTo>
                  <a:cubicBezTo>
                    <a:pt x="74" y="403"/>
                    <a:pt x="56" y="500"/>
                    <a:pt x="38" y="597"/>
                  </a:cubicBezTo>
                  <a:cubicBezTo>
                    <a:pt x="19" y="694"/>
                    <a:pt x="19" y="791"/>
                    <a:pt x="1" y="865"/>
                  </a:cubicBezTo>
                  <a:lnTo>
                    <a:pt x="1" y="1022"/>
                  </a:lnTo>
                  <a:lnTo>
                    <a:pt x="1" y="1156"/>
                  </a:lnTo>
                  <a:cubicBezTo>
                    <a:pt x="1" y="1253"/>
                    <a:pt x="56" y="1308"/>
                    <a:pt x="135" y="1308"/>
                  </a:cubicBezTo>
                  <a:cubicBezTo>
                    <a:pt x="213" y="1308"/>
                    <a:pt x="287" y="1253"/>
                    <a:pt x="287" y="1174"/>
                  </a:cubicBezTo>
                  <a:lnTo>
                    <a:pt x="287" y="1156"/>
                  </a:lnTo>
                  <a:lnTo>
                    <a:pt x="287" y="1138"/>
                  </a:lnTo>
                  <a:cubicBezTo>
                    <a:pt x="269" y="1096"/>
                    <a:pt x="269" y="1059"/>
                    <a:pt x="269" y="999"/>
                  </a:cubicBezTo>
                  <a:cubicBezTo>
                    <a:pt x="250" y="962"/>
                    <a:pt x="250" y="925"/>
                    <a:pt x="250" y="883"/>
                  </a:cubicBezTo>
                  <a:lnTo>
                    <a:pt x="250" y="615"/>
                  </a:lnTo>
                  <a:cubicBezTo>
                    <a:pt x="250" y="518"/>
                    <a:pt x="250" y="421"/>
                    <a:pt x="269" y="347"/>
                  </a:cubicBezTo>
                  <a:cubicBezTo>
                    <a:pt x="269" y="306"/>
                    <a:pt x="269" y="250"/>
                    <a:pt x="287" y="213"/>
                  </a:cubicBezTo>
                  <a:lnTo>
                    <a:pt x="287" y="153"/>
                  </a:lnTo>
                  <a:cubicBezTo>
                    <a:pt x="287" y="135"/>
                    <a:pt x="306" y="116"/>
                    <a:pt x="306" y="116"/>
                  </a:cubicBezTo>
                  <a:lnTo>
                    <a:pt x="306" y="75"/>
                  </a:lnTo>
                  <a:cubicBezTo>
                    <a:pt x="306" y="38"/>
                    <a:pt x="287" y="1"/>
                    <a:pt x="26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69"/>
            <p:cNvSpPr/>
            <p:nvPr/>
          </p:nvSpPr>
          <p:spPr>
            <a:xfrm>
              <a:off x="-341194" y="3576172"/>
              <a:ext cx="49175" cy="48081"/>
            </a:xfrm>
            <a:custGeom>
              <a:avLst/>
              <a:gdLst/>
              <a:ahLst/>
              <a:cxnLst/>
              <a:rect l="l" t="t" r="r" b="b"/>
              <a:pathLst>
                <a:path w="407" h="398" extrusionOk="0">
                  <a:moveTo>
                    <a:pt x="145" y="1"/>
                  </a:moveTo>
                  <a:cubicBezTo>
                    <a:pt x="114" y="1"/>
                    <a:pt x="85" y="15"/>
                    <a:pt x="60" y="42"/>
                  </a:cubicBezTo>
                  <a:cubicBezTo>
                    <a:pt x="0" y="79"/>
                    <a:pt x="0" y="176"/>
                    <a:pt x="79" y="273"/>
                  </a:cubicBezTo>
                  <a:cubicBezTo>
                    <a:pt x="140" y="334"/>
                    <a:pt x="244" y="398"/>
                    <a:pt x="311" y="398"/>
                  </a:cubicBezTo>
                  <a:cubicBezTo>
                    <a:pt x="325" y="398"/>
                    <a:pt x="337" y="395"/>
                    <a:pt x="347" y="388"/>
                  </a:cubicBezTo>
                  <a:cubicBezTo>
                    <a:pt x="407" y="328"/>
                    <a:pt x="347" y="157"/>
                    <a:pt x="268" y="79"/>
                  </a:cubicBezTo>
                  <a:cubicBezTo>
                    <a:pt x="227" y="24"/>
                    <a:pt x="184" y="1"/>
                    <a:pt x="14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3" name="Google Shape;5933;p69"/>
          <p:cNvGrpSpPr/>
          <p:nvPr/>
        </p:nvGrpSpPr>
        <p:grpSpPr>
          <a:xfrm>
            <a:off x="995836" y="3731321"/>
            <a:ext cx="375710" cy="317912"/>
            <a:chOff x="2486732" y="2978412"/>
            <a:chExt cx="589257" cy="498607"/>
          </a:xfrm>
        </p:grpSpPr>
        <p:sp>
          <p:nvSpPr>
            <p:cNvPr id="5934" name="Google Shape;5934;p69"/>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69"/>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69"/>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69"/>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69"/>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69"/>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69"/>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69"/>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69"/>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69"/>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69"/>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69"/>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69"/>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69"/>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69"/>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69"/>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69"/>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69"/>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69"/>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69"/>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69"/>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69"/>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69"/>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69"/>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69"/>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69"/>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69"/>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69"/>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69"/>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69"/>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69"/>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69"/>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69"/>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69"/>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69"/>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69"/>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69"/>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69"/>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69"/>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69"/>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69"/>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69"/>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6" name="Google Shape;5976;p69"/>
          <p:cNvGrpSpPr/>
          <p:nvPr/>
        </p:nvGrpSpPr>
        <p:grpSpPr>
          <a:xfrm>
            <a:off x="4821226" y="3832221"/>
            <a:ext cx="396861" cy="406137"/>
            <a:chOff x="6405353" y="2836979"/>
            <a:chExt cx="396861" cy="406137"/>
          </a:xfrm>
        </p:grpSpPr>
        <p:sp>
          <p:nvSpPr>
            <p:cNvPr id="5977" name="Google Shape;5977;p69"/>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69"/>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69"/>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69"/>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69"/>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69"/>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69"/>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69"/>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69"/>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69"/>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69"/>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69"/>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69"/>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69"/>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69"/>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69"/>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69"/>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69"/>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69"/>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69"/>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69"/>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69"/>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69"/>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69"/>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69"/>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69"/>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69"/>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69"/>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69"/>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69"/>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69"/>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69"/>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69"/>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69"/>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1" name="Google Shape;6011;p69"/>
          <p:cNvGrpSpPr/>
          <p:nvPr/>
        </p:nvGrpSpPr>
        <p:grpSpPr>
          <a:xfrm>
            <a:off x="8507231" y="1881562"/>
            <a:ext cx="396861" cy="406137"/>
            <a:chOff x="6405353" y="2836979"/>
            <a:chExt cx="396861" cy="406137"/>
          </a:xfrm>
        </p:grpSpPr>
        <p:sp>
          <p:nvSpPr>
            <p:cNvPr id="6012" name="Google Shape;6012;p69"/>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69"/>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69"/>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69"/>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69"/>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69"/>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69"/>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69"/>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69"/>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69"/>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69"/>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69"/>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69"/>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69"/>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69"/>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69"/>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69"/>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69"/>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69"/>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69"/>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69"/>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69"/>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69"/>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69"/>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69"/>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69"/>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69"/>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69"/>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69"/>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69"/>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69"/>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69"/>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69"/>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69"/>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6" name="Google Shape;6046;p69"/>
          <p:cNvGrpSpPr/>
          <p:nvPr/>
        </p:nvGrpSpPr>
        <p:grpSpPr>
          <a:xfrm flipH="1">
            <a:off x="713105" y="1275994"/>
            <a:ext cx="625929" cy="640560"/>
            <a:chOff x="6405353" y="2836979"/>
            <a:chExt cx="396861" cy="406137"/>
          </a:xfrm>
        </p:grpSpPr>
        <p:sp>
          <p:nvSpPr>
            <p:cNvPr id="6047" name="Google Shape;6047;p69"/>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69"/>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69"/>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69"/>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69"/>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69"/>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69"/>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69"/>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69"/>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69"/>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69"/>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69"/>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69"/>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69"/>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69"/>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69"/>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69"/>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69"/>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69"/>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69"/>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69"/>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69"/>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69"/>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69"/>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69"/>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69"/>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69"/>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69"/>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69"/>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69"/>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69"/>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69"/>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69"/>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69"/>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1527523" y="1116104"/>
            <a:ext cx="6154220" cy="1938992"/>
          </a:xfrm>
          <a:prstGeom prst="rect">
            <a:avLst/>
          </a:prstGeom>
          <a:noFill/>
        </p:spPr>
        <p:txBody>
          <a:bodyPr wrap="square" rtlCol="0">
            <a:spAutoFit/>
          </a:bodyPr>
          <a:lstStyle/>
          <a:p>
            <a:pPr algn="ctr">
              <a:lnSpc>
                <a:spcPct val="150000"/>
              </a:lnSpc>
            </a:pPr>
            <a:r>
              <a:rPr lang="en-US" sz="4000" b="1" dirty="0" smtClean="0">
                <a:solidFill>
                  <a:schemeClr val="accent4">
                    <a:lumMod val="50000"/>
                  </a:schemeClr>
                </a:solidFill>
              </a:rPr>
              <a:t>BÀI HỌC KẾT THÚC,</a:t>
            </a:r>
          </a:p>
          <a:p>
            <a:pPr algn="ctr">
              <a:lnSpc>
                <a:spcPct val="150000"/>
              </a:lnSpc>
            </a:pPr>
            <a:r>
              <a:rPr lang="en-US" sz="4000" b="1" dirty="0" smtClean="0">
                <a:solidFill>
                  <a:schemeClr val="accent4">
                    <a:lumMod val="50000"/>
                  </a:schemeClr>
                </a:solidFill>
              </a:rPr>
              <a:t>HẸN GẶP LẠI CÁC EM!</a:t>
            </a:r>
            <a:endParaRPr lang="en-US" sz="4000" b="1" dirty="0">
              <a:solidFill>
                <a:schemeClr val="accent4">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45"/>
          <p:cNvSpPr/>
          <p:nvPr/>
        </p:nvSpPr>
        <p:spPr>
          <a:xfrm>
            <a:off x="6207738" y="2690388"/>
            <a:ext cx="47332" cy="135"/>
          </a:xfrm>
          <a:custGeom>
            <a:avLst/>
            <a:gdLst/>
            <a:ahLst/>
            <a:cxnLst/>
            <a:rect l="l" t="t" r="r" b="b"/>
            <a:pathLst>
              <a:path w="288" h="1" extrusionOk="0">
                <a:moveTo>
                  <a:pt x="287" y="0"/>
                </a:move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0" name="Google Shape;1310;p45"/>
          <p:cNvGrpSpPr/>
          <p:nvPr/>
        </p:nvGrpSpPr>
        <p:grpSpPr>
          <a:xfrm>
            <a:off x="160136" y="3401185"/>
            <a:ext cx="1105050" cy="1534105"/>
            <a:chOff x="5270725" y="2347600"/>
            <a:chExt cx="123750" cy="171800"/>
          </a:xfrm>
        </p:grpSpPr>
        <p:sp>
          <p:nvSpPr>
            <p:cNvPr id="1311" name="Google Shape;1311;p45"/>
            <p:cNvSpPr/>
            <p:nvPr/>
          </p:nvSpPr>
          <p:spPr>
            <a:xfrm>
              <a:off x="5312550" y="2445325"/>
              <a:ext cx="31775" cy="73150"/>
            </a:xfrm>
            <a:custGeom>
              <a:avLst/>
              <a:gdLst/>
              <a:ahLst/>
              <a:cxnLst/>
              <a:rect l="l" t="t" r="r" b="b"/>
              <a:pathLst>
                <a:path w="1271" h="2926" extrusionOk="0">
                  <a:moveTo>
                    <a:pt x="0" y="0"/>
                  </a:moveTo>
                  <a:lnTo>
                    <a:pt x="116" y="481"/>
                  </a:lnTo>
                  <a:lnTo>
                    <a:pt x="790" y="767"/>
                  </a:lnTo>
                  <a:lnTo>
                    <a:pt x="675" y="2925"/>
                  </a:lnTo>
                  <a:lnTo>
                    <a:pt x="1040" y="2925"/>
                  </a:lnTo>
                  <a:lnTo>
                    <a:pt x="1021" y="2616"/>
                  </a:lnTo>
                  <a:lnTo>
                    <a:pt x="966" y="2579"/>
                  </a:lnTo>
                  <a:lnTo>
                    <a:pt x="869" y="1618"/>
                  </a:lnTo>
                  <a:lnTo>
                    <a:pt x="906" y="1502"/>
                  </a:lnTo>
                  <a:lnTo>
                    <a:pt x="906" y="790"/>
                  </a:lnTo>
                  <a:lnTo>
                    <a:pt x="1234" y="675"/>
                  </a:lnTo>
                  <a:lnTo>
                    <a:pt x="1271" y="347"/>
                  </a:lnTo>
                  <a:lnTo>
                    <a:pt x="1252" y="328"/>
                  </a:lnTo>
                  <a:lnTo>
                    <a:pt x="1197" y="633"/>
                  </a:lnTo>
                  <a:lnTo>
                    <a:pt x="1003" y="675"/>
                  </a:lnTo>
                  <a:lnTo>
                    <a:pt x="869" y="712"/>
                  </a:lnTo>
                  <a:lnTo>
                    <a:pt x="790" y="633"/>
                  </a:lnTo>
                  <a:lnTo>
                    <a:pt x="675" y="250"/>
                  </a:lnTo>
                  <a:lnTo>
                    <a:pt x="638" y="56"/>
                  </a:lnTo>
                  <a:lnTo>
                    <a:pt x="656" y="268"/>
                  </a:lnTo>
                  <a:lnTo>
                    <a:pt x="735" y="652"/>
                  </a:lnTo>
                  <a:lnTo>
                    <a:pt x="157" y="462"/>
                  </a:lnTo>
                  <a:lnTo>
                    <a:pt x="250" y="97"/>
                  </a:lnTo>
                  <a:lnTo>
                    <a:pt x="134" y="402"/>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5"/>
            <p:cNvSpPr/>
            <p:nvPr/>
          </p:nvSpPr>
          <p:spPr>
            <a:xfrm>
              <a:off x="5275450" y="2347600"/>
              <a:ext cx="112650" cy="109400"/>
            </a:xfrm>
            <a:custGeom>
              <a:avLst/>
              <a:gdLst/>
              <a:ahLst/>
              <a:cxnLst/>
              <a:rect l="l" t="t" r="r" b="b"/>
              <a:pathLst>
                <a:path w="4506" h="4376" extrusionOk="0">
                  <a:moveTo>
                    <a:pt x="2025" y="0"/>
                  </a:moveTo>
                  <a:cubicBezTo>
                    <a:pt x="1775" y="37"/>
                    <a:pt x="1119" y="310"/>
                    <a:pt x="1119" y="310"/>
                  </a:cubicBezTo>
                  <a:lnTo>
                    <a:pt x="1216" y="97"/>
                  </a:lnTo>
                  <a:lnTo>
                    <a:pt x="1216" y="97"/>
                  </a:lnTo>
                  <a:cubicBezTo>
                    <a:pt x="1198" y="97"/>
                    <a:pt x="389" y="596"/>
                    <a:pt x="158" y="943"/>
                  </a:cubicBezTo>
                  <a:cubicBezTo>
                    <a:pt x="140" y="1003"/>
                    <a:pt x="116" y="1058"/>
                    <a:pt x="116" y="1156"/>
                  </a:cubicBezTo>
                  <a:cubicBezTo>
                    <a:pt x="79" y="1368"/>
                    <a:pt x="79" y="1636"/>
                    <a:pt x="79" y="1886"/>
                  </a:cubicBezTo>
                  <a:cubicBezTo>
                    <a:pt x="98" y="1904"/>
                    <a:pt x="98" y="1946"/>
                    <a:pt x="98" y="1983"/>
                  </a:cubicBezTo>
                  <a:cubicBezTo>
                    <a:pt x="98" y="2232"/>
                    <a:pt x="116" y="2426"/>
                    <a:pt x="116" y="2426"/>
                  </a:cubicBezTo>
                  <a:cubicBezTo>
                    <a:pt x="116" y="2426"/>
                    <a:pt x="61" y="2311"/>
                    <a:pt x="1" y="2117"/>
                  </a:cubicBezTo>
                  <a:lnTo>
                    <a:pt x="1" y="2117"/>
                  </a:lnTo>
                  <a:cubicBezTo>
                    <a:pt x="60" y="3119"/>
                    <a:pt x="506" y="3618"/>
                    <a:pt x="540" y="3636"/>
                  </a:cubicBezTo>
                  <a:lnTo>
                    <a:pt x="540" y="3636"/>
                  </a:lnTo>
                  <a:cubicBezTo>
                    <a:pt x="531" y="3633"/>
                    <a:pt x="475" y="3613"/>
                    <a:pt x="371" y="3563"/>
                  </a:cubicBezTo>
                  <a:lnTo>
                    <a:pt x="371" y="3563"/>
                  </a:lnTo>
                  <a:cubicBezTo>
                    <a:pt x="560" y="3794"/>
                    <a:pt x="773" y="3965"/>
                    <a:pt x="1004" y="4080"/>
                  </a:cubicBezTo>
                  <a:cubicBezTo>
                    <a:pt x="1563" y="4353"/>
                    <a:pt x="2177" y="4353"/>
                    <a:pt x="2602" y="4371"/>
                  </a:cubicBezTo>
                  <a:cubicBezTo>
                    <a:pt x="2650" y="4374"/>
                    <a:pt x="2696" y="4376"/>
                    <a:pt x="2741" y="4376"/>
                  </a:cubicBezTo>
                  <a:cubicBezTo>
                    <a:pt x="3245" y="4376"/>
                    <a:pt x="3606" y="4192"/>
                    <a:pt x="3873" y="3946"/>
                  </a:cubicBezTo>
                  <a:lnTo>
                    <a:pt x="3891" y="3928"/>
                  </a:lnTo>
                  <a:lnTo>
                    <a:pt x="3891" y="3909"/>
                  </a:lnTo>
                  <a:lnTo>
                    <a:pt x="3910" y="3909"/>
                  </a:lnTo>
                  <a:lnTo>
                    <a:pt x="3928" y="3891"/>
                  </a:lnTo>
                  <a:lnTo>
                    <a:pt x="3928" y="3868"/>
                  </a:lnTo>
                  <a:cubicBezTo>
                    <a:pt x="3951" y="3868"/>
                    <a:pt x="3951" y="3849"/>
                    <a:pt x="3970" y="3831"/>
                  </a:cubicBezTo>
                  <a:lnTo>
                    <a:pt x="3988" y="3812"/>
                  </a:lnTo>
                  <a:lnTo>
                    <a:pt x="4007" y="3794"/>
                  </a:lnTo>
                  <a:lnTo>
                    <a:pt x="4025" y="3775"/>
                  </a:lnTo>
                  <a:lnTo>
                    <a:pt x="4025" y="3752"/>
                  </a:lnTo>
                  <a:lnTo>
                    <a:pt x="4044" y="3752"/>
                  </a:lnTo>
                  <a:cubicBezTo>
                    <a:pt x="4414" y="3253"/>
                    <a:pt x="4506" y="2657"/>
                    <a:pt x="4487" y="2597"/>
                  </a:cubicBezTo>
                  <a:lnTo>
                    <a:pt x="4487" y="2597"/>
                  </a:lnTo>
                  <a:cubicBezTo>
                    <a:pt x="4390" y="2925"/>
                    <a:pt x="4275" y="2985"/>
                    <a:pt x="4275" y="2985"/>
                  </a:cubicBezTo>
                  <a:cubicBezTo>
                    <a:pt x="4275" y="2985"/>
                    <a:pt x="4469" y="2389"/>
                    <a:pt x="4432" y="1733"/>
                  </a:cubicBezTo>
                  <a:cubicBezTo>
                    <a:pt x="4432" y="1655"/>
                    <a:pt x="4432" y="1558"/>
                    <a:pt x="4414" y="1484"/>
                  </a:cubicBezTo>
                  <a:cubicBezTo>
                    <a:pt x="4372" y="1290"/>
                    <a:pt x="4298" y="1137"/>
                    <a:pt x="4238" y="1022"/>
                  </a:cubicBezTo>
                  <a:cubicBezTo>
                    <a:pt x="4104" y="772"/>
                    <a:pt x="3970" y="633"/>
                    <a:pt x="3970" y="633"/>
                  </a:cubicBezTo>
                  <a:lnTo>
                    <a:pt x="3910" y="906"/>
                  </a:lnTo>
                  <a:cubicBezTo>
                    <a:pt x="3466" y="310"/>
                    <a:pt x="2833" y="37"/>
                    <a:pt x="2833" y="37"/>
                  </a:cubicBezTo>
                  <a:lnTo>
                    <a:pt x="2833" y="37"/>
                  </a:lnTo>
                  <a:lnTo>
                    <a:pt x="2870" y="444"/>
                  </a:lnTo>
                  <a:lnTo>
                    <a:pt x="2524" y="97"/>
                  </a:lnTo>
                  <a:lnTo>
                    <a:pt x="2025"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5"/>
            <p:cNvSpPr/>
            <p:nvPr/>
          </p:nvSpPr>
          <p:spPr>
            <a:xfrm>
              <a:off x="5275450" y="2397150"/>
              <a:ext cx="56875" cy="46225"/>
            </a:xfrm>
            <a:custGeom>
              <a:avLst/>
              <a:gdLst/>
              <a:ahLst/>
              <a:cxnLst/>
              <a:rect l="l" t="t" r="r" b="b"/>
              <a:pathLst>
                <a:path w="2275" h="1849" extrusionOk="0">
                  <a:moveTo>
                    <a:pt x="98" y="1"/>
                  </a:moveTo>
                  <a:cubicBezTo>
                    <a:pt x="98" y="250"/>
                    <a:pt x="116" y="444"/>
                    <a:pt x="116" y="444"/>
                  </a:cubicBezTo>
                  <a:cubicBezTo>
                    <a:pt x="116" y="444"/>
                    <a:pt x="61" y="329"/>
                    <a:pt x="1" y="135"/>
                  </a:cubicBezTo>
                  <a:lnTo>
                    <a:pt x="1" y="135"/>
                  </a:lnTo>
                  <a:cubicBezTo>
                    <a:pt x="61" y="1156"/>
                    <a:pt x="523" y="1655"/>
                    <a:pt x="541" y="1655"/>
                  </a:cubicBezTo>
                  <a:lnTo>
                    <a:pt x="541" y="1678"/>
                  </a:lnTo>
                  <a:lnTo>
                    <a:pt x="888" y="1849"/>
                  </a:lnTo>
                  <a:lnTo>
                    <a:pt x="791" y="1424"/>
                  </a:lnTo>
                  <a:lnTo>
                    <a:pt x="1581" y="1119"/>
                  </a:lnTo>
                  <a:lnTo>
                    <a:pt x="1581" y="1119"/>
                  </a:lnTo>
                  <a:lnTo>
                    <a:pt x="1484" y="1234"/>
                  </a:lnTo>
                  <a:lnTo>
                    <a:pt x="2274" y="1770"/>
                  </a:lnTo>
                  <a:lnTo>
                    <a:pt x="1946" y="828"/>
                  </a:lnTo>
                  <a:lnTo>
                    <a:pt x="1350" y="985"/>
                  </a:lnTo>
                  <a:lnTo>
                    <a:pt x="1101" y="560"/>
                  </a:lnTo>
                  <a:lnTo>
                    <a:pt x="657" y="1216"/>
                  </a:lnTo>
                  <a:lnTo>
                    <a:pt x="310" y="925"/>
                  </a:lnTo>
                  <a:lnTo>
                    <a:pt x="463" y="925"/>
                  </a:lnTo>
                  <a:lnTo>
                    <a:pt x="98" y="1"/>
                  </a:lnTo>
                  <a:close/>
                </a:path>
              </a:pathLst>
            </a:custGeom>
            <a:solidFill>
              <a:srgbClr val="349319"/>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5"/>
            <p:cNvSpPr/>
            <p:nvPr/>
          </p:nvSpPr>
          <p:spPr>
            <a:xfrm>
              <a:off x="5347200" y="2378900"/>
              <a:ext cx="40900" cy="62525"/>
            </a:xfrm>
            <a:custGeom>
              <a:avLst/>
              <a:gdLst/>
              <a:ahLst/>
              <a:cxnLst/>
              <a:rect l="l" t="t" r="r" b="b"/>
              <a:pathLst>
                <a:path w="1636" h="2501" extrusionOk="0">
                  <a:moveTo>
                    <a:pt x="1234" y="1"/>
                  </a:moveTo>
                  <a:lnTo>
                    <a:pt x="1021" y="463"/>
                  </a:lnTo>
                  <a:lnTo>
                    <a:pt x="675" y="500"/>
                  </a:lnTo>
                  <a:lnTo>
                    <a:pt x="1271" y="1114"/>
                  </a:lnTo>
                  <a:lnTo>
                    <a:pt x="1137" y="1599"/>
                  </a:lnTo>
                  <a:lnTo>
                    <a:pt x="966" y="1327"/>
                  </a:lnTo>
                  <a:lnTo>
                    <a:pt x="693" y="2001"/>
                  </a:lnTo>
                  <a:lnTo>
                    <a:pt x="559" y="1886"/>
                  </a:lnTo>
                  <a:lnTo>
                    <a:pt x="231" y="2292"/>
                  </a:lnTo>
                  <a:lnTo>
                    <a:pt x="0" y="2135"/>
                  </a:lnTo>
                  <a:lnTo>
                    <a:pt x="19" y="2408"/>
                  </a:lnTo>
                  <a:lnTo>
                    <a:pt x="504" y="2463"/>
                  </a:lnTo>
                  <a:lnTo>
                    <a:pt x="559" y="2292"/>
                  </a:lnTo>
                  <a:lnTo>
                    <a:pt x="675" y="2500"/>
                  </a:lnTo>
                  <a:lnTo>
                    <a:pt x="1118" y="2232"/>
                  </a:lnTo>
                  <a:lnTo>
                    <a:pt x="1234" y="1923"/>
                  </a:lnTo>
                  <a:lnTo>
                    <a:pt x="1174" y="2500"/>
                  </a:lnTo>
                  <a:cubicBezTo>
                    <a:pt x="1544" y="2001"/>
                    <a:pt x="1636" y="1405"/>
                    <a:pt x="1617" y="1345"/>
                  </a:cubicBezTo>
                  <a:lnTo>
                    <a:pt x="1617" y="1345"/>
                  </a:lnTo>
                  <a:cubicBezTo>
                    <a:pt x="1520" y="1673"/>
                    <a:pt x="1405" y="1733"/>
                    <a:pt x="1405" y="1733"/>
                  </a:cubicBezTo>
                  <a:cubicBezTo>
                    <a:pt x="1405" y="1733"/>
                    <a:pt x="1599" y="1137"/>
                    <a:pt x="1562" y="481"/>
                  </a:cubicBezTo>
                  <a:cubicBezTo>
                    <a:pt x="1562" y="403"/>
                    <a:pt x="1562" y="306"/>
                    <a:pt x="1544" y="232"/>
                  </a:cubicBezTo>
                  <a:lnTo>
                    <a:pt x="1289" y="287"/>
                  </a:lnTo>
                  <a:lnTo>
                    <a:pt x="1234" y="1"/>
                  </a:lnTo>
                  <a:close/>
                </a:path>
              </a:pathLst>
            </a:custGeom>
            <a:solidFill>
              <a:srgbClr val="349319"/>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5"/>
            <p:cNvSpPr/>
            <p:nvPr/>
          </p:nvSpPr>
          <p:spPr>
            <a:xfrm>
              <a:off x="5318775" y="2411600"/>
              <a:ext cx="47275" cy="32000"/>
            </a:xfrm>
            <a:custGeom>
              <a:avLst/>
              <a:gdLst/>
              <a:ahLst/>
              <a:cxnLst/>
              <a:rect l="l" t="t" r="r" b="b"/>
              <a:pathLst>
                <a:path w="1891" h="1280" extrusionOk="0">
                  <a:moveTo>
                    <a:pt x="292" y="0"/>
                  </a:moveTo>
                  <a:lnTo>
                    <a:pt x="1" y="310"/>
                  </a:lnTo>
                  <a:cubicBezTo>
                    <a:pt x="1" y="310"/>
                    <a:pt x="370" y="1058"/>
                    <a:pt x="389" y="1077"/>
                  </a:cubicBezTo>
                  <a:cubicBezTo>
                    <a:pt x="426" y="1100"/>
                    <a:pt x="541" y="1271"/>
                    <a:pt x="541" y="1271"/>
                  </a:cubicBezTo>
                  <a:cubicBezTo>
                    <a:pt x="541" y="1271"/>
                    <a:pt x="671" y="1279"/>
                    <a:pt x="762" y="1279"/>
                  </a:cubicBezTo>
                  <a:cubicBezTo>
                    <a:pt x="808" y="1279"/>
                    <a:pt x="845" y="1277"/>
                    <a:pt x="851" y="1271"/>
                  </a:cubicBezTo>
                  <a:cubicBezTo>
                    <a:pt x="888" y="1252"/>
                    <a:pt x="1253" y="1155"/>
                    <a:pt x="1271" y="1155"/>
                  </a:cubicBezTo>
                  <a:cubicBezTo>
                    <a:pt x="1313" y="1155"/>
                    <a:pt x="1465" y="943"/>
                    <a:pt x="1465" y="943"/>
                  </a:cubicBezTo>
                  <a:lnTo>
                    <a:pt x="1830" y="693"/>
                  </a:lnTo>
                  <a:lnTo>
                    <a:pt x="1890" y="541"/>
                  </a:lnTo>
                  <a:lnTo>
                    <a:pt x="1733" y="347"/>
                  </a:lnTo>
                  <a:lnTo>
                    <a:pt x="1465" y="541"/>
                  </a:lnTo>
                  <a:lnTo>
                    <a:pt x="1253" y="231"/>
                  </a:lnTo>
                  <a:lnTo>
                    <a:pt x="851" y="347"/>
                  </a:lnTo>
                  <a:lnTo>
                    <a:pt x="292" y="0"/>
                  </a:lnTo>
                  <a:close/>
                </a:path>
              </a:pathLst>
            </a:custGeom>
            <a:solidFill>
              <a:srgbClr val="349319"/>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5"/>
            <p:cNvSpPr/>
            <p:nvPr/>
          </p:nvSpPr>
          <p:spPr>
            <a:xfrm>
              <a:off x="5284554" y="2424068"/>
              <a:ext cx="93901" cy="31900"/>
            </a:xfrm>
            <a:custGeom>
              <a:avLst/>
              <a:gdLst/>
              <a:ahLst/>
              <a:cxnLst/>
              <a:rect l="l" t="t" r="r" b="b"/>
              <a:pathLst>
                <a:path w="3734" h="1276" extrusionOk="0">
                  <a:moveTo>
                    <a:pt x="1" y="463"/>
                  </a:moveTo>
                  <a:cubicBezTo>
                    <a:pt x="6" y="465"/>
                    <a:pt x="11" y="468"/>
                    <a:pt x="16" y="470"/>
                  </a:cubicBezTo>
                  <a:lnTo>
                    <a:pt x="16" y="470"/>
                  </a:lnTo>
                  <a:cubicBezTo>
                    <a:pt x="12" y="466"/>
                    <a:pt x="8" y="463"/>
                    <a:pt x="1" y="463"/>
                  </a:cubicBezTo>
                  <a:close/>
                  <a:moveTo>
                    <a:pt x="1211" y="1"/>
                  </a:moveTo>
                  <a:lnTo>
                    <a:pt x="421" y="306"/>
                  </a:lnTo>
                  <a:lnTo>
                    <a:pt x="518" y="731"/>
                  </a:lnTo>
                  <a:lnTo>
                    <a:pt x="171" y="560"/>
                  </a:lnTo>
                  <a:lnTo>
                    <a:pt x="171" y="537"/>
                  </a:lnTo>
                  <a:cubicBezTo>
                    <a:pt x="171" y="537"/>
                    <a:pt x="121" y="520"/>
                    <a:pt x="16" y="470"/>
                  </a:cubicBezTo>
                  <a:lnTo>
                    <a:pt x="16" y="470"/>
                  </a:lnTo>
                  <a:cubicBezTo>
                    <a:pt x="22" y="477"/>
                    <a:pt x="26" y="489"/>
                    <a:pt x="37" y="500"/>
                  </a:cubicBezTo>
                  <a:lnTo>
                    <a:pt x="56" y="518"/>
                  </a:lnTo>
                  <a:lnTo>
                    <a:pt x="56" y="537"/>
                  </a:lnTo>
                  <a:cubicBezTo>
                    <a:pt x="93" y="560"/>
                    <a:pt x="116" y="578"/>
                    <a:pt x="135" y="597"/>
                  </a:cubicBezTo>
                  <a:lnTo>
                    <a:pt x="135" y="615"/>
                  </a:lnTo>
                  <a:lnTo>
                    <a:pt x="153" y="615"/>
                  </a:lnTo>
                  <a:lnTo>
                    <a:pt x="171" y="634"/>
                  </a:lnTo>
                  <a:lnTo>
                    <a:pt x="190" y="652"/>
                  </a:lnTo>
                  <a:lnTo>
                    <a:pt x="190" y="675"/>
                  </a:lnTo>
                  <a:lnTo>
                    <a:pt x="208" y="675"/>
                  </a:lnTo>
                  <a:lnTo>
                    <a:pt x="208" y="694"/>
                  </a:lnTo>
                  <a:lnTo>
                    <a:pt x="232" y="694"/>
                  </a:lnTo>
                  <a:cubicBezTo>
                    <a:pt x="269" y="731"/>
                    <a:pt x="324" y="791"/>
                    <a:pt x="384" y="828"/>
                  </a:cubicBezTo>
                  <a:lnTo>
                    <a:pt x="403" y="828"/>
                  </a:lnTo>
                  <a:lnTo>
                    <a:pt x="421" y="846"/>
                  </a:lnTo>
                  <a:lnTo>
                    <a:pt x="439" y="865"/>
                  </a:lnTo>
                  <a:lnTo>
                    <a:pt x="463" y="865"/>
                  </a:lnTo>
                  <a:lnTo>
                    <a:pt x="463" y="883"/>
                  </a:lnTo>
                  <a:lnTo>
                    <a:pt x="481" y="883"/>
                  </a:lnTo>
                  <a:cubicBezTo>
                    <a:pt x="500" y="883"/>
                    <a:pt x="500" y="906"/>
                    <a:pt x="518" y="906"/>
                  </a:cubicBezTo>
                  <a:lnTo>
                    <a:pt x="537" y="925"/>
                  </a:lnTo>
                  <a:lnTo>
                    <a:pt x="555" y="925"/>
                  </a:lnTo>
                  <a:lnTo>
                    <a:pt x="578" y="943"/>
                  </a:lnTo>
                  <a:lnTo>
                    <a:pt x="597" y="943"/>
                  </a:lnTo>
                  <a:lnTo>
                    <a:pt x="597" y="962"/>
                  </a:lnTo>
                  <a:cubicBezTo>
                    <a:pt x="615" y="962"/>
                    <a:pt x="634" y="962"/>
                    <a:pt x="634" y="980"/>
                  </a:cubicBezTo>
                  <a:cubicBezTo>
                    <a:pt x="1193" y="1253"/>
                    <a:pt x="1807" y="1253"/>
                    <a:pt x="2232" y="1271"/>
                  </a:cubicBezTo>
                  <a:cubicBezTo>
                    <a:pt x="2280" y="1274"/>
                    <a:pt x="2326" y="1276"/>
                    <a:pt x="2371" y="1276"/>
                  </a:cubicBezTo>
                  <a:cubicBezTo>
                    <a:pt x="2875" y="1276"/>
                    <a:pt x="3236" y="1092"/>
                    <a:pt x="3503" y="846"/>
                  </a:cubicBezTo>
                  <a:cubicBezTo>
                    <a:pt x="3558" y="768"/>
                    <a:pt x="3618" y="712"/>
                    <a:pt x="3674" y="652"/>
                  </a:cubicBezTo>
                  <a:lnTo>
                    <a:pt x="3734" y="75"/>
                  </a:lnTo>
                  <a:lnTo>
                    <a:pt x="3618" y="384"/>
                  </a:lnTo>
                  <a:lnTo>
                    <a:pt x="3175" y="652"/>
                  </a:lnTo>
                  <a:lnTo>
                    <a:pt x="3059" y="444"/>
                  </a:lnTo>
                  <a:lnTo>
                    <a:pt x="3004" y="615"/>
                  </a:lnTo>
                  <a:lnTo>
                    <a:pt x="2519" y="560"/>
                  </a:lnTo>
                  <a:lnTo>
                    <a:pt x="2500" y="287"/>
                  </a:lnTo>
                  <a:lnTo>
                    <a:pt x="1904" y="652"/>
                  </a:lnTo>
                  <a:lnTo>
                    <a:pt x="1114" y="116"/>
                  </a:lnTo>
                  <a:lnTo>
                    <a:pt x="1211" y="1"/>
                  </a:lnTo>
                  <a:close/>
                </a:path>
              </a:pathLst>
            </a:custGeom>
            <a:solidFill>
              <a:srgbClr val="349319"/>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5"/>
            <p:cNvSpPr/>
            <p:nvPr/>
          </p:nvSpPr>
          <p:spPr>
            <a:xfrm>
              <a:off x="5279375" y="2347600"/>
              <a:ext cx="102025" cy="51075"/>
            </a:xfrm>
            <a:custGeom>
              <a:avLst/>
              <a:gdLst/>
              <a:ahLst/>
              <a:cxnLst/>
              <a:rect l="l" t="t" r="r" b="b"/>
              <a:pathLst>
                <a:path w="4081" h="2043" extrusionOk="0">
                  <a:moveTo>
                    <a:pt x="1868" y="0"/>
                  </a:moveTo>
                  <a:cubicBezTo>
                    <a:pt x="1618" y="37"/>
                    <a:pt x="962" y="310"/>
                    <a:pt x="962" y="310"/>
                  </a:cubicBezTo>
                  <a:lnTo>
                    <a:pt x="1059" y="97"/>
                  </a:lnTo>
                  <a:lnTo>
                    <a:pt x="1059" y="97"/>
                  </a:lnTo>
                  <a:cubicBezTo>
                    <a:pt x="1041" y="97"/>
                    <a:pt x="232" y="596"/>
                    <a:pt x="1" y="943"/>
                  </a:cubicBezTo>
                  <a:lnTo>
                    <a:pt x="676" y="657"/>
                  </a:lnTo>
                  <a:lnTo>
                    <a:pt x="306" y="1156"/>
                  </a:lnTo>
                  <a:lnTo>
                    <a:pt x="306" y="1156"/>
                  </a:lnTo>
                  <a:lnTo>
                    <a:pt x="731" y="888"/>
                  </a:lnTo>
                  <a:lnTo>
                    <a:pt x="1115" y="1521"/>
                  </a:lnTo>
                  <a:lnTo>
                    <a:pt x="1272" y="1253"/>
                  </a:lnTo>
                  <a:lnTo>
                    <a:pt x="1618" y="1442"/>
                  </a:lnTo>
                  <a:lnTo>
                    <a:pt x="1831" y="1156"/>
                  </a:lnTo>
                  <a:lnTo>
                    <a:pt x="2293" y="1211"/>
                  </a:lnTo>
                  <a:lnTo>
                    <a:pt x="2639" y="2043"/>
                  </a:lnTo>
                  <a:lnTo>
                    <a:pt x="2639" y="1636"/>
                  </a:lnTo>
                  <a:lnTo>
                    <a:pt x="3120" y="1849"/>
                  </a:lnTo>
                  <a:lnTo>
                    <a:pt x="2829" y="1581"/>
                  </a:lnTo>
                  <a:lnTo>
                    <a:pt x="2944" y="1058"/>
                  </a:lnTo>
                  <a:lnTo>
                    <a:pt x="3351" y="1211"/>
                  </a:lnTo>
                  <a:lnTo>
                    <a:pt x="3120" y="1003"/>
                  </a:lnTo>
                  <a:lnTo>
                    <a:pt x="3522" y="906"/>
                  </a:lnTo>
                  <a:lnTo>
                    <a:pt x="3716" y="1058"/>
                  </a:lnTo>
                  <a:lnTo>
                    <a:pt x="3716" y="980"/>
                  </a:lnTo>
                  <a:lnTo>
                    <a:pt x="4062" y="1174"/>
                  </a:lnTo>
                  <a:lnTo>
                    <a:pt x="4081" y="1022"/>
                  </a:lnTo>
                  <a:cubicBezTo>
                    <a:pt x="3947" y="772"/>
                    <a:pt x="3813" y="633"/>
                    <a:pt x="3813" y="633"/>
                  </a:cubicBezTo>
                  <a:lnTo>
                    <a:pt x="3753" y="906"/>
                  </a:lnTo>
                  <a:cubicBezTo>
                    <a:pt x="3309" y="310"/>
                    <a:pt x="2676" y="37"/>
                    <a:pt x="2676" y="37"/>
                  </a:cubicBezTo>
                  <a:lnTo>
                    <a:pt x="2676" y="37"/>
                  </a:lnTo>
                  <a:lnTo>
                    <a:pt x="2713" y="444"/>
                  </a:lnTo>
                  <a:lnTo>
                    <a:pt x="2367" y="97"/>
                  </a:lnTo>
                  <a:lnTo>
                    <a:pt x="18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5"/>
            <p:cNvSpPr/>
            <p:nvPr/>
          </p:nvSpPr>
          <p:spPr>
            <a:xfrm>
              <a:off x="5296250" y="2387100"/>
              <a:ext cx="45650" cy="26025"/>
            </a:xfrm>
            <a:custGeom>
              <a:avLst/>
              <a:gdLst/>
              <a:ahLst/>
              <a:cxnLst/>
              <a:rect l="l" t="t" r="r" b="b"/>
              <a:pathLst>
                <a:path w="1826" h="1041" extrusionOk="0">
                  <a:moveTo>
                    <a:pt x="1308" y="1"/>
                  </a:moveTo>
                  <a:lnTo>
                    <a:pt x="1271" y="537"/>
                  </a:lnTo>
                  <a:lnTo>
                    <a:pt x="962" y="19"/>
                  </a:lnTo>
                  <a:lnTo>
                    <a:pt x="384" y="366"/>
                  </a:lnTo>
                  <a:lnTo>
                    <a:pt x="75" y="250"/>
                  </a:lnTo>
                  <a:lnTo>
                    <a:pt x="1" y="749"/>
                  </a:lnTo>
                  <a:lnTo>
                    <a:pt x="440" y="828"/>
                  </a:lnTo>
                  <a:lnTo>
                    <a:pt x="768" y="1040"/>
                  </a:lnTo>
                  <a:lnTo>
                    <a:pt x="1211" y="902"/>
                  </a:lnTo>
                  <a:lnTo>
                    <a:pt x="1733" y="768"/>
                  </a:lnTo>
                  <a:lnTo>
                    <a:pt x="1655" y="634"/>
                  </a:lnTo>
                  <a:lnTo>
                    <a:pt x="1826" y="421"/>
                  </a:lnTo>
                  <a:lnTo>
                    <a:pt x="1461" y="306"/>
                  </a:lnTo>
                  <a:lnTo>
                    <a:pt x="1308"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5"/>
            <p:cNvSpPr/>
            <p:nvPr/>
          </p:nvSpPr>
          <p:spPr>
            <a:xfrm>
              <a:off x="5349625" y="2400500"/>
              <a:ext cx="16425" cy="14475"/>
            </a:xfrm>
            <a:custGeom>
              <a:avLst/>
              <a:gdLst/>
              <a:ahLst/>
              <a:cxnLst/>
              <a:rect l="l" t="t" r="r" b="b"/>
              <a:pathLst>
                <a:path w="657" h="579" extrusionOk="0">
                  <a:moveTo>
                    <a:pt x="194" y="1"/>
                  </a:moveTo>
                  <a:lnTo>
                    <a:pt x="97" y="232"/>
                  </a:lnTo>
                  <a:lnTo>
                    <a:pt x="0" y="407"/>
                  </a:lnTo>
                  <a:lnTo>
                    <a:pt x="268" y="407"/>
                  </a:lnTo>
                  <a:lnTo>
                    <a:pt x="291" y="541"/>
                  </a:lnTo>
                  <a:lnTo>
                    <a:pt x="425" y="426"/>
                  </a:lnTo>
                  <a:lnTo>
                    <a:pt x="578" y="578"/>
                  </a:lnTo>
                  <a:lnTo>
                    <a:pt x="559" y="347"/>
                  </a:lnTo>
                  <a:lnTo>
                    <a:pt x="656" y="292"/>
                  </a:lnTo>
                  <a:lnTo>
                    <a:pt x="462" y="292"/>
                  </a:lnTo>
                  <a:lnTo>
                    <a:pt x="347" y="98"/>
                  </a:lnTo>
                  <a:lnTo>
                    <a:pt x="268" y="232"/>
                  </a:lnTo>
                  <a:lnTo>
                    <a:pt x="194"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5"/>
            <p:cNvSpPr/>
            <p:nvPr/>
          </p:nvSpPr>
          <p:spPr>
            <a:xfrm>
              <a:off x="5277425" y="2376475"/>
              <a:ext cx="16900" cy="23125"/>
            </a:xfrm>
            <a:custGeom>
              <a:avLst/>
              <a:gdLst/>
              <a:ahLst/>
              <a:cxnLst/>
              <a:rect l="l" t="t" r="r" b="b"/>
              <a:pathLst>
                <a:path w="676" h="925" extrusionOk="0">
                  <a:moveTo>
                    <a:pt x="37" y="1"/>
                  </a:moveTo>
                  <a:cubicBezTo>
                    <a:pt x="0" y="213"/>
                    <a:pt x="0" y="481"/>
                    <a:pt x="0" y="731"/>
                  </a:cubicBezTo>
                  <a:lnTo>
                    <a:pt x="347" y="925"/>
                  </a:lnTo>
                  <a:lnTo>
                    <a:pt x="328" y="560"/>
                  </a:lnTo>
                  <a:lnTo>
                    <a:pt x="578" y="657"/>
                  </a:lnTo>
                  <a:lnTo>
                    <a:pt x="407" y="347"/>
                  </a:lnTo>
                  <a:lnTo>
                    <a:pt x="675" y="56"/>
                  </a:lnTo>
                  <a:lnTo>
                    <a:pt x="213" y="287"/>
                  </a:lnTo>
                  <a:lnTo>
                    <a:pt x="37"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5"/>
            <p:cNvSpPr/>
            <p:nvPr/>
          </p:nvSpPr>
          <p:spPr>
            <a:xfrm>
              <a:off x="5325125" y="2513600"/>
              <a:ext cx="15850" cy="5800"/>
            </a:xfrm>
            <a:custGeom>
              <a:avLst/>
              <a:gdLst/>
              <a:ahLst/>
              <a:cxnLst/>
              <a:rect l="l" t="t" r="r" b="b"/>
              <a:pathLst>
                <a:path w="634" h="232" extrusionOk="0">
                  <a:moveTo>
                    <a:pt x="324" y="0"/>
                  </a:moveTo>
                  <a:lnTo>
                    <a:pt x="250" y="116"/>
                  </a:lnTo>
                  <a:lnTo>
                    <a:pt x="38" y="23"/>
                  </a:lnTo>
                  <a:lnTo>
                    <a:pt x="1" y="213"/>
                  </a:lnTo>
                  <a:lnTo>
                    <a:pt x="615" y="231"/>
                  </a:lnTo>
                  <a:lnTo>
                    <a:pt x="634" y="42"/>
                  </a:lnTo>
                  <a:lnTo>
                    <a:pt x="555" y="139"/>
                  </a:lnTo>
                  <a:lnTo>
                    <a:pt x="463" y="0"/>
                  </a:lnTo>
                  <a:lnTo>
                    <a:pt x="421" y="60"/>
                  </a:lnTo>
                  <a:lnTo>
                    <a:pt x="324"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5"/>
            <p:cNvSpPr/>
            <p:nvPr/>
          </p:nvSpPr>
          <p:spPr>
            <a:xfrm>
              <a:off x="5270725" y="2376475"/>
              <a:ext cx="4750" cy="16900"/>
            </a:xfrm>
            <a:custGeom>
              <a:avLst/>
              <a:gdLst/>
              <a:ahLst/>
              <a:cxnLst/>
              <a:rect l="l" t="t" r="r" b="b"/>
              <a:pathLst>
                <a:path w="190" h="676" extrusionOk="0">
                  <a:moveTo>
                    <a:pt x="0" y="1"/>
                  </a:moveTo>
                  <a:lnTo>
                    <a:pt x="134" y="675"/>
                  </a:lnTo>
                  <a:lnTo>
                    <a:pt x="190" y="366"/>
                  </a:lnTo>
                  <a:lnTo>
                    <a:pt x="0"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5"/>
            <p:cNvSpPr/>
            <p:nvPr/>
          </p:nvSpPr>
          <p:spPr>
            <a:xfrm>
              <a:off x="5388675" y="2397150"/>
              <a:ext cx="5800" cy="13075"/>
            </a:xfrm>
            <a:custGeom>
              <a:avLst/>
              <a:gdLst/>
              <a:ahLst/>
              <a:cxnLst/>
              <a:rect l="l" t="t" r="r" b="b"/>
              <a:pathLst>
                <a:path w="232" h="523" extrusionOk="0">
                  <a:moveTo>
                    <a:pt x="231" y="1"/>
                  </a:moveTo>
                  <a:lnTo>
                    <a:pt x="0" y="269"/>
                  </a:lnTo>
                  <a:lnTo>
                    <a:pt x="0" y="523"/>
                  </a:lnTo>
                  <a:lnTo>
                    <a:pt x="231"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45"/>
          <p:cNvGrpSpPr/>
          <p:nvPr/>
        </p:nvGrpSpPr>
        <p:grpSpPr>
          <a:xfrm>
            <a:off x="5533992" y="3412273"/>
            <a:ext cx="786181" cy="1006355"/>
            <a:chOff x="6258984" y="1928071"/>
            <a:chExt cx="248406" cy="317974"/>
          </a:xfrm>
        </p:grpSpPr>
        <p:sp>
          <p:nvSpPr>
            <p:cNvPr id="1325" name="Google Shape;1325;p45"/>
            <p:cNvSpPr/>
            <p:nvPr/>
          </p:nvSpPr>
          <p:spPr>
            <a:xfrm>
              <a:off x="6371312" y="2183432"/>
              <a:ext cx="11300" cy="50164"/>
            </a:xfrm>
            <a:custGeom>
              <a:avLst/>
              <a:gdLst/>
              <a:ahLst/>
              <a:cxnLst/>
              <a:rect l="l" t="t" r="r" b="b"/>
              <a:pathLst>
                <a:path w="403" h="1789" extrusionOk="0">
                  <a:moveTo>
                    <a:pt x="1" y="0"/>
                  </a:moveTo>
                  <a:lnTo>
                    <a:pt x="75" y="1770"/>
                  </a:lnTo>
                  <a:lnTo>
                    <a:pt x="232" y="1789"/>
                  </a:lnTo>
                  <a:lnTo>
                    <a:pt x="347" y="1770"/>
                  </a:lnTo>
                  <a:lnTo>
                    <a:pt x="403"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5"/>
            <p:cNvSpPr/>
            <p:nvPr/>
          </p:nvSpPr>
          <p:spPr>
            <a:xfrm>
              <a:off x="6460844" y="2187189"/>
              <a:ext cx="16207" cy="51341"/>
            </a:xfrm>
            <a:custGeom>
              <a:avLst/>
              <a:gdLst/>
              <a:ahLst/>
              <a:cxnLst/>
              <a:rect l="l" t="t" r="r" b="b"/>
              <a:pathLst>
                <a:path w="578" h="1831" extrusionOk="0">
                  <a:moveTo>
                    <a:pt x="194" y="0"/>
                  </a:moveTo>
                  <a:lnTo>
                    <a:pt x="0" y="1830"/>
                  </a:lnTo>
                  <a:lnTo>
                    <a:pt x="273" y="1812"/>
                  </a:lnTo>
                  <a:lnTo>
                    <a:pt x="578"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5"/>
            <p:cNvSpPr/>
            <p:nvPr/>
          </p:nvSpPr>
          <p:spPr>
            <a:xfrm>
              <a:off x="6386342" y="2196891"/>
              <a:ext cx="11440" cy="49154"/>
            </a:xfrm>
            <a:custGeom>
              <a:avLst/>
              <a:gdLst/>
              <a:ahLst/>
              <a:cxnLst/>
              <a:rect l="l" t="t" r="r" b="b"/>
              <a:pathLst>
                <a:path w="408" h="1753" extrusionOk="0">
                  <a:moveTo>
                    <a:pt x="1" y="1"/>
                  </a:moveTo>
                  <a:lnTo>
                    <a:pt x="19" y="445"/>
                  </a:lnTo>
                  <a:lnTo>
                    <a:pt x="19" y="597"/>
                  </a:lnTo>
                  <a:lnTo>
                    <a:pt x="42" y="1752"/>
                  </a:lnTo>
                  <a:lnTo>
                    <a:pt x="310" y="1752"/>
                  </a:lnTo>
                  <a:lnTo>
                    <a:pt x="389" y="445"/>
                  </a:lnTo>
                  <a:lnTo>
                    <a:pt x="407"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5"/>
            <p:cNvSpPr/>
            <p:nvPr/>
          </p:nvSpPr>
          <p:spPr>
            <a:xfrm>
              <a:off x="6285426" y="2186656"/>
              <a:ext cx="16207" cy="50192"/>
            </a:xfrm>
            <a:custGeom>
              <a:avLst/>
              <a:gdLst/>
              <a:ahLst/>
              <a:cxnLst/>
              <a:rect l="l" t="t" r="r" b="b"/>
              <a:pathLst>
                <a:path w="578" h="1790" extrusionOk="0">
                  <a:moveTo>
                    <a:pt x="0" y="1"/>
                  </a:moveTo>
                  <a:lnTo>
                    <a:pt x="310" y="1789"/>
                  </a:lnTo>
                  <a:lnTo>
                    <a:pt x="578" y="1789"/>
                  </a:lnTo>
                  <a:lnTo>
                    <a:pt x="384"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5"/>
            <p:cNvSpPr/>
            <p:nvPr/>
          </p:nvSpPr>
          <p:spPr>
            <a:xfrm>
              <a:off x="6392314" y="2010593"/>
              <a:ext cx="92925" cy="193336"/>
            </a:xfrm>
            <a:custGeom>
              <a:avLst/>
              <a:gdLst/>
              <a:ahLst/>
              <a:cxnLst/>
              <a:rect l="l" t="t" r="r" b="b"/>
              <a:pathLst>
                <a:path w="3314" h="6895" extrusionOk="0">
                  <a:moveTo>
                    <a:pt x="134" y="1"/>
                  </a:moveTo>
                  <a:lnTo>
                    <a:pt x="134" y="255"/>
                  </a:lnTo>
                  <a:lnTo>
                    <a:pt x="134" y="329"/>
                  </a:lnTo>
                  <a:lnTo>
                    <a:pt x="116" y="906"/>
                  </a:lnTo>
                  <a:lnTo>
                    <a:pt x="116" y="1003"/>
                  </a:lnTo>
                  <a:lnTo>
                    <a:pt x="97" y="2158"/>
                  </a:lnTo>
                  <a:lnTo>
                    <a:pt x="97" y="2218"/>
                  </a:lnTo>
                  <a:lnTo>
                    <a:pt x="79" y="3466"/>
                  </a:lnTo>
                  <a:lnTo>
                    <a:pt x="79" y="3545"/>
                  </a:lnTo>
                  <a:lnTo>
                    <a:pt x="60" y="4469"/>
                  </a:lnTo>
                  <a:lnTo>
                    <a:pt x="60" y="4487"/>
                  </a:lnTo>
                  <a:lnTo>
                    <a:pt x="19" y="6067"/>
                  </a:lnTo>
                  <a:lnTo>
                    <a:pt x="19" y="6183"/>
                  </a:lnTo>
                  <a:lnTo>
                    <a:pt x="0" y="6894"/>
                  </a:lnTo>
                  <a:lnTo>
                    <a:pt x="3022" y="6566"/>
                  </a:lnTo>
                  <a:lnTo>
                    <a:pt x="3101" y="5162"/>
                  </a:lnTo>
                  <a:lnTo>
                    <a:pt x="3101" y="5125"/>
                  </a:lnTo>
                  <a:lnTo>
                    <a:pt x="3101" y="4875"/>
                  </a:lnTo>
                  <a:lnTo>
                    <a:pt x="3119" y="4760"/>
                  </a:lnTo>
                  <a:lnTo>
                    <a:pt x="3156" y="3836"/>
                  </a:lnTo>
                  <a:lnTo>
                    <a:pt x="3198" y="3295"/>
                  </a:lnTo>
                  <a:lnTo>
                    <a:pt x="3198" y="3258"/>
                  </a:lnTo>
                  <a:lnTo>
                    <a:pt x="3272" y="1756"/>
                  </a:lnTo>
                  <a:lnTo>
                    <a:pt x="3272" y="1733"/>
                  </a:lnTo>
                  <a:lnTo>
                    <a:pt x="3313" y="1216"/>
                  </a:lnTo>
                  <a:lnTo>
                    <a:pt x="3313" y="1197"/>
                  </a:lnTo>
                  <a:lnTo>
                    <a:pt x="3295" y="694"/>
                  </a:lnTo>
                  <a:lnTo>
                    <a:pt x="846" y="717"/>
                  </a:lnTo>
                  <a:lnTo>
                    <a:pt x="809" y="675"/>
                  </a:lnTo>
                  <a:lnTo>
                    <a:pt x="730" y="601"/>
                  </a:lnTo>
                  <a:lnTo>
                    <a:pt x="134"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5"/>
            <p:cNvSpPr/>
            <p:nvPr/>
          </p:nvSpPr>
          <p:spPr>
            <a:xfrm>
              <a:off x="6395034" y="2076010"/>
              <a:ext cx="88522" cy="5356"/>
            </a:xfrm>
            <a:custGeom>
              <a:avLst/>
              <a:gdLst/>
              <a:ahLst/>
              <a:cxnLst/>
              <a:rect l="l" t="t" r="r" b="b"/>
              <a:pathLst>
                <a:path w="3157" h="191" extrusionOk="0">
                  <a:moveTo>
                    <a:pt x="3156" y="1"/>
                  </a:moveTo>
                  <a:lnTo>
                    <a:pt x="0" y="117"/>
                  </a:lnTo>
                  <a:lnTo>
                    <a:pt x="0" y="190"/>
                  </a:lnTo>
                  <a:lnTo>
                    <a:pt x="3138" y="93"/>
                  </a:lnTo>
                  <a:lnTo>
                    <a:pt x="3156"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5"/>
            <p:cNvSpPr/>
            <p:nvPr/>
          </p:nvSpPr>
          <p:spPr>
            <a:xfrm>
              <a:off x="6393352" y="2135371"/>
              <a:ext cx="86952" cy="8692"/>
            </a:xfrm>
            <a:custGeom>
              <a:avLst/>
              <a:gdLst/>
              <a:ahLst/>
              <a:cxnLst/>
              <a:rect l="l" t="t" r="r" b="b"/>
              <a:pathLst>
                <a:path w="3101" h="310" extrusionOk="0">
                  <a:moveTo>
                    <a:pt x="3101" y="0"/>
                  </a:moveTo>
                  <a:lnTo>
                    <a:pt x="0" y="231"/>
                  </a:lnTo>
                  <a:lnTo>
                    <a:pt x="0" y="310"/>
                  </a:lnTo>
                  <a:lnTo>
                    <a:pt x="3082" y="79"/>
                  </a:lnTo>
                  <a:lnTo>
                    <a:pt x="3101"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5"/>
            <p:cNvSpPr/>
            <p:nvPr/>
          </p:nvSpPr>
          <p:spPr>
            <a:xfrm>
              <a:off x="6396072" y="2017715"/>
              <a:ext cx="38331" cy="13515"/>
            </a:xfrm>
            <a:custGeom>
              <a:avLst/>
              <a:gdLst/>
              <a:ahLst/>
              <a:cxnLst/>
              <a:rect l="l" t="t" r="r" b="b"/>
              <a:pathLst>
                <a:path w="1367" h="482" extrusionOk="0">
                  <a:moveTo>
                    <a:pt x="0" y="1"/>
                  </a:moveTo>
                  <a:lnTo>
                    <a:pt x="0" y="75"/>
                  </a:lnTo>
                  <a:cubicBezTo>
                    <a:pt x="42" y="75"/>
                    <a:pt x="79" y="93"/>
                    <a:pt x="116" y="93"/>
                  </a:cubicBezTo>
                  <a:cubicBezTo>
                    <a:pt x="176" y="135"/>
                    <a:pt x="231" y="153"/>
                    <a:pt x="273" y="190"/>
                  </a:cubicBezTo>
                  <a:cubicBezTo>
                    <a:pt x="328" y="232"/>
                    <a:pt x="388" y="269"/>
                    <a:pt x="444" y="306"/>
                  </a:cubicBezTo>
                  <a:cubicBezTo>
                    <a:pt x="504" y="347"/>
                    <a:pt x="559" y="384"/>
                    <a:pt x="619" y="403"/>
                  </a:cubicBezTo>
                  <a:cubicBezTo>
                    <a:pt x="638" y="403"/>
                    <a:pt x="656" y="421"/>
                    <a:pt x="675" y="421"/>
                  </a:cubicBezTo>
                  <a:cubicBezTo>
                    <a:pt x="790" y="463"/>
                    <a:pt x="887" y="481"/>
                    <a:pt x="1003" y="481"/>
                  </a:cubicBezTo>
                  <a:lnTo>
                    <a:pt x="1197" y="481"/>
                  </a:lnTo>
                  <a:cubicBezTo>
                    <a:pt x="1252" y="463"/>
                    <a:pt x="1311" y="440"/>
                    <a:pt x="1367" y="422"/>
                  </a:cubicBezTo>
                  <a:lnTo>
                    <a:pt x="1367" y="422"/>
                  </a:lnTo>
                  <a:cubicBezTo>
                    <a:pt x="1311" y="440"/>
                    <a:pt x="1252" y="463"/>
                    <a:pt x="1197" y="463"/>
                  </a:cubicBezTo>
                  <a:lnTo>
                    <a:pt x="1003" y="463"/>
                  </a:lnTo>
                  <a:cubicBezTo>
                    <a:pt x="869" y="440"/>
                    <a:pt x="753" y="421"/>
                    <a:pt x="638" y="366"/>
                  </a:cubicBezTo>
                  <a:cubicBezTo>
                    <a:pt x="619" y="366"/>
                    <a:pt x="619" y="347"/>
                    <a:pt x="596" y="347"/>
                  </a:cubicBezTo>
                  <a:cubicBezTo>
                    <a:pt x="504" y="287"/>
                    <a:pt x="407" y="209"/>
                    <a:pt x="310" y="153"/>
                  </a:cubicBezTo>
                  <a:cubicBezTo>
                    <a:pt x="250" y="116"/>
                    <a:pt x="194" y="75"/>
                    <a:pt x="134" y="38"/>
                  </a:cubicBezTo>
                  <a:cubicBezTo>
                    <a:pt x="97" y="19"/>
                    <a:pt x="42" y="1"/>
                    <a:pt x="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5"/>
            <p:cNvSpPr/>
            <p:nvPr/>
          </p:nvSpPr>
          <p:spPr>
            <a:xfrm>
              <a:off x="6395539" y="2035997"/>
              <a:ext cx="89700" cy="15310"/>
            </a:xfrm>
            <a:custGeom>
              <a:avLst/>
              <a:gdLst/>
              <a:ahLst/>
              <a:cxnLst/>
              <a:rect l="l" t="t" r="r" b="b"/>
              <a:pathLst>
                <a:path w="3199" h="546" extrusionOk="0">
                  <a:moveTo>
                    <a:pt x="1" y="0"/>
                  </a:moveTo>
                  <a:lnTo>
                    <a:pt x="1" y="97"/>
                  </a:lnTo>
                  <a:lnTo>
                    <a:pt x="79" y="157"/>
                  </a:lnTo>
                  <a:cubicBezTo>
                    <a:pt x="195" y="213"/>
                    <a:pt x="310" y="273"/>
                    <a:pt x="444" y="328"/>
                  </a:cubicBezTo>
                  <a:cubicBezTo>
                    <a:pt x="560" y="365"/>
                    <a:pt x="675" y="425"/>
                    <a:pt x="809" y="462"/>
                  </a:cubicBezTo>
                  <a:cubicBezTo>
                    <a:pt x="925" y="481"/>
                    <a:pt x="1059" y="504"/>
                    <a:pt x="1193" y="522"/>
                  </a:cubicBezTo>
                  <a:cubicBezTo>
                    <a:pt x="1320" y="541"/>
                    <a:pt x="1446" y="545"/>
                    <a:pt x="1571" y="545"/>
                  </a:cubicBezTo>
                  <a:cubicBezTo>
                    <a:pt x="1696" y="545"/>
                    <a:pt x="1821" y="541"/>
                    <a:pt x="1946" y="541"/>
                  </a:cubicBezTo>
                  <a:cubicBezTo>
                    <a:pt x="2001" y="541"/>
                    <a:pt x="2061" y="522"/>
                    <a:pt x="2140" y="522"/>
                  </a:cubicBezTo>
                  <a:lnTo>
                    <a:pt x="2311" y="522"/>
                  </a:lnTo>
                  <a:cubicBezTo>
                    <a:pt x="2426" y="504"/>
                    <a:pt x="2560" y="504"/>
                    <a:pt x="2676" y="462"/>
                  </a:cubicBezTo>
                  <a:cubicBezTo>
                    <a:pt x="2791" y="444"/>
                    <a:pt x="2925" y="425"/>
                    <a:pt x="3041" y="388"/>
                  </a:cubicBezTo>
                  <a:cubicBezTo>
                    <a:pt x="3064" y="365"/>
                    <a:pt x="3101" y="347"/>
                    <a:pt x="3120" y="347"/>
                  </a:cubicBezTo>
                  <a:cubicBezTo>
                    <a:pt x="3138" y="328"/>
                    <a:pt x="3138" y="328"/>
                    <a:pt x="3157" y="328"/>
                  </a:cubicBezTo>
                  <a:lnTo>
                    <a:pt x="3198" y="310"/>
                  </a:lnTo>
                  <a:lnTo>
                    <a:pt x="3198" y="291"/>
                  </a:lnTo>
                  <a:lnTo>
                    <a:pt x="3157" y="310"/>
                  </a:lnTo>
                  <a:cubicBezTo>
                    <a:pt x="3138" y="310"/>
                    <a:pt x="3120" y="310"/>
                    <a:pt x="3120" y="328"/>
                  </a:cubicBezTo>
                  <a:cubicBezTo>
                    <a:pt x="3083" y="328"/>
                    <a:pt x="3064" y="347"/>
                    <a:pt x="3023" y="347"/>
                  </a:cubicBezTo>
                  <a:cubicBezTo>
                    <a:pt x="2907" y="388"/>
                    <a:pt x="2791" y="425"/>
                    <a:pt x="2676" y="425"/>
                  </a:cubicBezTo>
                  <a:cubicBezTo>
                    <a:pt x="2560" y="444"/>
                    <a:pt x="2426" y="444"/>
                    <a:pt x="2311" y="462"/>
                  </a:cubicBezTo>
                  <a:lnTo>
                    <a:pt x="1946" y="462"/>
                  </a:lnTo>
                  <a:cubicBezTo>
                    <a:pt x="1696" y="462"/>
                    <a:pt x="1447" y="462"/>
                    <a:pt x="1193" y="444"/>
                  </a:cubicBezTo>
                  <a:cubicBezTo>
                    <a:pt x="1077" y="425"/>
                    <a:pt x="943" y="407"/>
                    <a:pt x="828" y="365"/>
                  </a:cubicBezTo>
                  <a:cubicBezTo>
                    <a:pt x="712" y="328"/>
                    <a:pt x="597" y="291"/>
                    <a:pt x="481" y="250"/>
                  </a:cubicBezTo>
                  <a:lnTo>
                    <a:pt x="135" y="79"/>
                  </a:lnTo>
                  <a:lnTo>
                    <a:pt x="1"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5"/>
            <p:cNvSpPr/>
            <p:nvPr/>
          </p:nvSpPr>
          <p:spPr>
            <a:xfrm>
              <a:off x="6395034" y="2059186"/>
              <a:ext cx="89027" cy="14132"/>
            </a:xfrm>
            <a:custGeom>
              <a:avLst/>
              <a:gdLst/>
              <a:ahLst/>
              <a:cxnLst/>
              <a:rect l="l" t="t" r="r" b="b"/>
              <a:pathLst>
                <a:path w="3175" h="504" extrusionOk="0">
                  <a:moveTo>
                    <a:pt x="3175" y="0"/>
                  </a:moveTo>
                  <a:cubicBezTo>
                    <a:pt x="3082" y="0"/>
                    <a:pt x="2967" y="23"/>
                    <a:pt x="2870" y="60"/>
                  </a:cubicBezTo>
                  <a:cubicBezTo>
                    <a:pt x="2694" y="97"/>
                    <a:pt x="2541" y="157"/>
                    <a:pt x="2389" y="213"/>
                  </a:cubicBezTo>
                  <a:cubicBezTo>
                    <a:pt x="2213" y="254"/>
                    <a:pt x="2061" y="291"/>
                    <a:pt x="1885" y="328"/>
                  </a:cubicBezTo>
                  <a:cubicBezTo>
                    <a:pt x="1714" y="347"/>
                    <a:pt x="1557" y="370"/>
                    <a:pt x="1386" y="388"/>
                  </a:cubicBezTo>
                  <a:cubicBezTo>
                    <a:pt x="1211" y="407"/>
                    <a:pt x="1040" y="407"/>
                    <a:pt x="864" y="425"/>
                  </a:cubicBezTo>
                  <a:lnTo>
                    <a:pt x="0" y="425"/>
                  </a:lnTo>
                  <a:lnTo>
                    <a:pt x="0" y="485"/>
                  </a:lnTo>
                  <a:lnTo>
                    <a:pt x="56" y="485"/>
                  </a:lnTo>
                  <a:cubicBezTo>
                    <a:pt x="153" y="504"/>
                    <a:pt x="231" y="504"/>
                    <a:pt x="328" y="504"/>
                  </a:cubicBezTo>
                  <a:lnTo>
                    <a:pt x="864" y="504"/>
                  </a:lnTo>
                  <a:cubicBezTo>
                    <a:pt x="1040" y="504"/>
                    <a:pt x="1211" y="485"/>
                    <a:pt x="1386" y="485"/>
                  </a:cubicBezTo>
                  <a:cubicBezTo>
                    <a:pt x="1557" y="462"/>
                    <a:pt x="1733" y="444"/>
                    <a:pt x="1904" y="407"/>
                  </a:cubicBezTo>
                  <a:cubicBezTo>
                    <a:pt x="2061" y="370"/>
                    <a:pt x="2232" y="328"/>
                    <a:pt x="2408" y="273"/>
                  </a:cubicBezTo>
                  <a:cubicBezTo>
                    <a:pt x="2560" y="213"/>
                    <a:pt x="2712" y="157"/>
                    <a:pt x="2870" y="97"/>
                  </a:cubicBezTo>
                  <a:cubicBezTo>
                    <a:pt x="2985" y="60"/>
                    <a:pt x="3082" y="42"/>
                    <a:pt x="3175" y="23"/>
                  </a:cubicBezTo>
                  <a:lnTo>
                    <a:pt x="31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5"/>
            <p:cNvSpPr/>
            <p:nvPr/>
          </p:nvSpPr>
          <p:spPr>
            <a:xfrm>
              <a:off x="6398792" y="2086441"/>
              <a:ext cx="83195" cy="22740"/>
            </a:xfrm>
            <a:custGeom>
              <a:avLst/>
              <a:gdLst/>
              <a:ahLst/>
              <a:cxnLst/>
              <a:rect l="l" t="t" r="r" b="b"/>
              <a:pathLst>
                <a:path w="2967" h="811" extrusionOk="0">
                  <a:moveTo>
                    <a:pt x="1215" y="31"/>
                  </a:moveTo>
                  <a:cubicBezTo>
                    <a:pt x="1271" y="49"/>
                    <a:pt x="1331" y="49"/>
                    <a:pt x="1386" y="91"/>
                  </a:cubicBezTo>
                  <a:cubicBezTo>
                    <a:pt x="1446" y="110"/>
                    <a:pt x="1502" y="146"/>
                    <a:pt x="1520" y="207"/>
                  </a:cubicBezTo>
                  <a:cubicBezTo>
                    <a:pt x="1539" y="207"/>
                    <a:pt x="1539" y="225"/>
                    <a:pt x="1539" y="244"/>
                  </a:cubicBezTo>
                  <a:cubicBezTo>
                    <a:pt x="1539" y="244"/>
                    <a:pt x="1562" y="262"/>
                    <a:pt x="1562" y="280"/>
                  </a:cubicBezTo>
                  <a:cubicBezTo>
                    <a:pt x="1562" y="244"/>
                    <a:pt x="1539" y="225"/>
                    <a:pt x="1520" y="183"/>
                  </a:cubicBezTo>
                  <a:cubicBezTo>
                    <a:pt x="1502" y="146"/>
                    <a:pt x="1446" y="110"/>
                    <a:pt x="1386" y="68"/>
                  </a:cubicBezTo>
                  <a:cubicBezTo>
                    <a:pt x="1349" y="49"/>
                    <a:pt x="1271" y="31"/>
                    <a:pt x="1215" y="31"/>
                  </a:cubicBezTo>
                  <a:close/>
                  <a:moveTo>
                    <a:pt x="1562" y="284"/>
                  </a:moveTo>
                  <a:cubicBezTo>
                    <a:pt x="1562" y="304"/>
                    <a:pt x="1560" y="342"/>
                    <a:pt x="1539" y="359"/>
                  </a:cubicBezTo>
                  <a:cubicBezTo>
                    <a:pt x="1539" y="396"/>
                    <a:pt x="1521" y="414"/>
                    <a:pt x="1484" y="437"/>
                  </a:cubicBezTo>
                  <a:lnTo>
                    <a:pt x="1484" y="437"/>
                  </a:lnTo>
                  <a:cubicBezTo>
                    <a:pt x="1521" y="414"/>
                    <a:pt x="1539" y="396"/>
                    <a:pt x="1539" y="378"/>
                  </a:cubicBezTo>
                  <a:cubicBezTo>
                    <a:pt x="1560" y="343"/>
                    <a:pt x="1562" y="304"/>
                    <a:pt x="1562" y="284"/>
                  </a:cubicBezTo>
                  <a:close/>
                  <a:moveTo>
                    <a:pt x="787" y="0"/>
                  </a:moveTo>
                  <a:cubicBezTo>
                    <a:pt x="682" y="0"/>
                    <a:pt x="573" y="5"/>
                    <a:pt x="462" y="12"/>
                  </a:cubicBezTo>
                  <a:lnTo>
                    <a:pt x="425" y="12"/>
                  </a:lnTo>
                  <a:cubicBezTo>
                    <a:pt x="407" y="31"/>
                    <a:pt x="384" y="31"/>
                    <a:pt x="365" y="31"/>
                  </a:cubicBezTo>
                  <a:cubicBezTo>
                    <a:pt x="347" y="31"/>
                    <a:pt x="310" y="31"/>
                    <a:pt x="291" y="49"/>
                  </a:cubicBezTo>
                  <a:cubicBezTo>
                    <a:pt x="250" y="49"/>
                    <a:pt x="213" y="68"/>
                    <a:pt x="194" y="68"/>
                  </a:cubicBezTo>
                  <a:cubicBezTo>
                    <a:pt x="153" y="91"/>
                    <a:pt x="116" y="110"/>
                    <a:pt x="97" y="128"/>
                  </a:cubicBezTo>
                  <a:cubicBezTo>
                    <a:pt x="79" y="146"/>
                    <a:pt x="60" y="183"/>
                    <a:pt x="37" y="225"/>
                  </a:cubicBezTo>
                  <a:cubicBezTo>
                    <a:pt x="19" y="244"/>
                    <a:pt x="19" y="280"/>
                    <a:pt x="19" y="322"/>
                  </a:cubicBezTo>
                  <a:cubicBezTo>
                    <a:pt x="0" y="378"/>
                    <a:pt x="19" y="456"/>
                    <a:pt x="60" y="512"/>
                  </a:cubicBezTo>
                  <a:cubicBezTo>
                    <a:pt x="97" y="572"/>
                    <a:pt x="134" y="609"/>
                    <a:pt x="194" y="646"/>
                  </a:cubicBezTo>
                  <a:cubicBezTo>
                    <a:pt x="250" y="687"/>
                    <a:pt x="310" y="706"/>
                    <a:pt x="365" y="724"/>
                  </a:cubicBezTo>
                  <a:cubicBezTo>
                    <a:pt x="425" y="743"/>
                    <a:pt x="481" y="743"/>
                    <a:pt x="559" y="761"/>
                  </a:cubicBezTo>
                  <a:lnTo>
                    <a:pt x="638" y="761"/>
                  </a:lnTo>
                  <a:cubicBezTo>
                    <a:pt x="675" y="784"/>
                    <a:pt x="712" y="784"/>
                    <a:pt x="730" y="784"/>
                  </a:cubicBezTo>
                  <a:cubicBezTo>
                    <a:pt x="910" y="797"/>
                    <a:pt x="1087" y="810"/>
                    <a:pt x="1264" y="810"/>
                  </a:cubicBezTo>
                  <a:cubicBezTo>
                    <a:pt x="1337" y="810"/>
                    <a:pt x="1410" y="808"/>
                    <a:pt x="1483" y="803"/>
                  </a:cubicBezTo>
                  <a:cubicBezTo>
                    <a:pt x="1599" y="803"/>
                    <a:pt x="1714" y="803"/>
                    <a:pt x="1830" y="784"/>
                  </a:cubicBezTo>
                  <a:cubicBezTo>
                    <a:pt x="1964" y="784"/>
                    <a:pt x="2079" y="761"/>
                    <a:pt x="2195" y="743"/>
                  </a:cubicBezTo>
                  <a:cubicBezTo>
                    <a:pt x="2310" y="743"/>
                    <a:pt x="2426" y="724"/>
                    <a:pt x="2560" y="706"/>
                  </a:cubicBezTo>
                  <a:cubicBezTo>
                    <a:pt x="2675" y="687"/>
                    <a:pt x="2791" y="669"/>
                    <a:pt x="2907" y="609"/>
                  </a:cubicBezTo>
                  <a:cubicBezTo>
                    <a:pt x="2925" y="609"/>
                    <a:pt x="2948" y="590"/>
                    <a:pt x="2967" y="590"/>
                  </a:cubicBezTo>
                  <a:lnTo>
                    <a:pt x="2967" y="553"/>
                  </a:lnTo>
                  <a:cubicBezTo>
                    <a:pt x="2948" y="553"/>
                    <a:pt x="2907" y="572"/>
                    <a:pt x="2888" y="572"/>
                  </a:cubicBezTo>
                  <a:cubicBezTo>
                    <a:pt x="2773" y="609"/>
                    <a:pt x="2657" y="646"/>
                    <a:pt x="2541" y="646"/>
                  </a:cubicBezTo>
                  <a:cubicBezTo>
                    <a:pt x="2426" y="669"/>
                    <a:pt x="2310" y="687"/>
                    <a:pt x="2195" y="687"/>
                  </a:cubicBezTo>
                  <a:cubicBezTo>
                    <a:pt x="2079" y="687"/>
                    <a:pt x="1964" y="706"/>
                    <a:pt x="1848" y="706"/>
                  </a:cubicBezTo>
                  <a:cubicBezTo>
                    <a:pt x="1714" y="706"/>
                    <a:pt x="1599" y="724"/>
                    <a:pt x="1483" y="724"/>
                  </a:cubicBezTo>
                  <a:cubicBezTo>
                    <a:pt x="1317" y="724"/>
                    <a:pt x="1151" y="732"/>
                    <a:pt x="990" y="732"/>
                  </a:cubicBezTo>
                  <a:cubicBezTo>
                    <a:pt x="909" y="732"/>
                    <a:pt x="830" y="730"/>
                    <a:pt x="753" y="724"/>
                  </a:cubicBezTo>
                  <a:cubicBezTo>
                    <a:pt x="712" y="724"/>
                    <a:pt x="693" y="706"/>
                    <a:pt x="656" y="706"/>
                  </a:cubicBezTo>
                  <a:lnTo>
                    <a:pt x="559" y="706"/>
                  </a:lnTo>
                  <a:cubicBezTo>
                    <a:pt x="499" y="687"/>
                    <a:pt x="444" y="687"/>
                    <a:pt x="384" y="669"/>
                  </a:cubicBezTo>
                  <a:cubicBezTo>
                    <a:pt x="328" y="646"/>
                    <a:pt x="268" y="627"/>
                    <a:pt x="213" y="609"/>
                  </a:cubicBezTo>
                  <a:cubicBezTo>
                    <a:pt x="176" y="572"/>
                    <a:pt x="134" y="530"/>
                    <a:pt x="97" y="475"/>
                  </a:cubicBezTo>
                  <a:cubicBezTo>
                    <a:pt x="60" y="438"/>
                    <a:pt x="60" y="378"/>
                    <a:pt x="60" y="322"/>
                  </a:cubicBezTo>
                  <a:cubicBezTo>
                    <a:pt x="60" y="280"/>
                    <a:pt x="60" y="262"/>
                    <a:pt x="79" y="225"/>
                  </a:cubicBezTo>
                  <a:cubicBezTo>
                    <a:pt x="79" y="207"/>
                    <a:pt x="97" y="183"/>
                    <a:pt x="116" y="165"/>
                  </a:cubicBezTo>
                  <a:cubicBezTo>
                    <a:pt x="176" y="110"/>
                    <a:pt x="231" y="91"/>
                    <a:pt x="291" y="68"/>
                  </a:cubicBezTo>
                  <a:cubicBezTo>
                    <a:pt x="310" y="68"/>
                    <a:pt x="347" y="68"/>
                    <a:pt x="384" y="49"/>
                  </a:cubicBezTo>
                  <a:lnTo>
                    <a:pt x="481" y="49"/>
                  </a:lnTo>
                  <a:cubicBezTo>
                    <a:pt x="627" y="28"/>
                    <a:pt x="775" y="19"/>
                    <a:pt x="918" y="19"/>
                  </a:cubicBezTo>
                  <a:cubicBezTo>
                    <a:pt x="1020" y="19"/>
                    <a:pt x="1120" y="23"/>
                    <a:pt x="1215" y="31"/>
                  </a:cubicBezTo>
                  <a:cubicBezTo>
                    <a:pt x="1080" y="9"/>
                    <a:pt x="937" y="0"/>
                    <a:pt x="78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5"/>
            <p:cNvSpPr/>
            <p:nvPr/>
          </p:nvSpPr>
          <p:spPr>
            <a:xfrm>
              <a:off x="6393997" y="2116304"/>
              <a:ext cx="86812" cy="22320"/>
            </a:xfrm>
            <a:custGeom>
              <a:avLst/>
              <a:gdLst/>
              <a:ahLst/>
              <a:cxnLst/>
              <a:rect l="l" t="t" r="r" b="b"/>
              <a:pathLst>
                <a:path w="3096" h="796" extrusionOk="0">
                  <a:moveTo>
                    <a:pt x="2794" y="1"/>
                  </a:moveTo>
                  <a:cubicBezTo>
                    <a:pt x="2645" y="1"/>
                    <a:pt x="2488" y="35"/>
                    <a:pt x="2347" y="84"/>
                  </a:cubicBezTo>
                  <a:cubicBezTo>
                    <a:pt x="2172" y="121"/>
                    <a:pt x="2001" y="218"/>
                    <a:pt x="1848" y="297"/>
                  </a:cubicBezTo>
                  <a:cubicBezTo>
                    <a:pt x="1673" y="371"/>
                    <a:pt x="1502" y="468"/>
                    <a:pt x="1326" y="528"/>
                  </a:cubicBezTo>
                  <a:cubicBezTo>
                    <a:pt x="1174" y="602"/>
                    <a:pt x="980" y="662"/>
                    <a:pt x="809" y="699"/>
                  </a:cubicBezTo>
                  <a:cubicBezTo>
                    <a:pt x="712" y="717"/>
                    <a:pt x="615" y="736"/>
                    <a:pt x="518" y="759"/>
                  </a:cubicBezTo>
                  <a:lnTo>
                    <a:pt x="250" y="759"/>
                  </a:lnTo>
                  <a:cubicBezTo>
                    <a:pt x="153" y="759"/>
                    <a:pt x="74" y="736"/>
                    <a:pt x="0" y="699"/>
                  </a:cubicBezTo>
                  <a:lnTo>
                    <a:pt x="0" y="717"/>
                  </a:lnTo>
                  <a:cubicBezTo>
                    <a:pt x="74" y="777"/>
                    <a:pt x="153" y="796"/>
                    <a:pt x="250" y="796"/>
                  </a:cubicBezTo>
                  <a:lnTo>
                    <a:pt x="536" y="796"/>
                  </a:lnTo>
                  <a:cubicBezTo>
                    <a:pt x="615" y="777"/>
                    <a:pt x="712" y="777"/>
                    <a:pt x="809" y="759"/>
                  </a:cubicBezTo>
                  <a:cubicBezTo>
                    <a:pt x="998" y="717"/>
                    <a:pt x="1174" y="662"/>
                    <a:pt x="1345" y="583"/>
                  </a:cubicBezTo>
                  <a:cubicBezTo>
                    <a:pt x="1539" y="505"/>
                    <a:pt x="1691" y="431"/>
                    <a:pt x="1867" y="334"/>
                  </a:cubicBezTo>
                  <a:cubicBezTo>
                    <a:pt x="1941" y="297"/>
                    <a:pt x="2019" y="255"/>
                    <a:pt x="2116" y="218"/>
                  </a:cubicBezTo>
                  <a:cubicBezTo>
                    <a:pt x="2195" y="181"/>
                    <a:pt x="2269" y="140"/>
                    <a:pt x="2366" y="121"/>
                  </a:cubicBezTo>
                  <a:cubicBezTo>
                    <a:pt x="2542" y="66"/>
                    <a:pt x="2712" y="24"/>
                    <a:pt x="2888" y="24"/>
                  </a:cubicBezTo>
                  <a:cubicBezTo>
                    <a:pt x="2962" y="24"/>
                    <a:pt x="3041" y="43"/>
                    <a:pt x="3096" y="66"/>
                  </a:cubicBezTo>
                  <a:cubicBezTo>
                    <a:pt x="3041" y="24"/>
                    <a:pt x="2962" y="6"/>
                    <a:pt x="2888" y="6"/>
                  </a:cubicBezTo>
                  <a:cubicBezTo>
                    <a:pt x="2857" y="2"/>
                    <a:pt x="2826" y="1"/>
                    <a:pt x="279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5"/>
            <p:cNvSpPr/>
            <p:nvPr/>
          </p:nvSpPr>
          <p:spPr>
            <a:xfrm>
              <a:off x="6392819" y="2153401"/>
              <a:ext cx="86447" cy="33283"/>
            </a:xfrm>
            <a:custGeom>
              <a:avLst/>
              <a:gdLst/>
              <a:ahLst/>
              <a:cxnLst/>
              <a:rect l="l" t="t" r="r" b="b"/>
              <a:pathLst>
                <a:path w="3083" h="1187" extrusionOk="0">
                  <a:moveTo>
                    <a:pt x="2771" y="1"/>
                  </a:moveTo>
                  <a:cubicBezTo>
                    <a:pt x="2682" y="1"/>
                    <a:pt x="2590" y="11"/>
                    <a:pt x="2505" y="32"/>
                  </a:cubicBezTo>
                  <a:cubicBezTo>
                    <a:pt x="2408" y="50"/>
                    <a:pt x="2329" y="87"/>
                    <a:pt x="2237" y="129"/>
                  </a:cubicBezTo>
                  <a:cubicBezTo>
                    <a:pt x="2158" y="166"/>
                    <a:pt x="2080" y="203"/>
                    <a:pt x="1983" y="263"/>
                  </a:cubicBezTo>
                  <a:cubicBezTo>
                    <a:pt x="1909" y="300"/>
                    <a:pt x="1830" y="360"/>
                    <a:pt x="1752" y="415"/>
                  </a:cubicBezTo>
                  <a:cubicBezTo>
                    <a:pt x="1696" y="475"/>
                    <a:pt x="1618" y="531"/>
                    <a:pt x="1544" y="591"/>
                  </a:cubicBezTo>
                  <a:cubicBezTo>
                    <a:pt x="1465" y="646"/>
                    <a:pt x="1387" y="706"/>
                    <a:pt x="1313" y="762"/>
                  </a:cubicBezTo>
                  <a:cubicBezTo>
                    <a:pt x="1271" y="799"/>
                    <a:pt x="1234" y="822"/>
                    <a:pt x="1197" y="840"/>
                  </a:cubicBezTo>
                  <a:cubicBezTo>
                    <a:pt x="1156" y="877"/>
                    <a:pt x="1119" y="896"/>
                    <a:pt x="1082" y="914"/>
                  </a:cubicBezTo>
                  <a:cubicBezTo>
                    <a:pt x="1003" y="974"/>
                    <a:pt x="925" y="1011"/>
                    <a:pt x="828" y="1030"/>
                  </a:cubicBezTo>
                  <a:cubicBezTo>
                    <a:pt x="754" y="1071"/>
                    <a:pt x="657" y="1090"/>
                    <a:pt x="560" y="1090"/>
                  </a:cubicBezTo>
                  <a:cubicBezTo>
                    <a:pt x="481" y="1090"/>
                    <a:pt x="389" y="1090"/>
                    <a:pt x="310" y="1071"/>
                  </a:cubicBezTo>
                  <a:cubicBezTo>
                    <a:pt x="273" y="1071"/>
                    <a:pt x="213" y="1071"/>
                    <a:pt x="176" y="1053"/>
                  </a:cubicBezTo>
                  <a:cubicBezTo>
                    <a:pt x="135" y="1030"/>
                    <a:pt x="98" y="1030"/>
                    <a:pt x="61" y="1011"/>
                  </a:cubicBezTo>
                  <a:cubicBezTo>
                    <a:pt x="42" y="993"/>
                    <a:pt x="19" y="993"/>
                    <a:pt x="1" y="974"/>
                  </a:cubicBezTo>
                  <a:lnTo>
                    <a:pt x="1" y="1090"/>
                  </a:lnTo>
                  <a:lnTo>
                    <a:pt x="1" y="1108"/>
                  </a:lnTo>
                  <a:cubicBezTo>
                    <a:pt x="42" y="1127"/>
                    <a:pt x="98" y="1145"/>
                    <a:pt x="135" y="1145"/>
                  </a:cubicBezTo>
                  <a:cubicBezTo>
                    <a:pt x="195" y="1168"/>
                    <a:pt x="232" y="1187"/>
                    <a:pt x="273" y="1187"/>
                  </a:cubicBezTo>
                  <a:lnTo>
                    <a:pt x="560" y="1187"/>
                  </a:lnTo>
                  <a:cubicBezTo>
                    <a:pt x="675" y="1168"/>
                    <a:pt x="772" y="1145"/>
                    <a:pt x="851" y="1108"/>
                  </a:cubicBezTo>
                  <a:cubicBezTo>
                    <a:pt x="943" y="1071"/>
                    <a:pt x="1022" y="1011"/>
                    <a:pt x="1119" y="974"/>
                  </a:cubicBezTo>
                  <a:cubicBezTo>
                    <a:pt x="1271" y="859"/>
                    <a:pt x="1405" y="725"/>
                    <a:pt x="1562" y="609"/>
                  </a:cubicBezTo>
                  <a:cubicBezTo>
                    <a:pt x="1636" y="549"/>
                    <a:pt x="1715" y="494"/>
                    <a:pt x="1793" y="452"/>
                  </a:cubicBezTo>
                  <a:cubicBezTo>
                    <a:pt x="1867" y="397"/>
                    <a:pt x="1946" y="360"/>
                    <a:pt x="2024" y="300"/>
                  </a:cubicBezTo>
                  <a:cubicBezTo>
                    <a:pt x="2098" y="263"/>
                    <a:pt x="2177" y="221"/>
                    <a:pt x="2255" y="184"/>
                  </a:cubicBezTo>
                  <a:cubicBezTo>
                    <a:pt x="2353" y="147"/>
                    <a:pt x="2426" y="106"/>
                    <a:pt x="2505" y="87"/>
                  </a:cubicBezTo>
                  <a:cubicBezTo>
                    <a:pt x="2630" y="60"/>
                    <a:pt x="2758" y="43"/>
                    <a:pt x="2884" y="43"/>
                  </a:cubicBezTo>
                  <a:cubicBezTo>
                    <a:pt x="2931" y="43"/>
                    <a:pt x="2977" y="45"/>
                    <a:pt x="3022" y="50"/>
                  </a:cubicBezTo>
                  <a:cubicBezTo>
                    <a:pt x="3046" y="69"/>
                    <a:pt x="3064" y="69"/>
                    <a:pt x="3083" y="69"/>
                  </a:cubicBezTo>
                  <a:lnTo>
                    <a:pt x="3083" y="32"/>
                  </a:lnTo>
                  <a:lnTo>
                    <a:pt x="3022" y="32"/>
                  </a:lnTo>
                  <a:cubicBezTo>
                    <a:pt x="2946" y="11"/>
                    <a:pt x="2860" y="1"/>
                    <a:pt x="277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5"/>
            <p:cNvSpPr/>
            <p:nvPr/>
          </p:nvSpPr>
          <p:spPr>
            <a:xfrm>
              <a:off x="6406951" y="2185507"/>
              <a:ext cx="64156" cy="16880"/>
            </a:xfrm>
            <a:custGeom>
              <a:avLst/>
              <a:gdLst/>
              <a:ahLst/>
              <a:cxnLst/>
              <a:rect l="l" t="t" r="r" b="b"/>
              <a:pathLst>
                <a:path w="2288" h="602" extrusionOk="0">
                  <a:moveTo>
                    <a:pt x="1733" y="0"/>
                  </a:moveTo>
                  <a:cubicBezTo>
                    <a:pt x="1594" y="0"/>
                    <a:pt x="1460" y="0"/>
                    <a:pt x="1326" y="23"/>
                  </a:cubicBezTo>
                  <a:cubicBezTo>
                    <a:pt x="1192" y="23"/>
                    <a:pt x="1058" y="42"/>
                    <a:pt x="924" y="60"/>
                  </a:cubicBezTo>
                  <a:cubicBezTo>
                    <a:pt x="786" y="97"/>
                    <a:pt x="652" y="139"/>
                    <a:pt x="518" y="194"/>
                  </a:cubicBezTo>
                  <a:cubicBezTo>
                    <a:pt x="439" y="231"/>
                    <a:pt x="384" y="255"/>
                    <a:pt x="324" y="310"/>
                  </a:cubicBezTo>
                  <a:cubicBezTo>
                    <a:pt x="268" y="347"/>
                    <a:pt x="208" y="388"/>
                    <a:pt x="153" y="444"/>
                  </a:cubicBezTo>
                  <a:cubicBezTo>
                    <a:pt x="93" y="486"/>
                    <a:pt x="56" y="541"/>
                    <a:pt x="0" y="601"/>
                  </a:cubicBezTo>
                  <a:lnTo>
                    <a:pt x="93" y="601"/>
                  </a:lnTo>
                  <a:cubicBezTo>
                    <a:pt x="134" y="559"/>
                    <a:pt x="153" y="522"/>
                    <a:pt x="190" y="486"/>
                  </a:cubicBezTo>
                  <a:cubicBezTo>
                    <a:pt x="287" y="388"/>
                    <a:pt x="402" y="291"/>
                    <a:pt x="536" y="231"/>
                  </a:cubicBezTo>
                  <a:cubicBezTo>
                    <a:pt x="652" y="176"/>
                    <a:pt x="786" y="139"/>
                    <a:pt x="924" y="97"/>
                  </a:cubicBezTo>
                  <a:cubicBezTo>
                    <a:pt x="1058" y="79"/>
                    <a:pt x="1192" y="60"/>
                    <a:pt x="1326" y="42"/>
                  </a:cubicBezTo>
                  <a:cubicBezTo>
                    <a:pt x="1405" y="42"/>
                    <a:pt x="1460" y="42"/>
                    <a:pt x="1539" y="23"/>
                  </a:cubicBezTo>
                  <a:cubicBezTo>
                    <a:pt x="1594" y="23"/>
                    <a:pt x="1673" y="23"/>
                    <a:pt x="1733" y="42"/>
                  </a:cubicBezTo>
                  <a:cubicBezTo>
                    <a:pt x="1788" y="42"/>
                    <a:pt x="1867" y="42"/>
                    <a:pt x="1922" y="60"/>
                  </a:cubicBezTo>
                  <a:cubicBezTo>
                    <a:pt x="1983" y="79"/>
                    <a:pt x="2019" y="116"/>
                    <a:pt x="2080" y="157"/>
                  </a:cubicBezTo>
                  <a:lnTo>
                    <a:pt x="2098" y="157"/>
                  </a:lnTo>
                  <a:lnTo>
                    <a:pt x="2116" y="176"/>
                  </a:lnTo>
                  <a:lnTo>
                    <a:pt x="2135" y="194"/>
                  </a:lnTo>
                  <a:lnTo>
                    <a:pt x="2135" y="213"/>
                  </a:lnTo>
                  <a:cubicBezTo>
                    <a:pt x="2153" y="213"/>
                    <a:pt x="2172" y="231"/>
                    <a:pt x="2172" y="255"/>
                  </a:cubicBezTo>
                  <a:lnTo>
                    <a:pt x="2195" y="273"/>
                  </a:lnTo>
                  <a:cubicBezTo>
                    <a:pt x="2214" y="310"/>
                    <a:pt x="2232" y="328"/>
                    <a:pt x="2250" y="347"/>
                  </a:cubicBezTo>
                  <a:lnTo>
                    <a:pt x="2287" y="347"/>
                  </a:lnTo>
                  <a:cubicBezTo>
                    <a:pt x="2269" y="310"/>
                    <a:pt x="2250" y="291"/>
                    <a:pt x="2232" y="255"/>
                  </a:cubicBezTo>
                  <a:cubicBezTo>
                    <a:pt x="2195" y="213"/>
                    <a:pt x="2153" y="157"/>
                    <a:pt x="2098" y="139"/>
                  </a:cubicBezTo>
                  <a:cubicBezTo>
                    <a:pt x="2038" y="97"/>
                    <a:pt x="1983" y="60"/>
                    <a:pt x="1922" y="42"/>
                  </a:cubicBezTo>
                  <a:cubicBezTo>
                    <a:pt x="1867" y="23"/>
                    <a:pt x="1807" y="0"/>
                    <a:pt x="173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5"/>
            <p:cNvSpPr/>
            <p:nvPr/>
          </p:nvSpPr>
          <p:spPr>
            <a:xfrm>
              <a:off x="6407989" y="2144035"/>
              <a:ext cx="71810" cy="31489"/>
            </a:xfrm>
            <a:custGeom>
              <a:avLst/>
              <a:gdLst/>
              <a:ahLst/>
              <a:cxnLst/>
              <a:rect l="l" t="t" r="r" b="b"/>
              <a:pathLst>
                <a:path w="2561" h="1123" extrusionOk="0">
                  <a:moveTo>
                    <a:pt x="2560" y="1"/>
                  </a:moveTo>
                  <a:lnTo>
                    <a:pt x="2560" y="1"/>
                  </a:lnTo>
                  <a:cubicBezTo>
                    <a:pt x="2463" y="56"/>
                    <a:pt x="2347" y="93"/>
                    <a:pt x="2250" y="116"/>
                  </a:cubicBezTo>
                  <a:cubicBezTo>
                    <a:pt x="2213" y="116"/>
                    <a:pt x="2177" y="135"/>
                    <a:pt x="2135" y="135"/>
                  </a:cubicBezTo>
                  <a:lnTo>
                    <a:pt x="2098" y="135"/>
                  </a:lnTo>
                  <a:cubicBezTo>
                    <a:pt x="2079" y="153"/>
                    <a:pt x="2061" y="153"/>
                    <a:pt x="2043" y="153"/>
                  </a:cubicBezTo>
                  <a:lnTo>
                    <a:pt x="1830" y="153"/>
                  </a:lnTo>
                  <a:cubicBezTo>
                    <a:pt x="1751" y="135"/>
                    <a:pt x="1673" y="135"/>
                    <a:pt x="1599" y="135"/>
                  </a:cubicBezTo>
                  <a:lnTo>
                    <a:pt x="1386" y="93"/>
                  </a:lnTo>
                  <a:cubicBezTo>
                    <a:pt x="1308" y="75"/>
                    <a:pt x="1234" y="75"/>
                    <a:pt x="1137" y="75"/>
                  </a:cubicBezTo>
                  <a:cubicBezTo>
                    <a:pt x="1098" y="65"/>
                    <a:pt x="1058" y="61"/>
                    <a:pt x="1020" y="61"/>
                  </a:cubicBezTo>
                  <a:cubicBezTo>
                    <a:pt x="981" y="61"/>
                    <a:pt x="943" y="65"/>
                    <a:pt x="906" y="75"/>
                  </a:cubicBezTo>
                  <a:lnTo>
                    <a:pt x="846" y="75"/>
                  </a:lnTo>
                  <a:lnTo>
                    <a:pt x="772" y="93"/>
                  </a:lnTo>
                  <a:cubicBezTo>
                    <a:pt x="730" y="116"/>
                    <a:pt x="693" y="116"/>
                    <a:pt x="656" y="135"/>
                  </a:cubicBezTo>
                  <a:cubicBezTo>
                    <a:pt x="578" y="172"/>
                    <a:pt x="499" y="209"/>
                    <a:pt x="425" y="250"/>
                  </a:cubicBezTo>
                  <a:cubicBezTo>
                    <a:pt x="347" y="306"/>
                    <a:pt x="287" y="366"/>
                    <a:pt x="231" y="421"/>
                  </a:cubicBezTo>
                  <a:cubicBezTo>
                    <a:pt x="194" y="440"/>
                    <a:pt x="171" y="481"/>
                    <a:pt x="153" y="518"/>
                  </a:cubicBezTo>
                  <a:cubicBezTo>
                    <a:pt x="116" y="555"/>
                    <a:pt x="97" y="597"/>
                    <a:pt x="79" y="634"/>
                  </a:cubicBezTo>
                  <a:cubicBezTo>
                    <a:pt x="37" y="694"/>
                    <a:pt x="0" y="786"/>
                    <a:pt x="19" y="865"/>
                  </a:cubicBezTo>
                  <a:cubicBezTo>
                    <a:pt x="19" y="902"/>
                    <a:pt x="19" y="962"/>
                    <a:pt x="37" y="980"/>
                  </a:cubicBezTo>
                  <a:cubicBezTo>
                    <a:pt x="56" y="1017"/>
                    <a:pt x="97" y="1059"/>
                    <a:pt x="134" y="1077"/>
                  </a:cubicBezTo>
                  <a:cubicBezTo>
                    <a:pt x="153" y="1096"/>
                    <a:pt x="194" y="1114"/>
                    <a:pt x="250" y="1114"/>
                  </a:cubicBezTo>
                  <a:cubicBezTo>
                    <a:pt x="262" y="1121"/>
                    <a:pt x="275" y="1123"/>
                    <a:pt x="288" y="1123"/>
                  </a:cubicBezTo>
                  <a:cubicBezTo>
                    <a:pt x="314" y="1123"/>
                    <a:pt x="341" y="1114"/>
                    <a:pt x="365" y="1114"/>
                  </a:cubicBezTo>
                  <a:cubicBezTo>
                    <a:pt x="444" y="1096"/>
                    <a:pt x="518" y="1077"/>
                    <a:pt x="596" y="1040"/>
                  </a:cubicBezTo>
                  <a:lnTo>
                    <a:pt x="596" y="1040"/>
                  </a:lnTo>
                  <a:cubicBezTo>
                    <a:pt x="518" y="1059"/>
                    <a:pt x="444" y="1077"/>
                    <a:pt x="365" y="1096"/>
                  </a:cubicBezTo>
                  <a:cubicBezTo>
                    <a:pt x="287" y="1096"/>
                    <a:pt x="213" y="1077"/>
                    <a:pt x="153" y="1040"/>
                  </a:cubicBezTo>
                  <a:cubicBezTo>
                    <a:pt x="97" y="999"/>
                    <a:pt x="79" y="943"/>
                    <a:pt x="79" y="865"/>
                  </a:cubicBezTo>
                  <a:cubicBezTo>
                    <a:pt x="79" y="828"/>
                    <a:pt x="79" y="786"/>
                    <a:pt x="97" y="749"/>
                  </a:cubicBezTo>
                  <a:cubicBezTo>
                    <a:pt x="97" y="731"/>
                    <a:pt x="116" y="694"/>
                    <a:pt x="134" y="652"/>
                  </a:cubicBezTo>
                  <a:cubicBezTo>
                    <a:pt x="153" y="615"/>
                    <a:pt x="171" y="597"/>
                    <a:pt x="213" y="555"/>
                  </a:cubicBezTo>
                  <a:cubicBezTo>
                    <a:pt x="231" y="537"/>
                    <a:pt x="250" y="500"/>
                    <a:pt x="287" y="481"/>
                  </a:cubicBezTo>
                  <a:cubicBezTo>
                    <a:pt x="347" y="421"/>
                    <a:pt x="402" y="366"/>
                    <a:pt x="481" y="324"/>
                  </a:cubicBezTo>
                  <a:cubicBezTo>
                    <a:pt x="541" y="287"/>
                    <a:pt x="615" y="250"/>
                    <a:pt x="675" y="232"/>
                  </a:cubicBezTo>
                  <a:cubicBezTo>
                    <a:pt x="712" y="209"/>
                    <a:pt x="749" y="209"/>
                    <a:pt x="790" y="190"/>
                  </a:cubicBezTo>
                  <a:lnTo>
                    <a:pt x="906" y="190"/>
                  </a:lnTo>
                  <a:cubicBezTo>
                    <a:pt x="943" y="181"/>
                    <a:pt x="981" y="176"/>
                    <a:pt x="1017" y="176"/>
                  </a:cubicBezTo>
                  <a:cubicBezTo>
                    <a:pt x="1054" y="176"/>
                    <a:pt x="1088" y="181"/>
                    <a:pt x="1118" y="190"/>
                  </a:cubicBezTo>
                  <a:cubicBezTo>
                    <a:pt x="1192" y="190"/>
                    <a:pt x="1271" y="190"/>
                    <a:pt x="1349" y="209"/>
                  </a:cubicBezTo>
                  <a:cubicBezTo>
                    <a:pt x="1502" y="232"/>
                    <a:pt x="1636" y="269"/>
                    <a:pt x="1788" y="287"/>
                  </a:cubicBezTo>
                  <a:lnTo>
                    <a:pt x="1982" y="287"/>
                  </a:lnTo>
                  <a:cubicBezTo>
                    <a:pt x="2001" y="287"/>
                    <a:pt x="2019" y="287"/>
                    <a:pt x="2043" y="269"/>
                  </a:cubicBezTo>
                  <a:lnTo>
                    <a:pt x="2158" y="269"/>
                  </a:lnTo>
                  <a:cubicBezTo>
                    <a:pt x="2195" y="250"/>
                    <a:pt x="2232" y="250"/>
                    <a:pt x="2274" y="232"/>
                  </a:cubicBezTo>
                  <a:cubicBezTo>
                    <a:pt x="2366" y="209"/>
                    <a:pt x="2463" y="172"/>
                    <a:pt x="2542" y="116"/>
                  </a:cubicBezTo>
                  <a:lnTo>
                    <a:pt x="256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5"/>
            <p:cNvSpPr/>
            <p:nvPr/>
          </p:nvSpPr>
          <p:spPr>
            <a:xfrm>
              <a:off x="6281136" y="1946970"/>
              <a:ext cx="114964" cy="256959"/>
            </a:xfrm>
            <a:custGeom>
              <a:avLst/>
              <a:gdLst/>
              <a:ahLst/>
              <a:cxnLst/>
              <a:rect l="l" t="t" r="r" b="b"/>
              <a:pathLst>
                <a:path w="4100" h="9164" extrusionOk="0">
                  <a:moveTo>
                    <a:pt x="2639" y="1"/>
                  </a:moveTo>
                  <a:lnTo>
                    <a:pt x="1271" y="116"/>
                  </a:lnTo>
                  <a:lnTo>
                    <a:pt x="791" y="694"/>
                  </a:lnTo>
                  <a:lnTo>
                    <a:pt x="731" y="749"/>
                  </a:lnTo>
                  <a:lnTo>
                    <a:pt x="116" y="1484"/>
                  </a:lnTo>
                  <a:lnTo>
                    <a:pt x="1" y="1600"/>
                  </a:lnTo>
                  <a:lnTo>
                    <a:pt x="116" y="8780"/>
                  </a:lnTo>
                  <a:lnTo>
                    <a:pt x="3965" y="9163"/>
                  </a:lnTo>
                  <a:lnTo>
                    <a:pt x="4099" y="1443"/>
                  </a:lnTo>
                  <a:lnTo>
                    <a:pt x="3984" y="1309"/>
                  </a:lnTo>
                  <a:lnTo>
                    <a:pt x="3023" y="384"/>
                  </a:lnTo>
                  <a:lnTo>
                    <a:pt x="2962" y="329"/>
                  </a:lnTo>
                  <a:lnTo>
                    <a:pt x="263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5"/>
            <p:cNvSpPr/>
            <p:nvPr/>
          </p:nvSpPr>
          <p:spPr>
            <a:xfrm>
              <a:off x="6284893" y="2011771"/>
              <a:ext cx="107449" cy="65305"/>
            </a:xfrm>
            <a:custGeom>
              <a:avLst/>
              <a:gdLst/>
              <a:ahLst/>
              <a:cxnLst/>
              <a:rect l="l" t="t" r="r" b="b"/>
              <a:pathLst>
                <a:path w="3832" h="2329" extrusionOk="0">
                  <a:moveTo>
                    <a:pt x="3831" y="0"/>
                  </a:moveTo>
                  <a:lnTo>
                    <a:pt x="1" y="134"/>
                  </a:lnTo>
                  <a:lnTo>
                    <a:pt x="19" y="2292"/>
                  </a:lnTo>
                  <a:lnTo>
                    <a:pt x="3794" y="2329"/>
                  </a:lnTo>
                  <a:lnTo>
                    <a:pt x="383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5"/>
            <p:cNvSpPr/>
            <p:nvPr/>
          </p:nvSpPr>
          <p:spPr>
            <a:xfrm>
              <a:off x="6285426" y="2076010"/>
              <a:ext cx="105879" cy="63651"/>
            </a:xfrm>
            <a:custGeom>
              <a:avLst/>
              <a:gdLst/>
              <a:ahLst/>
              <a:cxnLst/>
              <a:rect l="l" t="t" r="r" b="b"/>
              <a:pathLst>
                <a:path w="3776" h="2270" extrusionOk="0">
                  <a:moveTo>
                    <a:pt x="0" y="1"/>
                  </a:moveTo>
                  <a:lnTo>
                    <a:pt x="37" y="2080"/>
                  </a:lnTo>
                  <a:lnTo>
                    <a:pt x="3734" y="2270"/>
                  </a:lnTo>
                  <a:lnTo>
                    <a:pt x="3775" y="38"/>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5"/>
            <p:cNvSpPr/>
            <p:nvPr/>
          </p:nvSpPr>
          <p:spPr>
            <a:xfrm>
              <a:off x="6286463" y="2134334"/>
              <a:ext cx="103664" cy="65838"/>
            </a:xfrm>
            <a:custGeom>
              <a:avLst/>
              <a:gdLst/>
              <a:ahLst/>
              <a:cxnLst/>
              <a:rect l="l" t="t" r="r" b="b"/>
              <a:pathLst>
                <a:path w="3697" h="2348" extrusionOk="0">
                  <a:moveTo>
                    <a:pt x="0" y="0"/>
                  </a:moveTo>
                  <a:lnTo>
                    <a:pt x="42" y="2001"/>
                  </a:lnTo>
                  <a:lnTo>
                    <a:pt x="3660" y="2347"/>
                  </a:lnTo>
                  <a:lnTo>
                    <a:pt x="3697" y="190"/>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5"/>
            <p:cNvSpPr/>
            <p:nvPr/>
          </p:nvSpPr>
          <p:spPr>
            <a:xfrm>
              <a:off x="6285426" y="2076010"/>
              <a:ext cx="105879" cy="2636"/>
            </a:xfrm>
            <a:custGeom>
              <a:avLst/>
              <a:gdLst/>
              <a:ahLst/>
              <a:cxnLst/>
              <a:rect l="l" t="t" r="r" b="b"/>
              <a:pathLst>
                <a:path w="3776" h="94" extrusionOk="0">
                  <a:moveTo>
                    <a:pt x="0" y="1"/>
                  </a:moveTo>
                  <a:lnTo>
                    <a:pt x="0" y="56"/>
                  </a:lnTo>
                  <a:lnTo>
                    <a:pt x="3775" y="93"/>
                  </a:lnTo>
                  <a:lnTo>
                    <a:pt x="3775" y="38"/>
                  </a:lnTo>
                  <a:lnTo>
                    <a:pt x="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5"/>
            <p:cNvSpPr/>
            <p:nvPr/>
          </p:nvSpPr>
          <p:spPr>
            <a:xfrm>
              <a:off x="6284893" y="2011771"/>
              <a:ext cx="107449" cy="5973"/>
            </a:xfrm>
            <a:custGeom>
              <a:avLst/>
              <a:gdLst/>
              <a:ahLst/>
              <a:cxnLst/>
              <a:rect l="l" t="t" r="r" b="b"/>
              <a:pathLst>
                <a:path w="3832" h="213" extrusionOk="0">
                  <a:moveTo>
                    <a:pt x="3831" y="0"/>
                  </a:moveTo>
                  <a:lnTo>
                    <a:pt x="1" y="134"/>
                  </a:lnTo>
                  <a:lnTo>
                    <a:pt x="1" y="213"/>
                  </a:lnTo>
                  <a:lnTo>
                    <a:pt x="3831" y="74"/>
                  </a:lnTo>
                  <a:lnTo>
                    <a:pt x="3831"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5"/>
            <p:cNvSpPr/>
            <p:nvPr/>
          </p:nvSpPr>
          <p:spPr>
            <a:xfrm>
              <a:off x="6286463" y="2134334"/>
              <a:ext cx="103664" cy="7543"/>
            </a:xfrm>
            <a:custGeom>
              <a:avLst/>
              <a:gdLst/>
              <a:ahLst/>
              <a:cxnLst/>
              <a:rect l="l" t="t" r="r" b="b"/>
              <a:pathLst>
                <a:path w="3697" h="269" extrusionOk="0">
                  <a:moveTo>
                    <a:pt x="0" y="0"/>
                  </a:moveTo>
                  <a:lnTo>
                    <a:pt x="0" y="56"/>
                  </a:lnTo>
                  <a:lnTo>
                    <a:pt x="3697" y="268"/>
                  </a:lnTo>
                  <a:lnTo>
                    <a:pt x="3697" y="190"/>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5"/>
            <p:cNvSpPr/>
            <p:nvPr/>
          </p:nvSpPr>
          <p:spPr>
            <a:xfrm>
              <a:off x="6284893" y="2018024"/>
              <a:ext cx="107449" cy="9449"/>
            </a:xfrm>
            <a:custGeom>
              <a:avLst/>
              <a:gdLst/>
              <a:ahLst/>
              <a:cxnLst/>
              <a:rect l="l" t="t" r="r" b="b"/>
              <a:pathLst>
                <a:path w="3832" h="337" extrusionOk="0">
                  <a:moveTo>
                    <a:pt x="498" y="1"/>
                  </a:moveTo>
                  <a:cubicBezTo>
                    <a:pt x="403" y="1"/>
                    <a:pt x="307" y="15"/>
                    <a:pt x="213" y="45"/>
                  </a:cubicBezTo>
                  <a:cubicBezTo>
                    <a:pt x="172" y="45"/>
                    <a:pt x="135" y="64"/>
                    <a:pt x="98" y="82"/>
                  </a:cubicBezTo>
                  <a:cubicBezTo>
                    <a:pt x="98" y="105"/>
                    <a:pt x="79" y="105"/>
                    <a:pt x="79" y="105"/>
                  </a:cubicBezTo>
                  <a:lnTo>
                    <a:pt x="38" y="124"/>
                  </a:lnTo>
                  <a:cubicBezTo>
                    <a:pt x="19" y="142"/>
                    <a:pt x="19" y="142"/>
                    <a:pt x="1" y="161"/>
                  </a:cubicBezTo>
                  <a:lnTo>
                    <a:pt x="1" y="336"/>
                  </a:lnTo>
                  <a:cubicBezTo>
                    <a:pt x="19" y="313"/>
                    <a:pt x="38" y="295"/>
                    <a:pt x="56" y="276"/>
                  </a:cubicBezTo>
                  <a:cubicBezTo>
                    <a:pt x="56" y="258"/>
                    <a:pt x="79" y="258"/>
                    <a:pt x="98" y="239"/>
                  </a:cubicBezTo>
                  <a:lnTo>
                    <a:pt x="116" y="221"/>
                  </a:lnTo>
                  <a:lnTo>
                    <a:pt x="153" y="221"/>
                  </a:lnTo>
                  <a:cubicBezTo>
                    <a:pt x="172" y="198"/>
                    <a:pt x="213" y="179"/>
                    <a:pt x="250" y="161"/>
                  </a:cubicBezTo>
                  <a:cubicBezTo>
                    <a:pt x="329" y="142"/>
                    <a:pt x="403" y="142"/>
                    <a:pt x="481" y="142"/>
                  </a:cubicBezTo>
                  <a:cubicBezTo>
                    <a:pt x="504" y="137"/>
                    <a:pt x="527" y="135"/>
                    <a:pt x="549" y="135"/>
                  </a:cubicBezTo>
                  <a:cubicBezTo>
                    <a:pt x="603" y="135"/>
                    <a:pt x="657" y="148"/>
                    <a:pt x="712" y="161"/>
                  </a:cubicBezTo>
                  <a:cubicBezTo>
                    <a:pt x="865" y="179"/>
                    <a:pt x="1040" y="239"/>
                    <a:pt x="1211" y="258"/>
                  </a:cubicBezTo>
                  <a:cubicBezTo>
                    <a:pt x="1387" y="295"/>
                    <a:pt x="1539" y="295"/>
                    <a:pt x="1715" y="313"/>
                  </a:cubicBezTo>
                  <a:cubicBezTo>
                    <a:pt x="2080" y="313"/>
                    <a:pt x="2426" y="295"/>
                    <a:pt x="2792" y="258"/>
                  </a:cubicBezTo>
                  <a:cubicBezTo>
                    <a:pt x="2967" y="239"/>
                    <a:pt x="3157" y="221"/>
                    <a:pt x="3332" y="179"/>
                  </a:cubicBezTo>
                  <a:cubicBezTo>
                    <a:pt x="3503" y="142"/>
                    <a:pt x="3660" y="105"/>
                    <a:pt x="3831" y="27"/>
                  </a:cubicBezTo>
                  <a:lnTo>
                    <a:pt x="3831" y="27"/>
                  </a:lnTo>
                  <a:cubicBezTo>
                    <a:pt x="3753" y="45"/>
                    <a:pt x="3679" y="64"/>
                    <a:pt x="3600" y="82"/>
                  </a:cubicBezTo>
                  <a:cubicBezTo>
                    <a:pt x="3503" y="105"/>
                    <a:pt x="3429" y="124"/>
                    <a:pt x="3332" y="142"/>
                  </a:cubicBezTo>
                  <a:cubicBezTo>
                    <a:pt x="3235" y="142"/>
                    <a:pt x="3138" y="161"/>
                    <a:pt x="3060" y="161"/>
                  </a:cubicBezTo>
                  <a:cubicBezTo>
                    <a:pt x="2967" y="179"/>
                    <a:pt x="2870" y="179"/>
                    <a:pt x="2792" y="198"/>
                  </a:cubicBezTo>
                  <a:cubicBezTo>
                    <a:pt x="2597" y="198"/>
                    <a:pt x="2426" y="221"/>
                    <a:pt x="2251" y="221"/>
                  </a:cubicBezTo>
                  <a:cubicBezTo>
                    <a:pt x="2159" y="221"/>
                    <a:pt x="2080" y="221"/>
                    <a:pt x="1983" y="198"/>
                  </a:cubicBezTo>
                  <a:lnTo>
                    <a:pt x="1733" y="198"/>
                  </a:lnTo>
                  <a:cubicBezTo>
                    <a:pt x="1636" y="198"/>
                    <a:pt x="1558" y="179"/>
                    <a:pt x="1484" y="179"/>
                  </a:cubicBezTo>
                  <a:cubicBezTo>
                    <a:pt x="1387" y="179"/>
                    <a:pt x="1308" y="161"/>
                    <a:pt x="1234" y="142"/>
                  </a:cubicBezTo>
                  <a:cubicBezTo>
                    <a:pt x="1059" y="105"/>
                    <a:pt x="906" y="64"/>
                    <a:pt x="731" y="27"/>
                  </a:cubicBezTo>
                  <a:cubicBezTo>
                    <a:pt x="654" y="10"/>
                    <a:pt x="576" y="1"/>
                    <a:pt x="498"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5"/>
            <p:cNvSpPr/>
            <p:nvPr/>
          </p:nvSpPr>
          <p:spPr>
            <a:xfrm>
              <a:off x="6284893" y="2029829"/>
              <a:ext cx="106917" cy="11861"/>
            </a:xfrm>
            <a:custGeom>
              <a:avLst/>
              <a:gdLst/>
              <a:ahLst/>
              <a:cxnLst/>
              <a:rect l="l" t="t" r="r" b="b"/>
              <a:pathLst>
                <a:path w="3813" h="423" extrusionOk="0">
                  <a:moveTo>
                    <a:pt x="3259" y="1"/>
                  </a:moveTo>
                  <a:cubicBezTo>
                    <a:pt x="3123" y="1"/>
                    <a:pt x="2991" y="19"/>
                    <a:pt x="2852" y="49"/>
                  </a:cubicBezTo>
                  <a:cubicBezTo>
                    <a:pt x="2676" y="68"/>
                    <a:pt x="2505" y="123"/>
                    <a:pt x="2329" y="165"/>
                  </a:cubicBezTo>
                  <a:cubicBezTo>
                    <a:pt x="2159" y="202"/>
                    <a:pt x="1983" y="239"/>
                    <a:pt x="1812" y="262"/>
                  </a:cubicBezTo>
                  <a:cubicBezTo>
                    <a:pt x="1733" y="280"/>
                    <a:pt x="1636" y="280"/>
                    <a:pt x="1558" y="280"/>
                  </a:cubicBezTo>
                  <a:cubicBezTo>
                    <a:pt x="1465" y="299"/>
                    <a:pt x="1387" y="299"/>
                    <a:pt x="1308" y="299"/>
                  </a:cubicBezTo>
                  <a:cubicBezTo>
                    <a:pt x="1137" y="299"/>
                    <a:pt x="962" y="299"/>
                    <a:pt x="809" y="280"/>
                  </a:cubicBezTo>
                  <a:cubicBezTo>
                    <a:pt x="634" y="262"/>
                    <a:pt x="481" y="239"/>
                    <a:pt x="329" y="202"/>
                  </a:cubicBezTo>
                  <a:cubicBezTo>
                    <a:pt x="287" y="202"/>
                    <a:pt x="250" y="183"/>
                    <a:pt x="213" y="183"/>
                  </a:cubicBezTo>
                  <a:lnTo>
                    <a:pt x="153" y="165"/>
                  </a:lnTo>
                  <a:cubicBezTo>
                    <a:pt x="135" y="165"/>
                    <a:pt x="116" y="146"/>
                    <a:pt x="98" y="146"/>
                  </a:cubicBezTo>
                  <a:cubicBezTo>
                    <a:pt x="56" y="146"/>
                    <a:pt x="19" y="123"/>
                    <a:pt x="1" y="105"/>
                  </a:cubicBezTo>
                  <a:lnTo>
                    <a:pt x="1" y="262"/>
                  </a:lnTo>
                  <a:cubicBezTo>
                    <a:pt x="19" y="262"/>
                    <a:pt x="38" y="262"/>
                    <a:pt x="56" y="280"/>
                  </a:cubicBezTo>
                  <a:cubicBezTo>
                    <a:pt x="79" y="280"/>
                    <a:pt x="98" y="280"/>
                    <a:pt x="116" y="299"/>
                  </a:cubicBezTo>
                  <a:lnTo>
                    <a:pt x="195" y="299"/>
                  </a:lnTo>
                  <a:cubicBezTo>
                    <a:pt x="232" y="317"/>
                    <a:pt x="269" y="317"/>
                    <a:pt x="310" y="336"/>
                  </a:cubicBezTo>
                  <a:cubicBezTo>
                    <a:pt x="463" y="377"/>
                    <a:pt x="634" y="396"/>
                    <a:pt x="791" y="414"/>
                  </a:cubicBezTo>
                  <a:cubicBezTo>
                    <a:pt x="905" y="414"/>
                    <a:pt x="1021" y="423"/>
                    <a:pt x="1136" y="423"/>
                  </a:cubicBezTo>
                  <a:cubicBezTo>
                    <a:pt x="1194" y="423"/>
                    <a:pt x="1251" y="420"/>
                    <a:pt x="1308" y="414"/>
                  </a:cubicBezTo>
                  <a:cubicBezTo>
                    <a:pt x="1387" y="414"/>
                    <a:pt x="1484" y="414"/>
                    <a:pt x="1558" y="396"/>
                  </a:cubicBezTo>
                  <a:cubicBezTo>
                    <a:pt x="1655" y="396"/>
                    <a:pt x="1733" y="377"/>
                    <a:pt x="1830" y="377"/>
                  </a:cubicBezTo>
                  <a:cubicBezTo>
                    <a:pt x="2001" y="336"/>
                    <a:pt x="2177" y="299"/>
                    <a:pt x="2348" y="239"/>
                  </a:cubicBezTo>
                  <a:cubicBezTo>
                    <a:pt x="2524" y="202"/>
                    <a:pt x="2694" y="146"/>
                    <a:pt x="2870" y="105"/>
                  </a:cubicBezTo>
                  <a:cubicBezTo>
                    <a:pt x="2944" y="86"/>
                    <a:pt x="3041" y="86"/>
                    <a:pt x="3138" y="68"/>
                  </a:cubicBezTo>
                  <a:cubicBezTo>
                    <a:pt x="3217" y="49"/>
                    <a:pt x="3314" y="49"/>
                    <a:pt x="3406" y="49"/>
                  </a:cubicBezTo>
                  <a:cubicBezTo>
                    <a:pt x="3503" y="49"/>
                    <a:pt x="3582" y="68"/>
                    <a:pt x="3679" y="86"/>
                  </a:cubicBezTo>
                  <a:cubicBezTo>
                    <a:pt x="3716" y="86"/>
                    <a:pt x="3776" y="105"/>
                    <a:pt x="3813" y="123"/>
                  </a:cubicBezTo>
                  <a:lnTo>
                    <a:pt x="3813" y="105"/>
                  </a:lnTo>
                  <a:cubicBezTo>
                    <a:pt x="3679" y="49"/>
                    <a:pt x="3545" y="31"/>
                    <a:pt x="3406" y="8"/>
                  </a:cubicBezTo>
                  <a:cubicBezTo>
                    <a:pt x="3356" y="3"/>
                    <a:pt x="3307" y="1"/>
                    <a:pt x="325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5"/>
            <p:cNvSpPr/>
            <p:nvPr/>
          </p:nvSpPr>
          <p:spPr>
            <a:xfrm>
              <a:off x="6285426" y="2048952"/>
              <a:ext cx="106384" cy="12450"/>
            </a:xfrm>
            <a:custGeom>
              <a:avLst/>
              <a:gdLst/>
              <a:ahLst/>
              <a:cxnLst/>
              <a:rect l="l" t="t" r="r" b="b"/>
              <a:pathLst>
                <a:path w="3794" h="444" extrusionOk="0">
                  <a:moveTo>
                    <a:pt x="1289" y="0"/>
                  </a:moveTo>
                  <a:cubicBezTo>
                    <a:pt x="1192" y="0"/>
                    <a:pt x="1118" y="19"/>
                    <a:pt x="1021" y="42"/>
                  </a:cubicBezTo>
                  <a:cubicBezTo>
                    <a:pt x="984" y="42"/>
                    <a:pt x="943" y="60"/>
                    <a:pt x="887" y="79"/>
                  </a:cubicBezTo>
                  <a:cubicBezTo>
                    <a:pt x="846" y="97"/>
                    <a:pt x="809" y="116"/>
                    <a:pt x="772" y="134"/>
                  </a:cubicBezTo>
                  <a:cubicBezTo>
                    <a:pt x="693" y="176"/>
                    <a:pt x="615" y="213"/>
                    <a:pt x="541" y="250"/>
                  </a:cubicBezTo>
                  <a:cubicBezTo>
                    <a:pt x="462" y="291"/>
                    <a:pt x="384" y="328"/>
                    <a:pt x="310" y="365"/>
                  </a:cubicBezTo>
                  <a:cubicBezTo>
                    <a:pt x="268" y="365"/>
                    <a:pt x="231" y="388"/>
                    <a:pt x="194" y="388"/>
                  </a:cubicBezTo>
                  <a:cubicBezTo>
                    <a:pt x="153" y="407"/>
                    <a:pt x="116" y="407"/>
                    <a:pt x="79" y="407"/>
                  </a:cubicBezTo>
                  <a:cubicBezTo>
                    <a:pt x="37" y="425"/>
                    <a:pt x="19" y="425"/>
                    <a:pt x="0" y="425"/>
                  </a:cubicBezTo>
                  <a:lnTo>
                    <a:pt x="0" y="444"/>
                  </a:lnTo>
                  <a:lnTo>
                    <a:pt x="79" y="444"/>
                  </a:lnTo>
                  <a:cubicBezTo>
                    <a:pt x="116" y="444"/>
                    <a:pt x="153" y="444"/>
                    <a:pt x="194" y="425"/>
                  </a:cubicBezTo>
                  <a:cubicBezTo>
                    <a:pt x="231" y="425"/>
                    <a:pt x="291" y="425"/>
                    <a:pt x="328" y="407"/>
                  </a:cubicBezTo>
                  <a:cubicBezTo>
                    <a:pt x="481" y="347"/>
                    <a:pt x="638" y="273"/>
                    <a:pt x="790" y="194"/>
                  </a:cubicBezTo>
                  <a:cubicBezTo>
                    <a:pt x="827" y="194"/>
                    <a:pt x="869" y="176"/>
                    <a:pt x="924" y="157"/>
                  </a:cubicBezTo>
                  <a:cubicBezTo>
                    <a:pt x="961" y="134"/>
                    <a:pt x="1003" y="134"/>
                    <a:pt x="1040" y="116"/>
                  </a:cubicBezTo>
                  <a:cubicBezTo>
                    <a:pt x="1092" y="116"/>
                    <a:pt x="1142" y="108"/>
                    <a:pt x="1199" y="108"/>
                  </a:cubicBezTo>
                  <a:cubicBezTo>
                    <a:pt x="1227" y="108"/>
                    <a:pt x="1257" y="110"/>
                    <a:pt x="1289" y="116"/>
                  </a:cubicBezTo>
                  <a:cubicBezTo>
                    <a:pt x="1465" y="116"/>
                    <a:pt x="1636" y="157"/>
                    <a:pt x="1811" y="194"/>
                  </a:cubicBezTo>
                  <a:cubicBezTo>
                    <a:pt x="1982" y="231"/>
                    <a:pt x="2158" y="291"/>
                    <a:pt x="2329" y="310"/>
                  </a:cubicBezTo>
                  <a:cubicBezTo>
                    <a:pt x="2426" y="328"/>
                    <a:pt x="2523" y="328"/>
                    <a:pt x="2620" y="347"/>
                  </a:cubicBezTo>
                  <a:lnTo>
                    <a:pt x="2675" y="347"/>
                  </a:lnTo>
                  <a:cubicBezTo>
                    <a:pt x="2717" y="328"/>
                    <a:pt x="2736" y="328"/>
                    <a:pt x="2754" y="328"/>
                  </a:cubicBezTo>
                  <a:lnTo>
                    <a:pt x="2833" y="328"/>
                  </a:lnTo>
                  <a:cubicBezTo>
                    <a:pt x="2851" y="328"/>
                    <a:pt x="2870" y="310"/>
                    <a:pt x="2888" y="310"/>
                  </a:cubicBezTo>
                  <a:cubicBezTo>
                    <a:pt x="2925" y="310"/>
                    <a:pt x="2948" y="310"/>
                    <a:pt x="2967" y="291"/>
                  </a:cubicBezTo>
                  <a:cubicBezTo>
                    <a:pt x="2985" y="291"/>
                    <a:pt x="3022" y="291"/>
                    <a:pt x="3041" y="273"/>
                  </a:cubicBezTo>
                  <a:cubicBezTo>
                    <a:pt x="3082" y="250"/>
                    <a:pt x="3119" y="231"/>
                    <a:pt x="3179" y="213"/>
                  </a:cubicBezTo>
                  <a:cubicBezTo>
                    <a:pt x="3253" y="176"/>
                    <a:pt x="3350" y="134"/>
                    <a:pt x="3429" y="97"/>
                  </a:cubicBezTo>
                  <a:cubicBezTo>
                    <a:pt x="3484" y="79"/>
                    <a:pt x="3526" y="60"/>
                    <a:pt x="3563" y="60"/>
                  </a:cubicBezTo>
                  <a:cubicBezTo>
                    <a:pt x="3618" y="60"/>
                    <a:pt x="3660" y="42"/>
                    <a:pt x="3715" y="42"/>
                  </a:cubicBezTo>
                  <a:cubicBezTo>
                    <a:pt x="3734" y="42"/>
                    <a:pt x="3757" y="60"/>
                    <a:pt x="3794" y="60"/>
                  </a:cubicBezTo>
                  <a:lnTo>
                    <a:pt x="3794" y="42"/>
                  </a:lnTo>
                  <a:cubicBezTo>
                    <a:pt x="3757" y="19"/>
                    <a:pt x="3734" y="19"/>
                    <a:pt x="3715" y="19"/>
                  </a:cubicBezTo>
                  <a:cubicBezTo>
                    <a:pt x="3687" y="13"/>
                    <a:pt x="3660" y="11"/>
                    <a:pt x="3633" y="11"/>
                  </a:cubicBezTo>
                  <a:cubicBezTo>
                    <a:pt x="3565" y="11"/>
                    <a:pt x="3498" y="25"/>
                    <a:pt x="3429" y="42"/>
                  </a:cubicBezTo>
                  <a:cubicBezTo>
                    <a:pt x="3332" y="79"/>
                    <a:pt x="3235" y="116"/>
                    <a:pt x="3156" y="157"/>
                  </a:cubicBezTo>
                  <a:cubicBezTo>
                    <a:pt x="3101" y="176"/>
                    <a:pt x="3064" y="194"/>
                    <a:pt x="3022" y="194"/>
                  </a:cubicBezTo>
                  <a:cubicBezTo>
                    <a:pt x="3004" y="213"/>
                    <a:pt x="2967" y="213"/>
                    <a:pt x="2948" y="213"/>
                  </a:cubicBezTo>
                  <a:cubicBezTo>
                    <a:pt x="2925" y="231"/>
                    <a:pt x="2907" y="231"/>
                    <a:pt x="2888" y="231"/>
                  </a:cubicBezTo>
                  <a:cubicBezTo>
                    <a:pt x="2817" y="239"/>
                    <a:pt x="2742" y="243"/>
                    <a:pt x="2667" y="243"/>
                  </a:cubicBezTo>
                  <a:cubicBezTo>
                    <a:pt x="2559" y="243"/>
                    <a:pt x="2450" y="234"/>
                    <a:pt x="2347" y="213"/>
                  </a:cubicBezTo>
                  <a:cubicBezTo>
                    <a:pt x="2255" y="194"/>
                    <a:pt x="2176" y="176"/>
                    <a:pt x="2079" y="157"/>
                  </a:cubicBezTo>
                  <a:lnTo>
                    <a:pt x="1830" y="97"/>
                  </a:lnTo>
                  <a:cubicBezTo>
                    <a:pt x="1733" y="60"/>
                    <a:pt x="1654" y="42"/>
                    <a:pt x="1562" y="42"/>
                  </a:cubicBezTo>
                  <a:cubicBezTo>
                    <a:pt x="1465" y="19"/>
                    <a:pt x="1386" y="0"/>
                    <a:pt x="1289"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5"/>
            <p:cNvSpPr/>
            <p:nvPr/>
          </p:nvSpPr>
          <p:spPr>
            <a:xfrm>
              <a:off x="6285426" y="2064626"/>
              <a:ext cx="105879" cy="9225"/>
            </a:xfrm>
            <a:custGeom>
              <a:avLst/>
              <a:gdLst/>
              <a:ahLst/>
              <a:cxnLst/>
              <a:rect l="l" t="t" r="r" b="b"/>
              <a:pathLst>
                <a:path w="3776" h="329" extrusionOk="0">
                  <a:moveTo>
                    <a:pt x="2578" y="0"/>
                  </a:moveTo>
                  <a:cubicBezTo>
                    <a:pt x="2560" y="0"/>
                    <a:pt x="2541" y="19"/>
                    <a:pt x="2523" y="19"/>
                  </a:cubicBezTo>
                  <a:cubicBezTo>
                    <a:pt x="2426" y="19"/>
                    <a:pt x="2347" y="37"/>
                    <a:pt x="2274" y="60"/>
                  </a:cubicBezTo>
                  <a:cubicBezTo>
                    <a:pt x="2098" y="97"/>
                    <a:pt x="1945" y="134"/>
                    <a:pt x="1793" y="176"/>
                  </a:cubicBezTo>
                  <a:cubicBezTo>
                    <a:pt x="1714" y="194"/>
                    <a:pt x="1636" y="213"/>
                    <a:pt x="1539" y="231"/>
                  </a:cubicBezTo>
                  <a:cubicBezTo>
                    <a:pt x="1502" y="231"/>
                    <a:pt x="1465" y="250"/>
                    <a:pt x="1423" y="250"/>
                  </a:cubicBezTo>
                  <a:lnTo>
                    <a:pt x="1252" y="250"/>
                  </a:lnTo>
                  <a:cubicBezTo>
                    <a:pt x="1240" y="250"/>
                    <a:pt x="1228" y="258"/>
                    <a:pt x="1214" y="258"/>
                  </a:cubicBezTo>
                  <a:cubicBezTo>
                    <a:pt x="1207" y="258"/>
                    <a:pt x="1200" y="256"/>
                    <a:pt x="1192" y="250"/>
                  </a:cubicBezTo>
                  <a:lnTo>
                    <a:pt x="1077" y="250"/>
                  </a:lnTo>
                  <a:cubicBezTo>
                    <a:pt x="1003" y="250"/>
                    <a:pt x="924" y="231"/>
                    <a:pt x="846" y="213"/>
                  </a:cubicBezTo>
                  <a:cubicBezTo>
                    <a:pt x="772" y="194"/>
                    <a:pt x="693" y="176"/>
                    <a:pt x="615" y="176"/>
                  </a:cubicBezTo>
                  <a:cubicBezTo>
                    <a:pt x="541" y="153"/>
                    <a:pt x="462" y="134"/>
                    <a:pt x="384" y="134"/>
                  </a:cubicBezTo>
                  <a:cubicBezTo>
                    <a:pt x="310" y="134"/>
                    <a:pt x="231" y="134"/>
                    <a:pt x="153" y="153"/>
                  </a:cubicBezTo>
                  <a:cubicBezTo>
                    <a:pt x="116" y="153"/>
                    <a:pt x="79" y="176"/>
                    <a:pt x="37" y="194"/>
                  </a:cubicBezTo>
                  <a:lnTo>
                    <a:pt x="0" y="194"/>
                  </a:lnTo>
                  <a:lnTo>
                    <a:pt x="0" y="213"/>
                  </a:lnTo>
                  <a:cubicBezTo>
                    <a:pt x="60" y="194"/>
                    <a:pt x="97" y="176"/>
                    <a:pt x="153" y="176"/>
                  </a:cubicBezTo>
                  <a:lnTo>
                    <a:pt x="384" y="176"/>
                  </a:lnTo>
                  <a:cubicBezTo>
                    <a:pt x="462" y="194"/>
                    <a:pt x="541" y="194"/>
                    <a:pt x="615" y="213"/>
                  </a:cubicBezTo>
                  <a:cubicBezTo>
                    <a:pt x="693" y="231"/>
                    <a:pt x="772" y="250"/>
                    <a:pt x="846" y="268"/>
                  </a:cubicBezTo>
                  <a:cubicBezTo>
                    <a:pt x="887" y="291"/>
                    <a:pt x="924" y="291"/>
                    <a:pt x="961" y="291"/>
                  </a:cubicBezTo>
                  <a:cubicBezTo>
                    <a:pt x="1003" y="310"/>
                    <a:pt x="1040" y="310"/>
                    <a:pt x="1077" y="328"/>
                  </a:cubicBezTo>
                  <a:lnTo>
                    <a:pt x="1446" y="328"/>
                  </a:lnTo>
                  <a:cubicBezTo>
                    <a:pt x="1483" y="328"/>
                    <a:pt x="1520" y="310"/>
                    <a:pt x="1562" y="310"/>
                  </a:cubicBezTo>
                  <a:cubicBezTo>
                    <a:pt x="1636" y="291"/>
                    <a:pt x="1714" y="268"/>
                    <a:pt x="1811" y="250"/>
                  </a:cubicBezTo>
                  <a:cubicBezTo>
                    <a:pt x="1964" y="213"/>
                    <a:pt x="2116" y="153"/>
                    <a:pt x="2274" y="134"/>
                  </a:cubicBezTo>
                  <a:cubicBezTo>
                    <a:pt x="2371" y="116"/>
                    <a:pt x="2444" y="97"/>
                    <a:pt x="2523" y="79"/>
                  </a:cubicBezTo>
                  <a:cubicBezTo>
                    <a:pt x="2575" y="79"/>
                    <a:pt x="2634" y="71"/>
                    <a:pt x="2690" y="71"/>
                  </a:cubicBezTo>
                  <a:cubicBezTo>
                    <a:pt x="2719" y="71"/>
                    <a:pt x="2746" y="73"/>
                    <a:pt x="2773" y="79"/>
                  </a:cubicBezTo>
                  <a:cubicBezTo>
                    <a:pt x="2851" y="79"/>
                    <a:pt x="2948" y="79"/>
                    <a:pt x="3022" y="97"/>
                  </a:cubicBezTo>
                  <a:cubicBezTo>
                    <a:pt x="3119" y="97"/>
                    <a:pt x="3198" y="116"/>
                    <a:pt x="3272" y="134"/>
                  </a:cubicBezTo>
                  <a:cubicBezTo>
                    <a:pt x="3447" y="176"/>
                    <a:pt x="3600" y="213"/>
                    <a:pt x="3775" y="250"/>
                  </a:cubicBezTo>
                  <a:cubicBezTo>
                    <a:pt x="3618" y="194"/>
                    <a:pt x="3447" y="134"/>
                    <a:pt x="3295" y="97"/>
                  </a:cubicBezTo>
                  <a:cubicBezTo>
                    <a:pt x="3119" y="60"/>
                    <a:pt x="2948" y="19"/>
                    <a:pt x="277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5"/>
            <p:cNvSpPr/>
            <p:nvPr/>
          </p:nvSpPr>
          <p:spPr>
            <a:xfrm>
              <a:off x="6285931" y="2087282"/>
              <a:ext cx="104842" cy="10515"/>
            </a:xfrm>
            <a:custGeom>
              <a:avLst/>
              <a:gdLst/>
              <a:ahLst/>
              <a:cxnLst/>
              <a:rect l="l" t="t" r="r" b="b"/>
              <a:pathLst>
                <a:path w="3739" h="375" extrusionOk="0">
                  <a:moveTo>
                    <a:pt x="3739" y="1"/>
                  </a:moveTo>
                  <a:cubicBezTo>
                    <a:pt x="3660" y="38"/>
                    <a:pt x="3563" y="98"/>
                    <a:pt x="3466" y="135"/>
                  </a:cubicBezTo>
                  <a:cubicBezTo>
                    <a:pt x="3369" y="177"/>
                    <a:pt x="3277" y="195"/>
                    <a:pt x="3180" y="232"/>
                  </a:cubicBezTo>
                  <a:cubicBezTo>
                    <a:pt x="3120" y="232"/>
                    <a:pt x="3083" y="232"/>
                    <a:pt x="3023" y="250"/>
                  </a:cubicBezTo>
                  <a:cubicBezTo>
                    <a:pt x="2986" y="250"/>
                    <a:pt x="2930" y="250"/>
                    <a:pt x="2870" y="269"/>
                  </a:cubicBezTo>
                  <a:lnTo>
                    <a:pt x="2274" y="269"/>
                  </a:lnTo>
                  <a:cubicBezTo>
                    <a:pt x="2061" y="269"/>
                    <a:pt x="1867" y="250"/>
                    <a:pt x="1678" y="250"/>
                  </a:cubicBezTo>
                  <a:cubicBezTo>
                    <a:pt x="1290" y="250"/>
                    <a:pt x="906" y="232"/>
                    <a:pt x="541" y="195"/>
                  </a:cubicBezTo>
                  <a:lnTo>
                    <a:pt x="463" y="195"/>
                  </a:lnTo>
                  <a:lnTo>
                    <a:pt x="389" y="177"/>
                  </a:lnTo>
                  <a:lnTo>
                    <a:pt x="329" y="177"/>
                  </a:lnTo>
                  <a:lnTo>
                    <a:pt x="250" y="153"/>
                  </a:lnTo>
                  <a:lnTo>
                    <a:pt x="195" y="153"/>
                  </a:lnTo>
                  <a:cubicBezTo>
                    <a:pt x="176" y="153"/>
                    <a:pt x="135" y="135"/>
                    <a:pt x="116" y="135"/>
                  </a:cubicBezTo>
                  <a:lnTo>
                    <a:pt x="1" y="116"/>
                  </a:lnTo>
                  <a:lnTo>
                    <a:pt x="1" y="177"/>
                  </a:lnTo>
                  <a:cubicBezTo>
                    <a:pt x="176" y="214"/>
                    <a:pt x="347" y="250"/>
                    <a:pt x="523" y="292"/>
                  </a:cubicBezTo>
                  <a:cubicBezTo>
                    <a:pt x="906" y="329"/>
                    <a:pt x="1290" y="366"/>
                    <a:pt x="1678" y="366"/>
                  </a:cubicBezTo>
                  <a:cubicBezTo>
                    <a:pt x="1804" y="366"/>
                    <a:pt x="1941" y="374"/>
                    <a:pt x="2075" y="374"/>
                  </a:cubicBezTo>
                  <a:cubicBezTo>
                    <a:pt x="2143" y="374"/>
                    <a:pt x="2209" y="372"/>
                    <a:pt x="2274" y="366"/>
                  </a:cubicBezTo>
                  <a:lnTo>
                    <a:pt x="2584" y="366"/>
                  </a:lnTo>
                  <a:cubicBezTo>
                    <a:pt x="2676" y="366"/>
                    <a:pt x="2773" y="366"/>
                    <a:pt x="2889" y="348"/>
                  </a:cubicBezTo>
                  <a:cubicBezTo>
                    <a:pt x="3101" y="329"/>
                    <a:pt x="3314" y="292"/>
                    <a:pt x="3508" y="195"/>
                  </a:cubicBezTo>
                  <a:cubicBezTo>
                    <a:pt x="3582" y="135"/>
                    <a:pt x="3660" y="98"/>
                    <a:pt x="3739" y="38"/>
                  </a:cubicBezTo>
                  <a:lnTo>
                    <a:pt x="3739"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5"/>
            <p:cNvSpPr/>
            <p:nvPr/>
          </p:nvSpPr>
          <p:spPr>
            <a:xfrm>
              <a:off x="6285931" y="2099228"/>
              <a:ext cx="104842" cy="15702"/>
            </a:xfrm>
            <a:custGeom>
              <a:avLst/>
              <a:gdLst/>
              <a:ahLst/>
              <a:cxnLst/>
              <a:rect l="l" t="t" r="r" b="b"/>
              <a:pathLst>
                <a:path w="3739" h="560" extrusionOk="0">
                  <a:moveTo>
                    <a:pt x="3466" y="0"/>
                  </a:moveTo>
                  <a:cubicBezTo>
                    <a:pt x="3277" y="19"/>
                    <a:pt x="3083" y="74"/>
                    <a:pt x="2907" y="134"/>
                  </a:cubicBezTo>
                  <a:cubicBezTo>
                    <a:pt x="2815" y="153"/>
                    <a:pt x="2718" y="190"/>
                    <a:pt x="2639" y="213"/>
                  </a:cubicBezTo>
                  <a:cubicBezTo>
                    <a:pt x="2542" y="250"/>
                    <a:pt x="2445" y="268"/>
                    <a:pt x="2371" y="305"/>
                  </a:cubicBezTo>
                  <a:cubicBezTo>
                    <a:pt x="2195" y="347"/>
                    <a:pt x="2024" y="384"/>
                    <a:pt x="1849" y="421"/>
                  </a:cubicBezTo>
                  <a:cubicBezTo>
                    <a:pt x="1683" y="439"/>
                    <a:pt x="1521" y="450"/>
                    <a:pt x="1361" y="450"/>
                  </a:cubicBezTo>
                  <a:cubicBezTo>
                    <a:pt x="1169" y="450"/>
                    <a:pt x="980" y="435"/>
                    <a:pt x="791" y="402"/>
                  </a:cubicBezTo>
                  <a:cubicBezTo>
                    <a:pt x="523" y="347"/>
                    <a:pt x="250" y="268"/>
                    <a:pt x="1" y="153"/>
                  </a:cubicBezTo>
                  <a:lnTo>
                    <a:pt x="1" y="190"/>
                  </a:lnTo>
                  <a:cubicBezTo>
                    <a:pt x="250" y="328"/>
                    <a:pt x="523" y="421"/>
                    <a:pt x="791" y="481"/>
                  </a:cubicBezTo>
                  <a:lnTo>
                    <a:pt x="851" y="499"/>
                  </a:lnTo>
                  <a:lnTo>
                    <a:pt x="925" y="499"/>
                  </a:lnTo>
                  <a:lnTo>
                    <a:pt x="985" y="518"/>
                  </a:lnTo>
                  <a:cubicBezTo>
                    <a:pt x="1003" y="518"/>
                    <a:pt x="1022" y="518"/>
                    <a:pt x="1040" y="536"/>
                  </a:cubicBezTo>
                  <a:lnTo>
                    <a:pt x="1174" y="536"/>
                  </a:lnTo>
                  <a:cubicBezTo>
                    <a:pt x="1234" y="536"/>
                    <a:pt x="1271" y="559"/>
                    <a:pt x="1313" y="559"/>
                  </a:cubicBezTo>
                  <a:lnTo>
                    <a:pt x="1659" y="559"/>
                  </a:lnTo>
                  <a:lnTo>
                    <a:pt x="1696" y="536"/>
                  </a:lnTo>
                  <a:lnTo>
                    <a:pt x="1849" y="536"/>
                  </a:lnTo>
                  <a:lnTo>
                    <a:pt x="1983" y="499"/>
                  </a:lnTo>
                  <a:lnTo>
                    <a:pt x="2061" y="499"/>
                  </a:lnTo>
                  <a:lnTo>
                    <a:pt x="2122" y="481"/>
                  </a:lnTo>
                  <a:cubicBezTo>
                    <a:pt x="2158" y="481"/>
                    <a:pt x="2177" y="481"/>
                    <a:pt x="2195" y="462"/>
                  </a:cubicBezTo>
                  <a:lnTo>
                    <a:pt x="2256" y="444"/>
                  </a:lnTo>
                  <a:cubicBezTo>
                    <a:pt x="2311" y="444"/>
                    <a:pt x="2353" y="421"/>
                    <a:pt x="2389" y="402"/>
                  </a:cubicBezTo>
                  <a:cubicBezTo>
                    <a:pt x="2584" y="347"/>
                    <a:pt x="2755" y="287"/>
                    <a:pt x="2930" y="213"/>
                  </a:cubicBezTo>
                  <a:cubicBezTo>
                    <a:pt x="3023" y="190"/>
                    <a:pt x="3101" y="153"/>
                    <a:pt x="3198" y="134"/>
                  </a:cubicBezTo>
                  <a:cubicBezTo>
                    <a:pt x="3235" y="116"/>
                    <a:pt x="3295" y="97"/>
                    <a:pt x="3332" y="97"/>
                  </a:cubicBezTo>
                  <a:cubicBezTo>
                    <a:pt x="3392" y="74"/>
                    <a:pt x="3429" y="74"/>
                    <a:pt x="3466" y="56"/>
                  </a:cubicBezTo>
                  <a:cubicBezTo>
                    <a:pt x="3563" y="56"/>
                    <a:pt x="3642" y="37"/>
                    <a:pt x="3739" y="37"/>
                  </a:cubicBezTo>
                  <a:lnTo>
                    <a:pt x="373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5"/>
            <p:cNvSpPr/>
            <p:nvPr/>
          </p:nvSpPr>
          <p:spPr>
            <a:xfrm>
              <a:off x="6285931" y="2115407"/>
              <a:ext cx="102122" cy="17777"/>
            </a:xfrm>
            <a:custGeom>
              <a:avLst/>
              <a:gdLst/>
              <a:ahLst/>
              <a:cxnLst/>
              <a:rect l="l" t="t" r="r" b="b"/>
              <a:pathLst>
                <a:path w="3642" h="634" extrusionOk="0">
                  <a:moveTo>
                    <a:pt x="1" y="1"/>
                  </a:moveTo>
                  <a:lnTo>
                    <a:pt x="1" y="19"/>
                  </a:lnTo>
                  <a:cubicBezTo>
                    <a:pt x="42" y="19"/>
                    <a:pt x="79" y="38"/>
                    <a:pt x="98" y="38"/>
                  </a:cubicBezTo>
                  <a:cubicBezTo>
                    <a:pt x="79" y="19"/>
                    <a:pt x="42" y="19"/>
                    <a:pt x="1" y="1"/>
                  </a:cubicBezTo>
                  <a:close/>
                  <a:moveTo>
                    <a:pt x="98" y="38"/>
                  </a:moveTo>
                  <a:cubicBezTo>
                    <a:pt x="176" y="75"/>
                    <a:pt x="250" y="98"/>
                    <a:pt x="329" y="98"/>
                  </a:cubicBezTo>
                  <a:cubicBezTo>
                    <a:pt x="481" y="135"/>
                    <a:pt x="657" y="153"/>
                    <a:pt x="809" y="172"/>
                  </a:cubicBezTo>
                  <a:lnTo>
                    <a:pt x="1290" y="213"/>
                  </a:lnTo>
                  <a:cubicBezTo>
                    <a:pt x="1465" y="213"/>
                    <a:pt x="1618" y="232"/>
                    <a:pt x="1793" y="250"/>
                  </a:cubicBezTo>
                  <a:cubicBezTo>
                    <a:pt x="2122" y="269"/>
                    <a:pt x="2468" y="287"/>
                    <a:pt x="2815" y="329"/>
                  </a:cubicBezTo>
                  <a:cubicBezTo>
                    <a:pt x="2986" y="329"/>
                    <a:pt x="3161" y="347"/>
                    <a:pt x="3332" y="366"/>
                  </a:cubicBezTo>
                  <a:lnTo>
                    <a:pt x="3466" y="366"/>
                  </a:lnTo>
                  <a:cubicBezTo>
                    <a:pt x="3466" y="366"/>
                    <a:pt x="3485" y="384"/>
                    <a:pt x="3508" y="384"/>
                  </a:cubicBezTo>
                  <a:lnTo>
                    <a:pt x="3526" y="403"/>
                  </a:lnTo>
                  <a:lnTo>
                    <a:pt x="3526" y="421"/>
                  </a:lnTo>
                  <a:lnTo>
                    <a:pt x="3526" y="444"/>
                  </a:lnTo>
                  <a:cubicBezTo>
                    <a:pt x="3526" y="444"/>
                    <a:pt x="3526" y="463"/>
                    <a:pt x="3508" y="481"/>
                  </a:cubicBezTo>
                  <a:lnTo>
                    <a:pt x="3485" y="500"/>
                  </a:lnTo>
                  <a:cubicBezTo>
                    <a:pt x="3466" y="500"/>
                    <a:pt x="3448" y="500"/>
                    <a:pt x="3429" y="518"/>
                  </a:cubicBezTo>
                  <a:lnTo>
                    <a:pt x="3295" y="518"/>
                  </a:lnTo>
                  <a:lnTo>
                    <a:pt x="3161" y="500"/>
                  </a:lnTo>
                  <a:lnTo>
                    <a:pt x="2907" y="500"/>
                  </a:lnTo>
                  <a:lnTo>
                    <a:pt x="2389" y="481"/>
                  </a:lnTo>
                  <a:lnTo>
                    <a:pt x="1890" y="463"/>
                  </a:lnTo>
                  <a:lnTo>
                    <a:pt x="1387" y="444"/>
                  </a:lnTo>
                  <a:lnTo>
                    <a:pt x="19" y="384"/>
                  </a:lnTo>
                  <a:lnTo>
                    <a:pt x="19" y="421"/>
                  </a:lnTo>
                  <a:cubicBezTo>
                    <a:pt x="463" y="463"/>
                    <a:pt x="925" y="500"/>
                    <a:pt x="1387" y="537"/>
                  </a:cubicBezTo>
                  <a:lnTo>
                    <a:pt x="1636" y="560"/>
                  </a:lnTo>
                  <a:lnTo>
                    <a:pt x="1890" y="560"/>
                  </a:lnTo>
                  <a:lnTo>
                    <a:pt x="2389" y="597"/>
                  </a:lnTo>
                  <a:cubicBezTo>
                    <a:pt x="2560" y="597"/>
                    <a:pt x="2736" y="597"/>
                    <a:pt x="2907" y="615"/>
                  </a:cubicBezTo>
                  <a:lnTo>
                    <a:pt x="3161" y="615"/>
                  </a:lnTo>
                  <a:lnTo>
                    <a:pt x="3295" y="634"/>
                  </a:lnTo>
                  <a:lnTo>
                    <a:pt x="3448" y="634"/>
                  </a:lnTo>
                  <a:cubicBezTo>
                    <a:pt x="3466" y="615"/>
                    <a:pt x="3485" y="615"/>
                    <a:pt x="3526" y="615"/>
                  </a:cubicBezTo>
                  <a:lnTo>
                    <a:pt x="3545" y="597"/>
                  </a:lnTo>
                  <a:lnTo>
                    <a:pt x="3563" y="597"/>
                  </a:lnTo>
                  <a:cubicBezTo>
                    <a:pt x="3563" y="578"/>
                    <a:pt x="3582" y="578"/>
                    <a:pt x="3600" y="560"/>
                  </a:cubicBezTo>
                  <a:cubicBezTo>
                    <a:pt x="3623" y="537"/>
                    <a:pt x="3642" y="500"/>
                    <a:pt x="3642" y="481"/>
                  </a:cubicBezTo>
                  <a:lnTo>
                    <a:pt x="3642" y="421"/>
                  </a:lnTo>
                  <a:cubicBezTo>
                    <a:pt x="3642" y="403"/>
                    <a:pt x="3642" y="384"/>
                    <a:pt x="3623" y="366"/>
                  </a:cubicBezTo>
                  <a:cubicBezTo>
                    <a:pt x="3623" y="329"/>
                    <a:pt x="3582" y="306"/>
                    <a:pt x="3563" y="287"/>
                  </a:cubicBezTo>
                  <a:cubicBezTo>
                    <a:pt x="3526" y="269"/>
                    <a:pt x="3508" y="269"/>
                    <a:pt x="3485" y="250"/>
                  </a:cubicBezTo>
                  <a:lnTo>
                    <a:pt x="3332" y="250"/>
                  </a:lnTo>
                  <a:cubicBezTo>
                    <a:pt x="3161" y="232"/>
                    <a:pt x="2986" y="213"/>
                    <a:pt x="2815" y="213"/>
                  </a:cubicBezTo>
                  <a:cubicBezTo>
                    <a:pt x="2468" y="190"/>
                    <a:pt x="2122" y="172"/>
                    <a:pt x="1793" y="153"/>
                  </a:cubicBezTo>
                  <a:cubicBezTo>
                    <a:pt x="1618" y="153"/>
                    <a:pt x="1465" y="135"/>
                    <a:pt x="1290" y="135"/>
                  </a:cubicBezTo>
                  <a:lnTo>
                    <a:pt x="809" y="116"/>
                  </a:lnTo>
                  <a:cubicBezTo>
                    <a:pt x="657" y="98"/>
                    <a:pt x="481" y="98"/>
                    <a:pt x="329" y="75"/>
                  </a:cubicBezTo>
                  <a:cubicBezTo>
                    <a:pt x="250" y="56"/>
                    <a:pt x="176" y="56"/>
                    <a:pt x="98" y="38"/>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5"/>
            <p:cNvSpPr/>
            <p:nvPr/>
          </p:nvSpPr>
          <p:spPr>
            <a:xfrm>
              <a:off x="6286463" y="2144035"/>
              <a:ext cx="103664" cy="22067"/>
            </a:xfrm>
            <a:custGeom>
              <a:avLst/>
              <a:gdLst/>
              <a:ahLst/>
              <a:cxnLst/>
              <a:rect l="l" t="t" r="r" b="b"/>
              <a:pathLst>
                <a:path w="3697" h="787" extrusionOk="0">
                  <a:moveTo>
                    <a:pt x="0" y="1"/>
                  </a:moveTo>
                  <a:lnTo>
                    <a:pt x="0" y="56"/>
                  </a:lnTo>
                  <a:cubicBezTo>
                    <a:pt x="213" y="93"/>
                    <a:pt x="407" y="172"/>
                    <a:pt x="601" y="250"/>
                  </a:cubicBezTo>
                  <a:cubicBezTo>
                    <a:pt x="850" y="324"/>
                    <a:pt x="1100" y="421"/>
                    <a:pt x="1368" y="463"/>
                  </a:cubicBezTo>
                  <a:lnTo>
                    <a:pt x="1368" y="481"/>
                  </a:lnTo>
                  <a:cubicBezTo>
                    <a:pt x="1599" y="615"/>
                    <a:pt x="1871" y="694"/>
                    <a:pt x="2218" y="712"/>
                  </a:cubicBezTo>
                  <a:lnTo>
                    <a:pt x="2680" y="712"/>
                  </a:lnTo>
                  <a:cubicBezTo>
                    <a:pt x="2769" y="712"/>
                    <a:pt x="2867" y="704"/>
                    <a:pt x="2962" y="704"/>
                  </a:cubicBezTo>
                  <a:cubicBezTo>
                    <a:pt x="3009" y="704"/>
                    <a:pt x="3056" y="706"/>
                    <a:pt x="3101" y="712"/>
                  </a:cubicBezTo>
                  <a:cubicBezTo>
                    <a:pt x="3313" y="712"/>
                    <a:pt x="3507" y="749"/>
                    <a:pt x="3678" y="786"/>
                  </a:cubicBezTo>
                  <a:lnTo>
                    <a:pt x="3678" y="731"/>
                  </a:lnTo>
                  <a:cubicBezTo>
                    <a:pt x="3507" y="671"/>
                    <a:pt x="3313" y="652"/>
                    <a:pt x="3101" y="634"/>
                  </a:cubicBezTo>
                  <a:lnTo>
                    <a:pt x="2680" y="634"/>
                  </a:lnTo>
                  <a:cubicBezTo>
                    <a:pt x="2523" y="652"/>
                    <a:pt x="2370" y="652"/>
                    <a:pt x="2218" y="652"/>
                  </a:cubicBezTo>
                  <a:cubicBezTo>
                    <a:pt x="1945" y="634"/>
                    <a:pt x="1714" y="578"/>
                    <a:pt x="1525" y="500"/>
                  </a:cubicBezTo>
                  <a:lnTo>
                    <a:pt x="1677" y="500"/>
                  </a:lnTo>
                  <a:cubicBezTo>
                    <a:pt x="1945" y="500"/>
                    <a:pt x="2218" y="421"/>
                    <a:pt x="2468" y="366"/>
                  </a:cubicBezTo>
                  <a:cubicBezTo>
                    <a:pt x="2565" y="347"/>
                    <a:pt x="2680" y="306"/>
                    <a:pt x="2772" y="287"/>
                  </a:cubicBezTo>
                  <a:cubicBezTo>
                    <a:pt x="2957" y="248"/>
                    <a:pt x="3121" y="228"/>
                    <a:pt x="3270" y="228"/>
                  </a:cubicBezTo>
                  <a:cubicBezTo>
                    <a:pt x="3419" y="228"/>
                    <a:pt x="3553" y="248"/>
                    <a:pt x="3678" y="287"/>
                  </a:cubicBezTo>
                  <a:lnTo>
                    <a:pt x="3697" y="209"/>
                  </a:lnTo>
                  <a:cubicBezTo>
                    <a:pt x="3581" y="177"/>
                    <a:pt x="3457" y="162"/>
                    <a:pt x="3326" y="162"/>
                  </a:cubicBezTo>
                  <a:cubicBezTo>
                    <a:pt x="3154" y="162"/>
                    <a:pt x="2969" y="187"/>
                    <a:pt x="2772" y="232"/>
                  </a:cubicBezTo>
                  <a:cubicBezTo>
                    <a:pt x="2657" y="250"/>
                    <a:pt x="2541" y="269"/>
                    <a:pt x="2449" y="306"/>
                  </a:cubicBezTo>
                  <a:cubicBezTo>
                    <a:pt x="2195" y="366"/>
                    <a:pt x="1927" y="440"/>
                    <a:pt x="1677" y="440"/>
                  </a:cubicBezTo>
                  <a:cubicBezTo>
                    <a:pt x="1312" y="440"/>
                    <a:pt x="966" y="306"/>
                    <a:pt x="619" y="190"/>
                  </a:cubicBezTo>
                  <a:cubicBezTo>
                    <a:pt x="407" y="116"/>
                    <a:pt x="213" y="38"/>
                    <a:pt x="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5"/>
            <p:cNvSpPr/>
            <p:nvPr/>
          </p:nvSpPr>
          <p:spPr>
            <a:xfrm>
              <a:off x="6296810" y="2170477"/>
              <a:ext cx="92280" cy="24255"/>
            </a:xfrm>
            <a:custGeom>
              <a:avLst/>
              <a:gdLst/>
              <a:ahLst/>
              <a:cxnLst/>
              <a:rect l="l" t="t" r="r" b="b"/>
              <a:pathLst>
                <a:path w="3291" h="865" extrusionOk="0">
                  <a:moveTo>
                    <a:pt x="324" y="0"/>
                  </a:moveTo>
                  <a:cubicBezTo>
                    <a:pt x="250" y="0"/>
                    <a:pt x="190" y="19"/>
                    <a:pt x="135" y="56"/>
                  </a:cubicBezTo>
                  <a:cubicBezTo>
                    <a:pt x="75" y="97"/>
                    <a:pt x="38" y="171"/>
                    <a:pt x="19" y="231"/>
                  </a:cubicBezTo>
                  <a:cubicBezTo>
                    <a:pt x="1" y="268"/>
                    <a:pt x="1" y="305"/>
                    <a:pt x="1" y="347"/>
                  </a:cubicBezTo>
                  <a:cubicBezTo>
                    <a:pt x="1" y="402"/>
                    <a:pt x="19" y="444"/>
                    <a:pt x="38" y="462"/>
                  </a:cubicBezTo>
                  <a:cubicBezTo>
                    <a:pt x="56" y="499"/>
                    <a:pt x="75" y="536"/>
                    <a:pt x="116" y="559"/>
                  </a:cubicBezTo>
                  <a:cubicBezTo>
                    <a:pt x="135" y="596"/>
                    <a:pt x="172" y="615"/>
                    <a:pt x="190" y="633"/>
                  </a:cubicBezTo>
                  <a:cubicBezTo>
                    <a:pt x="232" y="652"/>
                    <a:pt x="250" y="675"/>
                    <a:pt x="287" y="693"/>
                  </a:cubicBezTo>
                  <a:cubicBezTo>
                    <a:pt x="306" y="693"/>
                    <a:pt x="324" y="693"/>
                    <a:pt x="324" y="712"/>
                  </a:cubicBezTo>
                  <a:cubicBezTo>
                    <a:pt x="347" y="712"/>
                    <a:pt x="366" y="712"/>
                    <a:pt x="384" y="730"/>
                  </a:cubicBezTo>
                  <a:cubicBezTo>
                    <a:pt x="440" y="749"/>
                    <a:pt x="500" y="767"/>
                    <a:pt x="578" y="791"/>
                  </a:cubicBezTo>
                  <a:cubicBezTo>
                    <a:pt x="578" y="791"/>
                    <a:pt x="597" y="791"/>
                    <a:pt x="597" y="809"/>
                  </a:cubicBezTo>
                  <a:lnTo>
                    <a:pt x="1248" y="864"/>
                  </a:lnTo>
                  <a:cubicBezTo>
                    <a:pt x="1290" y="864"/>
                    <a:pt x="1327" y="846"/>
                    <a:pt x="1364" y="846"/>
                  </a:cubicBezTo>
                  <a:cubicBezTo>
                    <a:pt x="1502" y="827"/>
                    <a:pt x="1636" y="791"/>
                    <a:pt x="1752" y="749"/>
                  </a:cubicBezTo>
                  <a:cubicBezTo>
                    <a:pt x="1886" y="712"/>
                    <a:pt x="2020" y="675"/>
                    <a:pt x="2154" y="652"/>
                  </a:cubicBezTo>
                  <a:lnTo>
                    <a:pt x="2348" y="652"/>
                  </a:lnTo>
                  <a:cubicBezTo>
                    <a:pt x="2385" y="652"/>
                    <a:pt x="2427" y="652"/>
                    <a:pt x="2464" y="675"/>
                  </a:cubicBezTo>
                  <a:cubicBezTo>
                    <a:pt x="2482" y="675"/>
                    <a:pt x="2518" y="675"/>
                    <a:pt x="2560" y="693"/>
                  </a:cubicBezTo>
                  <a:lnTo>
                    <a:pt x="2560" y="693"/>
                  </a:lnTo>
                  <a:cubicBezTo>
                    <a:pt x="2518" y="675"/>
                    <a:pt x="2482" y="675"/>
                    <a:pt x="2464" y="652"/>
                  </a:cubicBezTo>
                  <a:cubicBezTo>
                    <a:pt x="2427" y="652"/>
                    <a:pt x="2385" y="652"/>
                    <a:pt x="2348" y="633"/>
                  </a:cubicBezTo>
                  <a:lnTo>
                    <a:pt x="2135" y="633"/>
                  </a:lnTo>
                  <a:cubicBezTo>
                    <a:pt x="2001" y="652"/>
                    <a:pt x="1868" y="693"/>
                    <a:pt x="1752" y="712"/>
                  </a:cubicBezTo>
                  <a:cubicBezTo>
                    <a:pt x="1618" y="749"/>
                    <a:pt x="1479" y="791"/>
                    <a:pt x="1364" y="809"/>
                  </a:cubicBezTo>
                  <a:lnTo>
                    <a:pt x="925" y="809"/>
                  </a:lnTo>
                  <a:lnTo>
                    <a:pt x="865" y="791"/>
                  </a:lnTo>
                  <a:cubicBezTo>
                    <a:pt x="846" y="791"/>
                    <a:pt x="809" y="791"/>
                    <a:pt x="768" y="767"/>
                  </a:cubicBezTo>
                  <a:cubicBezTo>
                    <a:pt x="712" y="767"/>
                    <a:pt x="652" y="749"/>
                    <a:pt x="578" y="730"/>
                  </a:cubicBezTo>
                  <a:cubicBezTo>
                    <a:pt x="518" y="712"/>
                    <a:pt x="463" y="693"/>
                    <a:pt x="403" y="675"/>
                  </a:cubicBezTo>
                  <a:cubicBezTo>
                    <a:pt x="384" y="652"/>
                    <a:pt x="366" y="652"/>
                    <a:pt x="347" y="633"/>
                  </a:cubicBezTo>
                  <a:cubicBezTo>
                    <a:pt x="347" y="633"/>
                    <a:pt x="324" y="633"/>
                    <a:pt x="306" y="615"/>
                  </a:cubicBezTo>
                  <a:cubicBezTo>
                    <a:pt x="269" y="615"/>
                    <a:pt x="250" y="596"/>
                    <a:pt x="232" y="578"/>
                  </a:cubicBezTo>
                  <a:cubicBezTo>
                    <a:pt x="172" y="536"/>
                    <a:pt x="116" y="499"/>
                    <a:pt x="93" y="444"/>
                  </a:cubicBezTo>
                  <a:cubicBezTo>
                    <a:pt x="75" y="421"/>
                    <a:pt x="75" y="384"/>
                    <a:pt x="56" y="347"/>
                  </a:cubicBezTo>
                  <a:cubicBezTo>
                    <a:pt x="56" y="328"/>
                    <a:pt x="75" y="287"/>
                    <a:pt x="75" y="268"/>
                  </a:cubicBezTo>
                  <a:cubicBezTo>
                    <a:pt x="93" y="213"/>
                    <a:pt x="135" y="153"/>
                    <a:pt x="172" y="116"/>
                  </a:cubicBezTo>
                  <a:cubicBezTo>
                    <a:pt x="209" y="97"/>
                    <a:pt x="269" y="74"/>
                    <a:pt x="324" y="74"/>
                  </a:cubicBezTo>
                  <a:cubicBezTo>
                    <a:pt x="347" y="69"/>
                    <a:pt x="368" y="67"/>
                    <a:pt x="387" y="67"/>
                  </a:cubicBezTo>
                  <a:cubicBezTo>
                    <a:pt x="437" y="67"/>
                    <a:pt x="479" y="81"/>
                    <a:pt x="518" y="97"/>
                  </a:cubicBezTo>
                  <a:cubicBezTo>
                    <a:pt x="578" y="116"/>
                    <a:pt x="634" y="134"/>
                    <a:pt x="712" y="153"/>
                  </a:cubicBezTo>
                  <a:cubicBezTo>
                    <a:pt x="768" y="190"/>
                    <a:pt x="828" y="213"/>
                    <a:pt x="883" y="250"/>
                  </a:cubicBezTo>
                  <a:lnTo>
                    <a:pt x="943" y="268"/>
                  </a:lnTo>
                  <a:lnTo>
                    <a:pt x="980" y="268"/>
                  </a:lnTo>
                  <a:cubicBezTo>
                    <a:pt x="1017" y="287"/>
                    <a:pt x="1059" y="305"/>
                    <a:pt x="1096" y="305"/>
                  </a:cubicBezTo>
                  <a:cubicBezTo>
                    <a:pt x="1096" y="305"/>
                    <a:pt x="1114" y="328"/>
                    <a:pt x="1133" y="328"/>
                  </a:cubicBezTo>
                  <a:lnTo>
                    <a:pt x="1193" y="328"/>
                  </a:lnTo>
                  <a:lnTo>
                    <a:pt x="1211" y="347"/>
                  </a:lnTo>
                  <a:lnTo>
                    <a:pt x="1290" y="347"/>
                  </a:lnTo>
                  <a:cubicBezTo>
                    <a:pt x="1327" y="365"/>
                    <a:pt x="1364" y="365"/>
                    <a:pt x="1387" y="365"/>
                  </a:cubicBezTo>
                  <a:cubicBezTo>
                    <a:pt x="1424" y="365"/>
                    <a:pt x="1461" y="384"/>
                    <a:pt x="1502" y="384"/>
                  </a:cubicBezTo>
                  <a:cubicBezTo>
                    <a:pt x="1636" y="384"/>
                    <a:pt x="1770" y="402"/>
                    <a:pt x="1904" y="402"/>
                  </a:cubicBezTo>
                  <a:cubicBezTo>
                    <a:pt x="2038" y="402"/>
                    <a:pt x="2178" y="398"/>
                    <a:pt x="2318" y="398"/>
                  </a:cubicBezTo>
                  <a:cubicBezTo>
                    <a:pt x="2458" y="398"/>
                    <a:pt x="2598" y="402"/>
                    <a:pt x="2732" y="421"/>
                  </a:cubicBezTo>
                  <a:cubicBezTo>
                    <a:pt x="2889" y="421"/>
                    <a:pt x="3023" y="444"/>
                    <a:pt x="3157" y="481"/>
                  </a:cubicBezTo>
                  <a:cubicBezTo>
                    <a:pt x="3212" y="499"/>
                    <a:pt x="3254" y="499"/>
                    <a:pt x="3291" y="518"/>
                  </a:cubicBezTo>
                  <a:lnTo>
                    <a:pt x="3291" y="499"/>
                  </a:lnTo>
                  <a:cubicBezTo>
                    <a:pt x="3254" y="481"/>
                    <a:pt x="3212" y="481"/>
                    <a:pt x="3175" y="462"/>
                  </a:cubicBezTo>
                  <a:cubicBezTo>
                    <a:pt x="3023" y="421"/>
                    <a:pt x="2889" y="402"/>
                    <a:pt x="2732" y="384"/>
                  </a:cubicBezTo>
                  <a:cubicBezTo>
                    <a:pt x="2598" y="365"/>
                    <a:pt x="2464" y="365"/>
                    <a:pt x="2311" y="347"/>
                  </a:cubicBezTo>
                  <a:lnTo>
                    <a:pt x="1904" y="347"/>
                  </a:lnTo>
                  <a:cubicBezTo>
                    <a:pt x="1770" y="347"/>
                    <a:pt x="1636" y="328"/>
                    <a:pt x="1502" y="305"/>
                  </a:cubicBezTo>
                  <a:lnTo>
                    <a:pt x="1387" y="305"/>
                  </a:lnTo>
                  <a:cubicBezTo>
                    <a:pt x="1364" y="305"/>
                    <a:pt x="1327" y="287"/>
                    <a:pt x="1290" y="287"/>
                  </a:cubicBezTo>
                  <a:lnTo>
                    <a:pt x="1248" y="268"/>
                  </a:lnTo>
                  <a:lnTo>
                    <a:pt x="1193" y="268"/>
                  </a:lnTo>
                  <a:lnTo>
                    <a:pt x="1156" y="250"/>
                  </a:lnTo>
                  <a:lnTo>
                    <a:pt x="1096" y="250"/>
                  </a:lnTo>
                  <a:cubicBezTo>
                    <a:pt x="1040" y="231"/>
                    <a:pt x="980" y="190"/>
                    <a:pt x="902" y="171"/>
                  </a:cubicBezTo>
                  <a:cubicBezTo>
                    <a:pt x="846" y="153"/>
                    <a:pt x="786" y="116"/>
                    <a:pt x="731" y="97"/>
                  </a:cubicBezTo>
                  <a:cubicBezTo>
                    <a:pt x="652" y="56"/>
                    <a:pt x="597" y="37"/>
                    <a:pt x="537" y="19"/>
                  </a:cubicBezTo>
                  <a:cubicBezTo>
                    <a:pt x="463" y="0"/>
                    <a:pt x="403" y="0"/>
                    <a:pt x="32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5"/>
            <p:cNvSpPr/>
            <p:nvPr/>
          </p:nvSpPr>
          <p:spPr>
            <a:xfrm>
              <a:off x="6317279" y="2065131"/>
              <a:ext cx="38387" cy="8720"/>
            </a:xfrm>
            <a:custGeom>
              <a:avLst/>
              <a:gdLst/>
              <a:ahLst/>
              <a:cxnLst/>
              <a:rect l="l" t="t" r="r" b="b"/>
              <a:pathLst>
                <a:path w="1369" h="311" extrusionOk="0">
                  <a:moveTo>
                    <a:pt x="1" y="1"/>
                  </a:moveTo>
                  <a:lnTo>
                    <a:pt x="19" y="292"/>
                  </a:lnTo>
                  <a:lnTo>
                    <a:pt x="153" y="292"/>
                  </a:lnTo>
                  <a:lnTo>
                    <a:pt x="1369" y="310"/>
                  </a:lnTo>
                  <a:lnTo>
                    <a:pt x="1369" y="195"/>
                  </a:lnTo>
                  <a:lnTo>
                    <a:pt x="1369" y="98"/>
                  </a:lnTo>
                  <a:lnTo>
                    <a:pt x="136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5"/>
            <p:cNvSpPr/>
            <p:nvPr/>
          </p:nvSpPr>
          <p:spPr>
            <a:xfrm>
              <a:off x="6317812" y="2125136"/>
              <a:ext cx="37854" cy="9730"/>
            </a:xfrm>
            <a:custGeom>
              <a:avLst/>
              <a:gdLst/>
              <a:ahLst/>
              <a:cxnLst/>
              <a:rect l="l" t="t" r="r" b="b"/>
              <a:pathLst>
                <a:path w="1350" h="347" extrusionOk="0">
                  <a:moveTo>
                    <a:pt x="0" y="0"/>
                  </a:moveTo>
                  <a:lnTo>
                    <a:pt x="0" y="287"/>
                  </a:lnTo>
                  <a:lnTo>
                    <a:pt x="153" y="287"/>
                  </a:lnTo>
                  <a:lnTo>
                    <a:pt x="1331" y="347"/>
                  </a:lnTo>
                  <a:lnTo>
                    <a:pt x="1331" y="231"/>
                  </a:lnTo>
                  <a:lnTo>
                    <a:pt x="1331" y="153"/>
                  </a:lnTo>
                  <a:lnTo>
                    <a:pt x="1350" y="56"/>
                  </a:lnTo>
                  <a:lnTo>
                    <a:pt x="13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5"/>
            <p:cNvSpPr/>
            <p:nvPr/>
          </p:nvSpPr>
          <p:spPr>
            <a:xfrm>
              <a:off x="6318317" y="2182899"/>
              <a:ext cx="36845" cy="11300"/>
            </a:xfrm>
            <a:custGeom>
              <a:avLst/>
              <a:gdLst/>
              <a:ahLst/>
              <a:cxnLst/>
              <a:rect l="l" t="t" r="r" b="b"/>
              <a:pathLst>
                <a:path w="1314" h="403" extrusionOk="0">
                  <a:moveTo>
                    <a:pt x="1" y="1"/>
                  </a:moveTo>
                  <a:lnTo>
                    <a:pt x="1" y="287"/>
                  </a:lnTo>
                  <a:lnTo>
                    <a:pt x="158" y="287"/>
                  </a:lnTo>
                  <a:lnTo>
                    <a:pt x="1313" y="403"/>
                  </a:lnTo>
                  <a:lnTo>
                    <a:pt x="1313" y="287"/>
                  </a:lnTo>
                  <a:lnTo>
                    <a:pt x="1313" y="190"/>
                  </a:lnTo>
                  <a:lnTo>
                    <a:pt x="1313" y="116"/>
                  </a:lnTo>
                  <a:lnTo>
                    <a:pt x="116" y="1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5"/>
            <p:cNvSpPr/>
            <p:nvPr/>
          </p:nvSpPr>
          <p:spPr>
            <a:xfrm>
              <a:off x="6321037" y="2065131"/>
              <a:ext cx="34629" cy="5468"/>
            </a:xfrm>
            <a:custGeom>
              <a:avLst/>
              <a:gdLst/>
              <a:ahLst/>
              <a:cxnLst/>
              <a:rect l="l" t="t" r="r" b="b"/>
              <a:pathLst>
                <a:path w="1235" h="195" extrusionOk="0">
                  <a:moveTo>
                    <a:pt x="1" y="1"/>
                  </a:moveTo>
                  <a:lnTo>
                    <a:pt x="1" y="195"/>
                  </a:lnTo>
                  <a:lnTo>
                    <a:pt x="1235" y="195"/>
                  </a:lnTo>
                  <a:lnTo>
                    <a:pt x="1235" y="98"/>
                  </a:lnTo>
                  <a:lnTo>
                    <a:pt x="1235"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5"/>
            <p:cNvSpPr/>
            <p:nvPr/>
          </p:nvSpPr>
          <p:spPr>
            <a:xfrm>
              <a:off x="6321569" y="2125136"/>
              <a:ext cx="34097" cy="6505"/>
            </a:xfrm>
            <a:custGeom>
              <a:avLst/>
              <a:gdLst/>
              <a:ahLst/>
              <a:cxnLst/>
              <a:rect l="l" t="t" r="r" b="b"/>
              <a:pathLst>
                <a:path w="1216" h="232" extrusionOk="0">
                  <a:moveTo>
                    <a:pt x="0" y="0"/>
                  </a:moveTo>
                  <a:lnTo>
                    <a:pt x="0" y="171"/>
                  </a:lnTo>
                  <a:lnTo>
                    <a:pt x="157" y="190"/>
                  </a:lnTo>
                  <a:lnTo>
                    <a:pt x="1197" y="231"/>
                  </a:lnTo>
                  <a:lnTo>
                    <a:pt x="1197" y="153"/>
                  </a:lnTo>
                  <a:lnTo>
                    <a:pt x="1216" y="56"/>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5"/>
            <p:cNvSpPr/>
            <p:nvPr/>
          </p:nvSpPr>
          <p:spPr>
            <a:xfrm>
              <a:off x="6321569" y="2183432"/>
              <a:ext cx="33592" cy="7543"/>
            </a:xfrm>
            <a:custGeom>
              <a:avLst/>
              <a:gdLst/>
              <a:ahLst/>
              <a:cxnLst/>
              <a:rect l="l" t="t" r="r" b="b"/>
              <a:pathLst>
                <a:path w="1198" h="269" extrusionOk="0">
                  <a:moveTo>
                    <a:pt x="0" y="0"/>
                  </a:moveTo>
                  <a:lnTo>
                    <a:pt x="19" y="153"/>
                  </a:lnTo>
                  <a:lnTo>
                    <a:pt x="157" y="171"/>
                  </a:lnTo>
                  <a:lnTo>
                    <a:pt x="1197" y="268"/>
                  </a:lnTo>
                  <a:lnTo>
                    <a:pt x="1197" y="171"/>
                  </a:lnTo>
                  <a:lnTo>
                    <a:pt x="1197" y="97"/>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5"/>
            <p:cNvSpPr/>
            <p:nvPr/>
          </p:nvSpPr>
          <p:spPr>
            <a:xfrm>
              <a:off x="6284388" y="1946970"/>
              <a:ext cx="108459" cy="68586"/>
            </a:xfrm>
            <a:custGeom>
              <a:avLst/>
              <a:gdLst/>
              <a:ahLst/>
              <a:cxnLst/>
              <a:rect l="l" t="t" r="r" b="b"/>
              <a:pathLst>
                <a:path w="3868" h="2446" extrusionOk="0">
                  <a:moveTo>
                    <a:pt x="2523" y="1"/>
                  </a:moveTo>
                  <a:lnTo>
                    <a:pt x="1155" y="116"/>
                  </a:lnTo>
                  <a:lnTo>
                    <a:pt x="675" y="694"/>
                  </a:lnTo>
                  <a:lnTo>
                    <a:pt x="615" y="749"/>
                  </a:lnTo>
                  <a:lnTo>
                    <a:pt x="0" y="1484"/>
                  </a:lnTo>
                  <a:lnTo>
                    <a:pt x="19" y="2445"/>
                  </a:lnTo>
                  <a:lnTo>
                    <a:pt x="3849" y="2311"/>
                  </a:lnTo>
                  <a:lnTo>
                    <a:pt x="3868" y="1309"/>
                  </a:lnTo>
                  <a:lnTo>
                    <a:pt x="2907" y="384"/>
                  </a:lnTo>
                  <a:lnTo>
                    <a:pt x="2846" y="329"/>
                  </a:lnTo>
                  <a:lnTo>
                    <a:pt x="2523"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5"/>
            <p:cNvSpPr/>
            <p:nvPr/>
          </p:nvSpPr>
          <p:spPr>
            <a:xfrm>
              <a:off x="6301605" y="1956167"/>
              <a:ext cx="64296" cy="14889"/>
            </a:xfrm>
            <a:custGeom>
              <a:avLst/>
              <a:gdLst/>
              <a:ahLst/>
              <a:cxnLst/>
              <a:rect l="l" t="t" r="r" b="b"/>
              <a:pathLst>
                <a:path w="2293" h="531" extrusionOk="0">
                  <a:moveTo>
                    <a:pt x="2232" y="1"/>
                  </a:moveTo>
                  <a:cubicBezTo>
                    <a:pt x="2062" y="75"/>
                    <a:pt x="1909" y="153"/>
                    <a:pt x="1752" y="232"/>
                  </a:cubicBezTo>
                  <a:cubicBezTo>
                    <a:pt x="1733" y="250"/>
                    <a:pt x="1715" y="250"/>
                    <a:pt x="1697" y="269"/>
                  </a:cubicBezTo>
                  <a:cubicBezTo>
                    <a:pt x="1539" y="348"/>
                    <a:pt x="1368" y="403"/>
                    <a:pt x="1216" y="440"/>
                  </a:cubicBezTo>
                  <a:cubicBezTo>
                    <a:pt x="1022" y="463"/>
                    <a:pt x="846" y="463"/>
                    <a:pt x="657" y="463"/>
                  </a:cubicBezTo>
                  <a:cubicBezTo>
                    <a:pt x="657" y="440"/>
                    <a:pt x="638" y="440"/>
                    <a:pt x="638" y="440"/>
                  </a:cubicBezTo>
                  <a:cubicBezTo>
                    <a:pt x="463" y="440"/>
                    <a:pt x="292" y="403"/>
                    <a:pt x="135" y="366"/>
                  </a:cubicBezTo>
                  <a:lnTo>
                    <a:pt x="61" y="366"/>
                  </a:lnTo>
                  <a:lnTo>
                    <a:pt x="1" y="421"/>
                  </a:lnTo>
                  <a:cubicBezTo>
                    <a:pt x="38" y="421"/>
                    <a:pt x="79" y="440"/>
                    <a:pt x="116" y="440"/>
                  </a:cubicBezTo>
                  <a:cubicBezTo>
                    <a:pt x="269" y="481"/>
                    <a:pt x="426" y="500"/>
                    <a:pt x="578" y="518"/>
                  </a:cubicBezTo>
                  <a:lnTo>
                    <a:pt x="657" y="518"/>
                  </a:lnTo>
                  <a:cubicBezTo>
                    <a:pt x="728" y="526"/>
                    <a:pt x="802" y="531"/>
                    <a:pt x="880" y="531"/>
                  </a:cubicBezTo>
                  <a:cubicBezTo>
                    <a:pt x="989" y="531"/>
                    <a:pt x="1102" y="522"/>
                    <a:pt x="1216" y="500"/>
                  </a:cubicBezTo>
                  <a:cubicBezTo>
                    <a:pt x="1308" y="481"/>
                    <a:pt x="1405" y="463"/>
                    <a:pt x="1502" y="421"/>
                  </a:cubicBezTo>
                  <a:cubicBezTo>
                    <a:pt x="1581" y="384"/>
                    <a:pt x="1655" y="348"/>
                    <a:pt x="1752" y="306"/>
                  </a:cubicBezTo>
                  <a:lnTo>
                    <a:pt x="1770" y="306"/>
                  </a:lnTo>
                  <a:cubicBezTo>
                    <a:pt x="1946" y="209"/>
                    <a:pt x="2117" y="135"/>
                    <a:pt x="2293" y="56"/>
                  </a:cubicBezTo>
                  <a:lnTo>
                    <a:pt x="223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5"/>
            <p:cNvSpPr/>
            <p:nvPr/>
          </p:nvSpPr>
          <p:spPr>
            <a:xfrm>
              <a:off x="6344226" y="1968253"/>
              <a:ext cx="48621" cy="26834"/>
            </a:xfrm>
            <a:custGeom>
              <a:avLst/>
              <a:gdLst/>
              <a:ahLst/>
              <a:cxnLst/>
              <a:rect l="l" t="t" r="r" b="b"/>
              <a:pathLst>
                <a:path w="1734" h="957" extrusionOk="0">
                  <a:moveTo>
                    <a:pt x="739" y="1"/>
                  </a:moveTo>
                  <a:cubicBezTo>
                    <a:pt x="711" y="1"/>
                    <a:pt x="683" y="3"/>
                    <a:pt x="657" y="9"/>
                  </a:cubicBezTo>
                  <a:cubicBezTo>
                    <a:pt x="505" y="32"/>
                    <a:pt x="329" y="106"/>
                    <a:pt x="195" y="203"/>
                  </a:cubicBezTo>
                  <a:lnTo>
                    <a:pt x="98" y="300"/>
                  </a:lnTo>
                  <a:cubicBezTo>
                    <a:pt x="61" y="337"/>
                    <a:pt x="43" y="379"/>
                    <a:pt x="19" y="434"/>
                  </a:cubicBezTo>
                  <a:cubicBezTo>
                    <a:pt x="19" y="452"/>
                    <a:pt x="1" y="494"/>
                    <a:pt x="1" y="513"/>
                  </a:cubicBezTo>
                  <a:lnTo>
                    <a:pt x="1" y="568"/>
                  </a:lnTo>
                  <a:lnTo>
                    <a:pt x="1" y="586"/>
                  </a:lnTo>
                  <a:cubicBezTo>
                    <a:pt x="1" y="586"/>
                    <a:pt x="1" y="610"/>
                    <a:pt x="19" y="610"/>
                  </a:cubicBezTo>
                  <a:cubicBezTo>
                    <a:pt x="19" y="628"/>
                    <a:pt x="19" y="665"/>
                    <a:pt x="43" y="684"/>
                  </a:cubicBezTo>
                  <a:cubicBezTo>
                    <a:pt x="61" y="702"/>
                    <a:pt x="79" y="725"/>
                    <a:pt x="98" y="744"/>
                  </a:cubicBezTo>
                  <a:cubicBezTo>
                    <a:pt x="135" y="781"/>
                    <a:pt x="177" y="799"/>
                    <a:pt x="213" y="799"/>
                  </a:cubicBezTo>
                  <a:cubicBezTo>
                    <a:pt x="232" y="818"/>
                    <a:pt x="232" y="818"/>
                    <a:pt x="250" y="841"/>
                  </a:cubicBezTo>
                  <a:lnTo>
                    <a:pt x="310" y="859"/>
                  </a:lnTo>
                  <a:cubicBezTo>
                    <a:pt x="329" y="859"/>
                    <a:pt x="347" y="859"/>
                    <a:pt x="366" y="878"/>
                  </a:cubicBezTo>
                  <a:lnTo>
                    <a:pt x="426" y="878"/>
                  </a:lnTo>
                  <a:cubicBezTo>
                    <a:pt x="463" y="896"/>
                    <a:pt x="505" y="896"/>
                    <a:pt x="542" y="915"/>
                  </a:cubicBezTo>
                  <a:cubicBezTo>
                    <a:pt x="694" y="956"/>
                    <a:pt x="851" y="956"/>
                    <a:pt x="1004" y="956"/>
                  </a:cubicBezTo>
                  <a:cubicBezTo>
                    <a:pt x="1253" y="956"/>
                    <a:pt x="1484" y="896"/>
                    <a:pt x="1715" y="818"/>
                  </a:cubicBezTo>
                  <a:lnTo>
                    <a:pt x="1734" y="684"/>
                  </a:lnTo>
                  <a:lnTo>
                    <a:pt x="1734" y="684"/>
                  </a:lnTo>
                  <a:cubicBezTo>
                    <a:pt x="1484" y="781"/>
                    <a:pt x="1253" y="818"/>
                    <a:pt x="1022" y="818"/>
                  </a:cubicBezTo>
                  <a:cubicBezTo>
                    <a:pt x="870" y="818"/>
                    <a:pt x="712" y="799"/>
                    <a:pt x="560" y="781"/>
                  </a:cubicBezTo>
                  <a:cubicBezTo>
                    <a:pt x="542" y="762"/>
                    <a:pt x="505" y="762"/>
                    <a:pt x="463" y="744"/>
                  </a:cubicBezTo>
                  <a:lnTo>
                    <a:pt x="408" y="725"/>
                  </a:lnTo>
                  <a:lnTo>
                    <a:pt x="347" y="725"/>
                  </a:lnTo>
                  <a:lnTo>
                    <a:pt x="310" y="702"/>
                  </a:lnTo>
                  <a:cubicBezTo>
                    <a:pt x="292" y="684"/>
                    <a:pt x="274" y="684"/>
                    <a:pt x="250" y="684"/>
                  </a:cubicBezTo>
                  <a:cubicBezTo>
                    <a:pt x="232" y="665"/>
                    <a:pt x="195" y="647"/>
                    <a:pt x="177" y="628"/>
                  </a:cubicBezTo>
                  <a:cubicBezTo>
                    <a:pt x="135" y="586"/>
                    <a:pt x="116" y="550"/>
                    <a:pt x="135" y="471"/>
                  </a:cubicBezTo>
                  <a:cubicBezTo>
                    <a:pt x="158" y="452"/>
                    <a:pt x="177" y="416"/>
                    <a:pt x="195" y="397"/>
                  </a:cubicBezTo>
                  <a:cubicBezTo>
                    <a:pt x="213" y="355"/>
                    <a:pt x="232" y="337"/>
                    <a:pt x="274" y="318"/>
                  </a:cubicBezTo>
                  <a:cubicBezTo>
                    <a:pt x="389" y="221"/>
                    <a:pt x="523" y="166"/>
                    <a:pt x="657" y="148"/>
                  </a:cubicBezTo>
                  <a:cubicBezTo>
                    <a:pt x="736" y="124"/>
                    <a:pt x="810" y="124"/>
                    <a:pt x="888" y="124"/>
                  </a:cubicBezTo>
                  <a:cubicBezTo>
                    <a:pt x="967" y="124"/>
                    <a:pt x="1022" y="148"/>
                    <a:pt x="1101" y="184"/>
                  </a:cubicBezTo>
                  <a:cubicBezTo>
                    <a:pt x="1138" y="184"/>
                    <a:pt x="1175" y="203"/>
                    <a:pt x="1198" y="221"/>
                  </a:cubicBezTo>
                  <a:cubicBezTo>
                    <a:pt x="1235" y="240"/>
                    <a:pt x="1272" y="263"/>
                    <a:pt x="1290" y="282"/>
                  </a:cubicBezTo>
                  <a:cubicBezTo>
                    <a:pt x="1290" y="300"/>
                    <a:pt x="1313" y="318"/>
                    <a:pt x="1313" y="318"/>
                  </a:cubicBezTo>
                  <a:cubicBezTo>
                    <a:pt x="1332" y="337"/>
                    <a:pt x="1332" y="355"/>
                    <a:pt x="1332" y="379"/>
                  </a:cubicBezTo>
                  <a:cubicBezTo>
                    <a:pt x="1332" y="416"/>
                    <a:pt x="1313" y="452"/>
                    <a:pt x="1290" y="471"/>
                  </a:cubicBezTo>
                  <a:lnTo>
                    <a:pt x="1290" y="494"/>
                  </a:lnTo>
                  <a:lnTo>
                    <a:pt x="1313" y="513"/>
                  </a:lnTo>
                  <a:cubicBezTo>
                    <a:pt x="1332" y="494"/>
                    <a:pt x="1350" y="471"/>
                    <a:pt x="1350" y="452"/>
                  </a:cubicBezTo>
                  <a:cubicBezTo>
                    <a:pt x="1369" y="434"/>
                    <a:pt x="1369" y="397"/>
                    <a:pt x="1369" y="379"/>
                  </a:cubicBezTo>
                  <a:lnTo>
                    <a:pt x="1369" y="300"/>
                  </a:lnTo>
                  <a:cubicBezTo>
                    <a:pt x="1369" y="282"/>
                    <a:pt x="1350" y="263"/>
                    <a:pt x="1332" y="240"/>
                  </a:cubicBezTo>
                  <a:cubicBezTo>
                    <a:pt x="1313" y="203"/>
                    <a:pt x="1272" y="166"/>
                    <a:pt x="1235" y="148"/>
                  </a:cubicBezTo>
                  <a:cubicBezTo>
                    <a:pt x="1216" y="124"/>
                    <a:pt x="1175" y="106"/>
                    <a:pt x="1138" y="87"/>
                  </a:cubicBezTo>
                  <a:cubicBezTo>
                    <a:pt x="1059" y="50"/>
                    <a:pt x="985" y="32"/>
                    <a:pt x="907" y="9"/>
                  </a:cubicBezTo>
                  <a:cubicBezTo>
                    <a:pt x="854" y="9"/>
                    <a:pt x="796" y="1"/>
                    <a:pt x="73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5"/>
            <p:cNvSpPr/>
            <p:nvPr/>
          </p:nvSpPr>
          <p:spPr>
            <a:xfrm>
              <a:off x="6284388" y="1989619"/>
              <a:ext cx="107954" cy="17245"/>
            </a:xfrm>
            <a:custGeom>
              <a:avLst/>
              <a:gdLst/>
              <a:ahLst/>
              <a:cxnLst/>
              <a:rect l="l" t="t" r="r" b="b"/>
              <a:pathLst>
                <a:path w="3850" h="615" extrusionOk="0">
                  <a:moveTo>
                    <a:pt x="0" y="0"/>
                  </a:moveTo>
                  <a:lnTo>
                    <a:pt x="0" y="56"/>
                  </a:lnTo>
                  <a:cubicBezTo>
                    <a:pt x="213" y="194"/>
                    <a:pt x="421" y="287"/>
                    <a:pt x="675" y="365"/>
                  </a:cubicBezTo>
                  <a:lnTo>
                    <a:pt x="730" y="384"/>
                  </a:lnTo>
                  <a:cubicBezTo>
                    <a:pt x="749" y="384"/>
                    <a:pt x="790" y="384"/>
                    <a:pt x="809" y="402"/>
                  </a:cubicBezTo>
                  <a:lnTo>
                    <a:pt x="864" y="425"/>
                  </a:lnTo>
                  <a:lnTo>
                    <a:pt x="943" y="425"/>
                  </a:lnTo>
                  <a:cubicBezTo>
                    <a:pt x="961" y="444"/>
                    <a:pt x="998" y="444"/>
                    <a:pt x="1021" y="444"/>
                  </a:cubicBezTo>
                  <a:lnTo>
                    <a:pt x="1095" y="462"/>
                  </a:lnTo>
                  <a:lnTo>
                    <a:pt x="1155" y="462"/>
                  </a:lnTo>
                  <a:lnTo>
                    <a:pt x="1229" y="481"/>
                  </a:lnTo>
                  <a:cubicBezTo>
                    <a:pt x="1326" y="490"/>
                    <a:pt x="1428" y="494"/>
                    <a:pt x="1530" y="494"/>
                  </a:cubicBezTo>
                  <a:cubicBezTo>
                    <a:pt x="1631" y="494"/>
                    <a:pt x="1733" y="490"/>
                    <a:pt x="1830" y="481"/>
                  </a:cubicBezTo>
                  <a:cubicBezTo>
                    <a:pt x="2038" y="462"/>
                    <a:pt x="2232" y="425"/>
                    <a:pt x="2426" y="402"/>
                  </a:cubicBezTo>
                  <a:cubicBezTo>
                    <a:pt x="2576" y="389"/>
                    <a:pt x="2715" y="376"/>
                    <a:pt x="2859" y="376"/>
                  </a:cubicBezTo>
                  <a:cubicBezTo>
                    <a:pt x="2918" y="376"/>
                    <a:pt x="2978" y="378"/>
                    <a:pt x="3041" y="384"/>
                  </a:cubicBezTo>
                  <a:cubicBezTo>
                    <a:pt x="3235" y="425"/>
                    <a:pt x="3424" y="481"/>
                    <a:pt x="3637" y="541"/>
                  </a:cubicBezTo>
                  <a:cubicBezTo>
                    <a:pt x="3697" y="578"/>
                    <a:pt x="3771" y="596"/>
                    <a:pt x="3849" y="615"/>
                  </a:cubicBezTo>
                  <a:lnTo>
                    <a:pt x="3849" y="481"/>
                  </a:lnTo>
                  <a:cubicBezTo>
                    <a:pt x="3794" y="462"/>
                    <a:pt x="3734" y="444"/>
                    <a:pt x="3678" y="425"/>
                  </a:cubicBezTo>
                  <a:cubicBezTo>
                    <a:pt x="3484" y="347"/>
                    <a:pt x="3272" y="287"/>
                    <a:pt x="3059" y="250"/>
                  </a:cubicBezTo>
                  <a:cubicBezTo>
                    <a:pt x="2971" y="242"/>
                    <a:pt x="2884" y="237"/>
                    <a:pt x="2797" y="237"/>
                  </a:cubicBezTo>
                  <a:cubicBezTo>
                    <a:pt x="2673" y="237"/>
                    <a:pt x="2551" y="246"/>
                    <a:pt x="2426" y="268"/>
                  </a:cubicBezTo>
                  <a:cubicBezTo>
                    <a:pt x="2213" y="287"/>
                    <a:pt x="2019" y="328"/>
                    <a:pt x="1830" y="347"/>
                  </a:cubicBezTo>
                  <a:cubicBezTo>
                    <a:pt x="1733" y="347"/>
                    <a:pt x="1636" y="365"/>
                    <a:pt x="1539" y="365"/>
                  </a:cubicBezTo>
                  <a:lnTo>
                    <a:pt x="1386" y="365"/>
                  </a:lnTo>
                  <a:cubicBezTo>
                    <a:pt x="1345" y="365"/>
                    <a:pt x="1289" y="365"/>
                    <a:pt x="1252" y="347"/>
                  </a:cubicBezTo>
                  <a:lnTo>
                    <a:pt x="1095" y="347"/>
                  </a:lnTo>
                  <a:lnTo>
                    <a:pt x="1040" y="328"/>
                  </a:lnTo>
                  <a:lnTo>
                    <a:pt x="961" y="328"/>
                  </a:lnTo>
                  <a:lnTo>
                    <a:pt x="883" y="310"/>
                  </a:lnTo>
                  <a:lnTo>
                    <a:pt x="827" y="287"/>
                  </a:lnTo>
                  <a:lnTo>
                    <a:pt x="749" y="287"/>
                  </a:lnTo>
                  <a:lnTo>
                    <a:pt x="693" y="268"/>
                  </a:lnTo>
                  <a:cubicBezTo>
                    <a:pt x="444" y="213"/>
                    <a:pt x="213" y="116"/>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5"/>
            <p:cNvSpPr/>
            <p:nvPr/>
          </p:nvSpPr>
          <p:spPr>
            <a:xfrm>
              <a:off x="6258984" y="1939988"/>
              <a:ext cx="76717" cy="88522"/>
            </a:xfrm>
            <a:custGeom>
              <a:avLst/>
              <a:gdLst/>
              <a:ahLst/>
              <a:cxnLst/>
              <a:rect l="l" t="t" r="r" b="b"/>
              <a:pathLst>
                <a:path w="2736" h="3157" extrusionOk="0">
                  <a:moveTo>
                    <a:pt x="2389" y="0"/>
                  </a:moveTo>
                  <a:lnTo>
                    <a:pt x="2061" y="365"/>
                  </a:lnTo>
                  <a:lnTo>
                    <a:pt x="1581" y="943"/>
                  </a:lnTo>
                  <a:lnTo>
                    <a:pt x="1521" y="998"/>
                  </a:lnTo>
                  <a:lnTo>
                    <a:pt x="906" y="1733"/>
                  </a:lnTo>
                  <a:lnTo>
                    <a:pt x="791" y="1849"/>
                  </a:lnTo>
                  <a:lnTo>
                    <a:pt x="1" y="2773"/>
                  </a:lnTo>
                  <a:lnTo>
                    <a:pt x="347" y="3156"/>
                  </a:lnTo>
                  <a:lnTo>
                    <a:pt x="809" y="2616"/>
                  </a:lnTo>
                  <a:lnTo>
                    <a:pt x="925" y="2482"/>
                  </a:lnTo>
                  <a:lnTo>
                    <a:pt x="1308" y="2038"/>
                  </a:lnTo>
                  <a:lnTo>
                    <a:pt x="1368" y="1964"/>
                  </a:lnTo>
                  <a:lnTo>
                    <a:pt x="2098" y="1095"/>
                  </a:lnTo>
                  <a:lnTo>
                    <a:pt x="2158" y="1017"/>
                  </a:lnTo>
                  <a:lnTo>
                    <a:pt x="2736" y="347"/>
                  </a:lnTo>
                  <a:lnTo>
                    <a:pt x="2694" y="305"/>
                  </a:lnTo>
                  <a:lnTo>
                    <a:pt x="238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5"/>
            <p:cNvSpPr/>
            <p:nvPr/>
          </p:nvSpPr>
          <p:spPr>
            <a:xfrm>
              <a:off x="6268714" y="1949690"/>
              <a:ext cx="70240" cy="78820"/>
            </a:xfrm>
            <a:custGeom>
              <a:avLst/>
              <a:gdLst/>
              <a:ahLst/>
              <a:cxnLst/>
              <a:rect l="l" t="t" r="r" b="b"/>
              <a:pathLst>
                <a:path w="2505" h="2811" extrusionOk="0">
                  <a:moveTo>
                    <a:pt x="2389" y="1"/>
                  </a:moveTo>
                  <a:lnTo>
                    <a:pt x="0" y="2810"/>
                  </a:lnTo>
                  <a:lnTo>
                    <a:pt x="213" y="2810"/>
                  </a:lnTo>
                  <a:lnTo>
                    <a:pt x="2504" y="116"/>
                  </a:lnTo>
                  <a:lnTo>
                    <a:pt x="2389"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5"/>
            <p:cNvSpPr/>
            <p:nvPr/>
          </p:nvSpPr>
          <p:spPr>
            <a:xfrm>
              <a:off x="6393997" y="2105172"/>
              <a:ext cx="32919" cy="15590"/>
            </a:xfrm>
            <a:custGeom>
              <a:avLst/>
              <a:gdLst/>
              <a:ahLst/>
              <a:cxnLst/>
              <a:rect l="l" t="t" r="r" b="b"/>
              <a:pathLst>
                <a:path w="1174" h="556" extrusionOk="0">
                  <a:moveTo>
                    <a:pt x="19" y="1"/>
                  </a:moveTo>
                  <a:lnTo>
                    <a:pt x="0" y="75"/>
                  </a:lnTo>
                  <a:cubicBezTo>
                    <a:pt x="93" y="93"/>
                    <a:pt x="190" y="116"/>
                    <a:pt x="287" y="153"/>
                  </a:cubicBezTo>
                  <a:lnTo>
                    <a:pt x="324" y="153"/>
                  </a:lnTo>
                  <a:lnTo>
                    <a:pt x="365" y="172"/>
                  </a:lnTo>
                  <a:lnTo>
                    <a:pt x="439" y="209"/>
                  </a:lnTo>
                  <a:lnTo>
                    <a:pt x="518" y="232"/>
                  </a:lnTo>
                  <a:cubicBezTo>
                    <a:pt x="536" y="232"/>
                    <a:pt x="578" y="250"/>
                    <a:pt x="596" y="269"/>
                  </a:cubicBezTo>
                  <a:cubicBezTo>
                    <a:pt x="693" y="306"/>
                    <a:pt x="786" y="347"/>
                    <a:pt x="883" y="403"/>
                  </a:cubicBezTo>
                  <a:lnTo>
                    <a:pt x="961" y="440"/>
                  </a:lnTo>
                  <a:cubicBezTo>
                    <a:pt x="980" y="440"/>
                    <a:pt x="998" y="463"/>
                    <a:pt x="1017" y="481"/>
                  </a:cubicBezTo>
                  <a:lnTo>
                    <a:pt x="1058" y="500"/>
                  </a:lnTo>
                  <a:cubicBezTo>
                    <a:pt x="1077" y="500"/>
                    <a:pt x="1095" y="500"/>
                    <a:pt x="1095" y="518"/>
                  </a:cubicBezTo>
                  <a:lnTo>
                    <a:pt x="1174" y="555"/>
                  </a:lnTo>
                  <a:cubicBezTo>
                    <a:pt x="998" y="421"/>
                    <a:pt x="809" y="306"/>
                    <a:pt x="615" y="209"/>
                  </a:cubicBezTo>
                  <a:cubicBezTo>
                    <a:pt x="421" y="135"/>
                    <a:pt x="208" y="56"/>
                    <a:pt x="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5"/>
            <p:cNvSpPr/>
            <p:nvPr/>
          </p:nvSpPr>
          <p:spPr>
            <a:xfrm>
              <a:off x="6325972" y="1928071"/>
              <a:ext cx="101981" cy="102626"/>
            </a:xfrm>
            <a:custGeom>
              <a:avLst/>
              <a:gdLst/>
              <a:ahLst/>
              <a:cxnLst/>
              <a:rect l="l" t="t" r="r" b="b"/>
              <a:pathLst>
                <a:path w="3637" h="3660" extrusionOk="0">
                  <a:moveTo>
                    <a:pt x="347" y="0"/>
                  </a:moveTo>
                  <a:lnTo>
                    <a:pt x="0" y="425"/>
                  </a:lnTo>
                  <a:lnTo>
                    <a:pt x="305" y="730"/>
                  </a:lnTo>
                  <a:lnTo>
                    <a:pt x="347" y="772"/>
                  </a:lnTo>
                  <a:lnTo>
                    <a:pt x="828" y="1271"/>
                  </a:lnTo>
                  <a:lnTo>
                    <a:pt x="883" y="1308"/>
                  </a:lnTo>
                  <a:lnTo>
                    <a:pt x="1077" y="1502"/>
                  </a:lnTo>
                  <a:lnTo>
                    <a:pt x="1174" y="1617"/>
                  </a:lnTo>
                  <a:lnTo>
                    <a:pt x="1807" y="2251"/>
                  </a:lnTo>
                  <a:lnTo>
                    <a:pt x="1923" y="2366"/>
                  </a:lnTo>
                  <a:lnTo>
                    <a:pt x="2172" y="2620"/>
                  </a:lnTo>
                  <a:lnTo>
                    <a:pt x="2366" y="2810"/>
                  </a:lnTo>
                  <a:lnTo>
                    <a:pt x="2500" y="2944"/>
                  </a:lnTo>
                  <a:lnTo>
                    <a:pt x="3212" y="3660"/>
                  </a:lnTo>
                  <a:lnTo>
                    <a:pt x="3637" y="3198"/>
                  </a:lnTo>
                  <a:lnTo>
                    <a:pt x="2500" y="2117"/>
                  </a:lnTo>
                  <a:lnTo>
                    <a:pt x="2385" y="1983"/>
                  </a:lnTo>
                  <a:lnTo>
                    <a:pt x="1424" y="1058"/>
                  </a:lnTo>
                  <a:lnTo>
                    <a:pt x="1363" y="1003"/>
                  </a:lnTo>
                  <a:lnTo>
                    <a:pt x="1040" y="675"/>
                  </a:lnTo>
                  <a:lnTo>
                    <a:pt x="712" y="365"/>
                  </a:lnTo>
                  <a:lnTo>
                    <a:pt x="347"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5"/>
            <p:cNvSpPr/>
            <p:nvPr/>
          </p:nvSpPr>
          <p:spPr>
            <a:xfrm>
              <a:off x="6335673" y="1928071"/>
              <a:ext cx="171717" cy="89672"/>
            </a:xfrm>
            <a:custGeom>
              <a:avLst/>
              <a:gdLst/>
              <a:ahLst/>
              <a:cxnLst/>
              <a:rect l="l" t="t" r="r" b="b"/>
              <a:pathLst>
                <a:path w="6124" h="3198" extrusionOk="0">
                  <a:moveTo>
                    <a:pt x="1" y="0"/>
                  </a:moveTo>
                  <a:lnTo>
                    <a:pt x="3291" y="3198"/>
                  </a:lnTo>
                  <a:lnTo>
                    <a:pt x="6123" y="3198"/>
                  </a:lnTo>
                  <a:lnTo>
                    <a:pt x="282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5"/>
            <p:cNvSpPr/>
            <p:nvPr/>
          </p:nvSpPr>
          <p:spPr>
            <a:xfrm>
              <a:off x="6416008" y="2017715"/>
              <a:ext cx="91382" cy="12983"/>
            </a:xfrm>
            <a:custGeom>
              <a:avLst/>
              <a:gdLst/>
              <a:ahLst/>
              <a:cxnLst/>
              <a:rect l="l" t="t" r="r" b="b"/>
              <a:pathLst>
                <a:path w="3259" h="463" extrusionOk="0">
                  <a:moveTo>
                    <a:pt x="426" y="1"/>
                  </a:moveTo>
                  <a:lnTo>
                    <a:pt x="1" y="463"/>
                  </a:lnTo>
                  <a:lnTo>
                    <a:pt x="2833" y="463"/>
                  </a:lnTo>
                  <a:lnTo>
                    <a:pt x="3258"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5"/>
            <p:cNvSpPr/>
            <p:nvPr/>
          </p:nvSpPr>
          <p:spPr>
            <a:xfrm>
              <a:off x="6392314" y="2193666"/>
              <a:ext cx="92392" cy="16235"/>
            </a:xfrm>
            <a:custGeom>
              <a:avLst/>
              <a:gdLst/>
              <a:ahLst/>
              <a:cxnLst/>
              <a:rect l="l" t="t" r="r" b="b"/>
              <a:pathLst>
                <a:path w="3295" h="579" extrusionOk="0">
                  <a:moveTo>
                    <a:pt x="3295" y="0"/>
                  </a:moveTo>
                  <a:lnTo>
                    <a:pt x="0" y="365"/>
                  </a:lnTo>
                  <a:lnTo>
                    <a:pt x="0" y="578"/>
                  </a:lnTo>
                  <a:lnTo>
                    <a:pt x="3295" y="213"/>
                  </a:lnTo>
                  <a:lnTo>
                    <a:pt x="3295"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5"/>
            <p:cNvSpPr/>
            <p:nvPr/>
          </p:nvSpPr>
          <p:spPr>
            <a:xfrm>
              <a:off x="6290866" y="2194171"/>
              <a:ext cx="85270" cy="8216"/>
            </a:xfrm>
            <a:custGeom>
              <a:avLst/>
              <a:gdLst/>
              <a:ahLst/>
              <a:cxnLst/>
              <a:rect l="l" t="t" r="r" b="b"/>
              <a:pathLst>
                <a:path w="3041" h="293" extrusionOk="0">
                  <a:moveTo>
                    <a:pt x="3041" y="292"/>
                  </a:move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5"/>
            <p:cNvSpPr/>
            <p:nvPr/>
          </p:nvSpPr>
          <p:spPr>
            <a:xfrm>
              <a:off x="6290333" y="2193666"/>
              <a:ext cx="86335" cy="9225"/>
            </a:xfrm>
            <a:custGeom>
              <a:avLst/>
              <a:gdLst/>
              <a:ahLst/>
              <a:cxnLst/>
              <a:rect l="l" t="t" r="r" b="b"/>
              <a:pathLst>
                <a:path w="3079" h="329" extrusionOk="0">
                  <a:moveTo>
                    <a:pt x="1" y="0"/>
                  </a:moveTo>
                  <a:cubicBezTo>
                    <a:pt x="1" y="19"/>
                    <a:pt x="1" y="19"/>
                    <a:pt x="19" y="19"/>
                  </a:cubicBezTo>
                  <a:lnTo>
                    <a:pt x="3060" y="329"/>
                  </a:lnTo>
                  <a:cubicBezTo>
                    <a:pt x="3060" y="329"/>
                    <a:pt x="3078" y="329"/>
                    <a:pt x="3078" y="310"/>
                  </a:cubicBezTo>
                  <a:lnTo>
                    <a:pt x="3060" y="310"/>
                  </a:lnTo>
                  <a:lnTo>
                    <a:pt x="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5"/>
            <p:cNvSpPr/>
            <p:nvPr/>
          </p:nvSpPr>
          <p:spPr>
            <a:xfrm>
              <a:off x="6279986" y="2193133"/>
              <a:ext cx="112356" cy="16768"/>
            </a:xfrm>
            <a:custGeom>
              <a:avLst/>
              <a:gdLst/>
              <a:ahLst/>
              <a:cxnLst/>
              <a:rect l="l" t="t" r="r" b="b"/>
              <a:pathLst>
                <a:path w="4007" h="598" extrusionOk="0">
                  <a:moveTo>
                    <a:pt x="0" y="1"/>
                  </a:moveTo>
                  <a:lnTo>
                    <a:pt x="0" y="190"/>
                  </a:lnTo>
                  <a:lnTo>
                    <a:pt x="4006" y="597"/>
                  </a:lnTo>
                  <a:lnTo>
                    <a:pt x="4006" y="384"/>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5"/>
            <p:cNvSpPr/>
            <p:nvPr/>
          </p:nvSpPr>
          <p:spPr>
            <a:xfrm>
              <a:off x="6392314" y="2191984"/>
              <a:ext cx="92392" cy="11945"/>
            </a:xfrm>
            <a:custGeom>
              <a:avLst/>
              <a:gdLst/>
              <a:ahLst/>
              <a:cxnLst/>
              <a:rect l="l" t="t" r="r" b="b"/>
              <a:pathLst>
                <a:path w="3295" h="426" extrusionOk="0">
                  <a:moveTo>
                    <a:pt x="3022" y="0"/>
                  </a:moveTo>
                  <a:lnTo>
                    <a:pt x="0" y="291"/>
                  </a:lnTo>
                  <a:lnTo>
                    <a:pt x="0" y="425"/>
                  </a:lnTo>
                  <a:lnTo>
                    <a:pt x="3295" y="60"/>
                  </a:lnTo>
                  <a:lnTo>
                    <a:pt x="302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5"/>
            <p:cNvSpPr/>
            <p:nvPr/>
          </p:nvSpPr>
          <p:spPr>
            <a:xfrm>
              <a:off x="6279986" y="2189909"/>
              <a:ext cx="112356" cy="14020"/>
            </a:xfrm>
            <a:custGeom>
              <a:avLst/>
              <a:gdLst/>
              <a:ahLst/>
              <a:cxnLst/>
              <a:rect l="l" t="t" r="r" b="b"/>
              <a:pathLst>
                <a:path w="4007" h="500" extrusionOk="0">
                  <a:moveTo>
                    <a:pt x="157" y="0"/>
                  </a:moveTo>
                  <a:lnTo>
                    <a:pt x="0" y="116"/>
                  </a:lnTo>
                  <a:lnTo>
                    <a:pt x="4006" y="499"/>
                  </a:lnTo>
                  <a:lnTo>
                    <a:pt x="4006" y="365"/>
                  </a:lnTo>
                  <a:lnTo>
                    <a:pt x="157"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5"/>
            <p:cNvSpPr/>
            <p:nvPr/>
          </p:nvSpPr>
          <p:spPr>
            <a:xfrm>
              <a:off x="6424700" y="2106742"/>
              <a:ext cx="41611" cy="12450"/>
            </a:xfrm>
            <a:custGeom>
              <a:avLst/>
              <a:gdLst/>
              <a:ahLst/>
              <a:cxnLst/>
              <a:rect l="l" t="t" r="r" b="b"/>
              <a:pathLst>
                <a:path w="1484" h="444" extrusionOk="0">
                  <a:moveTo>
                    <a:pt x="60" y="0"/>
                  </a:moveTo>
                  <a:cubicBezTo>
                    <a:pt x="19" y="0"/>
                    <a:pt x="0" y="37"/>
                    <a:pt x="0" y="60"/>
                  </a:cubicBezTo>
                  <a:lnTo>
                    <a:pt x="0" y="384"/>
                  </a:lnTo>
                  <a:cubicBezTo>
                    <a:pt x="0" y="425"/>
                    <a:pt x="19" y="444"/>
                    <a:pt x="60" y="444"/>
                  </a:cubicBezTo>
                  <a:lnTo>
                    <a:pt x="1423" y="444"/>
                  </a:lnTo>
                  <a:cubicBezTo>
                    <a:pt x="1447" y="444"/>
                    <a:pt x="1483" y="407"/>
                    <a:pt x="1483" y="365"/>
                  </a:cubicBezTo>
                  <a:lnTo>
                    <a:pt x="1483" y="79"/>
                  </a:lnTo>
                  <a:cubicBezTo>
                    <a:pt x="1483" y="37"/>
                    <a:pt x="1447" y="19"/>
                    <a:pt x="1423" y="19"/>
                  </a:cubicBezTo>
                  <a:lnTo>
                    <a:pt x="6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5"/>
            <p:cNvSpPr/>
            <p:nvPr/>
          </p:nvSpPr>
          <p:spPr>
            <a:xfrm>
              <a:off x="6424700" y="2046877"/>
              <a:ext cx="41611" cy="14525"/>
            </a:xfrm>
            <a:custGeom>
              <a:avLst/>
              <a:gdLst/>
              <a:ahLst/>
              <a:cxnLst/>
              <a:rect l="l" t="t" r="r" b="b"/>
              <a:pathLst>
                <a:path w="1484" h="518" extrusionOk="0">
                  <a:moveTo>
                    <a:pt x="60" y="0"/>
                  </a:moveTo>
                  <a:cubicBezTo>
                    <a:pt x="19" y="0"/>
                    <a:pt x="0" y="37"/>
                    <a:pt x="0" y="56"/>
                  </a:cubicBezTo>
                  <a:lnTo>
                    <a:pt x="0" y="384"/>
                  </a:lnTo>
                  <a:cubicBezTo>
                    <a:pt x="0" y="421"/>
                    <a:pt x="19" y="439"/>
                    <a:pt x="60" y="439"/>
                  </a:cubicBezTo>
                  <a:lnTo>
                    <a:pt x="1405" y="518"/>
                  </a:lnTo>
                  <a:cubicBezTo>
                    <a:pt x="1447" y="518"/>
                    <a:pt x="1483" y="499"/>
                    <a:pt x="1483" y="462"/>
                  </a:cubicBezTo>
                  <a:lnTo>
                    <a:pt x="1483" y="153"/>
                  </a:lnTo>
                  <a:cubicBezTo>
                    <a:pt x="1483" y="134"/>
                    <a:pt x="1447" y="93"/>
                    <a:pt x="1423" y="93"/>
                  </a:cubicBezTo>
                  <a:lnTo>
                    <a:pt x="6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5"/>
            <p:cNvSpPr/>
            <p:nvPr/>
          </p:nvSpPr>
          <p:spPr>
            <a:xfrm>
              <a:off x="6424700" y="2161785"/>
              <a:ext cx="41611" cy="14665"/>
            </a:xfrm>
            <a:custGeom>
              <a:avLst/>
              <a:gdLst/>
              <a:ahLst/>
              <a:cxnLst/>
              <a:rect l="l" t="t" r="r" b="b"/>
              <a:pathLst>
                <a:path w="1484" h="523" extrusionOk="0">
                  <a:moveTo>
                    <a:pt x="1405" y="1"/>
                  </a:moveTo>
                  <a:lnTo>
                    <a:pt x="60" y="79"/>
                  </a:lnTo>
                  <a:cubicBezTo>
                    <a:pt x="19" y="98"/>
                    <a:pt x="0" y="116"/>
                    <a:pt x="0" y="153"/>
                  </a:cubicBezTo>
                  <a:lnTo>
                    <a:pt x="0" y="463"/>
                  </a:lnTo>
                  <a:cubicBezTo>
                    <a:pt x="0" y="500"/>
                    <a:pt x="19" y="523"/>
                    <a:pt x="60" y="523"/>
                  </a:cubicBezTo>
                  <a:lnTo>
                    <a:pt x="1423" y="426"/>
                  </a:lnTo>
                  <a:cubicBezTo>
                    <a:pt x="1447" y="426"/>
                    <a:pt x="1483" y="407"/>
                    <a:pt x="1483" y="366"/>
                  </a:cubicBezTo>
                  <a:lnTo>
                    <a:pt x="1483" y="61"/>
                  </a:lnTo>
                  <a:cubicBezTo>
                    <a:pt x="1483" y="38"/>
                    <a:pt x="1447" y="1"/>
                    <a:pt x="140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5"/>
            <p:cNvSpPr/>
            <p:nvPr/>
          </p:nvSpPr>
          <p:spPr>
            <a:xfrm>
              <a:off x="6421448" y="2044521"/>
              <a:ext cx="41611" cy="14300"/>
            </a:xfrm>
            <a:custGeom>
              <a:avLst/>
              <a:gdLst/>
              <a:ahLst/>
              <a:cxnLst/>
              <a:rect l="l" t="t" r="r" b="b"/>
              <a:pathLst>
                <a:path w="1484" h="510" extrusionOk="0">
                  <a:moveTo>
                    <a:pt x="47" y="1"/>
                  </a:moveTo>
                  <a:cubicBezTo>
                    <a:pt x="25" y="1"/>
                    <a:pt x="1" y="31"/>
                    <a:pt x="1" y="61"/>
                  </a:cubicBezTo>
                  <a:lnTo>
                    <a:pt x="1" y="371"/>
                  </a:lnTo>
                  <a:cubicBezTo>
                    <a:pt x="1" y="408"/>
                    <a:pt x="19" y="431"/>
                    <a:pt x="61" y="431"/>
                  </a:cubicBezTo>
                  <a:lnTo>
                    <a:pt x="1424" y="505"/>
                  </a:lnTo>
                  <a:cubicBezTo>
                    <a:pt x="1432" y="508"/>
                    <a:pt x="1438" y="510"/>
                    <a:pt x="1445" y="510"/>
                  </a:cubicBezTo>
                  <a:cubicBezTo>
                    <a:pt x="1472" y="510"/>
                    <a:pt x="1484" y="480"/>
                    <a:pt x="1484" y="449"/>
                  </a:cubicBezTo>
                  <a:lnTo>
                    <a:pt x="1484" y="158"/>
                  </a:lnTo>
                  <a:cubicBezTo>
                    <a:pt x="1484" y="121"/>
                    <a:pt x="1466" y="103"/>
                    <a:pt x="1424" y="103"/>
                  </a:cubicBezTo>
                  <a:lnTo>
                    <a:pt x="61" y="6"/>
                  </a:lnTo>
                  <a:cubicBezTo>
                    <a:pt x="57" y="2"/>
                    <a:pt x="52" y="1"/>
                    <a:pt x="4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5"/>
            <p:cNvSpPr/>
            <p:nvPr/>
          </p:nvSpPr>
          <p:spPr>
            <a:xfrm>
              <a:off x="6421448" y="2102985"/>
              <a:ext cx="41611" cy="12450"/>
            </a:xfrm>
            <a:custGeom>
              <a:avLst/>
              <a:gdLst/>
              <a:ahLst/>
              <a:cxnLst/>
              <a:rect l="l" t="t" r="r" b="b"/>
              <a:pathLst>
                <a:path w="1484" h="444" extrusionOk="0">
                  <a:moveTo>
                    <a:pt x="61" y="0"/>
                  </a:moveTo>
                  <a:cubicBezTo>
                    <a:pt x="19" y="0"/>
                    <a:pt x="1" y="37"/>
                    <a:pt x="1" y="56"/>
                  </a:cubicBezTo>
                  <a:lnTo>
                    <a:pt x="1" y="384"/>
                  </a:lnTo>
                  <a:cubicBezTo>
                    <a:pt x="1" y="425"/>
                    <a:pt x="19" y="444"/>
                    <a:pt x="61" y="444"/>
                  </a:cubicBezTo>
                  <a:lnTo>
                    <a:pt x="1424" y="444"/>
                  </a:lnTo>
                  <a:cubicBezTo>
                    <a:pt x="1466" y="444"/>
                    <a:pt x="1484" y="402"/>
                    <a:pt x="1484" y="365"/>
                  </a:cubicBezTo>
                  <a:lnTo>
                    <a:pt x="1484" y="79"/>
                  </a:lnTo>
                  <a:cubicBezTo>
                    <a:pt x="1484" y="37"/>
                    <a:pt x="1466" y="19"/>
                    <a:pt x="1424" y="19"/>
                  </a:cubicBezTo>
                  <a:lnTo>
                    <a:pt x="6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5"/>
            <p:cNvSpPr/>
            <p:nvPr/>
          </p:nvSpPr>
          <p:spPr>
            <a:xfrm>
              <a:off x="6421448" y="2159598"/>
              <a:ext cx="41611" cy="14665"/>
            </a:xfrm>
            <a:custGeom>
              <a:avLst/>
              <a:gdLst/>
              <a:ahLst/>
              <a:cxnLst/>
              <a:rect l="l" t="t" r="r" b="b"/>
              <a:pathLst>
                <a:path w="1484" h="523" extrusionOk="0">
                  <a:moveTo>
                    <a:pt x="1424" y="0"/>
                  </a:moveTo>
                  <a:lnTo>
                    <a:pt x="61" y="79"/>
                  </a:lnTo>
                  <a:cubicBezTo>
                    <a:pt x="19" y="79"/>
                    <a:pt x="1" y="97"/>
                    <a:pt x="1" y="139"/>
                  </a:cubicBezTo>
                  <a:lnTo>
                    <a:pt x="1" y="462"/>
                  </a:lnTo>
                  <a:cubicBezTo>
                    <a:pt x="1" y="485"/>
                    <a:pt x="38" y="522"/>
                    <a:pt x="61" y="522"/>
                  </a:cubicBezTo>
                  <a:lnTo>
                    <a:pt x="1424" y="425"/>
                  </a:lnTo>
                  <a:cubicBezTo>
                    <a:pt x="1466" y="407"/>
                    <a:pt x="1484" y="388"/>
                    <a:pt x="1484" y="347"/>
                  </a:cubicBezTo>
                  <a:lnTo>
                    <a:pt x="1484" y="60"/>
                  </a:lnTo>
                  <a:cubicBezTo>
                    <a:pt x="1484" y="23"/>
                    <a:pt x="1466" y="0"/>
                    <a:pt x="142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5"/>
            <p:cNvSpPr/>
            <p:nvPr/>
          </p:nvSpPr>
          <p:spPr>
            <a:xfrm>
              <a:off x="6386875" y="2209341"/>
              <a:ext cx="10375" cy="36704"/>
            </a:xfrm>
            <a:custGeom>
              <a:avLst/>
              <a:gdLst/>
              <a:ahLst/>
              <a:cxnLst/>
              <a:rect l="l" t="t" r="r" b="b"/>
              <a:pathLst>
                <a:path w="370" h="1309" extrusionOk="0">
                  <a:moveTo>
                    <a:pt x="0" y="1"/>
                  </a:moveTo>
                  <a:lnTo>
                    <a:pt x="0" y="153"/>
                  </a:lnTo>
                  <a:lnTo>
                    <a:pt x="254" y="213"/>
                  </a:lnTo>
                  <a:lnTo>
                    <a:pt x="213" y="1308"/>
                  </a:lnTo>
                  <a:lnTo>
                    <a:pt x="291" y="1308"/>
                  </a:lnTo>
                  <a:lnTo>
                    <a:pt x="370" y="1"/>
                  </a:lnTo>
                  <a:lnTo>
                    <a:pt x="194" y="19"/>
                  </a:lnTo>
                  <a:lnTo>
                    <a:pt x="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5"/>
            <p:cNvSpPr/>
            <p:nvPr/>
          </p:nvSpPr>
          <p:spPr>
            <a:xfrm>
              <a:off x="6464069" y="2200648"/>
              <a:ext cx="10936" cy="37349"/>
            </a:xfrm>
            <a:custGeom>
              <a:avLst/>
              <a:gdLst/>
              <a:ahLst/>
              <a:cxnLst/>
              <a:rect l="l" t="t" r="r" b="b"/>
              <a:pathLst>
                <a:path w="390" h="1332" extrusionOk="0">
                  <a:moveTo>
                    <a:pt x="389" y="1"/>
                  </a:moveTo>
                  <a:lnTo>
                    <a:pt x="19" y="38"/>
                  </a:lnTo>
                  <a:lnTo>
                    <a:pt x="1" y="195"/>
                  </a:lnTo>
                  <a:lnTo>
                    <a:pt x="250" y="195"/>
                  </a:lnTo>
                  <a:lnTo>
                    <a:pt x="1" y="1332"/>
                  </a:lnTo>
                  <a:lnTo>
                    <a:pt x="158" y="1332"/>
                  </a:lnTo>
                  <a:lnTo>
                    <a:pt x="389"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5"/>
            <p:cNvSpPr/>
            <p:nvPr/>
          </p:nvSpPr>
          <p:spPr>
            <a:xfrm>
              <a:off x="6287613" y="2199639"/>
              <a:ext cx="14020" cy="37209"/>
            </a:xfrm>
            <a:custGeom>
              <a:avLst/>
              <a:gdLst/>
              <a:ahLst/>
              <a:cxnLst/>
              <a:rect l="l" t="t" r="r" b="b"/>
              <a:pathLst>
                <a:path w="500" h="1327" extrusionOk="0">
                  <a:moveTo>
                    <a:pt x="1" y="0"/>
                  </a:moveTo>
                  <a:lnTo>
                    <a:pt x="19" y="152"/>
                  </a:lnTo>
                  <a:lnTo>
                    <a:pt x="250" y="171"/>
                  </a:lnTo>
                  <a:lnTo>
                    <a:pt x="384" y="1326"/>
                  </a:lnTo>
                  <a:lnTo>
                    <a:pt x="500" y="1326"/>
                  </a:lnTo>
                  <a:lnTo>
                    <a:pt x="366" y="37"/>
                  </a:lnTo>
                  <a:lnTo>
                    <a:pt x="1"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8" name="Google Shape;1558;p45"/>
          <p:cNvGrpSpPr/>
          <p:nvPr/>
        </p:nvGrpSpPr>
        <p:grpSpPr>
          <a:xfrm>
            <a:off x="7815415" y="3712119"/>
            <a:ext cx="828778" cy="956658"/>
            <a:chOff x="7209063" y="1969150"/>
            <a:chExt cx="261866" cy="302271"/>
          </a:xfrm>
        </p:grpSpPr>
        <p:sp>
          <p:nvSpPr>
            <p:cNvPr id="1559" name="Google Shape;1559;p45"/>
            <p:cNvSpPr/>
            <p:nvPr/>
          </p:nvSpPr>
          <p:spPr>
            <a:xfrm>
              <a:off x="7342366" y="2193133"/>
              <a:ext cx="14160" cy="62613"/>
            </a:xfrm>
            <a:custGeom>
              <a:avLst/>
              <a:gdLst/>
              <a:ahLst/>
              <a:cxnLst/>
              <a:rect l="l" t="t" r="r" b="b"/>
              <a:pathLst>
                <a:path w="505" h="2233" extrusionOk="0">
                  <a:moveTo>
                    <a:pt x="1" y="1"/>
                  </a:moveTo>
                  <a:lnTo>
                    <a:pt x="79" y="2214"/>
                  </a:lnTo>
                  <a:lnTo>
                    <a:pt x="213" y="2233"/>
                  </a:lnTo>
                  <a:lnTo>
                    <a:pt x="407" y="2214"/>
                  </a:lnTo>
                  <a:lnTo>
                    <a:pt x="504"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5"/>
            <p:cNvSpPr/>
            <p:nvPr/>
          </p:nvSpPr>
          <p:spPr>
            <a:xfrm>
              <a:off x="7323579" y="2209873"/>
              <a:ext cx="14020" cy="61548"/>
            </a:xfrm>
            <a:custGeom>
              <a:avLst/>
              <a:gdLst/>
              <a:ahLst/>
              <a:cxnLst/>
              <a:rect l="l" t="t" r="r" b="b"/>
              <a:pathLst>
                <a:path w="500" h="2195" extrusionOk="0">
                  <a:moveTo>
                    <a:pt x="1" y="0"/>
                  </a:moveTo>
                  <a:lnTo>
                    <a:pt x="135" y="2195"/>
                  </a:lnTo>
                  <a:lnTo>
                    <a:pt x="269" y="2195"/>
                  </a:lnTo>
                  <a:lnTo>
                    <a:pt x="463" y="2176"/>
                  </a:lnTo>
                  <a:lnTo>
                    <a:pt x="50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5"/>
            <p:cNvSpPr/>
            <p:nvPr/>
          </p:nvSpPr>
          <p:spPr>
            <a:xfrm>
              <a:off x="7221485" y="2201181"/>
              <a:ext cx="14020" cy="61576"/>
            </a:xfrm>
            <a:custGeom>
              <a:avLst/>
              <a:gdLst/>
              <a:ahLst/>
              <a:cxnLst/>
              <a:rect l="l" t="t" r="r" b="b"/>
              <a:pathLst>
                <a:path w="500" h="2196" extrusionOk="0">
                  <a:moveTo>
                    <a:pt x="1" y="0"/>
                  </a:moveTo>
                  <a:lnTo>
                    <a:pt x="116" y="2177"/>
                  </a:lnTo>
                  <a:lnTo>
                    <a:pt x="269" y="2195"/>
                  </a:lnTo>
                  <a:lnTo>
                    <a:pt x="463" y="2177"/>
                  </a:lnTo>
                  <a:lnTo>
                    <a:pt x="50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5"/>
            <p:cNvSpPr/>
            <p:nvPr/>
          </p:nvSpPr>
          <p:spPr>
            <a:xfrm>
              <a:off x="7443954" y="2197424"/>
              <a:ext cx="20497" cy="62613"/>
            </a:xfrm>
            <a:custGeom>
              <a:avLst/>
              <a:gdLst/>
              <a:ahLst/>
              <a:cxnLst/>
              <a:rect l="l" t="t" r="r" b="b"/>
              <a:pathLst>
                <a:path w="731" h="2233" extrusionOk="0">
                  <a:moveTo>
                    <a:pt x="231" y="0"/>
                  </a:moveTo>
                  <a:lnTo>
                    <a:pt x="171" y="597"/>
                  </a:lnTo>
                  <a:lnTo>
                    <a:pt x="153" y="772"/>
                  </a:lnTo>
                  <a:lnTo>
                    <a:pt x="0" y="2232"/>
                  </a:lnTo>
                  <a:lnTo>
                    <a:pt x="347" y="2232"/>
                  </a:lnTo>
                  <a:lnTo>
                    <a:pt x="633" y="560"/>
                  </a:lnTo>
                  <a:lnTo>
                    <a:pt x="73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5"/>
            <p:cNvSpPr/>
            <p:nvPr/>
          </p:nvSpPr>
          <p:spPr>
            <a:xfrm>
              <a:off x="7211783" y="1976132"/>
              <a:ext cx="118301" cy="242967"/>
            </a:xfrm>
            <a:custGeom>
              <a:avLst/>
              <a:gdLst/>
              <a:ahLst/>
              <a:cxnLst/>
              <a:rect l="l" t="t" r="r" b="b"/>
              <a:pathLst>
                <a:path w="4219" h="8665" extrusionOk="0">
                  <a:moveTo>
                    <a:pt x="4062" y="1"/>
                  </a:moveTo>
                  <a:lnTo>
                    <a:pt x="0" y="190"/>
                  </a:lnTo>
                  <a:lnTo>
                    <a:pt x="79" y="1502"/>
                  </a:lnTo>
                  <a:lnTo>
                    <a:pt x="79" y="1521"/>
                  </a:lnTo>
                  <a:lnTo>
                    <a:pt x="116" y="2177"/>
                  </a:lnTo>
                  <a:lnTo>
                    <a:pt x="116" y="2195"/>
                  </a:lnTo>
                  <a:lnTo>
                    <a:pt x="213" y="4080"/>
                  </a:lnTo>
                  <a:lnTo>
                    <a:pt x="213" y="4117"/>
                  </a:lnTo>
                  <a:lnTo>
                    <a:pt x="250" y="4792"/>
                  </a:lnTo>
                  <a:lnTo>
                    <a:pt x="250" y="4811"/>
                  </a:lnTo>
                  <a:lnTo>
                    <a:pt x="310" y="5966"/>
                  </a:lnTo>
                  <a:lnTo>
                    <a:pt x="328" y="6123"/>
                  </a:lnTo>
                  <a:lnTo>
                    <a:pt x="347" y="6428"/>
                  </a:lnTo>
                  <a:lnTo>
                    <a:pt x="347" y="6469"/>
                  </a:lnTo>
                  <a:lnTo>
                    <a:pt x="444" y="8239"/>
                  </a:lnTo>
                  <a:lnTo>
                    <a:pt x="4219" y="8664"/>
                  </a:lnTo>
                  <a:lnTo>
                    <a:pt x="4196" y="7758"/>
                  </a:lnTo>
                  <a:lnTo>
                    <a:pt x="4196" y="7624"/>
                  </a:lnTo>
                  <a:lnTo>
                    <a:pt x="4159" y="5642"/>
                  </a:lnTo>
                  <a:lnTo>
                    <a:pt x="4159" y="5601"/>
                  </a:lnTo>
                  <a:lnTo>
                    <a:pt x="4140" y="4446"/>
                  </a:lnTo>
                  <a:lnTo>
                    <a:pt x="4140" y="4348"/>
                  </a:lnTo>
                  <a:lnTo>
                    <a:pt x="4103" y="2791"/>
                  </a:lnTo>
                  <a:lnTo>
                    <a:pt x="4103" y="2713"/>
                  </a:lnTo>
                  <a:lnTo>
                    <a:pt x="4080" y="1271"/>
                  </a:lnTo>
                  <a:lnTo>
                    <a:pt x="4080" y="1156"/>
                  </a:lnTo>
                  <a:lnTo>
                    <a:pt x="4062" y="403"/>
                  </a:lnTo>
                  <a:lnTo>
                    <a:pt x="4062" y="329"/>
                  </a:lnTo>
                  <a:lnTo>
                    <a:pt x="406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5"/>
            <p:cNvSpPr/>
            <p:nvPr/>
          </p:nvSpPr>
          <p:spPr>
            <a:xfrm>
              <a:off x="7216045" y="2058149"/>
              <a:ext cx="111319" cy="7010"/>
            </a:xfrm>
            <a:custGeom>
              <a:avLst/>
              <a:gdLst/>
              <a:ahLst/>
              <a:cxnLst/>
              <a:rect l="l" t="t" r="r" b="b"/>
              <a:pathLst>
                <a:path w="3970" h="250" extrusionOk="0">
                  <a:moveTo>
                    <a:pt x="1" y="0"/>
                  </a:moveTo>
                  <a:lnTo>
                    <a:pt x="1" y="116"/>
                  </a:lnTo>
                  <a:lnTo>
                    <a:pt x="3970" y="250"/>
                  </a:lnTo>
                  <a:lnTo>
                    <a:pt x="3970" y="153"/>
                  </a:lnTo>
                  <a:lnTo>
                    <a:pt x="1"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5"/>
            <p:cNvSpPr/>
            <p:nvPr/>
          </p:nvSpPr>
          <p:spPr>
            <a:xfrm>
              <a:off x="7219943" y="2132651"/>
              <a:ext cx="108459" cy="10767"/>
            </a:xfrm>
            <a:custGeom>
              <a:avLst/>
              <a:gdLst/>
              <a:ahLst/>
              <a:cxnLst/>
              <a:rect l="l" t="t" r="r" b="b"/>
              <a:pathLst>
                <a:path w="3868" h="384" extrusionOk="0">
                  <a:moveTo>
                    <a:pt x="0" y="0"/>
                  </a:moveTo>
                  <a:lnTo>
                    <a:pt x="19" y="97"/>
                  </a:lnTo>
                  <a:lnTo>
                    <a:pt x="3868" y="384"/>
                  </a:lnTo>
                  <a:lnTo>
                    <a:pt x="3868" y="291"/>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5"/>
            <p:cNvSpPr/>
            <p:nvPr/>
          </p:nvSpPr>
          <p:spPr>
            <a:xfrm>
              <a:off x="7213970" y="2008518"/>
              <a:ext cx="112244" cy="18731"/>
            </a:xfrm>
            <a:custGeom>
              <a:avLst/>
              <a:gdLst/>
              <a:ahLst/>
              <a:cxnLst/>
              <a:rect l="l" t="t" r="r" b="b"/>
              <a:pathLst>
                <a:path w="4003" h="668" extrusionOk="0">
                  <a:moveTo>
                    <a:pt x="4002" y="1"/>
                  </a:moveTo>
                  <a:lnTo>
                    <a:pt x="3850" y="75"/>
                  </a:lnTo>
                  <a:cubicBezTo>
                    <a:pt x="3697" y="153"/>
                    <a:pt x="3563" y="232"/>
                    <a:pt x="3406" y="287"/>
                  </a:cubicBezTo>
                  <a:cubicBezTo>
                    <a:pt x="3254" y="347"/>
                    <a:pt x="3120" y="403"/>
                    <a:pt x="2963" y="444"/>
                  </a:cubicBezTo>
                  <a:cubicBezTo>
                    <a:pt x="2810" y="500"/>
                    <a:pt x="2658" y="518"/>
                    <a:pt x="2501" y="537"/>
                  </a:cubicBezTo>
                  <a:cubicBezTo>
                    <a:pt x="2196" y="578"/>
                    <a:pt x="1868" y="578"/>
                    <a:pt x="1558" y="578"/>
                  </a:cubicBezTo>
                  <a:cubicBezTo>
                    <a:pt x="1405" y="578"/>
                    <a:pt x="1253" y="560"/>
                    <a:pt x="1096" y="560"/>
                  </a:cubicBezTo>
                  <a:cubicBezTo>
                    <a:pt x="943" y="560"/>
                    <a:pt x="791" y="537"/>
                    <a:pt x="652" y="518"/>
                  </a:cubicBezTo>
                  <a:cubicBezTo>
                    <a:pt x="500" y="500"/>
                    <a:pt x="347" y="481"/>
                    <a:pt x="213" y="421"/>
                  </a:cubicBezTo>
                  <a:cubicBezTo>
                    <a:pt x="172" y="421"/>
                    <a:pt x="135" y="403"/>
                    <a:pt x="98" y="384"/>
                  </a:cubicBezTo>
                  <a:cubicBezTo>
                    <a:pt x="75" y="384"/>
                    <a:pt x="56" y="384"/>
                    <a:pt x="38" y="366"/>
                  </a:cubicBezTo>
                  <a:lnTo>
                    <a:pt x="1" y="347"/>
                  </a:lnTo>
                  <a:lnTo>
                    <a:pt x="1" y="366"/>
                  </a:lnTo>
                  <a:lnTo>
                    <a:pt x="38" y="384"/>
                  </a:lnTo>
                  <a:cubicBezTo>
                    <a:pt x="56" y="403"/>
                    <a:pt x="75" y="403"/>
                    <a:pt x="98" y="403"/>
                  </a:cubicBezTo>
                  <a:cubicBezTo>
                    <a:pt x="135" y="421"/>
                    <a:pt x="153" y="444"/>
                    <a:pt x="190" y="463"/>
                  </a:cubicBezTo>
                  <a:cubicBezTo>
                    <a:pt x="347" y="518"/>
                    <a:pt x="500" y="560"/>
                    <a:pt x="634" y="578"/>
                  </a:cubicBezTo>
                  <a:cubicBezTo>
                    <a:pt x="791" y="597"/>
                    <a:pt x="943" y="615"/>
                    <a:pt x="1096" y="634"/>
                  </a:cubicBezTo>
                  <a:lnTo>
                    <a:pt x="1327" y="634"/>
                  </a:lnTo>
                  <a:cubicBezTo>
                    <a:pt x="1405" y="652"/>
                    <a:pt x="1484" y="652"/>
                    <a:pt x="1558" y="652"/>
                  </a:cubicBezTo>
                  <a:cubicBezTo>
                    <a:pt x="1698" y="662"/>
                    <a:pt x="1835" y="668"/>
                    <a:pt x="1971" y="668"/>
                  </a:cubicBezTo>
                  <a:cubicBezTo>
                    <a:pt x="2154" y="668"/>
                    <a:pt x="2336" y="658"/>
                    <a:pt x="2524" y="634"/>
                  </a:cubicBezTo>
                  <a:cubicBezTo>
                    <a:pt x="2676" y="615"/>
                    <a:pt x="2829" y="597"/>
                    <a:pt x="2986" y="560"/>
                  </a:cubicBezTo>
                  <a:cubicBezTo>
                    <a:pt x="3157" y="518"/>
                    <a:pt x="3309" y="463"/>
                    <a:pt x="3448" y="384"/>
                  </a:cubicBezTo>
                  <a:cubicBezTo>
                    <a:pt x="3600" y="329"/>
                    <a:pt x="3753" y="250"/>
                    <a:pt x="3887" y="172"/>
                  </a:cubicBezTo>
                  <a:lnTo>
                    <a:pt x="4002" y="116"/>
                  </a:lnTo>
                  <a:lnTo>
                    <a:pt x="400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5"/>
            <p:cNvSpPr/>
            <p:nvPr/>
          </p:nvSpPr>
          <p:spPr>
            <a:xfrm>
              <a:off x="7215008" y="2037147"/>
              <a:ext cx="111852" cy="17777"/>
            </a:xfrm>
            <a:custGeom>
              <a:avLst/>
              <a:gdLst/>
              <a:ahLst/>
              <a:cxnLst/>
              <a:rect l="l" t="t" r="r" b="b"/>
              <a:pathLst>
                <a:path w="3989" h="634" extrusionOk="0">
                  <a:moveTo>
                    <a:pt x="1" y="1"/>
                  </a:moveTo>
                  <a:lnTo>
                    <a:pt x="1" y="19"/>
                  </a:lnTo>
                  <a:cubicBezTo>
                    <a:pt x="135" y="38"/>
                    <a:pt x="250" y="75"/>
                    <a:pt x="384" y="116"/>
                  </a:cubicBezTo>
                  <a:cubicBezTo>
                    <a:pt x="578" y="190"/>
                    <a:pt x="772" y="269"/>
                    <a:pt x="985" y="347"/>
                  </a:cubicBezTo>
                  <a:cubicBezTo>
                    <a:pt x="1193" y="403"/>
                    <a:pt x="1387" y="463"/>
                    <a:pt x="1599" y="500"/>
                  </a:cubicBezTo>
                  <a:cubicBezTo>
                    <a:pt x="1812" y="537"/>
                    <a:pt x="2043" y="578"/>
                    <a:pt x="2256" y="597"/>
                  </a:cubicBezTo>
                  <a:cubicBezTo>
                    <a:pt x="2464" y="615"/>
                    <a:pt x="2695" y="634"/>
                    <a:pt x="2907" y="634"/>
                  </a:cubicBezTo>
                  <a:lnTo>
                    <a:pt x="3582" y="634"/>
                  </a:lnTo>
                  <a:cubicBezTo>
                    <a:pt x="3697" y="615"/>
                    <a:pt x="3794" y="615"/>
                    <a:pt x="3910" y="615"/>
                  </a:cubicBezTo>
                  <a:lnTo>
                    <a:pt x="3988" y="615"/>
                  </a:lnTo>
                  <a:lnTo>
                    <a:pt x="3988" y="537"/>
                  </a:lnTo>
                  <a:lnTo>
                    <a:pt x="3582" y="537"/>
                  </a:lnTo>
                  <a:cubicBezTo>
                    <a:pt x="3351" y="537"/>
                    <a:pt x="3120" y="537"/>
                    <a:pt x="2907" y="518"/>
                  </a:cubicBezTo>
                  <a:cubicBezTo>
                    <a:pt x="2695" y="518"/>
                    <a:pt x="2464" y="500"/>
                    <a:pt x="2256" y="481"/>
                  </a:cubicBezTo>
                  <a:cubicBezTo>
                    <a:pt x="2043" y="463"/>
                    <a:pt x="1831" y="440"/>
                    <a:pt x="1618" y="403"/>
                  </a:cubicBezTo>
                  <a:cubicBezTo>
                    <a:pt x="1405" y="366"/>
                    <a:pt x="1193" y="324"/>
                    <a:pt x="1003" y="269"/>
                  </a:cubicBezTo>
                  <a:cubicBezTo>
                    <a:pt x="791" y="190"/>
                    <a:pt x="597" y="135"/>
                    <a:pt x="384" y="75"/>
                  </a:cubicBezTo>
                  <a:cubicBezTo>
                    <a:pt x="269" y="38"/>
                    <a:pt x="135"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5"/>
            <p:cNvSpPr/>
            <p:nvPr/>
          </p:nvSpPr>
          <p:spPr>
            <a:xfrm>
              <a:off x="7217728" y="2071047"/>
              <a:ext cx="104197" cy="28909"/>
            </a:xfrm>
            <a:custGeom>
              <a:avLst/>
              <a:gdLst/>
              <a:ahLst/>
              <a:cxnLst/>
              <a:rect l="l" t="t" r="r" b="b"/>
              <a:pathLst>
                <a:path w="3716" h="1031" extrusionOk="0">
                  <a:moveTo>
                    <a:pt x="1812" y="252"/>
                  </a:moveTo>
                  <a:lnTo>
                    <a:pt x="1812" y="252"/>
                  </a:lnTo>
                  <a:cubicBezTo>
                    <a:pt x="1789" y="294"/>
                    <a:pt x="1770" y="312"/>
                    <a:pt x="1770" y="349"/>
                  </a:cubicBezTo>
                  <a:cubicBezTo>
                    <a:pt x="1770" y="349"/>
                    <a:pt x="1789" y="330"/>
                    <a:pt x="1789" y="312"/>
                  </a:cubicBezTo>
                  <a:cubicBezTo>
                    <a:pt x="1789" y="294"/>
                    <a:pt x="1812" y="270"/>
                    <a:pt x="1812" y="252"/>
                  </a:cubicBezTo>
                  <a:close/>
                  <a:moveTo>
                    <a:pt x="1789" y="464"/>
                  </a:moveTo>
                  <a:lnTo>
                    <a:pt x="1789" y="464"/>
                  </a:lnTo>
                  <a:cubicBezTo>
                    <a:pt x="1789" y="501"/>
                    <a:pt x="1831" y="543"/>
                    <a:pt x="1849" y="561"/>
                  </a:cubicBezTo>
                  <a:cubicBezTo>
                    <a:pt x="1831" y="543"/>
                    <a:pt x="1812" y="501"/>
                    <a:pt x="1789" y="464"/>
                  </a:cubicBezTo>
                  <a:close/>
                  <a:moveTo>
                    <a:pt x="2771" y="1"/>
                  </a:moveTo>
                  <a:cubicBezTo>
                    <a:pt x="2576" y="1"/>
                    <a:pt x="2387" y="17"/>
                    <a:pt x="2196" y="39"/>
                  </a:cubicBezTo>
                  <a:cubicBezTo>
                    <a:pt x="2117" y="62"/>
                    <a:pt x="2043" y="81"/>
                    <a:pt x="1983" y="99"/>
                  </a:cubicBezTo>
                  <a:cubicBezTo>
                    <a:pt x="1904" y="136"/>
                    <a:pt x="1849" y="178"/>
                    <a:pt x="1812" y="252"/>
                  </a:cubicBezTo>
                  <a:cubicBezTo>
                    <a:pt x="1849" y="196"/>
                    <a:pt x="1904" y="136"/>
                    <a:pt x="1983" y="118"/>
                  </a:cubicBezTo>
                  <a:cubicBezTo>
                    <a:pt x="2043" y="81"/>
                    <a:pt x="2117" y="81"/>
                    <a:pt x="2196" y="62"/>
                  </a:cubicBezTo>
                  <a:cubicBezTo>
                    <a:pt x="2350" y="42"/>
                    <a:pt x="2504" y="31"/>
                    <a:pt x="2660" y="31"/>
                  </a:cubicBezTo>
                  <a:cubicBezTo>
                    <a:pt x="2816" y="31"/>
                    <a:pt x="2974" y="42"/>
                    <a:pt x="3138" y="62"/>
                  </a:cubicBezTo>
                  <a:cubicBezTo>
                    <a:pt x="3157" y="62"/>
                    <a:pt x="3175" y="81"/>
                    <a:pt x="3198" y="81"/>
                  </a:cubicBezTo>
                  <a:lnTo>
                    <a:pt x="3254" y="81"/>
                  </a:lnTo>
                  <a:cubicBezTo>
                    <a:pt x="3291" y="99"/>
                    <a:pt x="3332" y="99"/>
                    <a:pt x="3369" y="99"/>
                  </a:cubicBezTo>
                  <a:cubicBezTo>
                    <a:pt x="3448" y="118"/>
                    <a:pt x="3522" y="155"/>
                    <a:pt x="3563" y="215"/>
                  </a:cubicBezTo>
                  <a:cubicBezTo>
                    <a:pt x="3600" y="233"/>
                    <a:pt x="3619" y="270"/>
                    <a:pt x="3637" y="294"/>
                  </a:cubicBezTo>
                  <a:cubicBezTo>
                    <a:pt x="3637" y="330"/>
                    <a:pt x="3660" y="367"/>
                    <a:pt x="3660" y="409"/>
                  </a:cubicBezTo>
                  <a:cubicBezTo>
                    <a:pt x="3660" y="483"/>
                    <a:pt x="3637" y="561"/>
                    <a:pt x="3600" y="617"/>
                  </a:cubicBezTo>
                  <a:cubicBezTo>
                    <a:pt x="3563" y="677"/>
                    <a:pt x="3503" y="714"/>
                    <a:pt x="3448" y="756"/>
                  </a:cubicBezTo>
                  <a:cubicBezTo>
                    <a:pt x="3388" y="793"/>
                    <a:pt x="3314" y="829"/>
                    <a:pt x="3235" y="848"/>
                  </a:cubicBezTo>
                  <a:cubicBezTo>
                    <a:pt x="3175" y="871"/>
                    <a:pt x="3101" y="871"/>
                    <a:pt x="3023" y="890"/>
                  </a:cubicBezTo>
                  <a:lnTo>
                    <a:pt x="2907" y="908"/>
                  </a:lnTo>
                  <a:lnTo>
                    <a:pt x="2792" y="908"/>
                  </a:lnTo>
                  <a:cubicBezTo>
                    <a:pt x="2637" y="917"/>
                    <a:pt x="2483" y="922"/>
                    <a:pt x="2330" y="922"/>
                  </a:cubicBezTo>
                  <a:cubicBezTo>
                    <a:pt x="2176" y="922"/>
                    <a:pt x="2022" y="917"/>
                    <a:pt x="1868" y="908"/>
                  </a:cubicBezTo>
                  <a:cubicBezTo>
                    <a:pt x="1715" y="908"/>
                    <a:pt x="1558" y="908"/>
                    <a:pt x="1424" y="890"/>
                  </a:cubicBezTo>
                  <a:cubicBezTo>
                    <a:pt x="1271" y="890"/>
                    <a:pt x="1119" y="871"/>
                    <a:pt x="962" y="871"/>
                  </a:cubicBezTo>
                  <a:cubicBezTo>
                    <a:pt x="828" y="848"/>
                    <a:pt x="675" y="848"/>
                    <a:pt x="518" y="829"/>
                  </a:cubicBezTo>
                  <a:cubicBezTo>
                    <a:pt x="384" y="811"/>
                    <a:pt x="232" y="793"/>
                    <a:pt x="98" y="732"/>
                  </a:cubicBezTo>
                  <a:cubicBezTo>
                    <a:pt x="56" y="714"/>
                    <a:pt x="38" y="714"/>
                    <a:pt x="1" y="695"/>
                  </a:cubicBezTo>
                  <a:lnTo>
                    <a:pt x="1" y="732"/>
                  </a:lnTo>
                  <a:cubicBezTo>
                    <a:pt x="38" y="756"/>
                    <a:pt x="56" y="774"/>
                    <a:pt x="79" y="774"/>
                  </a:cubicBezTo>
                  <a:cubicBezTo>
                    <a:pt x="232" y="829"/>
                    <a:pt x="366" y="871"/>
                    <a:pt x="518" y="908"/>
                  </a:cubicBezTo>
                  <a:cubicBezTo>
                    <a:pt x="675" y="927"/>
                    <a:pt x="828" y="945"/>
                    <a:pt x="962" y="945"/>
                  </a:cubicBezTo>
                  <a:cubicBezTo>
                    <a:pt x="1119" y="963"/>
                    <a:pt x="1271" y="987"/>
                    <a:pt x="1424" y="1005"/>
                  </a:cubicBezTo>
                  <a:cubicBezTo>
                    <a:pt x="1558" y="1005"/>
                    <a:pt x="1715" y="1024"/>
                    <a:pt x="1868" y="1024"/>
                  </a:cubicBezTo>
                  <a:cubicBezTo>
                    <a:pt x="1950" y="1029"/>
                    <a:pt x="2033" y="1031"/>
                    <a:pt x="2116" y="1031"/>
                  </a:cubicBezTo>
                  <a:cubicBezTo>
                    <a:pt x="2341" y="1031"/>
                    <a:pt x="2565" y="1014"/>
                    <a:pt x="2792" y="987"/>
                  </a:cubicBezTo>
                  <a:cubicBezTo>
                    <a:pt x="2829" y="987"/>
                    <a:pt x="2870" y="987"/>
                    <a:pt x="2907" y="963"/>
                  </a:cubicBezTo>
                  <a:lnTo>
                    <a:pt x="3023" y="963"/>
                  </a:lnTo>
                  <a:cubicBezTo>
                    <a:pt x="3101" y="945"/>
                    <a:pt x="3175" y="927"/>
                    <a:pt x="3254" y="908"/>
                  </a:cubicBezTo>
                  <a:cubicBezTo>
                    <a:pt x="3332" y="890"/>
                    <a:pt x="3406" y="848"/>
                    <a:pt x="3485" y="811"/>
                  </a:cubicBezTo>
                  <a:cubicBezTo>
                    <a:pt x="3545" y="774"/>
                    <a:pt x="3619" y="714"/>
                    <a:pt x="3660" y="640"/>
                  </a:cubicBezTo>
                  <a:cubicBezTo>
                    <a:pt x="3697" y="580"/>
                    <a:pt x="3716" y="483"/>
                    <a:pt x="3716" y="409"/>
                  </a:cubicBezTo>
                  <a:cubicBezTo>
                    <a:pt x="3697" y="367"/>
                    <a:pt x="3697" y="330"/>
                    <a:pt x="3679" y="270"/>
                  </a:cubicBezTo>
                  <a:cubicBezTo>
                    <a:pt x="3660" y="233"/>
                    <a:pt x="3637" y="196"/>
                    <a:pt x="3600" y="178"/>
                  </a:cubicBezTo>
                  <a:cubicBezTo>
                    <a:pt x="3563" y="136"/>
                    <a:pt x="3522" y="118"/>
                    <a:pt x="3485" y="99"/>
                  </a:cubicBezTo>
                  <a:cubicBezTo>
                    <a:pt x="3448" y="81"/>
                    <a:pt x="3406" y="81"/>
                    <a:pt x="3369" y="62"/>
                  </a:cubicBezTo>
                  <a:cubicBezTo>
                    <a:pt x="3332" y="62"/>
                    <a:pt x="3291" y="39"/>
                    <a:pt x="3254" y="39"/>
                  </a:cubicBezTo>
                  <a:lnTo>
                    <a:pt x="3198" y="39"/>
                  </a:lnTo>
                  <a:cubicBezTo>
                    <a:pt x="3175" y="39"/>
                    <a:pt x="3157" y="21"/>
                    <a:pt x="3138" y="21"/>
                  </a:cubicBezTo>
                  <a:cubicBezTo>
                    <a:pt x="3013" y="7"/>
                    <a:pt x="2891" y="1"/>
                    <a:pt x="277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5"/>
            <p:cNvSpPr/>
            <p:nvPr/>
          </p:nvSpPr>
          <p:spPr>
            <a:xfrm>
              <a:off x="7218765" y="2108789"/>
              <a:ext cx="109636" cy="28152"/>
            </a:xfrm>
            <a:custGeom>
              <a:avLst/>
              <a:gdLst/>
              <a:ahLst/>
              <a:cxnLst/>
              <a:rect l="l" t="t" r="r" b="b"/>
              <a:pathLst>
                <a:path w="3910" h="1004" extrusionOk="0">
                  <a:moveTo>
                    <a:pt x="402" y="1"/>
                  </a:moveTo>
                  <a:cubicBezTo>
                    <a:pt x="365" y="1"/>
                    <a:pt x="328" y="2"/>
                    <a:pt x="292" y="6"/>
                  </a:cubicBezTo>
                  <a:cubicBezTo>
                    <a:pt x="195" y="24"/>
                    <a:pt x="98" y="43"/>
                    <a:pt x="1" y="61"/>
                  </a:cubicBezTo>
                  <a:lnTo>
                    <a:pt x="1" y="80"/>
                  </a:lnTo>
                  <a:cubicBezTo>
                    <a:pt x="98" y="61"/>
                    <a:pt x="195" y="43"/>
                    <a:pt x="292" y="43"/>
                  </a:cubicBezTo>
                  <a:cubicBezTo>
                    <a:pt x="328" y="39"/>
                    <a:pt x="365" y="38"/>
                    <a:pt x="402" y="38"/>
                  </a:cubicBezTo>
                  <a:cubicBezTo>
                    <a:pt x="582" y="38"/>
                    <a:pt x="771" y="74"/>
                    <a:pt x="943" y="140"/>
                  </a:cubicBezTo>
                  <a:cubicBezTo>
                    <a:pt x="1040" y="177"/>
                    <a:pt x="1156" y="218"/>
                    <a:pt x="1253" y="274"/>
                  </a:cubicBezTo>
                  <a:cubicBezTo>
                    <a:pt x="1368" y="311"/>
                    <a:pt x="1465" y="371"/>
                    <a:pt x="1563" y="426"/>
                  </a:cubicBezTo>
                  <a:cubicBezTo>
                    <a:pt x="1775" y="542"/>
                    <a:pt x="1983" y="639"/>
                    <a:pt x="2196" y="736"/>
                  </a:cubicBezTo>
                  <a:cubicBezTo>
                    <a:pt x="2427" y="833"/>
                    <a:pt x="2658" y="911"/>
                    <a:pt x="2889" y="948"/>
                  </a:cubicBezTo>
                  <a:cubicBezTo>
                    <a:pt x="3004" y="967"/>
                    <a:pt x="3120" y="985"/>
                    <a:pt x="3235" y="985"/>
                  </a:cubicBezTo>
                  <a:cubicBezTo>
                    <a:pt x="3295" y="1004"/>
                    <a:pt x="3351" y="1004"/>
                    <a:pt x="3411" y="1004"/>
                  </a:cubicBezTo>
                  <a:lnTo>
                    <a:pt x="3600" y="1004"/>
                  </a:lnTo>
                  <a:cubicBezTo>
                    <a:pt x="3697" y="985"/>
                    <a:pt x="3813" y="967"/>
                    <a:pt x="3910" y="911"/>
                  </a:cubicBezTo>
                  <a:lnTo>
                    <a:pt x="3910" y="870"/>
                  </a:lnTo>
                  <a:cubicBezTo>
                    <a:pt x="3813" y="930"/>
                    <a:pt x="3697" y="948"/>
                    <a:pt x="3582" y="948"/>
                  </a:cubicBezTo>
                  <a:cubicBezTo>
                    <a:pt x="3543" y="954"/>
                    <a:pt x="3505" y="956"/>
                    <a:pt x="3466" y="956"/>
                  </a:cubicBezTo>
                  <a:cubicBezTo>
                    <a:pt x="3389" y="956"/>
                    <a:pt x="3312" y="948"/>
                    <a:pt x="3235" y="948"/>
                  </a:cubicBezTo>
                  <a:cubicBezTo>
                    <a:pt x="3120" y="930"/>
                    <a:pt x="3004" y="911"/>
                    <a:pt x="2889" y="888"/>
                  </a:cubicBezTo>
                  <a:cubicBezTo>
                    <a:pt x="2658" y="833"/>
                    <a:pt x="2445" y="773"/>
                    <a:pt x="2237" y="680"/>
                  </a:cubicBezTo>
                  <a:cubicBezTo>
                    <a:pt x="2006" y="583"/>
                    <a:pt x="1812" y="468"/>
                    <a:pt x="1599" y="371"/>
                  </a:cubicBezTo>
                  <a:cubicBezTo>
                    <a:pt x="1387" y="255"/>
                    <a:pt x="1174" y="158"/>
                    <a:pt x="943" y="103"/>
                  </a:cubicBezTo>
                  <a:cubicBezTo>
                    <a:pt x="771" y="37"/>
                    <a:pt x="582" y="1"/>
                    <a:pt x="40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5"/>
            <p:cNvSpPr/>
            <p:nvPr/>
          </p:nvSpPr>
          <p:spPr>
            <a:xfrm>
              <a:off x="7221485" y="2155279"/>
              <a:ext cx="107954" cy="42172"/>
            </a:xfrm>
            <a:custGeom>
              <a:avLst/>
              <a:gdLst/>
              <a:ahLst/>
              <a:cxnLst/>
              <a:rect l="l" t="t" r="r" b="b"/>
              <a:pathLst>
                <a:path w="3850" h="1504" extrusionOk="0">
                  <a:moveTo>
                    <a:pt x="307" y="0"/>
                  </a:moveTo>
                  <a:cubicBezTo>
                    <a:pt x="223" y="0"/>
                    <a:pt x="140" y="6"/>
                    <a:pt x="61" y="20"/>
                  </a:cubicBezTo>
                  <a:cubicBezTo>
                    <a:pt x="38" y="39"/>
                    <a:pt x="19" y="39"/>
                    <a:pt x="1" y="39"/>
                  </a:cubicBezTo>
                  <a:lnTo>
                    <a:pt x="1" y="80"/>
                  </a:lnTo>
                  <a:lnTo>
                    <a:pt x="79" y="80"/>
                  </a:lnTo>
                  <a:cubicBezTo>
                    <a:pt x="146" y="66"/>
                    <a:pt x="218" y="59"/>
                    <a:pt x="293" y="59"/>
                  </a:cubicBezTo>
                  <a:cubicBezTo>
                    <a:pt x="429" y="59"/>
                    <a:pt x="575" y="81"/>
                    <a:pt x="712" y="117"/>
                  </a:cubicBezTo>
                  <a:cubicBezTo>
                    <a:pt x="809" y="154"/>
                    <a:pt x="925" y="196"/>
                    <a:pt x="1022" y="233"/>
                  </a:cubicBezTo>
                  <a:cubicBezTo>
                    <a:pt x="1119" y="270"/>
                    <a:pt x="1216" y="330"/>
                    <a:pt x="1332" y="385"/>
                  </a:cubicBezTo>
                  <a:cubicBezTo>
                    <a:pt x="1424" y="445"/>
                    <a:pt x="1521" y="501"/>
                    <a:pt x="1618" y="561"/>
                  </a:cubicBezTo>
                  <a:cubicBezTo>
                    <a:pt x="1715" y="639"/>
                    <a:pt x="1812" y="695"/>
                    <a:pt x="1909" y="773"/>
                  </a:cubicBezTo>
                  <a:cubicBezTo>
                    <a:pt x="2080" y="926"/>
                    <a:pt x="2274" y="1078"/>
                    <a:pt x="2464" y="1217"/>
                  </a:cubicBezTo>
                  <a:cubicBezTo>
                    <a:pt x="2561" y="1272"/>
                    <a:pt x="2676" y="1351"/>
                    <a:pt x="2792" y="1388"/>
                  </a:cubicBezTo>
                  <a:cubicBezTo>
                    <a:pt x="2907" y="1448"/>
                    <a:pt x="3023" y="1466"/>
                    <a:pt x="3138" y="1485"/>
                  </a:cubicBezTo>
                  <a:cubicBezTo>
                    <a:pt x="3198" y="1503"/>
                    <a:pt x="3254" y="1503"/>
                    <a:pt x="3332" y="1503"/>
                  </a:cubicBezTo>
                  <a:cubicBezTo>
                    <a:pt x="3388" y="1503"/>
                    <a:pt x="3448" y="1503"/>
                    <a:pt x="3503" y="1485"/>
                  </a:cubicBezTo>
                  <a:cubicBezTo>
                    <a:pt x="3563" y="1485"/>
                    <a:pt x="3619" y="1466"/>
                    <a:pt x="3679" y="1448"/>
                  </a:cubicBezTo>
                  <a:cubicBezTo>
                    <a:pt x="3734" y="1425"/>
                    <a:pt x="3794" y="1406"/>
                    <a:pt x="3850" y="1388"/>
                  </a:cubicBezTo>
                  <a:lnTo>
                    <a:pt x="3850" y="1369"/>
                  </a:lnTo>
                  <a:lnTo>
                    <a:pt x="3850" y="1235"/>
                  </a:lnTo>
                  <a:cubicBezTo>
                    <a:pt x="3831" y="1254"/>
                    <a:pt x="3813" y="1254"/>
                    <a:pt x="3776" y="1272"/>
                  </a:cubicBezTo>
                  <a:cubicBezTo>
                    <a:pt x="3734" y="1291"/>
                    <a:pt x="3679" y="1309"/>
                    <a:pt x="3619" y="1309"/>
                  </a:cubicBezTo>
                  <a:cubicBezTo>
                    <a:pt x="3582" y="1333"/>
                    <a:pt x="3526" y="1351"/>
                    <a:pt x="3466" y="1351"/>
                  </a:cubicBezTo>
                  <a:cubicBezTo>
                    <a:pt x="3369" y="1369"/>
                    <a:pt x="3254" y="1369"/>
                    <a:pt x="3138" y="1369"/>
                  </a:cubicBezTo>
                  <a:cubicBezTo>
                    <a:pt x="3023" y="1351"/>
                    <a:pt x="2926" y="1333"/>
                    <a:pt x="2810" y="1291"/>
                  </a:cubicBezTo>
                  <a:cubicBezTo>
                    <a:pt x="2718" y="1254"/>
                    <a:pt x="2602" y="1217"/>
                    <a:pt x="2505" y="1157"/>
                  </a:cubicBezTo>
                  <a:cubicBezTo>
                    <a:pt x="2445" y="1120"/>
                    <a:pt x="2408" y="1101"/>
                    <a:pt x="2348" y="1060"/>
                  </a:cubicBezTo>
                  <a:cubicBezTo>
                    <a:pt x="2311" y="1023"/>
                    <a:pt x="2256" y="986"/>
                    <a:pt x="2214" y="963"/>
                  </a:cubicBezTo>
                  <a:cubicBezTo>
                    <a:pt x="2117" y="889"/>
                    <a:pt x="2025" y="810"/>
                    <a:pt x="1928" y="732"/>
                  </a:cubicBezTo>
                  <a:cubicBezTo>
                    <a:pt x="1831" y="676"/>
                    <a:pt x="1734" y="598"/>
                    <a:pt x="1655" y="524"/>
                  </a:cubicBezTo>
                  <a:cubicBezTo>
                    <a:pt x="1563" y="445"/>
                    <a:pt x="1466" y="385"/>
                    <a:pt x="1350" y="311"/>
                  </a:cubicBezTo>
                  <a:cubicBezTo>
                    <a:pt x="1253" y="251"/>
                    <a:pt x="1156" y="214"/>
                    <a:pt x="1040" y="154"/>
                  </a:cubicBezTo>
                  <a:cubicBezTo>
                    <a:pt x="943" y="117"/>
                    <a:pt x="828" y="80"/>
                    <a:pt x="712" y="39"/>
                  </a:cubicBezTo>
                  <a:cubicBezTo>
                    <a:pt x="581" y="16"/>
                    <a:pt x="443" y="0"/>
                    <a:pt x="307"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5"/>
            <p:cNvSpPr/>
            <p:nvPr/>
          </p:nvSpPr>
          <p:spPr>
            <a:xfrm>
              <a:off x="7231215" y="2195573"/>
              <a:ext cx="80475" cy="21310"/>
            </a:xfrm>
            <a:custGeom>
              <a:avLst/>
              <a:gdLst/>
              <a:ahLst/>
              <a:cxnLst/>
              <a:rect l="l" t="t" r="r" b="b"/>
              <a:pathLst>
                <a:path w="2870" h="760" extrusionOk="0">
                  <a:moveTo>
                    <a:pt x="868" y="1"/>
                  </a:moveTo>
                  <a:cubicBezTo>
                    <a:pt x="810" y="1"/>
                    <a:pt x="752" y="3"/>
                    <a:pt x="693" y="11"/>
                  </a:cubicBezTo>
                  <a:cubicBezTo>
                    <a:pt x="615" y="11"/>
                    <a:pt x="541" y="29"/>
                    <a:pt x="462" y="48"/>
                  </a:cubicBezTo>
                  <a:cubicBezTo>
                    <a:pt x="384" y="66"/>
                    <a:pt x="310" y="103"/>
                    <a:pt x="250" y="163"/>
                  </a:cubicBezTo>
                  <a:cubicBezTo>
                    <a:pt x="194" y="200"/>
                    <a:pt x="134" y="261"/>
                    <a:pt x="79" y="316"/>
                  </a:cubicBezTo>
                  <a:cubicBezTo>
                    <a:pt x="60" y="358"/>
                    <a:pt x="37" y="395"/>
                    <a:pt x="0" y="431"/>
                  </a:cubicBezTo>
                  <a:lnTo>
                    <a:pt x="60" y="450"/>
                  </a:lnTo>
                  <a:cubicBezTo>
                    <a:pt x="79" y="413"/>
                    <a:pt x="97" y="376"/>
                    <a:pt x="116" y="358"/>
                  </a:cubicBezTo>
                  <a:lnTo>
                    <a:pt x="153" y="297"/>
                  </a:lnTo>
                  <a:cubicBezTo>
                    <a:pt x="153" y="297"/>
                    <a:pt x="176" y="279"/>
                    <a:pt x="194" y="261"/>
                  </a:cubicBezTo>
                  <a:lnTo>
                    <a:pt x="213" y="242"/>
                  </a:lnTo>
                  <a:lnTo>
                    <a:pt x="231" y="219"/>
                  </a:lnTo>
                  <a:lnTo>
                    <a:pt x="250" y="200"/>
                  </a:lnTo>
                  <a:lnTo>
                    <a:pt x="268" y="182"/>
                  </a:lnTo>
                  <a:cubicBezTo>
                    <a:pt x="328" y="145"/>
                    <a:pt x="407" y="103"/>
                    <a:pt x="481" y="85"/>
                  </a:cubicBezTo>
                  <a:cubicBezTo>
                    <a:pt x="559" y="66"/>
                    <a:pt x="638" y="48"/>
                    <a:pt x="712" y="48"/>
                  </a:cubicBezTo>
                  <a:cubicBezTo>
                    <a:pt x="790" y="29"/>
                    <a:pt x="869" y="29"/>
                    <a:pt x="961" y="29"/>
                  </a:cubicBezTo>
                  <a:cubicBezTo>
                    <a:pt x="1040" y="48"/>
                    <a:pt x="1119" y="48"/>
                    <a:pt x="1216" y="48"/>
                  </a:cubicBezTo>
                  <a:cubicBezTo>
                    <a:pt x="1368" y="66"/>
                    <a:pt x="1539" y="85"/>
                    <a:pt x="1715" y="127"/>
                  </a:cubicBezTo>
                  <a:cubicBezTo>
                    <a:pt x="1886" y="163"/>
                    <a:pt x="2061" y="219"/>
                    <a:pt x="2214" y="297"/>
                  </a:cubicBezTo>
                  <a:cubicBezTo>
                    <a:pt x="2371" y="376"/>
                    <a:pt x="2523" y="473"/>
                    <a:pt x="2639" y="607"/>
                  </a:cubicBezTo>
                  <a:cubicBezTo>
                    <a:pt x="2676" y="644"/>
                    <a:pt x="2717" y="704"/>
                    <a:pt x="2754" y="741"/>
                  </a:cubicBezTo>
                  <a:lnTo>
                    <a:pt x="2870" y="760"/>
                  </a:lnTo>
                  <a:cubicBezTo>
                    <a:pt x="2810" y="681"/>
                    <a:pt x="2754" y="607"/>
                    <a:pt x="2694" y="547"/>
                  </a:cubicBezTo>
                  <a:cubicBezTo>
                    <a:pt x="2620" y="492"/>
                    <a:pt x="2542" y="431"/>
                    <a:pt x="2463" y="376"/>
                  </a:cubicBezTo>
                  <a:cubicBezTo>
                    <a:pt x="2389" y="316"/>
                    <a:pt x="2311" y="279"/>
                    <a:pt x="2232" y="242"/>
                  </a:cubicBezTo>
                  <a:cubicBezTo>
                    <a:pt x="2061" y="163"/>
                    <a:pt x="1886" y="103"/>
                    <a:pt x="1715" y="85"/>
                  </a:cubicBezTo>
                  <a:cubicBezTo>
                    <a:pt x="1539" y="48"/>
                    <a:pt x="1368" y="29"/>
                    <a:pt x="1216" y="11"/>
                  </a:cubicBezTo>
                  <a:cubicBezTo>
                    <a:pt x="1099" y="11"/>
                    <a:pt x="984" y="1"/>
                    <a:pt x="868"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5"/>
            <p:cNvSpPr/>
            <p:nvPr/>
          </p:nvSpPr>
          <p:spPr>
            <a:xfrm>
              <a:off x="7220448" y="2143391"/>
              <a:ext cx="89560" cy="39536"/>
            </a:xfrm>
            <a:custGeom>
              <a:avLst/>
              <a:gdLst/>
              <a:ahLst/>
              <a:cxnLst/>
              <a:rect l="l" t="t" r="r" b="b"/>
              <a:pathLst>
                <a:path w="3194" h="1410" extrusionOk="0">
                  <a:moveTo>
                    <a:pt x="1" y="1"/>
                  </a:moveTo>
                  <a:lnTo>
                    <a:pt x="19" y="158"/>
                  </a:lnTo>
                  <a:cubicBezTo>
                    <a:pt x="135" y="213"/>
                    <a:pt x="250" y="255"/>
                    <a:pt x="366" y="292"/>
                  </a:cubicBezTo>
                  <a:cubicBezTo>
                    <a:pt x="421" y="310"/>
                    <a:pt x="463" y="329"/>
                    <a:pt x="518" y="329"/>
                  </a:cubicBezTo>
                  <a:cubicBezTo>
                    <a:pt x="537" y="329"/>
                    <a:pt x="560" y="347"/>
                    <a:pt x="597" y="347"/>
                  </a:cubicBezTo>
                  <a:lnTo>
                    <a:pt x="731" y="347"/>
                  </a:lnTo>
                  <a:lnTo>
                    <a:pt x="768" y="370"/>
                  </a:lnTo>
                  <a:lnTo>
                    <a:pt x="883" y="370"/>
                  </a:lnTo>
                  <a:lnTo>
                    <a:pt x="962" y="347"/>
                  </a:lnTo>
                  <a:cubicBezTo>
                    <a:pt x="1156" y="347"/>
                    <a:pt x="1345" y="310"/>
                    <a:pt x="1521" y="273"/>
                  </a:cubicBezTo>
                  <a:cubicBezTo>
                    <a:pt x="1618" y="255"/>
                    <a:pt x="1715" y="255"/>
                    <a:pt x="1807" y="232"/>
                  </a:cubicBezTo>
                  <a:lnTo>
                    <a:pt x="2136" y="232"/>
                  </a:lnTo>
                  <a:lnTo>
                    <a:pt x="2154" y="255"/>
                  </a:lnTo>
                  <a:lnTo>
                    <a:pt x="2214" y="255"/>
                  </a:lnTo>
                  <a:cubicBezTo>
                    <a:pt x="2270" y="273"/>
                    <a:pt x="2311" y="273"/>
                    <a:pt x="2367" y="292"/>
                  </a:cubicBezTo>
                  <a:cubicBezTo>
                    <a:pt x="2445" y="329"/>
                    <a:pt x="2542" y="370"/>
                    <a:pt x="2616" y="426"/>
                  </a:cubicBezTo>
                  <a:cubicBezTo>
                    <a:pt x="2713" y="463"/>
                    <a:pt x="2792" y="523"/>
                    <a:pt x="2847" y="601"/>
                  </a:cubicBezTo>
                  <a:cubicBezTo>
                    <a:pt x="2889" y="638"/>
                    <a:pt x="2926" y="675"/>
                    <a:pt x="2963" y="717"/>
                  </a:cubicBezTo>
                  <a:cubicBezTo>
                    <a:pt x="2986" y="754"/>
                    <a:pt x="3023" y="791"/>
                    <a:pt x="3041" y="832"/>
                  </a:cubicBezTo>
                  <a:cubicBezTo>
                    <a:pt x="3060" y="869"/>
                    <a:pt x="3078" y="906"/>
                    <a:pt x="3101" y="948"/>
                  </a:cubicBezTo>
                  <a:cubicBezTo>
                    <a:pt x="3120" y="1003"/>
                    <a:pt x="3120" y="1040"/>
                    <a:pt x="3120" y="1082"/>
                  </a:cubicBezTo>
                  <a:cubicBezTo>
                    <a:pt x="3120" y="1179"/>
                    <a:pt x="3101" y="1271"/>
                    <a:pt x="3023" y="1313"/>
                  </a:cubicBezTo>
                  <a:cubicBezTo>
                    <a:pt x="2964" y="1355"/>
                    <a:pt x="2894" y="1375"/>
                    <a:pt x="2825" y="1375"/>
                  </a:cubicBezTo>
                  <a:cubicBezTo>
                    <a:pt x="2801" y="1375"/>
                    <a:pt x="2778" y="1373"/>
                    <a:pt x="2755" y="1368"/>
                  </a:cubicBezTo>
                  <a:cubicBezTo>
                    <a:pt x="2658" y="1368"/>
                    <a:pt x="2561" y="1331"/>
                    <a:pt x="2464" y="1294"/>
                  </a:cubicBezTo>
                  <a:lnTo>
                    <a:pt x="2464" y="1313"/>
                  </a:lnTo>
                  <a:cubicBezTo>
                    <a:pt x="2561" y="1350"/>
                    <a:pt x="2658" y="1387"/>
                    <a:pt x="2755" y="1410"/>
                  </a:cubicBezTo>
                  <a:lnTo>
                    <a:pt x="2907" y="1410"/>
                  </a:lnTo>
                  <a:cubicBezTo>
                    <a:pt x="2963" y="1410"/>
                    <a:pt x="3023" y="1387"/>
                    <a:pt x="3060" y="1368"/>
                  </a:cubicBezTo>
                  <a:cubicBezTo>
                    <a:pt x="3101" y="1331"/>
                    <a:pt x="3138" y="1294"/>
                    <a:pt x="3157" y="1253"/>
                  </a:cubicBezTo>
                  <a:cubicBezTo>
                    <a:pt x="3175" y="1197"/>
                    <a:pt x="3194" y="1156"/>
                    <a:pt x="3194" y="1100"/>
                  </a:cubicBezTo>
                  <a:cubicBezTo>
                    <a:pt x="3194" y="985"/>
                    <a:pt x="3175" y="888"/>
                    <a:pt x="3120" y="791"/>
                  </a:cubicBezTo>
                  <a:cubicBezTo>
                    <a:pt x="3101" y="735"/>
                    <a:pt x="3060" y="694"/>
                    <a:pt x="3041" y="657"/>
                  </a:cubicBezTo>
                  <a:cubicBezTo>
                    <a:pt x="3004" y="620"/>
                    <a:pt x="2963" y="560"/>
                    <a:pt x="2926" y="523"/>
                  </a:cubicBezTo>
                  <a:cubicBezTo>
                    <a:pt x="2847" y="444"/>
                    <a:pt x="2773" y="389"/>
                    <a:pt x="2676" y="329"/>
                  </a:cubicBezTo>
                  <a:cubicBezTo>
                    <a:pt x="2598" y="255"/>
                    <a:pt x="2501" y="213"/>
                    <a:pt x="2385" y="176"/>
                  </a:cubicBezTo>
                  <a:cubicBezTo>
                    <a:pt x="2348" y="158"/>
                    <a:pt x="2293" y="139"/>
                    <a:pt x="2233" y="139"/>
                  </a:cubicBezTo>
                  <a:lnTo>
                    <a:pt x="2154" y="116"/>
                  </a:lnTo>
                  <a:lnTo>
                    <a:pt x="2136" y="116"/>
                  </a:lnTo>
                  <a:lnTo>
                    <a:pt x="2117" y="98"/>
                  </a:lnTo>
                  <a:lnTo>
                    <a:pt x="2080" y="98"/>
                  </a:lnTo>
                  <a:cubicBezTo>
                    <a:pt x="2032" y="88"/>
                    <a:pt x="1983" y="84"/>
                    <a:pt x="1932" y="84"/>
                  </a:cubicBezTo>
                  <a:cubicBezTo>
                    <a:pt x="1881" y="84"/>
                    <a:pt x="1828" y="88"/>
                    <a:pt x="1771" y="98"/>
                  </a:cubicBezTo>
                  <a:cubicBezTo>
                    <a:pt x="1673" y="98"/>
                    <a:pt x="1576" y="98"/>
                    <a:pt x="1484" y="116"/>
                  </a:cubicBezTo>
                  <a:lnTo>
                    <a:pt x="1211" y="158"/>
                  </a:lnTo>
                  <a:cubicBezTo>
                    <a:pt x="1114" y="176"/>
                    <a:pt x="1022" y="176"/>
                    <a:pt x="925" y="195"/>
                  </a:cubicBezTo>
                  <a:lnTo>
                    <a:pt x="652" y="195"/>
                  </a:lnTo>
                  <a:cubicBezTo>
                    <a:pt x="634" y="195"/>
                    <a:pt x="615" y="195"/>
                    <a:pt x="597" y="176"/>
                  </a:cubicBezTo>
                  <a:lnTo>
                    <a:pt x="518" y="176"/>
                  </a:lnTo>
                  <a:cubicBezTo>
                    <a:pt x="481" y="176"/>
                    <a:pt x="444" y="158"/>
                    <a:pt x="384" y="158"/>
                  </a:cubicBezTo>
                  <a:cubicBezTo>
                    <a:pt x="269" y="116"/>
                    <a:pt x="135" y="7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5"/>
            <p:cNvSpPr/>
            <p:nvPr/>
          </p:nvSpPr>
          <p:spPr>
            <a:xfrm>
              <a:off x="7325654" y="1969150"/>
              <a:ext cx="143705" cy="249949"/>
            </a:xfrm>
            <a:custGeom>
              <a:avLst/>
              <a:gdLst/>
              <a:ahLst/>
              <a:cxnLst/>
              <a:rect l="l" t="t" r="r" b="b"/>
              <a:pathLst>
                <a:path w="5125" h="8914" extrusionOk="0">
                  <a:moveTo>
                    <a:pt x="1" y="0"/>
                  </a:moveTo>
                  <a:lnTo>
                    <a:pt x="158" y="8913"/>
                  </a:lnTo>
                  <a:lnTo>
                    <a:pt x="4986" y="8433"/>
                  </a:lnTo>
                  <a:lnTo>
                    <a:pt x="5125" y="250"/>
                  </a:lnTo>
                  <a:lnTo>
                    <a:pt x="1"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5"/>
            <p:cNvSpPr/>
            <p:nvPr/>
          </p:nvSpPr>
          <p:spPr>
            <a:xfrm>
              <a:off x="7330589" y="1977674"/>
              <a:ext cx="134368" cy="81540"/>
            </a:xfrm>
            <a:custGeom>
              <a:avLst/>
              <a:gdLst/>
              <a:ahLst/>
              <a:cxnLst/>
              <a:rect l="l" t="t" r="r" b="b"/>
              <a:pathLst>
                <a:path w="4792" h="2908" extrusionOk="0">
                  <a:moveTo>
                    <a:pt x="0" y="1"/>
                  </a:moveTo>
                  <a:lnTo>
                    <a:pt x="37" y="2907"/>
                  </a:lnTo>
                  <a:lnTo>
                    <a:pt x="4755" y="2870"/>
                  </a:lnTo>
                  <a:lnTo>
                    <a:pt x="4792" y="177"/>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5"/>
            <p:cNvSpPr/>
            <p:nvPr/>
          </p:nvSpPr>
          <p:spPr>
            <a:xfrm>
              <a:off x="7331626" y="2058149"/>
              <a:ext cx="132293" cy="79970"/>
            </a:xfrm>
            <a:custGeom>
              <a:avLst/>
              <a:gdLst/>
              <a:ahLst/>
              <a:cxnLst/>
              <a:rect l="l" t="t" r="r" b="b"/>
              <a:pathLst>
                <a:path w="4718" h="2852" extrusionOk="0">
                  <a:moveTo>
                    <a:pt x="4718" y="0"/>
                  </a:moveTo>
                  <a:lnTo>
                    <a:pt x="0" y="37"/>
                  </a:lnTo>
                  <a:lnTo>
                    <a:pt x="60" y="2851"/>
                  </a:lnTo>
                  <a:lnTo>
                    <a:pt x="4681" y="2602"/>
                  </a:lnTo>
                  <a:lnTo>
                    <a:pt x="4718"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5"/>
            <p:cNvSpPr/>
            <p:nvPr/>
          </p:nvSpPr>
          <p:spPr>
            <a:xfrm>
              <a:off x="7333309" y="2131081"/>
              <a:ext cx="129573" cy="83083"/>
            </a:xfrm>
            <a:custGeom>
              <a:avLst/>
              <a:gdLst/>
              <a:ahLst/>
              <a:cxnLst/>
              <a:rect l="l" t="t" r="r" b="b"/>
              <a:pathLst>
                <a:path w="4621" h="2963" extrusionOk="0">
                  <a:moveTo>
                    <a:pt x="4621" y="1"/>
                  </a:moveTo>
                  <a:lnTo>
                    <a:pt x="0" y="250"/>
                  </a:lnTo>
                  <a:lnTo>
                    <a:pt x="37" y="2963"/>
                  </a:lnTo>
                  <a:lnTo>
                    <a:pt x="4579" y="2519"/>
                  </a:lnTo>
                  <a:lnTo>
                    <a:pt x="4621"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5"/>
            <p:cNvSpPr/>
            <p:nvPr/>
          </p:nvSpPr>
          <p:spPr>
            <a:xfrm>
              <a:off x="7331626" y="2058149"/>
              <a:ext cx="132293" cy="3785"/>
            </a:xfrm>
            <a:custGeom>
              <a:avLst/>
              <a:gdLst/>
              <a:ahLst/>
              <a:cxnLst/>
              <a:rect l="l" t="t" r="r" b="b"/>
              <a:pathLst>
                <a:path w="4718" h="135" extrusionOk="0">
                  <a:moveTo>
                    <a:pt x="4718" y="0"/>
                  </a:moveTo>
                  <a:lnTo>
                    <a:pt x="0" y="37"/>
                  </a:lnTo>
                  <a:lnTo>
                    <a:pt x="0" y="134"/>
                  </a:lnTo>
                  <a:lnTo>
                    <a:pt x="4718" y="79"/>
                  </a:lnTo>
                  <a:lnTo>
                    <a:pt x="4718"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5"/>
            <p:cNvSpPr/>
            <p:nvPr/>
          </p:nvSpPr>
          <p:spPr>
            <a:xfrm>
              <a:off x="7330589" y="1977674"/>
              <a:ext cx="134368" cy="7038"/>
            </a:xfrm>
            <a:custGeom>
              <a:avLst/>
              <a:gdLst/>
              <a:ahLst/>
              <a:cxnLst/>
              <a:rect l="l" t="t" r="r" b="b"/>
              <a:pathLst>
                <a:path w="4792" h="251" extrusionOk="0">
                  <a:moveTo>
                    <a:pt x="0" y="1"/>
                  </a:moveTo>
                  <a:lnTo>
                    <a:pt x="0" y="98"/>
                  </a:lnTo>
                  <a:lnTo>
                    <a:pt x="4792" y="250"/>
                  </a:lnTo>
                  <a:lnTo>
                    <a:pt x="4792" y="177"/>
                  </a:lnTo>
                  <a:lnTo>
                    <a:pt x="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5"/>
            <p:cNvSpPr/>
            <p:nvPr/>
          </p:nvSpPr>
          <p:spPr>
            <a:xfrm>
              <a:off x="7333309" y="2131081"/>
              <a:ext cx="129573" cy="9758"/>
            </a:xfrm>
            <a:custGeom>
              <a:avLst/>
              <a:gdLst/>
              <a:ahLst/>
              <a:cxnLst/>
              <a:rect l="l" t="t" r="r" b="b"/>
              <a:pathLst>
                <a:path w="4621" h="348" extrusionOk="0">
                  <a:moveTo>
                    <a:pt x="4621" y="1"/>
                  </a:moveTo>
                  <a:lnTo>
                    <a:pt x="0" y="250"/>
                  </a:lnTo>
                  <a:lnTo>
                    <a:pt x="0" y="347"/>
                  </a:lnTo>
                  <a:lnTo>
                    <a:pt x="4621" y="75"/>
                  </a:lnTo>
                  <a:lnTo>
                    <a:pt x="4621"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5"/>
            <p:cNvSpPr/>
            <p:nvPr/>
          </p:nvSpPr>
          <p:spPr>
            <a:xfrm>
              <a:off x="7330589" y="1985637"/>
              <a:ext cx="134368" cy="11524"/>
            </a:xfrm>
            <a:custGeom>
              <a:avLst/>
              <a:gdLst/>
              <a:ahLst/>
              <a:cxnLst/>
              <a:rect l="l" t="t" r="r" b="b"/>
              <a:pathLst>
                <a:path w="4792" h="411" extrusionOk="0">
                  <a:moveTo>
                    <a:pt x="4156" y="1"/>
                  </a:moveTo>
                  <a:cubicBezTo>
                    <a:pt x="4059" y="1"/>
                    <a:pt x="3963" y="10"/>
                    <a:pt x="3868" y="27"/>
                  </a:cubicBezTo>
                  <a:cubicBezTo>
                    <a:pt x="3655" y="64"/>
                    <a:pt x="3466" y="142"/>
                    <a:pt x="3253" y="179"/>
                  </a:cubicBezTo>
                  <a:cubicBezTo>
                    <a:pt x="3156" y="198"/>
                    <a:pt x="3041" y="221"/>
                    <a:pt x="2944" y="221"/>
                  </a:cubicBezTo>
                  <a:cubicBezTo>
                    <a:pt x="2828" y="239"/>
                    <a:pt x="2731" y="239"/>
                    <a:pt x="2616" y="239"/>
                  </a:cubicBezTo>
                  <a:cubicBezTo>
                    <a:pt x="2523" y="258"/>
                    <a:pt x="2408" y="258"/>
                    <a:pt x="2292" y="258"/>
                  </a:cubicBezTo>
                  <a:lnTo>
                    <a:pt x="1964" y="258"/>
                  </a:lnTo>
                  <a:cubicBezTo>
                    <a:pt x="1752" y="258"/>
                    <a:pt x="1521" y="258"/>
                    <a:pt x="1308" y="239"/>
                  </a:cubicBezTo>
                  <a:cubicBezTo>
                    <a:pt x="1192" y="239"/>
                    <a:pt x="1077" y="221"/>
                    <a:pt x="961" y="221"/>
                  </a:cubicBezTo>
                  <a:cubicBezTo>
                    <a:pt x="846" y="198"/>
                    <a:pt x="730" y="179"/>
                    <a:pt x="615" y="161"/>
                  </a:cubicBezTo>
                  <a:cubicBezTo>
                    <a:pt x="499" y="142"/>
                    <a:pt x="384" y="124"/>
                    <a:pt x="268" y="105"/>
                  </a:cubicBezTo>
                  <a:cubicBezTo>
                    <a:pt x="171" y="82"/>
                    <a:pt x="97" y="64"/>
                    <a:pt x="0" y="27"/>
                  </a:cubicBezTo>
                  <a:lnTo>
                    <a:pt x="0" y="27"/>
                  </a:lnTo>
                  <a:cubicBezTo>
                    <a:pt x="190" y="124"/>
                    <a:pt x="402" y="179"/>
                    <a:pt x="615" y="221"/>
                  </a:cubicBezTo>
                  <a:cubicBezTo>
                    <a:pt x="846" y="258"/>
                    <a:pt x="1077" y="295"/>
                    <a:pt x="1289" y="336"/>
                  </a:cubicBezTo>
                  <a:cubicBezTo>
                    <a:pt x="1752" y="373"/>
                    <a:pt x="2195" y="392"/>
                    <a:pt x="2639" y="392"/>
                  </a:cubicBezTo>
                  <a:cubicBezTo>
                    <a:pt x="2847" y="373"/>
                    <a:pt x="3059" y="373"/>
                    <a:pt x="3272" y="336"/>
                  </a:cubicBezTo>
                  <a:cubicBezTo>
                    <a:pt x="3484" y="276"/>
                    <a:pt x="3697" y="221"/>
                    <a:pt x="3886" y="179"/>
                  </a:cubicBezTo>
                  <a:cubicBezTo>
                    <a:pt x="4002" y="179"/>
                    <a:pt x="4099" y="161"/>
                    <a:pt x="4196" y="161"/>
                  </a:cubicBezTo>
                  <a:cubicBezTo>
                    <a:pt x="4293" y="161"/>
                    <a:pt x="4390" y="179"/>
                    <a:pt x="4487" y="198"/>
                  </a:cubicBezTo>
                  <a:cubicBezTo>
                    <a:pt x="4524" y="221"/>
                    <a:pt x="4561" y="239"/>
                    <a:pt x="4602" y="258"/>
                  </a:cubicBezTo>
                  <a:cubicBezTo>
                    <a:pt x="4621" y="276"/>
                    <a:pt x="4639" y="276"/>
                    <a:pt x="4639" y="276"/>
                  </a:cubicBezTo>
                  <a:lnTo>
                    <a:pt x="4676" y="295"/>
                  </a:lnTo>
                  <a:lnTo>
                    <a:pt x="4736" y="355"/>
                  </a:lnTo>
                  <a:lnTo>
                    <a:pt x="4792" y="410"/>
                  </a:lnTo>
                  <a:lnTo>
                    <a:pt x="4792" y="198"/>
                  </a:lnTo>
                  <a:cubicBezTo>
                    <a:pt x="4773" y="179"/>
                    <a:pt x="4755" y="161"/>
                    <a:pt x="4736" y="161"/>
                  </a:cubicBezTo>
                  <a:lnTo>
                    <a:pt x="4718" y="142"/>
                  </a:lnTo>
                  <a:cubicBezTo>
                    <a:pt x="4695" y="124"/>
                    <a:pt x="4676" y="124"/>
                    <a:pt x="4676" y="124"/>
                  </a:cubicBezTo>
                  <a:cubicBezTo>
                    <a:pt x="4621" y="82"/>
                    <a:pt x="4561" y="64"/>
                    <a:pt x="4524" y="45"/>
                  </a:cubicBezTo>
                  <a:cubicBezTo>
                    <a:pt x="4397" y="15"/>
                    <a:pt x="4275" y="1"/>
                    <a:pt x="415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5"/>
            <p:cNvSpPr/>
            <p:nvPr/>
          </p:nvSpPr>
          <p:spPr>
            <a:xfrm>
              <a:off x="7330589" y="2000667"/>
              <a:ext cx="134368" cy="14581"/>
            </a:xfrm>
            <a:custGeom>
              <a:avLst/>
              <a:gdLst/>
              <a:ahLst/>
              <a:cxnLst/>
              <a:rect l="l" t="t" r="r" b="b"/>
              <a:pathLst>
                <a:path w="4792" h="520" extrusionOk="0">
                  <a:moveTo>
                    <a:pt x="700" y="1"/>
                  </a:moveTo>
                  <a:cubicBezTo>
                    <a:pt x="639" y="1"/>
                    <a:pt x="579" y="3"/>
                    <a:pt x="518" y="8"/>
                  </a:cubicBezTo>
                  <a:cubicBezTo>
                    <a:pt x="347" y="31"/>
                    <a:pt x="171" y="50"/>
                    <a:pt x="0" y="124"/>
                  </a:cubicBezTo>
                  <a:lnTo>
                    <a:pt x="0" y="147"/>
                  </a:lnTo>
                  <a:cubicBezTo>
                    <a:pt x="56" y="124"/>
                    <a:pt x="116" y="105"/>
                    <a:pt x="171" y="87"/>
                  </a:cubicBezTo>
                  <a:cubicBezTo>
                    <a:pt x="287" y="68"/>
                    <a:pt x="402" y="68"/>
                    <a:pt x="518" y="50"/>
                  </a:cubicBezTo>
                  <a:cubicBezTo>
                    <a:pt x="633" y="50"/>
                    <a:pt x="749" y="68"/>
                    <a:pt x="864" y="68"/>
                  </a:cubicBezTo>
                  <a:cubicBezTo>
                    <a:pt x="980" y="87"/>
                    <a:pt x="1095" y="105"/>
                    <a:pt x="1192" y="124"/>
                  </a:cubicBezTo>
                  <a:cubicBezTo>
                    <a:pt x="1423" y="184"/>
                    <a:pt x="1636" y="239"/>
                    <a:pt x="1849" y="299"/>
                  </a:cubicBezTo>
                  <a:cubicBezTo>
                    <a:pt x="2080" y="355"/>
                    <a:pt x="2292" y="415"/>
                    <a:pt x="2500" y="452"/>
                  </a:cubicBezTo>
                  <a:cubicBezTo>
                    <a:pt x="2616" y="470"/>
                    <a:pt x="2731" y="470"/>
                    <a:pt x="2828" y="493"/>
                  </a:cubicBezTo>
                  <a:cubicBezTo>
                    <a:pt x="2944" y="512"/>
                    <a:pt x="3041" y="512"/>
                    <a:pt x="3156" y="512"/>
                  </a:cubicBezTo>
                  <a:cubicBezTo>
                    <a:pt x="3218" y="517"/>
                    <a:pt x="3281" y="519"/>
                    <a:pt x="3343" y="519"/>
                  </a:cubicBezTo>
                  <a:cubicBezTo>
                    <a:pt x="3493" y="519"/>
                    <a:pt x="3644" y="506"/>
                    <a:pt x="3794" y="493"/>
                  </a:cubicBezTo>
                  <a:cubicBezTo>
                    <a:pt x="4002" y="493"/>
                    <a:pt x="4214" y="452"/>
                    <a:pt x="4408" y="415"/>
                  </a:cubicBezTo>
                  <a:cubicBezTo>
                    <a:pt x="4464" y="396"/>
                    <a:pt x="4505" y="396"/>
                    <a:pt x="4561" y="378"/>
                  </a:cubicBezTo>
                  <a:lnTo>
                    <a:pt x="4639" y="355"/>
                  </a:lnTo>
                  <a:cubicBezTo>
                    <a:pt x="4658" y="355"/>
                    <a:pt x="4676" y="336"/>
                    <a:pt x="4718" y="336"/>
                  </a:cubicBezTo>
                  <a:cubicBezTo>
                    <a:pt x="4736" y="318"/>
                    <a:pt x="4755" y="318"/>
                    <a:pt x="4792" y="299"/>
                  </a:cubicBezTo>
                  <a:lnTo>
                    <a:pt x="4792" y="105"/>
                  </a:lnTo>
                  <a:cubicBezTo>
                    <a:pt x="4755" y="147"/>
                    <a:pt x="4718" y="165"/>
                    <a:pt x="4676" y="165"/>
                  </a:cubicBezTo>
                  <a:cubicBezTo>
                    <a:pt x="4658" y="184"/>
                    <a:pt x="4621" y="184"/>
                    <a:pt x="4602" y="202"/>
                  </a:cubicBezTo>
                  <a:lnTo>
                    <a:pt x="4524" y="202"/>
                  </a:lnTo>
                  <a:cubicBezTo>
                    <a:pt x="4487" y="221"/>
                    <a:pt x="4427" y="239"/>
                    <a:pt x="4390" y="239"/>
                  </a:cubicBezTo>
                  <a:cubicBezTo>
                    <a:pt x="4177" y="281"/>
                    <a:pt x="3983" y="318"/>
                    <a:pt x="3771" y="336"/>
                  </a:cubicBezTo>
                  <a:cubicBezTo>
                    <a:pt x="3638" y="349"/>
                    <a:pt x="3494" y="364"/>
                    <a:pt x="3346" y="364"/>
                  </a:cubicBezTo>
                  <a:cubicBezTo>
                    <a:pt x="3283" y="364"/>
                    <a:pt x="3220" y="362"/>
                    <a:pt x="3156" y="355"/>
                  </a:cubicBezTo>
                  <a:cubicBezTo>
                    <a:pt x="3059" y="355"/>
                    <a:pt x="2944" y="355"/>
                    <a:pt x="2847" y="336"/>
                  </a:cubicBezTo>
                  <a:cubicBezTo>
                    <a:pt x="2731" y="336"/>
                    <a:pt x="2639" y="318"/>
                    <a:pt x="2523" y="318"/>
                  </a:cubicBezTo>
                  <a:cubicBezTo>
                    <a:pt x="2311" y="281"/>
                    <a:pt x="2098" y="239"/>
                    <a:pt x="1886" y="184"/>
                  </a:cubicBezTo>
                  <a:cubicBezTo>
                    <a:pt x="1655" y="147"/>
                    <a:pt x="1442" y="87"/>
                    <a:pt x="1211" y="50"/>
                  </a:cubicBezTo>
                  <a:cubicBezTo>
                    <a:pt x="1041" y="19"/>
                    <a:pt x="870" y="1"/>
                    <a:pt x="70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5"/>
            <p:cNvSpPr/>
            <p:nvPr/>
          </p:nvSpPr>
          <p:spPr>
            <a:xfrm>
              <a:off x="7331093" y="2024725"/>
              <a:ext cx="133358" cy="15057"/>
            </a:xfrm>
            <a:custGeom>
              <a:avLst/>
              <a:gdLst/>
              <a:ahLst/>
              <a:cxnLst/>
              <a:rect l="l" t="t" r="r" b="b"/>
              <a:pathLst>
                <a:path w="4756" h="537" extrusionOk="0">
                  <a:moveTo>
                    <a:pt x="98" y="0"/>
                  </a:moveTo>
                  <a:cubicBezTo>
                    <a:pt x="56" y="19"/>
                    <a:pt x="38" y="19"/>
                    <a:pt x="1" y="19"/>
                  </a:cubicBezTo>
                  <a:lnTo>
                    <a:pt x="1" y="56"/>
                  </a:lnTo>
                  <a:cubicBezTo>
                    <a:pt x="38" y="56"/>
                    <a:pt x="56" y="37"/>
                    <a:pt x="98" y="37"/>
                  </a:cubicBezTo>
                  <a:cubicBezTo>
                    <a:pt x="153" y="37"/>
                    <a:pt x="213" y="56"/>
                    <a:pt x="269" y="56"/>
                  </a:cubicBezTo>
                  <a:cubicBezTo>
                    <a:pt x="329" y="74"/>
                    <a:pt x="384" y="97"/>
                    <a:pt x="444" y="116"/>
                  </a:cubicBezTo>
                  <a:cubicBezTo>
                    <a:pt x="560" y="153"/>
                    <a:pt x="657" y="213"/>
                    <a:pt x="772" y="268"/>
                  </a:cubicBezTo>
                  <a:cubicBezTo>
                    <a:pt x="828" y="287"/>
                    <a:pt x="888" y="305"/>
                    <a:pt x="943" y="328"/>
                  </a:cubicBezTo>
                  <a:cubicBezTo>
                    <a:pt x="962" y="347"/>
                    <a:pt x="1003" y="347"/>
                    <a:pt x="1022" y="365"/>
                  </a:cubicBezTo>
                  <a:cubicBezTo>
                    <a:pt x="1059" y="365"/>
                    <a:pt x="1096" y="365"/>
                    <a:pt x="1119" y="384"/>
                  </a:cubicBezTo>
                  <a:cubicBezTo>
                    <a:pt x="1156" y="384"/>
                    <a:pt x="1174" y="384"/>
                    <a:pt x="1211" y="402"/>
                  </a:cubicBezTo>
                  <a:lnTo>
                    <a:pt x="1484" y="402"/>
                  </a:lnTo>
                  <a:cubicBezTo>
                    <a:pt x="1600" y="402"/>
                    <a:pt x="1715" y="402"/>
                    <a:pt x="1831" y="384"/>
                  </a:cubicBezTo>
                  <a:cubicBezTo>
                    <a:pt x="2062" y="347"/>
                    <a:pt x="2274" y="287"/>
                    <a:pt x="2482" y="231"/>
                  </a:cubicBezTo>
                  <a:cubicBezTo>
                    <a:pt x="2713" y="171"/>
                    <a:pt x="2926" y="134"/>
                    <a:pt x="3138" y="116"/>
                  </a:cubicBezTo>
                  <a:cubicBezTo>
                    <a:pt x="3235" y="116"/>
                    <a:pt x="3351" y="116"/>
                    <a:pt x="3448" y="153"/>
                  </a:cubicBezTo>
                  <a:cubicBezTo>
                    <a:pt x="3503" y="153"/>
                    <a:pt x="3545" y="171"/>
                    <a:pt x="3600" y="190"/>
                  </a:cubicBezTo>
                  <a:cubicBezTo>
                    <a:pt x="3660" y="190"/>
                    <a:pt x="3697" y="213"/>
                    <a:pt x="3753" y="250"/>
                  </a:cubicBezTo>
                  <a:cubicBezTo>
                    <a:pt x="3947" y="328"/>
                    <a:pt x="4141" y="421"/>
                    <a:pt x="4353" y="499"/>
                  </a:cubicBezTo>
                  <a:cubicBezTo>
                    <a:pt x="4390" y="518"/>
                    <a:pt x="4446" y="518"/>
                    <a:pt x="4506" y="536"/>
                  </a:cubicBezTo>
                  <a:lnTo>
                    <a:pt x="4755" y="536"/>
                  </a:lnTo>
                  <a:lnTo>
                    <a:pt x="4755" y="499"/>
                  </a:lnTo>
                  <a:cubicBezTo>
                    <a:pt x="4743" y="505"/>
                    <a:pt x="4733" y="507"/>
                    <a:pt x="4723" y="507"/>
                  </a:cubicBezTo>
                  <a:cubicBezTo>
                    <a:pt x="4704" y="507"/>
                    <a:pt x="4686" y="499"/>
                    <a:pt x="4658" y="499"/>
                  </a:cubicBezTo>
                  <a:cubicBezTo>
                    <a:pt x="4621" y="499"/>
                    <a:pt x="4561" y="499"/>
                    <a:pt x="4506" y="481"/>
                  </a:cubicBezTo>
                  <a:cubicBezTo>
                    <a:pt x="4469" y="462"/>
                    <a:pt x="4409" y="462"/>
                    <a:pt x="4372" y="444"/>
                  </a:cubicBezTo>
                  <a:cubicBezTo>
                    <a:pt x="4275" y="402"/>
                    <a:pt x="4178" y="347"/>
                    <a:pt x="4081" y="305"/>
                  </a:cubicBezTo>
                  <a:cubicBezTo>
                    <a:pt x="3984" y="250"/>
                    <a:pt x="3891" y="190"/>
                    <a:pt x="3794" y="153"/>
                  </a:cubicBezTo>
                  <a:cubicBezTo>
                    <a:pt x="3734" y="116"/>
                    <a:pt x="3679" y="97"/>
                    <a:pt x="3637" y="74"/>
                  </a:cubicBezTo>
                  <a:cubicBezTo>
                    <a:pt x="3582" y="56"/>
                    <a:pt x="3522" y="37"/>
                    <a:pt x="3466" y="37"/>
                  </a:cubicBezTo>
                  <a:cubicBezTo>
                    <a:pt x="3351" y="0"/>
                    <a:pt x="3235" y="0"/>
                    <a:pt x="3138" y="0"/>
                  </a:cubicBezTo>
                  <a:cubicBezTo>
                    <a:pt x="3023" y="0"/>
                    <a:pt x="2907" y="19"/>
                    <a:pt x="2792" y="37"/>
                  </a:cubicBezTo>
                  <a:cubicBezTo>
                    <a:pt x="2676" y="56"/>
                    <a:pt x="2579" y="74"/>
                    <a:pt x="2464" y="97"/>
                  </a:cubicBezTo>
                  <a:lnTo>
                    <a:pt x="2136" y="190"/>
                  </a:lnTo>
                  <a:cubicBezTo>
                    <a:pt x="2020" y="213"/>
                    <a:pt x="1928" y="231"/>
                    <a:pt x="1812" y="250"/>
                  </a:cubicBezTo>
                  <a:cubicBezTo>
                    <a:pt x="1669" y="273"/>
                    <a:pt x="1527" y="288"/>
                    <a:pt x="1388" y="288"/>
                  </a:cubicBezTo>
                  <a:cubicBezTo>
                    <a:pt x="1303" y="288"/>
                    <a:pt x="1219" y="282"/>
                    <a:pt x="1137" y="268"/>
                  </a:cubicBezTo>
                  <a:lnTo>
                    <a:pt x="1040" y="268"/>
                  </a:lnTo>
                  <a:cubicBezTo>
                    <a:pt x="1022" y="250"/>
                    <a:pt x="1003" y="250"/>
                    <a:pt x="962" y="231"/>
                  </a:cubicBezTo>
                  <a:cubicBezTo>
                    <a:pt x="906" y="213"/>
                    <a:pt x="846" y="190"/>
                    <a:pt x="809" y="171"/>
                  </a:cubicBezTo>
                  <a:cubicBezTo>
                    <a:pt x="694" y="134"/>
                    <a:pt x="578" y="74"/>
                    <a:pt x="463" y="56"/>
                  </a:cubicBezTo>
                  <a:cubicBezTo>
                    <a:pt x="347" y="19"/>
                    <a:pt x="213" y="0"/>
                    <a:pt x="9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5"/>
            <p:cNvSpPr/>
            <p:nvPr/>
          </p:nvSpPr>
          <p:spPr>
            <a:xfrm>
              <a:off x="7331626" y="2044157"/>
              <a:ext cx="132293" cy="11300"/>
            </a:xfrm>
            <a:custGeom>
              <a:avLst/>
              <a:gdLst/>
              <a:ahLst/>
              <a:cxnLst/>
              <a:rect l="l" t="t" r="r" b="b"/>
              <a:pathLst>
                <a:path w="4718" h="403" extrusionOk="0">
                  <a:moveTo>
                    <a:pt x="1252" y="0"/>
                  </a:moveTo>
                  <a:cubicBezTo>
                    <a:pt x="1040" y="19"/>
                    <a:pt x="809" y="56"/>
                    <a:pt x="615" y="116"/>
                  </a:cubicBezTo>
                  <a:cubicBezTo>
                    <a:pt x="407" y="171"/>
                    <a:pt x="194" y="231"/>
                    <a:pt x="0" y="305"/>
                  </a:cubicBezTo>
                  <a:cubicBezTo>
                    <a:pt x="213" y="268"/>
                    <a:pt x="407" y="213"/>
                    <a:pt x="615" y="153"/>
                  </a:cubicBezTo>
                  <a:cubicBezTo>
                    <a:pt x="730" y="134"/>
                    <a:pt x="827" y="116"/>
                    <a:pt x="943" y="116"/>
                  </a:cubicBezTo>
                  <a:cubicBezTo>
                    <a:pt x="1040" y="97"/>
                    <a:pt x="1155" y="74"/>
                    <a:pt x="1252" y="74"/>
                  </a:cubicBezTo>
                  <a:cubicBezTo>
                    <a:pt x="1350" y="74"/>
                    <a:pt x="1465" y="97"/>
                    <a:pt x="1562" y="97"/>
                  </a:cubicBezTo>
                  <a:cubicBezTo>
                    <a:pt x="1678" y="116"/>
                    <a:pt x="1770" y="134"/>
                    <a:pt x="1867" y="153"/>
                  </a:cubicBezTo>
                  <a:cubicBezTo>
                    <a:pt x="2080" y="190"/>
                    <a:pt x="2274" y="268"/>
                    <a:pt x="2463" y="305"/>
                  </a:cubicBezTo>
                  <a:cubicBezTo>
                    <a:pt x="2579" y="347"/>
                    <a:pt x="2676" y="365"/>
                    <a:pt x="2773" y="384"/>
                  </a:cubicBezTo>
                  <a:cubicBezTo>
                    <a:pt x="2833" y="384"/>
                    <a:pt x="2870" y="402"/>
                    <a:pt x="2925" y="402"/>
                  </a:cubicBezTo>
                  <a:lnTo>
                    <a:pt x="3235" y="402"/>
                  </a:lnTo>
                  <a:cubicBezTo>
                    <a:pt x="3272" y="402"/>
                    <a:pt x="3332" y="402"/>
                    <a:pt x="3387" y="384"/>
                  </a:cubicBezTo>
                  <a:cubicBezTo>
                    <a:pt x="3429" y="384"/>
                    <a:pt x="3484" y="384"/>
                    <a:pt x="3526" y="365"/>
                  </a:cubicBezTo>
                  <a:cubicBezTo>
                    <a:pt x="3581" y="365"/>
                    <a:pt x="3618" y="347"/>
                    <a:pt x="3678" y="328"/>
                  </a:cubicBezTo>
                  <a:cubicBezTo>
                    <a:pt x="3775" y="305"/>
                    <a:pt x="3872" y="287"/>
                    <a:pt x="3965" y="268"/>
                  </a:cubicBezTo>
                  <a:cubicBezTo>
                    <a:pt x="4062" y="250"/>
                    <a:pt x="4159" y="231"/>
                    <a:pt x="4256" y="213"/>
                  </a:cubicBezTo>
                  <a:lnTo>
                    <a:pt x="4524" y="213"/>
                  </a:lnTo>
                  <a:cubicBezTo>
                    <a:pt x="4602" y="231"/>
                    <a:pt x="4658" y="231"/>
                    <a:pt x="4718" y="250"/>
                  </a:cubicBezTo>
                  <a:cubicBezTo>
                    <a:pt x="4718" y="231"/>
                    <a:pt x="4699" y="231"/>
                    <a:pt x="4681" y="231"/>
                  </a:cubicBezTo>
                  <a:cubicBezTo>
                    <a:pt x="4621" y="213"/>
                    <a:pt x="4584" y="190"/>
                    <a:pt x="4542" y="190"/>
                  </a:cubicBezTo>
                  <a:cubicBezTo>
                    <a:pt x="4450" y="171"/>
                    <a:pt x="4353" y="171"/>
                    <a:pt x="4256" y="171"/>
                  </a:cubicBezTo>
                  <a:cubicBezTo>
                    <a:pt x="4140" y="171"/>
                    <a:pt x="4043" y="190"/>
                    <a:pt x="3946" y="213"/>
                  </a:cubicBezTo>
                  <a:cubicBezTo>
                    <a:pt x="3849" y="231"/>
                    <a:pt x="3757" y="250"/>
                    <a:pt x="3660" y="268"/>
                  </a:cubicBezTo>
                  <a:cubicBezTo>
                    <a:pt x="3563" y="287"/>
                    <a:pt x="3466" y="287"/>
                    <a:pt x="3369" y="305"/>
                  </a:cubicBezTo>
                  <a:cubicBezTo>
                    <a:pt x="3332" y="305"/>
                    <a:pt x="3272" y="328"/>
                    <a:pt x="3235" y="328"/>
                  </a:cubicBezTo>
                  <a:lnTo>
                    <a:pt x="3082" y="328"/>
                  </a:lnTo>
                  <a:lnTo>
                    <a:pt x="3004" y="305"/>
                  </a:lnTo>
                  <a:lnTo>
                    <a:pt x="2925" y="305"/>
                  </a:lnTo>
                  <a:cubicBezTo>
                    <a:pt x="2888" y="305"/>
                    <a:pt x="2833" y="287"/>
                    <a:pt x="2791" y="287"/>
                  </a:cubicBezTo>
                  <a:cubicBezTo>
                    <a:pt x="2694" y="268"/>
                    <a:pt x="2602" y="250"/>
                    <a:pt x="2486" y="213"/>
                  </a:cubicBezTo>
                  <a:cubicBezTo>
                    <a:pt x="2292" y="171"/>
                    <a:pt x="2098" y="116"/>
                    <a:pt x="1885" y="56"/>
                  </a:cubicBezTo>
                  <a:cubicBezTo>
                    <a:pt x="1793" y="37"/>
                    <a:pt x="1678" y="19"/>
                    <a:pt x="1581" y="19"/>
                  </a:cubicBezTo>
                  <a:cubicBezTo>
                    <a:pt x="1539" y="0"/>
                    <a:pt x="1520" y="0"/>
                    <a:pt x="1484"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5"/>
            <p:cNvSpPr/>
            <p:nvPr/>
          </p:nvSpPr>
          <p:spPr>
            <a:xfrm>
              <a:off x="7332131" y="2072141"/>
              <a:ext cx="131788" cy="13627"/>
            </a:xfrm>
            <a:custGeom>
              <a:avLst/>
              <a:gdLst/>
              <a:ahLst/>
              <a:cxnLst/>
              <a:rect l="l" t="t" r="r" b="b"/>
              <a:pathLst>
                <a:path w="4700" h="486" extrusionOk="0">
                  <a:moveTo>
                    <a:pt x="1" y="0"/>
                  </a:moveTo>
                  <a:lnTo>
                    <a:pt x="1" y="60"/>
                  </a:lnTo>
                  <a:cubicBezTo>
                    <a:pt x="98" y="116"/>
                    <a:pt x="195" y="194"/>
                    <a:pt x="310" y="255"/>
                  </a:cubicBezTo>
                  <a:cubicBezTo>
                    <a:pt x="541" y="370"/>
                    <a:pt x="809" y="425"/>
                    <a:pt x="1082" y="444"/>
                  </a:cubicBezTo>
                  <a:cubicBezTo>
                    <a:pt x="1198" y="462"/>
                    <a:pt x="1332" y="486"/>
                    <a:pt x="1466" y="486"/>
                  </a:cubicBezTo>
                  <a:lnTo>
                    <a:pt x="2584" y="486"/>
                  </a:lnTo>
                  <a:cubicBezTo>
                    <a:pt x="3083" y="462"/>
                    <a:pt x="3563" y="425"/>
                    <a:pt x="4025" y="370"/>
                  </a:cubicBezTo>
                  <a:cubicBezTo>
                    <a:pt x="4256" y="328"/>
                    <a:pt x="4469" y="291"/>
                    <a:pt x="4700" y="231"/>
                  </a:cubicBezTo>
                  <a:lnTo>
                    <a:pt x="4700" y="157"/>
                  </a:lnTo>
                  <a:lnTo>
                    <a:pt x="4547" y="194"/>
                  </a:lnTo>
                  <a:lnTo>
                    <a:pt x="4450" y="194"/>
                  </a:lnTo>
                  <a:lnTo>
                    <a:pt x="4372" y="213"/>
                  </a:lnTo>
                  <a:lnTo>
                    <a:pt x="4275" y="213"/>
                  </a:lnTo>
                  <a:lnTo>
                    <a:pt x="4201" y="231"/>
                  </a:lnTo>
                  <a:lnTo>
                    <a:pt x="4104" y="231"/>
                  </a:lnTo>
                  <a:cubicBezTo>
                    <a:pt x="4085" y="255"/>
                    <a:pt x="4044" y="255"/>
                    <a:pt x="4025" y="255"/>
                  </a:cubicBezTo>
                  <a:cubicBezTo>
                    <a:pt x="3545" y="291"/>
                    <a:pt x="3083" y="310"/>
                    <a:pt x="2584" y="328"/>
                  </a:cubicBezTo>
                  <a:cubicBezTo>
                    <a:pt x="2353" y="328"/>
                    <a:pt x="2099" y="328"/>
                    <a:pt x="1849" y="347"/>
                  </a:cubicBezTo>
                  <a:cubicBezTo>
                    <a:pt x="1581" y="347"/>
                    <a:pt x="1332" y="347"/>
                    <a:pt x="1082" y="328"/>
                  </a:cubicBezTo>
                  <a:lnTo>
                    <a:pt x="888" y="328"/>
                  </a:lnTo>
                  <a:cubicBezTo>
                    <a:pt x="828" y="310"/>
                    <a:pt x="772" y="310"/>
                    <a:pt x="694" y="291"/>
                  </a:cubicBezTo>
                  <a:cubicBezTo>
                    <a:pt x="578" y="273"/>
                    <a:pt x="444" y="231"/>
                    <a:pt x="329" y="176"/>
                  </a:cubicBezTo>
                  <a:cubicBezTo>
                    <a:pt x="213" y="139"/>
                    <a:pt x="98" y="60"/>
                    <a:pt x="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5"/>
            <p:cNvSpPr/>
            <p:nvPr/>
          </p:nvSpPr>
          <p:spPr>
            <a:xfrm>
              <a:off x="7332131" y="2087282"/>
              <a:ext cx="131283" cy="19488"/>
            </a:xfrm>
            <a:custGeom>
              <a:avLst/>
              <a:gdLst/>
              <a:ahLst/>
              <a:cxnLst/>
              <a:rect l="l" t="t" r="r" b="b"/>
              <a:pathLst>
                <a:path w="4682" h="695" extrusionOk="0">
                  <a:moveTo>
                    <a:pt x="1" y="1"/>
                  </a:moveTo>
                  <a:lnTo>
                    <a:pt x="1" y="61"/>
                  </a:lnTo>
                  <a:cubicBezTo>
                    <a:pt x="116" y="61"/>
                    <a:pt x="232" y="61"/>
                    <a:pt x="329" y="80"/>
                  </a:cubicBezTo>
                  <a:cubicBezTo>
                    <a:pt x="389" y="98"/>
                    <a:pt x="444" y="98"/>
                    <a:pt x="504" y="116"/>
                  </a:cubicBezTo>
                  <a:cubicBezTo>
                    <a:pt x="560" y="135"/>
                    <a:pt x="620" y="135"/>
                    <a:pt x="675" y="153"/>
                  </a:cubicBezTo>
                  <a:cubicBezTo>
                    <a:pt x="791" y="195"/>
                    <a:pt x="906" y="232"/>
                    <a:pt x="1022" y="269"/>
                  </a:cubicBezTo>
                  <a:cubicBezTo>
                    <a:pt x="1234" y="348"/>
                    <a:pt x="1466" y="445"/>
                    <a:pt x="1678" y="523"/>
                  </a:cubicBezTo>
                  <a:cubicBezTo>
                    <a:pt x="1733" y="542"/>
                    <a:pt x="1794" y="542"/>
                    <a:pt x="1849" y="560"/>
                  </a:cubicBezTo>
                  <a:lnTo>
                    <a:pt x="1928" y="579"/>
                  </a:lnTo>
                  <a:cubicBezTo>
                    <a:pt x="1965" y="597"/>
                    <a:pt x="1983" y="597"/>
                    <a:pt x="2025" y="597"/>
                  </a:cubicBezTo>
                  <a:lnTo>
                    <a:pt x="2099" y="616"/>
                  </a:lnTo>
                  <a:cubicBezTo>
                    <a:pt x="2140" y="639"/>
                    <a:pt x="2159" y="639"/>
                    <a:pt x="2196" y="639"/>
                  </a:cubicBezTo>
                  <a:lnTo>
                    <a:pt x="2371" y="676"/>
                  </a:lnTo>
                  <a:cubicBezTo>
                    <a:pt x="2427" y="676"/>
                    <a:pt x="2468" y="676"/>
                    <a:pt x="2524" y="694"/>
                  </a:cubicBezTo>
                  <a:lnTo>
                    <a:pt x="3217" y="694"/>
                  </a:lnTo>
                  <a:lnTo>
                    <a:pt x="3369" y="676"/>
                  </a:lnTo>
                  <a:cubicBezTo>
                    <a:pt x="3411" y="657"/>
                    <a:pt x="3429" y="657"/>
                    <a:pt x="3466" y="657"/>
                  </a:cubicBezTo>
                  <a:lnTo>
                    <a:pt x="3545" y="639"/>
                  </a:lnTo>
                  <a:cubicBezTo>
                    <a:pt x="3563" y="639"/>
                    <a:pt x="3600" y="639"/>
                    <a:pt x="3623" y="616"/>
                  </a:cubicBezTo>
                  <a:lnTo>
                    <a:pt x="3697" y="597"/>
                  </a:lnTo>
                  <a:cubicBezTo>
                    <a:pt x="4044" y="542"/>
                    <a:pt x="4372" y="408"/>
                    <a:pt x="4681" y="232"/>
                  </a:cubicBezTo>
                  <a:lnTo>
                    <a:pt x="4681" y="214"/>
                  </a:lnTo>
                  <a:cubicBezTo>
                    <a:pt x="4372" y="348"/>
                    <a:pt x="4025" y="445"/>
                    <a:pt x="3697" y="500"/>
                  </a:cubicBezTo>
                  <a:cubicBezTo>
                    <a:pt x="3456" y="543"/>
                    <a:pt x="3217" y="562"/>
                    <a:pt x="2980" y="562"/>
                  </a:cubicBezTo>
                  <a:cubicBezTo>
                    <a:pt x="2781" y="562"/>
                    <a:pt x="2584" y="548"/>
                    <a:pt x="2390" y="523"/>
                  </a:cubicBezTo>
                  <a:cubicBezTo>
                    <a:pt x="2159" y="500"/>
                    <a:pt x="1946" y="445"/>
                    <a:pt x="1715" y="384"/>
                  </a:cubicBezTo>
                  <a:cubicBezTo>
                    <a:pt x="1618" y="348"/>
                    <a:pt x="1502" y="311"/>
                    <a:pt x="1387" y="269"/>
                  </a:cubicBezTo>
                  <a:cubicBezTo>
                    <a:pt x="1271" y="232"/>
                    <a:pt x="1174" y="195"/>
                    <a:pt x="1059" y="153"/>
                  </a:cubicBezTo>
                  <a:cubicBezTo>
                    <a:pt x="828" y="98"/>
                    <a:pt x="578" y="38"/>
                    <a:pt x="34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5"/>
            <p:cNvSpPr/>
            <p:nvPr/>
          </p:nvSpPr>
          <p:spPr>
            <a:xfrm>
              <a:off x="7335384" y="2107780"/>
              <a:ext cx="128031" cy="22180"/>
            </a:xfrm>
            <a:custGeom>
              <a:avLst/>
              <a:gdLst/>
              <a:ahLst/>
              <a:cxnLst/>
              <a:rect l="l" t="t" r="r" b="b"/>
              <a:pathLst>
                <a:path w="4566" h="791" extrusionOk="0">
                  <a:moveTo>
                    <a:pt x="4565" y="0"/>
                  </a:moveTo>
                  <a:cubicBezTo>
                    <a:pt x="4524" y="23"/>
                    <a:pt x="4487" y="23"/>
                    <a:pt x="4450" y="42"/>
                  </a:cubicBezTo>
                  <a:cubicBezTo>
                    <a:pt x="4353" y="60"/>
                    <a:pt x="4256" y="79"/>
                    <a:pt x="4159" y="97"/>
                  </a:cubicBezTo>
                  <a:cubicBezTo>
                    <a:pt x="3969" y="116"/>
                    <a:pt x="3757" y="116"/>
                    <a:pt x="3563" y="139"/>
                  </a:cubicBezTo>
                  <a:lnTo>
                    <a:pt x="2948" y="157"/>
                  </a:lnTo>
                  <a:cubicBezTo>
                    <a:pt x="2754" y="176"/>
                    <a:pt x="2542" y="176"/>
                    <a:pt x="2329" y="194"/>
                  </a:cubicBezTo>
                  <a:cubicBezTo>
                    <a:pt x="1909" y="213"/>
                    <a:pt x="1484" y="231"/>
                    <a:pt x="1040" y="254"/>
                  </a:cubicBezTo>
                  <a:cubicBezTo>
                    <a:pt x="827" y="273"/>
                    <a:pt x="619" y="291"/>
                    <a:pt x="388" y="291"/>
                  </a:cubicBezTo>
                  <a:lnTo>
                    <a:pt x="310" y="310"/>
                  </a:lnTo>
                  <a:lnTo>
                    <a:pt x="213" y="310"/>
                  </a:lnTo>
                  <a:cubicBezTo>
                    <a:pt x="176" y="328"/>
                    <a:pt x="134" y="328"/>
                    <a:pt x="116" y="347"/>
                  </a:cubicBezTo>
                  <a:cubicBezTo>
                    <a:pt x="79" y="370"/>
                    <a:pt x="42" y="407"/>
                    <a:pt x="19" y="444"/>
                  </a:cubicBezTo>
                  <a:cubicBezTo>
                    <a:pt x="19" y="462"/>
                    <a:pt x="0" y="504"/>
                    <a:pt x="0" y="522"/>
                  </a:cubicBezTo>
                  <a:lnTo>
                    <a:pt x="0" y="578"/>
                  </a:lnTo>
                  <a:cubicBezTo>
                    <a:pt x="19" y="638"/>
                    <a:pt x="42" y="656"/>
                    <a:pt x="60" y="693"/>
                  </a:cubicBezTo>
                  <a:cubicBezTo>
                    <a:pt x="79" y="716"/>
                    <a:pt x="97" y="716"/>
                    <a:pt x="116" y="735"/>
                  </a:cubicBezTo>
                  <a:cubicBezTo>
                    <a:pt x="116" y="735"/>
                    <a:pt x="134" y="735"/>
                    <a:pt x="134" y="753"/>
                  </a:cubicBezTo>
                  <a:lnTo>
                    <a:pt x="157" y="753"/>
                  </a:lnTo>
                  <a:cubicBezTo>
                    <a:pt x="194" y="772"/>
                    <a:pt x="231" y="772"/>
                    <a:pt x="250" y="790"/>
                  </a:cubicBezTo>
                  <a:lnTo>
                    <a:pt x="444" y="790"/>
                  </a:lnTo>
                  <a:lnTo>
                    <a:pt x="596" y="772"/>
                  </a:lnTo>
                  <a:lnTo>
                    <a:pt x="924" y="772"/>
                  </a:lnTo>
                  <a:cubicBezTo>
                    <a:pt x="1155" y="753"/>
                    <a:pt x="1368" y="753"/>
                    <a:pt x="1581" y="735"/>
                  </a:cubicBezTo>
                  <a:lnTo>
                    <a:pt x="2214" y="693"/>
                  </a:lnTo>
                  <a:lnTo>
                    <a:pt x="2523" y="675"/>
                  </a:lnTo>
                  <a:lnTo>
                    <a:pt x="2833" y="656"/>
                  </a:lnTo>
                  <a:cubicBezTo>
                    <a:pt x="3410" y="619"/>
                    <a:pt x="3988" y="578"/>
                    <a:pt x="4547" y="522"/>
                  </a:cubicBezTo>
                  <a:lnTo>
                    <a:pt x="4547" y="485"/>
                  </a:lnTo>
                  <a:lnTo>
                    <a:pt x="2833" y="559"/>
                  </a:lnTo>
                  <a:lnTo>
                    <a:pt x="2214" y="578"/>
                  </a:lnTo>
                  <a:lnTo>
                    <a:pt x="1581" y="601"/>
                  </a:lnTo>
                  <a:lnTo>
                    <a:pt x="924" y="619"/>
                  </a:lnTo>
                  <a:lnTo>
                    <a:pt x="596" y="638"/>
                  </a:lnTo>
                  <a:lnTo>
                    <a:pt x="273" y="638"/>
                  </a:lnTo>
                  <a:cubicBezTo>
                    <a:pt x="250" y="638"/>
                    <a:pt x="231" y="638"/>
                    <a:pt x="213" y="619"/>
                  </a:cubicBezTo>
                  <a:lnTo>
                    <a:pt x="194" y="619"/>
                  </a:lnTo>
                  <a:lnTo>
                    <a:pt x="194" y="601"/>
                  </a:lnTo>
                  <a:lnTo>
                    <a:pt x="176" y="601"/>
                  </a:lnTo>
                  <a:cubicBezTo>
                    <a:pt x="157" y="578"/>
                    <a:pt x="157" y="559"/>
                    <a:pt x="157" y="541"/>
                  </a:cubicBezTo>
                  <a:lnTo>
                    <a:pt x="134" y="522"/>
                  </a:lnTo>
                  <a:lnTo>
                    <a:pt x="157" y="504"/>
                  </a:lnTo>
                  <a:cubicBezTo>
                    <a:pt x="157" y="504"/>
                    <a:pt x="157" y="485"/>
                    <a:pt x="176" y="485"/>
                  </a:cubicBezTo>
                  <a:cubicBezTo>
                    <a:pt x="194" y="462"/>
                    <a:pt x="213" y="462"/>
                    <a:pt x="231" y="462"/>
                  </a:cubicBezTo>
                  <a:cubicBezTo>
                    <a:pt x="250" y="444"/>
                    <a:pt x="291" y="444"/>
                    <a:pt x="310" y="444"/>
                  </a:cubicBezTo>
                  <a:lnTo>
                    <a:pt x="388" y="444"/>
                  </a:lnTo>
                  <a:cubicBezTo>
                    <a:pt x="619" y="425"/>
                    <a:pt x="827" y="407"/>
                    <a:pt x="1058" y="388"/>
                  </a:cubicBezTo>
                  <a:cubicBezTo>
                    <a:pt x="1484" y="370"/>
                    <a:pt x="1909" y="328"/>
                    <a:pt x="2329" y="310"/>
                  </a:cubicBezTo>
                  <a:cubicBezTo>
                    <a:pt x="2542" y="291"/>
                    <a:pt x="2754" y="273"/>
                    <a:pt x="2948" y="254"/>
                  </a:cubicBezTo>
                  <a:lnTo>
                    <a:pt x="3563" y="194"/>
                  </a:lnTo>
                  <a:cubicBezTo>
                    <a:pt x="3757" y="176"/>
                    <a:pt x="3969" y="157"/>
                    <a:pt x="4159" y="139"/>
                  </a:cubicBezTo>
                  <a:cubicBezTo>
                    <a:pt x="4256" y="116"/>
                    <a:pt x="4353" y="79"/>
                    <a:pt x="4450" y="60"/>
                  </a:cubicBezTo>
                  <a:cubicBezTo>
                    <a:pt x="4487" y="42"/>
                    <a:pt x="4524" y="23"/>
                    <a:pt x="4565" y="23"/>
                  </a:cubicBezTo>
                  <a:lnTo>
                    <a:pt x="456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5"/>
            <p:cNvSpPr/>
            <p:nvPr/>
          </p:nvSpPr>
          <p:spPr>
            <a:xfrm>
              <a:off x="7333309" y="2142886"/>
              <a:ext cx="129573" cy="28657"/>
            </a:xfrm>
            <a:custGeom>
              <a:avLst/>
              <a:gdLst/>
              <a:ahLst/>
              <a:cxnLst/>
              <a:rect l="l" t="t" r="r" b="b"/>
              <a:pathLst>
                <a:path w="4621" h="1022" extrusionOk="0">
                  <a:moveTo>
                    <a:pt x="4621" y="0"/>
                  </a:moveTo>
                  <a:cubicBezTo>
                    <a:pt x="4367" y="79"/>
                    <a:pt x="4099" y="157"/>
                    <a:pt x="3849" y="250"/>
                  </a:cubicBezTo>
                  <a:cubicBezTo>
                    <a:pt x="3424" y="407"/>
                    <a:pt x="2981" y="559"/>
                    <a:pt x="2519" y="559"/>
                  </a:cubicBezTo>
                  <a:cubicBezTo>
                    <a:pt x="2195" y="559"/>
                    <a:pt x="1867" y="481"/>
                    <a:pt x="1558" y="407"/>
                  </a:cubicBezTo>
                  <a:cubicBezTo>
                    <a:pt x="1424" y="365"/>
                    <a:pt x="1290" y="328"/>
                    <a:pt x="1156" y="310"/>
                  </a:cubicBezTo>
                  <a:cubicBezTo>
                    <a:pt x="913" y="257"/>
                    <a:pt x="687" y="227"/>
                    <a:pt x="479" y="227"/>
                  </a:cubicBezTo>
                  <a:cubicBezTo>
                    <a:pt x="307" y="227"/>
                    <a:pt x="147" y="247"/>
                    <a:pt x="0" y="291"/>
                  </a:cubicBezTo>
                  <a:lnTo>
                    <a:pt x="0" y="388"/>
                  </a:lnTo>
                  <a:cubicBezTo>
                    <a:pt x="153" y="340"/>
                    <a:pt x="326" y="316"/>
                    <a:pt x="516" y="316"/>
                  </a:cubicBezTo>
                  <a:cubicBezTo>
                    <a:pt x="706" y="316"/>
                    <a:pt x="913" y="340"/>
                    <a:pt x="1132" y="388"/>
                  </a:cubicBezTo>
                  <a:cubicBezTo>
                    <a:pt x="1271" y="407"/>
                    <a:pt x="1405" y="444"/>
                    <a:pt x="1539" y="481"/>
                  </a:cubicBezTo>
                  <a:cubicBezTo>
                    <a:pt x="1867" y="559"/>
                    <a:pt x="2195" y="656"/>
                    <a:pt x="2519" y="656"/>
                  </a:cubicBezTo>
                  <a:cubicBezTo>
                    <a:pt x="2579" y="656"/>
                    <a:pt x="2616" y="638"/>
                    <a:pt x="2657" y="638"/>
                  </a:cubicBezTo>
                  <a:lnTo>
                    <a:pt x="2713" y="638"/>
                  </a:lnTo>
                  <a:cubicBezTo>
                    <a:pt x="2482" y="753"/>
                    <a:pt x="2195" y="809"/>
                    <a:pt x="1849" y="827"/>
                  </a:cubicBezTo>
                  <a:cubicBezTo>
                    <a:pt x="1784" y="835"/>
                    <a:pt x="1719" y="838"/>
                    <a:pt x="1655" y="838"/>
                  </a:cubicBezTo>
                  <a:cubicBezTo>
                    <a:pt x="1526" y="838"/>
                    <a:pt x="1397" y="827"/>
                    <a:pt x="1271" y="827"/>
                  </a:cubicBezTo>
                  <a:lnTo>
                    <a:pt x="730" y="827"/>
                  </a:lnTo>
                  <a:cubicBezTo>
                    <a:pt x="462" y="827"/>
                    <a:pt x="231" y="869"/>
                    <a:pt x="19" y="943"/>
                  </a:cubicBezTo>
                  <a:lnTo>
                    <a:pt x="19" y="1021"/>
                  </a:lnTo>
                  <a:cubicBezTo>
                    <a:pt x="231" y="943"/>
                    <a:pt x="462" y="924"/>
                    <a:pt x="730" y="906"/>
                  </a:cubicBezTo>
                  <a:lnTo>
                    <a:pt x="1271" y="906"/>
                  </a:lnTo>
                  <a:cubicBezTo>
                    <a:pt x="1397" y="906"/>
                    <a:pt x="1526" y="914"/>
                    <a:pt x="1655" y="914"/>
                  </a:cubicBezTo>
                  <a:cubicBezTo>
                    <a:pt x="1719" y="914"/>
                    <a:pt x="1784" y="912"/>
                    <a:pt x="1849" y="906"/>
                  </a:cubicBezTo>
                  <a:cubicBezTo>
                    <a:pt x="2269" y="887"/>
                    <a:pt x="2616" y="790"/>
                    <a:pt x="2907" y="619"/>
                  </a:cubicBezTo>
                  <a:cubicBezTo>
                    <a:pt x="3235" y="559"/>
                    <a:pt x="3558" y="444"/>
                    <a:pt x="3868" y="328"/>
                  </a:cubicBezTo>
                  <a:cubicBezTo>
                    <a:pt x="4117" y="231"/>
                    <a:pt x="4367" y="157"/>
                    <a:pt x="4621" y="79"/>
                  </a:cubicBezTo>
                  <a:lnTo>
                    <a:pt x="4621"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5"/>
            <p:cNvSpPr/>
            <p:nvPr/>
          </p:nvSpPr>
          <p:spPr>
            <a:xfrm>
              <a:off x="7333813" y="2176422"/>
              <a:ext cx="116114" cy="30732"/>
            </a:xfrm>
            <a:custGeom>
              <a:avLst/>
              <a:gdLst/>
              <a:ahLst/>
              <a:cxnLst/>
              <a:rect l="l" t="t" r="r" b="b"/>
              <a:pathLst>
                <a:path w="4141" h="1096" extrusionOk="0">
                  <a:moveTo>
                    <a:pt x="3734" y="1"/>
                  </a:moveTo>
                  <a:cubicBezTo>
                    <a:pt x="3656" y="1"/>
                    <a:pt x="3563" y="19"/>
                    <a:pt x="3485" y="38"/>
                  </a:cubicBezTo>
                  <a:cubicBezTo>
                    <a:pt x="3388" y="56"/>
                    <a:pt x="3309" y="93"/>
                    <a:pt x="3235" y="135"/>
                  </a:cubicBezTo>
                  <a:cubicBezTo>
                    <a:pt x="3157" y="172"/>
                    <a:pt x="3078" y="190"/>
                    <a:pt x="3004" y="232"/>
                  </a:cubicBezTo>
                  <a:cubicBezTo>
                    <a:pt x="2926" y="269"/>
                    <a:pt x="2847" y="287"/>
                    <a:pt x="2773" y="306"/>
                  </a:cubicBezTo>
                  <a:cubicBezTo>
                    <a:pt x="2755" y="324"/>
                    <a:pt x="2732" y="324"/>
                    <a:pt x="2713" y="324"/>
                  </a:cubicBezTo>
                  <a:lnTo>
                    <a:pt x="2639" y="347"/>
                  </a:lnTo>
                  <a:lnTo>
                    <a:pt x="2616" y="347"/>
                  </a:lnTo>
                  <a:lnTo>
                    <a:pt x="2579" y="366"/>
                  </a:lnTo>
                  <a:lnTo>
                    <a:pt x="2524" y="366"/>
                  </a:lnTo>
                  <a:cubicBezTo>
                    <a:pt x="2482" y="384"/>
                    <a:pt x="2445" y="384"/>
                    <a:pt x="2385" y="384"/>
                  </a:cubicBezTo>
                  <a:cubicBezTo>
                    <a:pt x="2348" y="403"/>
                    <a:pt x="2311" y="403"/>
                    <a:pt x="2270" y="403"/>
                  </a:cubicBezTo>
                  <a:cubicBezTo>
                    <a:pt x="2099" y="421"/>
                    <a:pt x="1923" y="440"/>
                    <a:pt x="1752" y="440"/>
                  </a:cubicBezTo>
                  <a:lnTo>
                    <a:pt x="1230" y="440"/>
                  </a:lnTo>
                  <a:cubicBezTo>
                    <a:pt x="1059" y="463"/>
                    <a:pt x="883" y="463"/>
                    <a:pt x="712" y="481"/>
                  </a:cubicBezTo>
                  <a:cubicBezTo>
                    <a:pt x="537" y="500"/>
                    <a:pt x="347" y="537"/>
                    <a:pt x="172" y="597"/>
                  </a:cubicBezTo>
                  <a:cubicBezTo>
                    <a:pt x="116" y="615"/>
                    <a:pt x="56" y="615"/>
                    <a:pt x="1" y="634"/>
                  </a:cubicBezTo>
                  <a:lnTo>
                    <a:pt x="1" y="652"/>
                  </a:lnTo>
                  <a:cubicBezTo>
                    <a:pt x="56" y="652"/>
                    <a:pt x="116" y="634"/>
                    <a:pt x="172" y="615"/>
                  </a:cubicBezTo>
                  <a:cubicBezTo>
                    <a:pt x="347" y="579"/>
                    <a:pt x="537" y="537"/>
                    <a:pt x="712" y="537"/>
                  </a:cubicBezTo>
                  <a:cubicBezTo>
                    <a:pt x="886" y="518"/>
                    <a:pt x="1059" y="514"/>
                    <a:pt x="1232" y="514"/>
                  </a:cubicBezTo>
                  <a:cubicBezTo>
                    <a:pt x="1406" y="514"/>
                    <a:pt x="1579" y="518"/>
                    <a:pt x="1752" y="518"/>
                  </a:cubicBezTo>
                  <a:cubicBezTo>
                    <a:pt x="1923" y="518"/>
                    <a:pt x="2099" y="500"/>
                    <a:pt x="2270" y="481"/>
                  </a:cubicBezTo>
                  <a:lnTo>
                    <a:pt x="2408" y="481"/>
                  </a:lnTo>
                  <a:cubicBezTo>
                    <a:pt x="2445" y="463"/>
                    <a:pt x="2482" y="463"/>
                    <a:pt x="2524" y="463"/>
                  </a:cubicBezTo>
                  <a:lnTo>
                    <a:pt x="2598" y="440"/>
                  </a:lnTo>
                  <a:lnTo>
                    <a:pt x="2616" y="440"/>
                  </a:lnTo>
                  <a:lnTo>
                    <a:pt x="2658" y="421"/>
                  </a:lnTo>
                  <a:lnTo>
                    <a:pt x="2713" y="421"/>
                  </a:lnTo>
                  <a:cubicBezTo>
                    <a:pt x="2732" y="403"/>
                    <a:pt x="2755" y="403"/>
                    <a:pt x="2773" y="403"/>
                  </a:cubicBezTo>
                  <a:cubicBezTo>
                    <a:pt x="2829" y="384"/>
                    <a:pt x="2870" y="366"/>
                    <a:pt x="2907" y="366"/>
                  </a:cubicBezTo>
                  <a:cubicBezTo>
                    <a:pt x="2926" y="347"/>
                    <a:pt x="2944" y="347"/>
                    <a:pt x="2963" y="347"/>
                  </a:cubicBezTo>
                  <a:lnTo>
                    <a:pt x="3023" y="306"/>
                  </a:lnTo>
                  <a:cubicBezTo>
                    <a:pt x="3101" y="287"/>
                    <a:pt x="3175" y="250"/>
                    <a:pt x="3254" y="209"/>
                  </a:cubicBezTo>
                  <a:cubicBezTo>
                    <a:pt x="3332" y="172"/>
                    <a:pt x="3406" y="153"/>
                    <a:pt x="3503" y="135"/>
                  </a:cubicBezTo>
                  <a:cubicBezTo>
                    <a:pt x="3563" y="93"/>
                    <a:pt x="3656" y="93"/>
                    <a:pt x="3716" y="93"/>
                  </a:cubicBezTo>
                  <a:cubicBezTo>
                    <a:pt x="3794" y="93"/>
                    <a:pt x="3868" y="116"/>
                    <a:pt x="3928" y="172"/>
                  </a:cubicBezTo>
                  <a:cubicBezTo>
                    <a:pt x="3984" y="209"/>
                    <a:pt x="4025" y="269"/>
                    <a:pt x="4044" y="347"/>
                  </a:cubicBezTo>
                  <a:cubicBezTo>
                    <a:pt x="4062" y="384"/>
                    <a:pt x="4062" y="421"/>
                    <a:pt x="4062" y="463"/>
                  </a:cubicBezTo>
                  <a:cubicBezTo>
                    <a:pt x="4062" y="500"/>
                    <a:pt x="4044" y="537"/>
                    <a:pt x="4025" y="555"/>
                  </a:cubicBezTo>
                  <a:cubicBezTo>
                    <a:pt x="3984" y="634"/>
                    <a:pt x="3928" y="694"/>
                    <a:pt x="3868" y="731"/>
                  </a:cubicBezTo>
                  <a:cubicBezTo>
                    <a:pt x="3831" y="749"/>
                    <a:pt x="3794" y="768"/>
                    <a:pt x="3753" y="786"/>
                  </a:cubicBezTo>
                  <a:cubicBezTo>
                    <a:pt x="3734" y="810"/>
                    <a:pt x="3716" y="810"/>
                    <a:pt x="3697" y="828"/>
                  </a:cubicBezTo>
                  <a:cubicBezTo>
                    <a:pt x="3679" y="828"/>
                    <a:pt x="3656" y="828"/>
                    <a:pt x="3637" y="846"/>
                  </a:cubicBezTo>
                  <a:cubicBezTo>
                    <a:pt x="3563" y="865"/>
                    <a:pt x="3485" y="902"/>
                    <a:pt x="3406" y="925"/>
                  </a:cubicBezTo>
                  <a:cubicBezTo>
                    <a:pt x="3332" y="944"/>
                    <a:pt x="3254" y="962"/>
                    <a:pt x="3175" y="980"/>
                  </a:cubicBezTo>
                  <a:cubicBezTo>
                    <a:pt x="3138" y="999"/>
                    <a:pt x="3101" y="999"/>
                    <a:pt x="3060" y="999"/>
                  </a:cubicBezTo>
                  <a:lnTo>
                    <a:pt x="2986" y="1017"/>
                  </a:lnTo>
                  <a:lnTo>
                    <a:pt x="2926" y="1017"/>
                  </a:lnTo>
                  <a:cubicBezTo>
                    <a:pt x="2847" y="1017"/>
                    <a:pt x="2773" y="1041"/>
                    <a:pt x="2695" y="1041"/>
                  </a:cubicBezTo>
                  <a:cubicBezTo>
                    <a:pt x="2639" y="1017"/>
                    <a:pt x="2598" y="1017"/>
                    <a:pt x="2561" y="1017"/>
                  </a:cubicBezTo>
                  <a:lnTo>
                    <a:pt x="2445" y="1017"/>
                  </a:lnTo>
                  <a:cubicBezTo>
                    <a:pt x="2270" y="999"/>
                    <a:pt x="2117" y="944"/>
                    <a:pt x="1965" y="902"/>
                  </a:cubicBezTo>
                  <a:cubicBezTo>
                    <a:pt x="1789" y="865"/>
                    <a:pt x="1637" y="828"/>
                    <a:pt x="1461" y="810"/>
                  </a:cubicBezTo>
                  <a:lnTo>
                    <a:pt x="1193" y="810"/>
                  </a:lnTo>
                  <a:cubicBezTo>
                    <a:pt x="1156" y="828"/>
                    <a:pt x="1114" y="828"/>
                    <a:pt x="1059" y="846"/>
                  </a:cubicBezTo>
                  <a:cubicBezTo>
                    <a:pt x="1114" y="846"/>
                    <a:pt x="1156" y="828"/>
                    <a:pt x="1193" y="828"/>
                  </a:cubicBezTo>
                  <a:cubicBezTo>
                    <a:pt x="1290" y="828"/>
                    <a:pt x="1369" y="828"/>
                    <a:pt x="1442" y="846"/>
                  </a:cubicBezTo>
                  <a:cubicBezTo>
                    <a:pt x="1618" y="865"/>
                    <a:pt x="1789" y="902"/>
                    <a:pt x="1946" y="962"/>
                  </a:cubicBezTo>
                  <a:cubicBezTo>
                    <a:pt x="2099" y="999"/>
                    <a:pt x="2270" y="1041"/>
                    <a:pt x="2427" y="1078"/>
                  </a:cubicBezTo>
                  <a:cubicBezTo>
                    <a:pt x="2482" y="1078"/>
                    <a:pt x="2542" y="1078"/>
                    <a:pt x="2579" y="1096"/>
                  </a:cubicBezTo>
                  <a:lnTo>
                    <a:pt x="3388" y="1017"/>
                  </a:lnTo>
                  <a:cubicBezTo>
                    <a:pt x="3406" y="999"/>
                    <a:pt x="3406" y="999"/>
                    <a:pt x="3425" y="999"/>
                  </a:cubicBezTo>
                  <a:cubicBezTo>
                    <a:pt x="3503" y="980"/>
                    <a:pt x="3582" y="944"/>
                    <a:pt x="3656" y="925"/>
                  </a:cubicBezTo>
                  <a:cubicBezTo>
                    <a:pt x="3679" y="902"/>
                    <a:pt x="3716" y="902"/>
                    <a:pt x="3734" y="902"/>
                  </a:cubicBezTo>
                  <a:cubicBezTo>
                    <a:pt x="3753" y="883"/>
                    <a:pt x="3771" y="883"/>
                    <a:pt x="3794" y="865"/>
                  </a:cubicBezTo>
                  <a:cubicBezTo>
                    <a:pt x="3831" y="846"/>
                    <a:pt x="3868" y="828"/>
                    <a:pt x="3910" y="810"/>
                  </a:cubicBezTo>
                  <a:cubicBezTo>
                    <a:pt x="3947" y="786"/>
                    <a:pt x="3965" y="749"/>
                    <a:pt x="4002" y="712"/>
                  </a:cubicBezTo>
                  <a:cubicBezTo>
                    <a:pt x="4044" y="694"/>
                    <a:pt x="4081" y="652"/>
                    <a:pt x="4099" y="597"/>
                  </a:cubicBezTo>
                  <a:cubicBezTo>
                    <a:pt x="4118" y="555"/>
                    <a:pt x="4141" y="500"/>
                    <a:pt x="4141" y="463"/>
                  </a:cubicBezTo>
                  <a:cubicBezTo>
                    <a:pt x="4141" y="403"/>
                    <a:pt x="4141" y="347"/>
                    <a:pt x="4118" y="306"/>
                  </a:cubicBezTo>
                  <a:cubicBezTo>
                    <a:pt x="4099" y="209"/>
                    <a:pt x="4044" y="135"/>
                    <a:pt x="3984" y="93"/>
                  </a:cubicBezTo>
                  <a:cubicBezTo>
                    <a:pt x="3910" y="38"/>
                    <a:pt x="3813" y="19"/>
                    <a:pt x="373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5"/>
            <p:cNvSpPr/>
            <p:nvPr/>
          </p:nvSpPr>
          <p:spPr>
            <a:xfrm>
              <a:off x="7375929" y="2044662"/>
              <a:ext cx="48089" cy="10795"/>
            </a:xfrm>
            <a:custGeom>
              <a:avLst/>
              <a:gdLst/>
              <a:ahLst/>
              <a:cxnLst/>
              <a:rect l="l" t="t" r="r" b="b"/>
              <a:pathLst>
                <a:path w="1715" h="385" extrusionOk="0">
                  <a:moveTo>
                    <a:pt x="1" y="1"/>
                  </a:moveTo>
                  <a:lnTo>
                    <a:pt x="1" y="116"/>
                  </a:lnTo>
                  <a:lnTo>
                    <a:pt x="1" y="250"/>
                  </a:lnTo>
                  <a:lnTo>
                    <a:pt x="19" y="384"/>
                  </a:lnTo>
                  <a:lnTo>
                    <a:pt x="1521" y="366"/>
                  </a:lnTo>
                  <a:lnTo>
                    <a:pt x="1715" y="366"/>
                  </a:lnTo>
                  <a:lnTo>
                    <a:pt x="1715"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5"/>
            <p:cNvSpPr/>
            <p:nvPr/>
          </p:nvSpPr>
          <p:spPr>
            <a:xfrm>
              <a:off x="7376462" y="2119697"/>
              <a:ext cx="46911" cy="12450"/>
            </a:xfrm>
            <a:custGeom>
              <a:avLst/>
              <a:gdLst/>
              <a:ahLst/>
              <a:cxnLst/>
              <a:rect l="l" t="t" r="r" b="b"/>
              <a:pathLst>
                <a:path w="1673" h="444" extrusionOk="0">
                  <a:moveTo>
                    <a:pt x="1673" y="0"/>
                  </a:moveTo>
                  <a:lnTo>
                    <a:pt x="1520" y="19"/>
                  </a:lnTo>
                  <a:lnTo>
                    <a:pt x="0" y="79"/>
                  </a:lnTo>
                  <a:lnTo>
                    <a:pt x="0" y="194"/>
                  </a:lnTo>
                  <a:lnTo>
                    <a:pt x="0" y="310"/>
                  </a:lnTo>
                  <a:lnTo>
                    <a:pt x="0" y="444"/>
                  </a:lnTo>
                  <a:lnTo>
                    <a:pt x="1483" y="365"/>
                  </a:lnTo>
                  <a:lnTo>
                    <a:pt x="1673" y="365"/>
                  </a:lnTo>
                  <a:lnTo>
                    <a:pt x="167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5"/>
            <p:cNvSpPr/>
            <p:nvPr/>
          </p:nvSpPr>
          <p:spPr>
            <a:xfrm>
              <a:off x="7376967" y="2192629"/>
              <a:ext cx="46406" cy="14020"/>
            </a:xfrm>
            <a:custGeom>
              <a:avLst/>
              <a:gdLst/>
              <a:ahLst/>
              <a:cxnLst/>
              <a:rect l="l" t="t" r="r" b="b"/>
              <a:pathLst>
                <a:path w="1655" h="500" extrusionOk="0">
                  <a:moveTo>
                    <a:pt x="1655" y="1"/>
                  </a:moveTo>
                  <a:lnTo>
                    <a:pt x="1484" y="19"/>
                  </a:lnTo>
                  <a:lnTo>
                    <a:pt x="1" y="134"/>
                  </a:lnTo>
                  <a:lnTo>
                    <a:pt x="1" y="232"/>
                  </a:lnTo>
                  <a:lnTo>
                    <a:pt x="1" y="347"/>
                  </a:lnTo>
                  <a:lnTo>
                    <a:pt x="1" y="500"/>
                  </a:lnTo>
                  <a:lnTo>
                    <a:pt x="1465" y="366"/>
                  </a:lnTo>
                  <a:lnTo>
                    <a:pt x="1655" y="347"/>
                  </a:lnTo>
                  <a:lnTo>
                    <a:pt x="1655"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5"/>
            <p:cNvSpPr/>
            <p:nvPr/>
          </p:nvSpPr>
          <p:spPr>
            <a:xfrm>
              <a:off x="7375929" y="2044662"/>
              <a:ext cx="43686" cy="7038"/>
            </a:xfrm>
            <a:custGeom>
              <a:avLst/>
              <a:gdLst/>
              <a:ahLst/>
              <a:cxnLst/>
              <a:rect l="l" t="t" r="r" b="b"/>
              <a:pathLst>
                <a:path w="1558" h="251" extrusionOk="0">
                  <a:moveTo>
                    <a:pt x="1" y="1"/>
                  </a:moveTo>
                  <a:lnTo>
                    <a:pt x="1" y="116"/>
                  </a:lnTo>
                  <a:lnTo>
                    <a:pt x="1" y="250"/>
                  </a:lnTo>
                  <a:lnTo>
                    <a:pt x="1345" y="232"/>
                  </a:lnTo>
                  <a:lnTo>
                    <a:pt x="1539" y="232"/>
                  </a:lnTo>
                  <a:lnTo>
                    <a:pt x="1558"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5"/>
            <p:cNvSpPr/>
            <p:nvPr/>
          </p:nvSpPr>
          <p:spPr>
            <a:xfrm>
              <a:off x="7376462" y="2120201"/>
              <a:ext cx="42649" cy="8188"/>
            </a:xfrm>
            <a:custGeom>
              <a:avLst/>
              <a:gdLst/>
              <a:ahLst/>
              <a:cxnLst/>
              <a:rect l="l" t="t" r="r" b="b"/>
              <a:pathLst>
                <a:path w="1521" h="292" extrusionOk="0">
                  <a:moveTo>
                    <a:pt x="1520" y="1"/>
                  </a:moveTo>
                  <a:lnTo>
                    <a:pt x="0" y="61"/>
                  </a:lnTo>
                  <a:lnTo>
                    <a:pt x="0" y="176"/>
                  </a:lnTo>
                  <a:lnTo>
                    <a:pt x="0" y="292"/>
                  </a:lnTo>
                  <a:lnTo>
                    <a:pt x="1326" y="213"/>
                  </a:lnTo>
                  <a:lnTo>
                    <a:pt x="1520" y="213"/>
                  </a:lnTo>
                  <a:lnTo>
                    <a:pt x="152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5"/>
            <p:cNvSpPr/>
            <p:nvPr/>
          </p:nvSpPr>
          <p:spPr>
            <a:xfrm>
              <a:off x="7376967" y="2193133"/>
              <a:ext cx="41611" cy="9253"/>
            </a:xfrm>
            <a:custGeom>
              <a:avLst/>
              <a:gdLst/>
              <a:ahLst/>
              <a:cxnLst/>
              <a:rect l="l" t="t" r="r" b="b"/>
              <a:pathLst>
                <a:path w="1484" h="330" extrusionOk="0">
                  <a:moveTo>
                    <a:pt x="1484" y="1"/>
                  </a:moveTo>
                  <a:lnTo>
                    <a:pt x="1" y="116"/>
                  </a:lnTo>
                  <a:lnTo>
                    <a:pt x="1" y="214"/>
                  </a:lnTo>
                  <a:lnTo>
                    <a:pt x="1" y="329"/>
                  </a:lnTo>
                  <a:lnTo>
                    <a:pt x="1290" y="214"/>
                  </a:lnTo>
                  <a:lnTo>
                    <a:pt x="1484" y="190"/>
                  </a:lnTo>
                  <a:lnTo>
                    <a:pt x="1484"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5"/>
            <p:cNvSpPr/>
            <p:nvPr/>
          </p:nvSpPr>
          <p:spPr>
            <a:xfrm>
              <a:off x="7286790" y="2094797"/>
              <a:ext cx="41107" cy="19488"/>
            </a:xfrm>
            <a:custGeom>
              <a:avLst/>
              <a:gdLst/>
              <a:ahLst/>
              <a:cxnLst/>
              <a:rect l="l" t="t" r="r" b="b"/>
              <a:pathLst>
                <a:path w="1466" h="695" extrusionOk="0">
                  <a:moveTo>
                    <a:pt x="1465" y="1"/>
                  </a:moveTo>
                  <a:cubicBezTo>
                    <a:pt x="1197" y="80"/>
                    <a:pt x="943" y="158"/>
                    <a:pt x="712" y="274"/>
                  </a:cubicBezTo>
                  <a:cubicBezTo>
                    <a:pt x="463" y="389"/>
                    <a:pt x="232" y="523"/>
                    <a:pt x="1" y="694"/>
                  </a:cubicBezTo>
                  <a:lnTo>
                    <a:pt x="98" y="639"/>
                  </a:lnTo>
                  <a:cubicBezTo>
                    <a:pt x="116" y="639"/>
                    <a:pt x="135" y="620"/>
                    <a:pt x="135" y="620"/>
                  </a:cubicBezTo>
                  <a:lnTo>
                    <a:pt x="195" y="602"/>
                  </a:lnTo>
                  <a:cubicBezTo>
                    <a:pt x="213" y="579"/>
                    <a:pt x="250" y="560"/>
                    <a:pt x="273" y="542"/>
                  </a:cubicBezTo>
                  <a:lnTo>
                    <a:pt x="366" y="505"/>
                  </a:lnTo>
                  <a:cubicBezTo>
                    <a:pt x="481" y="426"/>
                    <a:pt x="597" y="371"/>
                    <a:pt x="735" y="329"/>
                  </a:cubicBezTo>
                  <a:cubicBezTo>
                    <a:pt x="754" y="311"/>
                    <a:pt x="791" y="292"/>
                    <a:pt x="828" y="292"/>
                  </a:cubicBezTo>
                  <a:lnTo>
                    <a:pt x="925" y="255"/>
                  </a:lnTo>
                  <a:lnTo>
                    <a:pt x="1022" y="214"/>
                  </a:lnTo>
                  <a:lnTo>
                    <a:pt x="1059" y="195"/>
                  </a:lnTo>
                  <a:lnTo>
                    <a:pt x="1100" y="195"/>
                  </a:lnTo>
                  <a:cubicBezTo>
                    <a:pt x="1234" y="158"/>
                    <a:pt x="1350" y="116"/>
                    <a:pt x="1465" y="98"/>
                  </a:cubicBezTo>
                  <a:lnTo>
                    <a:pt x="1465"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5"/>
            <p:cNvSpPr/>
            <p:nvPr/>
          </p:nvSpPr>
          <p:spPr>
            <a:xfrm>
              <a:off x="7214503" y="2206116"/>
              <a:ext cx="115581" cy="19964"/>
            </a:xfrm>
            <a:custGeom>
              <a:avLst/>
              <a:gdLst/>
              <a:ahLst/>
              <a:cxnLst/>
              <a:rect l="l" t="t" r="r" b="b"/>
              <a:pathLst>
                <a:path w="4122" h="712" extrusionOk="0">
                  <a:moveTo>
                    <a:pt x="0" y="0"/>
                  </a:moveTo>
                  <a:lnTo>
                    <a:pt x="0" y="250"/>
                  </a:lnTo>
                  <a:lnTo>
                    <a:pt x="4122" y="712"/>
                  </a:lnTo>
                  <a:lnTo>
                    <a:pt x="4122" y="462"/>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5"/>
            <p:cNvSpPr/>
            <p:nvPr/>
          </p:nvSpPr>
          <p:spPr>
            <a:xfrm>
              <a:off x="7350525" y="2206116"/>
              <a:ext cx="106917" cy="10767"/>
            </a:xfrm>
            <a:custGeom>
              <a:avLst/>
              <a:gdLst/>
              <a:ahLst/>
              <a:cxnLst/>
              <a:rect l="l" t="t" r="r" b="b"/>
              <a:pathLst>
                <a:path w="3813" h="384" extrusionOk="0">
                  <a:moveTo>
                    <a:pt x="1" y="384"/>
                  </a:moveTo>
                  <a:lnTo>
                    <a:pt x="38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5"/>
            <p:cNvSpPr/>
            <p:nvPr/>
          </p:nvSpPr>
          <p:spPr>
            <a:xfrm>
              <a:off x="7350020" y="2205583"/>
              <a:ext cx="107954" cy="11833"/>
            </a:xfrm>
            <a:custGeom>
              <a:avLst/>
              <a:gdLst/>
              <a:ahLst/>
              <a:cxnLst/>
              <a:rect l="l" t="t" r="r" b="b"/>
              <a:pathLst>
                <a:path w="3850" h="422" extrusionOk="0">
                  <a:moveTo>
                    <a:pt x="3831" y="1"/>
                  </a:moveTo>
                  <a:lnTo>
                    <a:pt x="19" y="384"/>
                  </a:lnTo>
                  <a:cubicBezTo>
                    <a:pt x="0" y="384"/>
                    <a:pt x="0" y="403"/>
                    <a:pt x="0" y="403"/>
                  </a:cubicBezTo>
                  <a:lnTo>
                    <a:pt x="19" y="421"/>
                  </a:lnTo>
                  <a:lnTo>
                    <a:pt x="3831" y="38"/>
                  </a:lnTo>
                  <a:cubicBezTo>
                    <a:pt x="3849" y="38"/>
                    <a:pt x="3849" y="38"/>
                    <a:pt x="3849" y="19"/>
                  </a:cubicBezTo>
                  <a:cubicBezTo>
                    <a:pt x="3849" y="19"/>
                    <a:pt x="3849" y="1"/>
                    <a:pt x="38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5"/>
            <p:cNvSpPr/>
            <p:nvPr/>
          </p:nvSpPr>
          <p:spPr>
            <a:xfrm>
              <a:off x="7330056" y="2204938"/>
              <a:ext cx="140873" cy="21142"/>
            </a:xfrm>
            <a:custGeom>
              <a:avLst/>
              <a:gdLst/>
              <a:ahLst/>
              <a:cxnLst/>
              <a:rect l="l" t="t" r="r" b="b"/>
              <a:pathLst>
                <a:path w="5024" h="754" extrusionOk="0">
                  <a:moveTo>
                    <a:pt x="5023" y="0"/>
                  </a:moveTo>
                  <a:lnTo>
                    <a:pt x="1" y="504"/>
                  </a:lnTo>
                  <a:lnTo>
                    <a:pt x="1" y="754"/>
                  </a:lnTo>
                  <a:lnTo>
                    <a:pt x="5023" y="255"/>
                  </a:lnTo>
                  <a:lnTo>
                    <a:pt x="502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5"/>
            <p:cNvSpPr/>
            <p:nvPr/>
          </p:nvSpPr>
          <p:spPr>
            <a:xfrm>
              <a:off x="7214503" y="2203901"/>
              <a:ext cx="115581" cy="15198"/>
            </a:xfrm>
            <a:custGeom>
              <a:avLst/>
              <a:gdLst/>
              <a:ahLst/>
              <a:cxnLst/>
              <a:rect l="l" t="t" r="r" b="b"/>
              <a:pathLst>
                <a:path w="4122" h="542" extrusionOk="0">
                  <a:moveTo>
                    <a:pt x="250" y="0"/>
                  </a:moveTo>
                  <a:lnTo>
                    <a:pt x="0" y="79"/>
                  </a:lnTo>
                  <a:lnTo>
                    <a:pt x="4122" y="541"/>
                  </a:lnTo>
                  <a:lnTo>
                    <a:pt x="4122" y="366"/>
                  </a:lnTo>
                  <a:lnTo>
                    <a:pt x="25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5"/>
            <p:cNvSpPr/>
            <p:nvPr/>
          </p:nvSpPr>
          <p:spPr>
            <a:xfrm>
              <a:off x="7244674" y="2022370"/>
              <a:ext cx="52379" cy="18170"/>
            </a:xfrm>
            <a:custGeom>
              <a:avLst/>
              <a:gdLst/>
              <a:ahLst/>
              <a:cxnLst/>
              <a:rect l="l" t="t" r="r" b="b"/>
              <a:pathLst>
                <a:path w="1868" h="648" extrusionOk="0">
                  <a:moveTo>
                    <a:pt x="1814" y="1"/>
                  </a:moveTo>
                  <a:cubicBezTo>
                    <a:pt x="1807" y="1"/>
                    <a:pt x="1800" y="2"/>
                    <a:pt x="1794" y="6"/>
                  </a:cubicBezTo>
                  <a:lnTo>
                    <a:pt x="79" y="121"/>
                  </a:lnTo>
                  <a:cubicBezTo>
                    <a:pt x="42" y="121"/>
                    <a:pt x="1" y="158"/>
                    <a:pt x="1" y="200"/>
                  </a:cubicBezTo>
                  <a:lnTo>
                    <a:pt x="1" y="583"/>
                  </a:lnTo>
                  <a:cubicBezTo>
                    <a:pt x="1" y="614"/>
                    <a:pt x="30" y="648"/>
                    <a:pt x="60" y="648"/>
                  </a:cubicBezTo>
                  <a:cubicBezTo>
                    <a:pt x="67" y="648"/>
                    <a:pt x="73" y="646"/>
                    <a:pt x="79" y="643"/>
                  </a:cubicBezTo>
                  <a:lnTo>
                    <a:pt x="1794" y="546"/>
                  </a:lnTo>
                  <a:cubicBezTo>
                    <a:pt x="1831" y="546"/>
                    <a:pt x="1868" y="505"/>
                    <a:pt x="1868" y="468"/>
                  </a:cubicBezTo>
                  <a:lnTo>
                    <a:pt x="1868" y="66"/>
                  </a:lnTo>
                  <a:cubicBezTo>
                    <a:pt x="1868" y="32"/>
                    <a:pt x="1843" y="1"/>
                    <a:pt x="181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5"/>
            <p:cNvSpPr/>
            <p:nvPr/>
          </p:nvSpPr>
          <p:spPr>
            <a:xfrm>
              <a:off x="7244674" y="2095975"/>
              <a:ext cx="52379" cy="15057"/>
            </a:xfrm>
            <a:custGeom>
              <a:avLst/>
              <a:gdLst/>
              <a:ahLst/>
              <a:cxnLst/>
              <a:rect l="l" t="t" r="r" b="b"/>
              <a:pathLst>
                <a:path w="1868" h="537" extrusionOk="0">
                  <a:moveTo>
                    <a:pt x="79" y="1"/>
                  </a:moveTo>
                  <a:cubicBezTo>
                    <a:pt x="42" y="1"/>
                    <a:pt x="1" y="38"/>
                    <a:pt x="1" y="74"/>
                  </a:cubicBezTo>
                  <a:lnTo>
                    <a:pt x="1" y="463"/>
                  </a:lnTo>
                  <a:cubicBezTo>
                    <a:pt x="1" y="500"/>
                    <a:pt x="42" y="537"/>
                    <a:pt x="79" y="537"/>
                  </a:cubicBezTo>
                  <a:lnTo>
                    <a:pt x="1794" y="537"/>
                  </a:lnTo>
                  <a:cubicBezTo>
                    <a:pt x="1831" y="537"/>
                    <a:pt x="1868" y="518"/>
                    <a:pt x="1868" y="481"/>
                  </a:cubicBezTo>
                  <a:lnTo>
                    <a:pt x="1868" y="74"/>
                  </a:lnTo>
                  <a:cubicBezTo>
                    <a:pt x="1868" y="38"/>
                    <a:pt x="1831" y="1"/>
                    <a:pt x="179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5"/>
            <p:cNvSpPr/>
            <p:nvPr/>
          </p:nvSpPr>
          <p:spPr>
            <a:xfrm>
              <a:off x="7244674" y="2166720"/>
              <a:ext cx="52379" cy="18282"/>
            </a:xfrm>
            <a:custGeom>
              <a:avLst/>
              <a:gdLst/>
              <a:ahLst/>
              <a:cxnLst/>
              <a:rect l="l" t="t" r="r" b="b"/>
              <a:pathLst>
                <a:path w="1868" h="652" extrusionOk="0">
                  <a:moveTo>
                    <a:pt x="79" y="0"/>
                  </a:moveTo>
                  <a:cubicBezTo>
                    <a:pt x="42" y="0"/>
                    <a:pt x="1" y="37"/>
                    <a:pt x="1" y="74"/>
                  </a:cubicBezTo>
                  <a:lnTo>
                    <a:pt x="1" y="439"/>
                  </a:lnTo>
                  <a:cubicBezTo>
                    <a:pt x="1" y="481"/>
                    <a:pt x="42" y="518"/>
                    <a:pt x="79" y="518"/>
                  </a:cubicBezTo>
                  <a:lnTo>
                    <a:pt x="1794" y="652"/>
                  </a:lnTo>
                  <a:cubicBezTo>
                    <a:pt x="1831" y="652"/>
                    <a:pt x="1868" y="615"/>
                    <a:pt x="1868" y="578"/>
                  </a:cubicBezTo>
                  <a:lnTo>
                    <a:pt x="1868" y="171"/>
                  </a:lnTo>
                  <a:cubicBezTo>
                    <a:pt x="1868" y="134"/>
                    <a:pt x="1831" y="93"/>
                    <a:pt x="1794" y="93"/>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5"/>
            <p:cNvSpPr/>
            <p:nvPr/>
          </p:nvSpPr>
          <p:spPr>
            <a:xfrm>
              <a:off x="7330056" y="2201181"/>
              <a:ext cx="140873" cy="17918"/>
            </a:xfrm>
            <a:custGeom>
              <a:avLst/>
              <a:gdLst/>
              <a:ahLst/>
              <a:cxnLst/>
              <a:rect l="l" t="t" r="r" b="b"/>
              <a:pathLst>
                <a:path w="5024" h="639" extrusionOk="0">
                  <a:moveTo>
                    <a:pt x="4829" y="0"/>
                  </a:moveTo>
                  <a:lnTo>
                    <a:pt x="1" y="463"/>
                  </a:lnTo>
                  <a:lnTo>
                    <a:pt x="1" y="638"/>
                  </a:lnTo>
                  <a:lnTo>
                    <a:pt x="5023" y="134"/>
                  </a:lnTo>
                  <a:lnTo>
                    <a:pt x="482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5"/>
            <p:cNvSpPr/>
            <p:nvPr/>
          </p:nvSpPr>
          <p:spPr>
            <a:xfrm>
              <a:off x="7241450" y="2018753"/>
              <a:ext cx="52379" cy="18422"/>
            </a:xfrm>
            <a:custGeom>
              <a:avLst/>
              <a:gdLst/>
              <a:ahLst/>
              <a:cxnLst/>
              <a:rect l="l" t="t" r="r" b="b"/>
              <a:pathLst>
                <a:path w="1868" h="657" extrusionOk="0">
                  <a:moveTo>
                    <a:pt x="1793" y="1"/>
                  </a:moveTo>
                  <a:lnTo>
                    <a:pt x="79" y="116"/>
                  </a:lnTo>
                  <a:cubicBezTo>
                    <a:pt x="42" y="116"/>
                    <a:pt x="0" y="153"/>
                    <a:pt x="0" y="195"/>
                  </a:cubicBezTo>
                  <a:lnTo>
                    <a:pt x="0" y="578"/>
                  </a:lnTo>
                  <a:cubicBezTo>
                    <a:pt x="0" y="615"/>
                    <a:pt x="42" y="657"/>
                    <a:pt x="79" y="657"/>
                  </a:cubicBezTo>
                  <a:lnTo>
                    <a:pt x="1793" y="541"/>
                  </a:lnTo>
                  <a:cubicBezTo>
                    <a:pt x="1830" y="541"/>
                    <a:pt x="1867" y="518"/>
                    <a:pt x="1867" y="481"/>
                  </a:cubicBezTo>
                  <a:lnTo>
                    <a:pt x="1867" y="79"/>
                  </a:lnTo>
                  <a:cubicBezTo>
                    <a:pt x="1867" y="19"/>
                    <a:pt x="1830" y="1"/>
                    <a:pt x="17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5"/>
            <p:cNvSpPr/>
            <p:nvPr/>
          </p:nvSpPr>
          <p:spPr>
            <a:xfrm>
              <a:off x="7241450" y="2092218"/>
              <a:ext cx="52379" cy="15590"/>
            </a:xfrm>
            <a:custGeom>
              <a:avLst/>
              <a:gdLst/>
              <a:ahLst/>
              <a:cxnLst/>
              <a:rect l="l" t="t" r="r" b="b"/>
              <a:pathLst>
                <a:path w="1868" h="556" extrusionOk="0">
                  <a:moveTo>
                    <a:pt x="1793" y="1"/>
                  </a:moveTo>
                  <a:lnTo>
                    <a:pt x="79" y="19"/>
                  </a:lnTo>
                  <a:cubicBezTo>
                    <a:pt x="42" y="19"/>
                    <a:pt x="0" y="38"/>
                    <a:pt x="0" y="74"/>
                  </a:cubicBezTo>
                  <a:lnTo>
                    <a:pt x="0" y="463"/>
                  </a:lnTo>
                  <a:cubicBezTo>
                    <a:pt x="0" y="500"/>
                    <a:pt x="42" y="537"/>
                    <a:pt x="79" y="537"/>
                  </a:cubicBezTo>
                  <a:lnTo>
                    <a:pt x="1793" y="555"/>
                  </a:lnTo>
                  <a:cubicBezTo>
                    <a:pt x="1830" y="555"/>
                    <a:pt x="1867" y="518"/>
                    <a:pt x="1867" y="481"/>
                  </a:cubicBezTo>
                  <a:lnTo>
                    <a:pt x="1867" y="74"/>
                  </a:lnTo>
                  <a:cubicBezTo>
                    <a:pt x="1867" y="38"/>
                    <a:pt x="1830" y="1"/>
                    <a:pt x="17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5"/>
            <p:cNvSpPr/>
            <p:nvPr/>
          </p:nvSpPr>
          <p:spPr>
            <a:xfrm>
              <a:off x="7241450" y="2162822"/>
              <a:ext cx="52379" cy="18422"/>
            </a:xfrm>
            <a:custGeom>
              <a:avLst/>
              <a:gdLst/>
              <a:ahLst/>
              <a:cxnLst/>
              <a:rect l="l" t="t" r="r" b="b"/>
              <a:pathLst>
                <a:path w="1868" h="657" extrusionOk="0">
                  <a:moveTo>
                    <a:pt x="79" y="1"/>
                  </a:moveTo>
                  <a:cubicBezTo>
                    <a:pt x="42" y="1"/>
                    <a:pt x="0" y="42"/>
                    <a:pt x="0" y="79"/>
                  </a:cubicBezTo>
                  <a:lnTo>
                    <a:pt x="0" y="463"/>
                  </a:lnTo>
                  <a:cubicBezTo>
                    <a:pt x="0" y="504"/>
                    <a:pt x="42" y="523"/>
                    <a:pt x="79" y="523"/>
                  </a:cubicBezTo>
                  <a:lnTo>
                    <a:pt x="1793" y="657"/>
                  </a:lnTo>
                  <a:cubicBezTo>
                    <a:pt x="1830" y="657"/>
                    <a:pt x="1867" y="620"/>
                    <a:pt x="1867" y="578"/>
                  </a:cubicBezTo>
                  <a:lnTo>
                    <a:pt x="1867" y="176"/>
                  </a:lnTo>
                  <a:cubicBezTo>
                    <a:pt x="1867" y="139"/>
                    <a:pt x="1830" y="98"/>
                    <a:pt x="1793" y="98"/>
                  </a:cubicBezTo>
                  <a:lnTo>
                    <a:pt x="7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5"/>
            <p:cNvSpPr/>
            <p:nvPr/>
          </p:nvSpPr>
          <p:spPr>
            <a:xfrm>
              <a:off x="7209063" y="1969150"/>
              <a:ext cx="116618" cy="12310"/>
            </a:xfrm>
            <a:custGeom>
              <a:avLst/>
              <a:gdLst/>
              <a:ahLst/>
              <a:cxnLst/>
              <a:rect l="l" t="t" r="r" b="b"/>
              <a:pathLst>
                <a:path w="4159" h="439" extrusionOk="0">
                  <a:moveTo>
                    <a:pt x="4159" y="0"/>
                  </a:moveTo>
                  <a:lnTo>
                    <a:pt x="0" y="231"/>
                  </a:lnTo>
                  <a:lnTo>
                    <a:pt x="0" y="439"/>
                  </a:lnTo>
                  <a:lnTo>
                    <a:pt x="4159" y="250"/>
                  </a:lnTo>
                  <a:lnTo>
                    <a:pt x="415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5"/>
            <p:cNvSpPr/>
            <p:nvPr/>
          </p:nvSpPr>
          <p:spPr>
            <a:xfrm>
              <a:off x="7209063" y="1981431"/>
              <a:ext cx="15170" cy="222497"/>
            </a:xfrm>
            <a:custGeom>
              <a:avLst/>
              <a:gdLst/>
              <a:ahLst/>
              <a:cxnLst/>
              <a:rect l="l" t="t" r="r" b="b"/>
              <a:pathLst>
                <a:path w="541" h="7935" extrusionOk="0">
                  <a:moveTo>
                    <a:pt x="0" y="1"/>
                  </a:moveTo>
                  <a:lnTo>
                    <a:pt x="444" y="7934"/>
                  </a:lnTo>
                  <a:lnTo>
                    <a:pt x="541" y="7934"/>
                  </a:lnTo>
                  <a:lnTo>
                    <a:pt x="97"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5"/>
            <p:cNvSpPr/>
            <p:nvPr/>
          </p:nvSpPr>
          <p:spPr>
            <a:xfrm>
              <a:off x="7321392" y="1976132"/>
              <a:ext cx="8692" cy="238032"/>
            </a:xfrm>
            <a:custGeom>
              <a:avLst/>
              <a:gdLst/>
              <a:ahLst/>
              <a:cxnLst/>
              <a:rect l="l" t="t" r="r" b="b"/>
              <a:pathLst>
                <a:path w="310" h="8489" extrusionOk="0">
                  <a:moveTo>
                    <a:pt x="0" y="1"/>
                  </a:moveTo>
                  <a:lnTo>
                    <a:pt x="213" y="8470"/>
                  </a:lnTo>
                  <a:lnTo>
                    <a:pt x="310" y="8489"/>
                  </a:lnTo>
                  <a:lnTo>
                    <a:pt x="153"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5"/>
            <p:cNvSpPr/>
            <p:nvPr/>
          </p:nvSpPr>
          <p:spPr>
            <a:xfrm>
              <a:off x="7448217" y="2213098"/>
              <a:ext cx="13515" cy="46939"/>
            </a:xfrm>
            <a:custGeom>
              <a:avLst/>
              <a:gdLst/>
              <a:ahLst/>
              <a:cxnLst/>
              <a:rect l="l" t="t" r="r" b="b"/>
              <a:pathLst>
                <a:path w="482" h="1674" extrusionOk="0">
                  <a:moveTo>
                    <a:pt x="481" y="1"/>
                  </a:moveTo>
                  <a:lnTo>
                    <a:pt x="19" y="38"/>
                  </a:lnTo>
                  <a:lnTo>
                    <a:pt x="1" y="213"/>
                  </a:lnTo>
                  <a:lnTo>
                    <a:pt x="250" y="213"/>
                  </a:lnTo>
                  <a:lnTo>
                    <a:pt x="1" y="1673"/>
                  </a:lnTo>
                  <a:lnTo>
                    <a:pt x="195" y="1673"/>
                  </a:lnTo>
                  <a:lnTo>
                    <a:pt x="481"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5"/>
            <p:cNvSpPr/>
            <p:nvPr/>
          </p:nvSpPr>
          <p:spPr>
            <a:xfrm>
              <a:off x="7330056" y="2225548"/>
              <a:ext cx="7038" cy="45873"/>
            </a:xfrm>
            <a:custGeom>
              <a:avLst/>
              <a:gdLst/>
              <a:ahLst/>
              <a:cxnLst/>
              <a:rect l="l" t="t" r="r" b="b"/>
              <a:pathLst>
                <a:path w="251" h="1636" extrusionOk="0">
                  <a:moveTo>
                    <a:pt x="250" y="0"/>
                  </a:moveTo>
                  <a:lnTo>
                    <a:pt x="1" y="19"/>
                  </a:lnTo>
                  <a:lnTo>
                    <a:pt x="172" y="1636"/>
                  </a:lnTo>
                  <a:lnTo>
                    <a:pt x="232" y="1617"/>
                  </a:lnTo>
                  <a:lnTo>
                    <a:pt x="25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5"/>
            <p:cNvSpPr/>
            <p:nvPr/>
          </p:nvSpPr>
          <p:spPr>
            <a:xfrm>
              <a:off x="7343543" y="2223333"/>
              <a:ext cx="11805" cy="32414"/>
            </a:xfrm>
            <a:custGeom>
              <a:avLst/>
              <a:gdLst/>
              <a:ahLst/>
              <a:cxnLst/>
              <a:rect l="l" t="t" r="r" b="b"/>
              <a:pathLst>
                <a:path w="421" h="1156" extrusionOk="0">
                  <a:moveTo>
                    <a:pt x="421" y="1"/>
                  </a:moveTo>
                  <a:lnTo>
                    <a:pt x="0" y="38"/>
                  </a:lnTo>
                  <a:lnTo>
                    <a:pt x="0" y="176"/>
                  </a:lnTo>
                  <a:lnTo>
                    <a:pt x="268" y="195"/>
                  </a:lnTo>
                  <a:lnTo>
                    <a:pt x="287" y="1156"/>
                  </a:lnTo>
                  <a:lnTo>
                    <a:pt x="365" y="1137"/>
                  </a:lnTo>
                  <a:lnTo>
                    <a:pt x="421"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3"/>
          <p:cNvSpPr/>
          <p:nvPr/>
        </p:nvSpPr>
        <p:spPr>
          <a:xfrm>
            <a:off x="1441336" y="728996"/>
            <a:ext cx="2397762" cy="73974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smtClean="0">
                <a:solidFill>
                  <a:srgbClr val="FFFFFF"/>
                </a:solidFill>
              </a:rPr>
              <a:t>20 + 10 = 30</a:t>
            </a:r>
            <a:endParaRPr lang="en-US" sz="2400" b="1" dirty="0">
              <a:solidFill>
                <a:srgbClr val="FFFFFF"/>
              </a:solidFill>
            </a:endParaRPr>
          </a:p>
        </p:txBody>
      </p:sp>
      <p:sp>
        <p:nvSpPr>
          <p:cNvPr id="312" name="Rounded Rectangle 311"/>
          <p:cNvSpPr/>
          <p:nvPr/>
        </p:nvSpPr>
        <p:spPr>
          <a:xfrm>
            <a:off x="4950282" y="728996"/>
            <a:ext cx="2397762" cy="739740"/>
          </a:xfrm>
          <a:prstGeom prst="roundRect">
            <a:avLst/>
          </a:prstGeom>
          <a:solidFill>
            <a:schemeClr val="accent3"/>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FFFF"/>
                </a:solidFill>
              </a:rPr>
              <a:t>1</a:t>
            </a:r>
            <a:r>
              <a:rPr lang="en-US" sz="2400" b="1" dirty="0" smtClean="0">
                <a:solidFill>
                  <a:srgbClr val="FFFFFF"/>
                </a:solidFill>
              </a:rPr>
              <a:t>0 + 20 = 30</a:t>
            </a:r>
            <a:endParaRPr lang="en-US" sz="2400" b="1" dirty="0">
              <a:solidFill>
                <a:srgbClr val="FFFFFF"/>
              </a:solidFill>
            </a:endParaRPr>
          </a:p>
        </p:txBody>
      </p:sp>
      <p:sp>
        <p:nvSpPr>
          <p:cNvPr id="313" name="Rounded Rectangle 312"/>
          <p:cNvSpPr/>
          <p:nvPr/>
        </p:nvSpPr>
        <p:spPr>
          <a:xfrm>
            <a:off x="1441336" y="1950179"/>
            <a:ext cx="2397762" cy="739740"/>
          </a:xfrm>
          <a:prstGeom prst="roundRect">
            <a:avLst/>
          </a:prstGeom>
          <a:solidFill>
            <a:schemeClr val="bg1">
              <a:lumMod val="2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smtClean="0">
                <a:solidFill>
                  <a:srgbClr val="FFFFFF"/>
                </a:solidFill>
              </a:rPr>
              <a:t>30 - 10 = 20</a:t>
            </a:r>
            <a:endParaRPr lang="en-US" sz="2400" b="1" dirty="0">
              <a:solidFill>
                <a:srgbClr val="FFFFFF"/>
              </a:solidFill>
            </a:endParaRPr>
          </a:p>
        </p:txBody>
      </p:sp>
      <p:sp>
        <p:nvSpPr>
          <p:cNvPr id="314" name="Rounded Rectangle 313"/>
          <p:cNvSpPr/>
          <p:nvPr/>
        </p:nvSpPr>
        <p:spPr>
          <a:xfrm>
            <a:off x="4973978" y="1970938"/>
            <a:ext cx="2397762" cy="739740"/>
          </a:xfrm>
          <a:prstGeom prst="roundRect">
            <a:avLst/>
          </a:prstGeom>
          <a:solidFill>
            <a:schemeClr val="tx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smtClean="0">
                <a:solidFill>
                  <a:srgbClr val="FFFFFF"/>
                </a:solidFill>
              </a:rPr>
              <a:t>30 - 20 = 10</a:t>
            </a:r>
            <a:endParaRPr lang="en-US" sz="2400" b="1" dirty="0">
              <a:solidFill>
                <a:srgbClr val="FFFFFF"/>
              </a:solidFil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312"/>
                                        </p:tgtEl>
                                        <p:attrNameLst>
                                          <p:attrName>style.visibility</p:attrName>
                                        </p:attrNameLst>
                                      </p:cBhvr>
                                      <p:to>
                                        <p:strVal val="visible"/>
                                      </p:to>
                                    </p:set>
                                    <p:anim calcmode="lin" valueType="num">
                                      <p:cBhvr>
                                        <p:cTn id="13" dur="500" fill="hold"/>
                                        <p:tgtEl>
                                          <p:spTgt spid="312"/>
                                        </p:tgtEl>
                                        <p:attrNameLst>
                                          <p:attrName>ppt_w</p:attrName>
                                        </p:attrNameLst>
                                      </p:cBhvr>
                                      <p:tavLst>
                                        <p:tav tm="0">
                                          <p:val>
                                            <p:strVal val="#ppt_w+.3"/>
                                          </p:val>
                                        </p:tav>
                                        <p:tav tm="100000">
                                          <p:val>
                                            <p:strVal val="#ppt_w"/>
                                          </p:val>
                                        </p:tav>
                                      </p:tavLst>
                                    </p:anim>
                                    <p:anim calcmode="lin" valueType="num">
                                      <p:cBhvr>
                                        <p:cTn id="14" dur="500" fill="hold"/>
                                        <p:tgtEl>
                                          <p:spTgt spid="312"/>
                                        </p:tgtEl>
                                        <p:attrNameLst>
                                          <p:attrName>ppt_h</p:attrName>
                                        </p:attrNameLst>
                                      </p:cBhvr>
                                      <p:tavLst>
                                        <p:tav tm="0">
                                          <p:val>
                                            <p:strVal val="#ppt_h"/>
                                          </p:val>
                                        </p:tav>
                                        <p:tav tm="100000">
                                          <p:val>
                                            <p:strVal val="#ppt_h"/>
                                          </p:val>
                                        </p:tav>
                                      </p:tavLst>
                                    </p:anim>
                                    <p:animEffect transition="in" filter="fade">
                                      <p:cBhvr>
                                        <p:cTn id="15" dur="500"/>
                                        <p:tgtEl>
                                          <p:spTgt spid="31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13"/>
                                        </p:tgtEl>
                                        <p:attrNameLst>
                                          <p:attrName>style.visibility</p:attrName>
                                        </p:attrNameLst>
                                      </p:cBhvr>
                                      <p:to>
                                        <p:strVal val="visible"/>
                                      </p:to>
                                    </p:set>
                                    <p:anim calcmode="lin" valueType="num">
                                      <p:cBhvr additive="base">
                                        <p:cTn id="20" dur="500"/>
                                        <p:tgtEl>
                                          <p:spTgt spid="313"/>
                                        </p:tgtEl>
                                        <p:attrNameLst>
                                          <p:attrName>ppt_y</p:attrName>
                                        </p:attrNameLst>
                                      </p:cBhvr>
                                      <p:tavLst>
                                        <p:tav tm="0">
                                          <p:val>
                                            <p:strVal val="#ppt_y+#ppt_h*1.125000"/>
                                          </p:val>
                                        </p:tav>
                                        <p:tav tm="100000">
                                          <p:val>
                                            <p:strVal val="#ppt_y"/>
                                          </p:val>
                                        </p:tav>
                                      </p:tavLst>
                                    </p:anim>
                                    <p:animEffect transition="in" filter="wipe(up)">
                                      <p:cBhvr>
                                        <p:cTn id="21" dur="500"/>
                                        <p:tgtEl>
                                          <p:spTgt spid="313"/>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314"/>
                                        </p:tgtEl>
                                        <p:attrNameLst>
                                          <p:attrName>style.visibility</p:attrName>
                                        </p:attrNameLst>
                                      </p:cBhvr>
                                      <p:to>
                                        <p:strVal val="visible"/>
                                      </p:to>
                                    </p:set>
                                    <p:anim calcmode="lin" valueType="num">
                                      <p:cBhvr additive="base">
                                        <p:cTn id="26" dur="500"/>
                                        <p:tgtEl>
                                          <p:spTgt spid="314"/>
                                        </p:tgtEl>
                                        <p:attrNameLst>
                                          <p:attrName>ppt_y</p:attrName>
                                        </p:attrNameLst>
                                      </p:cBhvr>
                                      <p:tavLst>
                                        <p:tav tm="0">
                                          <p:val>
                                            <p:strVal val="#ppt_y-#ppt_h*1.125000"/>
                                          </p:val>
                                        </p:tav>
                                        <p:tav tm="100000">
                                          <p:val>
                                            <p:strVal val="#ppt_y"/>
                                          </p:val>
                                        </p:tav>
                                      </p:tavLst>
                                    </p:anim>
                                    <p:animEffect transition="in" filter="wipe(down)">
                                      <p:cBhvr>
                                        <p:cTn id="27" dur="5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2" grpId="0" animBg="1"/>
      <p:bldP spid="313" grpId="0" animBg="1"/>
      <p:bldP spid="3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64"/>
        <p:cNvGrpSpPr/>
        <p:nvPr/>
      </p:nvGrpSpPr>
      <p:grpSpPr>
        <a:xfrm>
          <a:off x="0" y="0"/>
          <a:ext cx="0" cy="0"/>
          <a:chOff x="0" y="0"/>
          <a:chExt cx="0" cy="0"/>
        </a:xfrm>
      </p:grpSpPr>
      <p:grpSp>
        <p:nvGrpSpPr>
          <p:cNvPr id="3668" name="Google Shape;3668;p54"/>
          <p:cNvGrpSpPr/>
          <p:nvPr/>
        </p:nvGrpSpPr>
        <p:grpSpPr>
          <a:xfrm>
            <a:off x="1070000" y="297384"/>
            <a:ext cx="589257" cy="498607"/>
            <a:chOff x="2486732" y="2978412"/>
            <a:chExt cx="589257" cy="498607"/>
          </a:xfrm>
        </p:grpSpPr>
        <p:sp>
          <p:nvSpPr>
            <p:cNvPr id="3669" name="Google Shape;3669;p54"/>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54"/>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54"/>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54"/>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54"/>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54"/>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54"/>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54"/>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54"/>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54"/>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54"/>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54"/>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54"/>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54"/>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54"/>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4"/>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4"/>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54"/>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54"/>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54"/>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54"/>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54"/>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54"/>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54"/>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54"/>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54"/>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54"/>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54"/>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54"/>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54"/>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54"/>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54"/>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54"/>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54"/>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54"/>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54"/>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54"/>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54"/>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4"/>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4"/>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4"/>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54"/>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1" name="Google Shape;3711;p54"/>
          <p:cNvGrpSpPr/>
          <p:nvPr/>
        </p:nvGrpSpPr>
        <p:grpSpPr>
          <a:xfrm>
            <a:off x="8116251" y="1600684"/>
            <a:ext cx="396861" cy="406137"/>
            <a:chOff x="6405353" y="2836979"/>
            <a:chExt cx="396861" cy="406137"/>
          </a:xfrm>
        </p:grpSpPr>
        <p:sp>
          <p:nvSpPr>
            <p:cNvPr id="3712" name="Google Shape;3712;p54"/>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54"/>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54"/>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54"/>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4"/>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54"/>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54"/>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54"/>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54"/>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54"/>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54"/>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54"/>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54"/>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54"/>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54"/>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54"/>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54"/>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54"/>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54"/>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54"/>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54"/>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54"/>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54"/>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54"/>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54"/>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54"/>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54"/>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54"/>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54"/>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54"/>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54"/>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54"/>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54"/>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54"/>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6" name="Google Shape;3746;p54"/>
          <p:cNvGrpSpPr/>
          <p:nvPr/>
        </p:nvGrpSpPr>
        <p:grpSpPr>
          <a:xfrm flipH="1">
            <a:off x="731165" y="3968858"/>
            <a:ext cx="625929" cy="640560"/>
            <a:chOff x="6405353" y="2836979"/>
            <a:chExt cx="396861" cy="406137"/>
          </a:xfrm>
        </p:grpSpPr>
        <p:sp>
          <p:nvSpPr>
            <p:cNvPr id="3747" name="Google Shape;3747;p54"/>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54"/>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4"/>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4"/>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4"/>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4"/>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4"/>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4"/>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54"/>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54"/>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54"/>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4"/>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4"/>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4"/>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54"/>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54"/>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54"/>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54"/>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54"/>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54"/>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54"/>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54"/>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54"/>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54"/>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54"/>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54"/>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54"/>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54"/>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54"/>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54"/>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54"/>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54"/>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54"/>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54"/>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ounded Rectangle 4"/>
          <p:cNvSpPr/>
          <p:nvPr/>
        </p:nvSpPr>
        <p:spPr>
          <a:xfrm>
            <a:off x="1164366" y="859474"/>
            <a:ext cx="6810186" cy="3241197"/>
          </a:xfrm>
          <a:prstGeom prst="roundRect">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93322" y="1356188"/>
            <a:ext cx="6140377" cy="2217082"/>
          </a:xfrm>
          <a:prstGeom prst="rect">
            <a:avLst/>
          </a:prstGeom>
          <a:noFill/>
        </p:spPr>
        <p:txBody>
          <a:bodyPr wrap="square" rtlCol="0">
            <a:spAutoFit/>
          </a:bodyPr>
          <a:lstStyle/>
          <a:p>
            <a:pPr algn="ctr">
              <a:lnSpc>
                <a:spcPct val="150000"/>
              </a:lnSpc>
            </a:pPr>
            <a:r>
              <a:rPr lang="en-US" sz="3200" b="1" dirty="0" smtClean="0">
                <a:solidFill>
                  <a:schemeClr val="bg1">
                    <a:lumMod val="25000"/>
                  </a:schemeClr>
                </a:solidFill>
              </a:rPr>
              <a:t>BÀI 2: ÔN TẬP PHÉP CỘNG, TRỪ TRONG PHẠM VI 1 000 </a:t>
            </a:r>
            <a:r>
              <a:rPr lang="en-US" sz="3200" b="1" dirty="0" smtClean="0">
                <a:solidFill>
                  <a:schemeClr val="accent4">
                    <a:lumMod val="50000"/>
                  </a:schemeClr>
                </a:solidFill>
              </a:rPr>
              <a:t>(</a:t>
            </a:r>
            <a:r>
              <a:rPr lang="en-US" sz="3200" b="1" dirty="0" err="1" smtClean="0">
                <a:solidFill>
                  <a:schemeClr val="accent4">
                    <a:lumMod val="50000"/>
                  </a:schemeClr>
                </a:solidFill>
              </a:rPr>
              <a:t>Tiết</a:t>
            </a:r>
            <a:r>
              <a:rPr lang="en-US" sz="3200" b="1" dirty="0" smtClean="0">
                <a:solidFill>
                  <a:schemeClr val="accent4">
                    <a:lumMod val="50000"/>
                  </a:schemeClr>
                </a:solidFill>
              </a:rPr>
              <a:t> 1) </a:t>
            </a:r>
            <a:endParaRPr lang="en-US" sz="3200" b="1" dirty="0">
              <a:solidFill>
                <a:schemeClr val="accent4">
                  <a:lumMod val="50000"/>
                </a:schemeClr>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1631" name="Google Shape;1631;p46"/>
          <p:cNvGrpSpPr/>
          <p:nvPr/>
        </p:nvGrpSpPr>
        <p:grpSpPr>
          <a:xfrm>
            <a:off x="6534154" y="4064943"/>
            <a:ext cx="2609856" cy="1086310"/>
            <a:chOff x="8749425" y="2113677"/>
            <a:chExt cx="1009225" cy="420073"/>
          </a:xfrm>
        </p:grpSpPr>
        <p:sp>
          <p:nvSpPr>
            <p:cNvPr id="1632" name="Google Shape;1632;p46"/>
            <p:cNvSpPr/>
            <p:nvPr/>
          </p:nvSpPr>
          <p:spPr>
            <a:xfrm>
              <a:off x="8749425" y="2441650"/>
              <a:ext cx="150300" cy="92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6"/>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6"/>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6"/>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6"/>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6"/>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6"/>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6"/>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6"/>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6"/>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2" name="Google Shape;1642;p46"/>
          <p:cNvGrpSpPr/>
          <p:nvPr/>
        </p:nvGrpSpPr>
        <p:grpSpPr>
          <a:xfrm>
            <a:off x="399" y="3475757"/>
            <a:ext cx="2698432" cy="1663376"/>
            <a:chOff x="7378425" y="2211250"/>
            <a:chExt cx="520300" cy="320725"/>
          </a:xfrm>
        </p:grpSpPr>
        <p:sp>
          <p:nvSpPr>
            <p:cNvPr id="1643" name="Google Shape;1643;p46"/>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6"/>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6"/>
            <p:cNvSpPr/>
            <p:nvPr/>
          </p:nvSpPr>
          <p:spPr>
            <a:xfrm>
              <a:off x="7504575" y="2447525"/>
              <a:ext cx="109750" cy="72525"/>
            </a:xfrm>
            <a:custGeom>
              <a:avLst/>
              <a:gdLst/>
              <a:ahLst/>
              <a:cxnLst/>
              <a:rect l="l" t="t" r="r" b="b"/>
              <a:pathLst>
                <a:path w="4390" h="2901" extrusionOk="0">
                  <a:moveTo>
                    <a:pt x="1648" y="0"/>
                  </a:moveTo>
                  <a:cubicBezTo>
                    <a:pt x="1043" y="0"/>
                    <a:pt x="480" y="376"/>
                    <a:pt x="268" y="970"/>
                  </a:cubicBezTo>
                  <a:cubicBezTo>
                    <a:pt x="0" y="1742"/>
                    <a:pt x="402" y="2588"/>
                    <a:pt x="1156" y="2837"/>
                  </a:cubicBezTo>
                  <a:cubicBezTo>
                    <a:pt x="1283" y="2882"/>
                    <a:pt x="1458" y="2900"/>
                    <a:pt x="1661" y="2900"/>
                  </a:cubicBezTo>
                  <a:cubicBezTo>
                    <a:pt x="2677" y="2900"/>
                    <a:pt x="4390" y="2435"/>
                    <a:pt x="4390" y="2435"/>
                  </a:cubicBezTo>
                  <a:cubicBezTo>
                    <a:pt x="4390" y="2435"/>
                    <a:pt x="2907" y="356"/>
                    <a:pt x="2135" y="83"/>
                  </a:cubicBezTo>
                  <a:cubicBezTo>
                    <a:pt x="1974" y="27"/>
                    <a:pt x="1809" y="0"/>
                    <a:pt x="16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6"/>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6"/>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6"/>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6"/>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6"/>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6"/>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6"/>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6"/>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6"/>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6"/>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6" name="Google Shape;1656;p46"/>
          <p:cNvGrpSpPr/>
          <p:nvPr/>
        </p:nvGrpSpPr>
        <p:grpSpPr>
          <a:xfrm>
            <a:off x="4286356" y="4153374"/>
            <a:ext cx="589257" cy="498607"/>
            <a:chOff x="2486732" y="2978412"/>
            <a:chExt cx="589257" cy="498607"/>
          </a:xfrm>
        </p:grpSpPr>
        <p:sp>
          <p:nvSpPr>
            <p:cNvPr id="1657" name="Google Shape;1657;p46"/>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6"/>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6"/>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6"/>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6"/>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6"/>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6"/>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6"/>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6"/>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6"/>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6"/>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6"/>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6"/>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6"/>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6"/>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6"/>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6"/>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6"/>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6"/>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6"/>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6"/>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6"/>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6"/>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6"/>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6"/>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6"/>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6"/>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6"/>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6"/>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6"/>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6"/>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6"/>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6"/>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6"/>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6"/>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6"/>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6"/>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6"/>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6"/>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6"/>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6"/>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6"/>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699;p46"/>
          <p:cNvGrpSpPr/>
          <p:nvPr/>
        </p:nvGrpSpPr>
        <p:grpSpPr>
          <a:xfrm>
            <a:off x="7874866" y="1017604"/>
            <a:ext cx="396861" cy="406137"/>
            <a:chOff x="6405353" y="2836979"/>
            <a:chExt cx="396861" cy="406137"/>
          </a:xfrm>
        </p:grpSpPr>
        <p:sp>
          <p:nvSpPr>
            <p:cNvPr id="1700" name="Google Shape;1700;p46"/>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6"/>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6"/>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6"/>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6"/>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6"/>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6"/>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6"/>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6"/>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6"/>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6"/>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6"/>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6"/>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6"/>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6"/>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6"/>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6"/>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6"/>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6"/>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6"/>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6"/>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6"/>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6"/>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6"/>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6"/>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6"/>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6"/>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6"/>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6"/>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6"/>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6"/>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6"/>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6"/>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6"/>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4" name="Google Shape;1734;p46"/>
          <p:cNvGrpSpPr/>
          <p:nvPr/>
        </p:nvGrpSpPr>
        <p:grpSpPr>
          <a:xfrm flipH="1">
            <a:off x="195561" y="367949"/>
            <a:ext cx="625929" cy="640560"/>
            <a:chOff x="6405353" y="2836979"/>
            <a:chExt cx="396861" cy="406137"/>
          </a:xfrm>
        </p:grpSpPr>
        <p:sp>
          <p:nvSpPr>
            <p:cNvPr id="1735" name="Google Shape;1735;p46"/>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6"/>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6"/>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6"/>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6"/>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6"/>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6"/>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6"/>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6"/>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6"/>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6"/>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6"/>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6"/>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6"/>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6"/>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6"/>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6"/>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6"/>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6"/>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6"/>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6"/>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6"/>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6"/>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6"/>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6"/>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6"/>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6"/>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6"/>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6"/>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6"/>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6"/>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6"/>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6"/>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6"/>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14"/>
          <p:cNvSpPr/>
          <p:nvPr/>
        </p:nvSpPr>
        <p:spPr>
          <a:xfrm>
            <a:off x="1162399" y="407100"/>
            <a:ext cx="5679146" cy="400110"/>
          </a:xfrm>
          <a:prstGeom prst="rect">
            <a:avLst/>
          </a:prstGeom>
        </p:spPr>
        <p:txBody>
          <a:bodyPr wrap="square">
            <a:spAutoFit/>
          </a:bodyPr>
          <a:lstStyle/>
          <a:p>
            <a:r>
              <a:rPr lang="en-US" sz="2000" b="1" u="sng" dirty="0" err="1"/>
              <a:t>Nhiệm</a:t>
            </a:r>
            <a:r>
              <a:rPr lang="en-US" sz="2000" b="1" u="sng" dirty="0"/>
              <a:t> </a:t>
            </a:r>
            <a:r>
              <a:rPr lang="en-US" sz="2000" b="1" u="sng" dirty="0" err="1"/>
              <a:t>vụ</a:t>
            </a:r>
            <a:r>
              <a:rPr lang="en-US" sz="2000" b="1" u="sng" dirty="0"/>
              <a:t> 1</a:t>
            </a:r>
            <a:r>
              <a:rPr lang="en-US" sz="2000" b="1" dirty="0"/>
              <a:t>: </a:t>
            </a:r>
            <a:r>
              <a:rPr lang="en-US" sz="2000" i="1" dirty="0" err="1"/>
              <a:t>Hoàn</a:t>
            </a:r>
            <a:r>
              <a:rPr lang="en-US" sz="2000" i="1" dirty="0"/>
              <a:t> </a:t>
            </a:r>
            <a:r>
              <a:rPr lang="en-US" sz="2000" i="1" dirty="0" err="1"/>
              <a:t>thành</a:t>
            </a:r>
            <a:r>
              <a:rPr lang="en-US" sz="2000" i="1" dirty="0"/>
              <a:t> </a:t>
            </a:r>
            <a:r>
              <a:rPr lang="en-US" sz="2000" b="1" i="1" dirty="0" smtClean="0"/>
              <a:t>BT1</a:t>
            </a:r>
            <a:r>
              <a:rPr lang="en-US" sz="2000" i="1" dirty="0" smtClean="0"/>
              <a:t> </a:t>
            </a:r>
            <a:r>
              <a:rPr lang="en-US" sz="2000" i="1" dirty="0" err="1" smtClean="0"/>
              <a:t>theo</a:t>
            </a:r>
            <a:r>
              <a:rPr lang="en-US" sz="2000" i="1" dirty="0" smtClean="0"/>
              <a:t> </a:t>
            </a:r>
            <a:r>
              <a:rPr lang="en-US" sz="2000" i="1" dirty="0" err="1" smtClean="0"/>
              <a:t>nhóm</a:t>
            </a:r>
            <a:r>
              <a:rPr lang="en-US" sz="2000" i="1" dirty="0" smtClean="0"/>
              <a:t> </a:t>
            </a:r>
            <a:r>
              <a:rPr lang="en-US" sz="2000" i="1" dirty="0" err="1" smtClean="0"/>
              <a:t>bốn</a:t>
            </a:r>
            <a:endParaRPr lang="en-US" sz="2000" i="1" dirty="0"/>
          </a:p>
        </p:txBody>
      </p:sp>
      <p:sp>
        <p:nvSpPr>
          <p:cNvPr id="16" name="Rounded Rectangle 15"/>
          <p:cNvSpPr/>
          <p:nvPr/>
        </p:nvSpPr>
        <p:spPr>
          <a:xfrm>
            <a:off x="956302" y="1030449"/>
            <a:ext cx="791392" cy="556928"/>
          </a:xfrm>
          <a:prstGeom prst="roundRect">
            <a:avLst/>
          </a:prstGeom>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smtClean="0"/>
              <a:t>BT1</a:t>
            </a:r>
            <a:endParaRPr lang="en-US" sz="2000" b="1" dirty="0"/>
          </a:p>
        </p:txBody>
      </p:sp>
      <p:sp>
        <p:nvSpPr>
          <p:cNvPr id="17" name="TextBox 16"/>
          <p:cNvSpPr txBox="1"/>
          <p:nvPr/>
        </p:nvSpPr>
        <p:spPr>
          <a:xfrm>
            <a:off x="1834724" y="1097431"/>
            <a:ext cx="1451187" cy="400110"/>
          </a:xfrm>
          <a:prstGeom prst="rect">
            <a:avLst/>
          </a:prstGeom>
          <a:noFill/>
        </p:spPr>
        <p:txBody>
          <a:bodyPr wrap="square" rtlCol="0">
            <a:spAutoFit/>
          </a:bodyPr>
          <a:lstStyle/>
          <a:p>
            <a:r>
              <a:rPr lang="en-US" sz="2000" dirty="0" err="1" smtClean="0"/>
              <a:t>Tính</a:t>
            </a:r>
            <a:r>
              <a:rPr lang="en-US" sz="2000" dirty="0" smtClean="0"/>
              <a:t> </a:t>
            </a:r>
            <a:r>
              <a:rPr lang="en-US" sz="2000" dirty="0" err="1" smtClean="0"/>
              <a:t>nhẩm</a:t>
            </a:r>
            <a:endParaRPr lang="en-US" sz="2000" dirty="0"/>
          </a:p>
        </p:txBody>
      </p:sp>
      <p:sp>
        <p:nvSpPr>
          <p:cNvPr id="169" name="TextBox 168"/>
          <p:cNvSpPr txBox="1"/>
          <p:nvPr/>
        </p:nvSpPr>
        <p:spPr>
          <a:xfrm>
            <a:off x="1752126" y="1591094"/>
            <a:ext cx="1533785" cy="1477328"/>
          </a:xfrm>
          <a:prstGeom prst="rect">
            <a:avLst/>
          </a:prstGeom>
          <a:noFill/>
        </p:spPr>
        <p:txBody>
          <a:bodyPr wrap="square" rtlCol="0">
            <a:spAutoFit/>
          </a:bodyPr>
          <a:lstStyle/>
          <a:p>
            <a:pPr marL="457200" indent="-457200">
              <a:lnSpc>
                <a:spcPct val="150000"/>
              </a:lnSpc>
              <a:buAutoNum type="alphaLcParenR"/>
            </a:pPr>
            <a:r>
              <a:rPr lang="en-US" sz="2000" dirty="0" smtClean="0"/>
              <a:t>50 + 40</a:t>
            </a:r>
          </a:p>
          <a:p>
            <a:pPr>
              <a:lnSpc>
                <a:spcPct val="150000"/>
              </a:lnSpc>
            </a:pPr>
            <a:r>
              <a:rPr lang="en-US" sz="2000" dirty="0"/>
              <a:t> </a:t>
            </a:r>
            <a:r>
              <a:rPr lang="en-US" sz="2000" dirty="0" smtClean="0"/>
              <a:t>      90 - 50</a:t>
            </a:r>
          </a:p>
          <a:p>
            <a:pPr>
              <a:lnSpc>
                <a:spcPct val="150000"/>
              </a:lnSpc>
            </a:pPr>
            <a:r>
              <a:rPr lang="en-US" sz="2000" dirty="0"/>
              <a:t> </a:t>
            </a:r>
            <a:r>
              <a:rPr lang="en-US" sz="2000" dirty="0" smtClean="0"/>
              <a:t>      90 - 40</a:t>
            </a:r>
            <a:endParaRPr lang="en-US" sz="2000" dirty="0"/>
          </a:p>
        </p:txBody>
      </p:sp>
      <p:sp>
        <p:nvSpPr>
          <p:cNvPr id="170" name="TextBox 169"/>
          <p:cNvSpPr txBox="1"/>
          <p:nvPr/>
        </p:nvSpPr>
        <p:spPr>
          <a:xfrm>
            <a:off x="5219455" y="1591157"/>
            <a:ext cx="1818388" cy="1477328"/>
          </a:xfrm>
          <a:prstGeom prst="rect">
            <a:avLst/>
          </a:prstGeom>
          <a:noFill/>
        </p:spPr>
        <p:txBody>
          <a:bodyPr wrap="square" rtlCol="0">
            <a:spAutoFit/>
          </a:bodyPr>
          <a:lstStyle/>
          <a:p>
            <a:pPr>
              <a:lnSpc>
                <a:spcPct val="150000"/>
              </a:lnSpc>
            </a:pPr>
            <a:r>
              <a:rPr lang="en-US" sz="2000" dirty="0" smtClean="0"/>
              <a:t>b)   500 + 400</a:t>
            </a:r>
          </a:p>
          <a:p>
            <a:pPr>
              <a:lnSpc>
                <a:spcPct val="150000"/>
              </a:lnSpc>
            </a:pPr>
            <a:r>
              <a:rPr lang="en-US" sz="2000" dirty="0"/>
              <a:t> </a:t>
            </a:r>
            <a:r>
              <a:rPr lang="en-US" sz="2000" dirty="0" smtClean="0"/>
              <a:t>     900 - 500</a:t>
            </a:r>
          </a:p>
          <a:p>
            <a:pPr>
              <a:lnSpc>
                <a:spcPct val="150000"/>
              </a:lnSpc>
            </a:pPr>
            <a:r>
              <a:rPr lang="en-US" sz="2000" dirty="0"/>
              <a:t> </a:t>
            </a:r>
            <a:r>
              <a:rPr lang="en-US" sz="2000" dirty="0" smtClean="0"/>
              <a:t>     900 - 400</a:t>
            </a:r>
            <a:endParaRPr lang="en-US" sz="2000" dirty="0"/>
          </a:p>
        </p:txBody>
      </p:sp>
      <p:sp>
        <p:nvSpPr>
          <p:cNvPr id="171" name="TextBox 170"/>
          <p:cNvSpPr txBox="1"/>
          <p:nvPr/>
        </p:nvSpPr>
        <p:spPr>
          <a:xfrm>
            <a:off x="1733482" y="3161975"/>
            <a:ext cx="1818388" cy="1477328"/>
          </a:xfrm>
          <a:prstGeom prst="rect">
            <a:avLst/>
          </a:prstGeom>
          <a:noFill/>
        </p:spPr>
        <p:txBody>
          <a:bodyPr wrap="square" rtlCol="0">
            <a:spAutoFit/>
          </a:bodyPr>
          <a:lstStyle/>
          <a:p>
            <a:pPr>
              <a:lnSpc>
                <a:spcPct val="150000"/>
              </a:lnSpc>
            </a:pPr>
            <a:r>
              <a:rPr lang="en-US" sz="2000" dirty="0"/>
              <a:t>c</a:t>
            </a:r>
            <a:r>
              <a:rPr lang="en-US" sz="2000" dirty="0" smtClean="0"/>
              <a:t>)   80 + 20</a:t>
            </a:r>
          </a:p>
          <a:p>
            <a:pPr>
              <a:lnSpc>
                <a:spcPct val="150000"/>
              </a:lnSpc>
            </a:pPr>
            <a:r>
              <a:rPr lang="en-US" sz="2000" dirty="0"/>
              <a:t> </a:t>
            </a:r>
            <a:r>
              <a:rPr lang="en-US" sz="2000" dirty="0" smtClean="0"/>
              <a:t>     100 - 80</a:t>
            </a:r>
          </a:p>
          <a:p>
            <a:pPr>
              <a:lnSpc>
                <a:spcPct val="150000"/>
              </a:lnSpc>
            </a:pPr>
            <a:r>
              <a:rPr lang="en-US" sz="2000" dirty="0"/>
              <a:t> </a:t>
            </a:r>
            <a:r>
              <a:rPr lang="en-US" sz="2000" dirty="0" smtClean="0"/>
              <a:t>     100 - 20</a:t>
            </a:r>
            <a:endParaRPr lang="en-US" sz="2000" dirty="0"/>
          </a:p>
        </p:txBody>
      </p:sp>
      <p:sp>
        <p:nvSpPr>
          <p:cNvPr id="172" name="TextBox 171"/>
          <p:cNvSpPr txBox="1"/>
          <p:nvPr/>
        </p:nvSpPr>
        <p:spPr>
          <a:xfrm>
            <a:off x="5219455" y="3161975"/>
            <a:ext cx="1954993" cy="1477328"/>
          </a:xfrm>
          <a:prstGeom prst="rect">
            <a:avLst/>
          </a:prstGeom>
          <a:noFill/>
        </p:spPr>
        <p:txBody>
          <a:bodyPr wrap="square" rtlCol="0">
            <a:spAutoFit/>
          </a:bodyPr>
          <a:lstStyle/>
          <a:p>
            <a:pPr>
              <a:lnSpc>
                <a:spcPct val="150000"/>
              </a:lnSpc>
            </a:pPr>
            <a:r>
              <a:rPr lang="en-US" sz="2000" dirty="0" smtClean="0"/>
              <a:t>d)   300 + 700</a:t>
            </a:r>
          </a:p>
          <a:p>
            <a:pPr>
              <a:lnSpc>
                <a:spcPct val="150000"/>
              </a:lnSpc>
            </a:pPr>
            <a:r>
              <a:rPr lang="en-US" sz="2000" dirty="0"/>
              <a:t> </a:t>
            </a:r>
            <a:r>
              <a:rPr lang="en-US" sz="2000" dirty="0" smtClean="0"/>
              <a:t>     1 000 - 700</a:t>
            </a:r>
          </a:p>
          <a:p>
            <a:pPr>
              <a:lnSpc>
                <a:spcPct val="150000"/>
              </a:lnSpc>
            </a:pPr>
            <a:r>
              <a:rPr lang="en-US" sz="2000" dirty="0"/>
              <a:t> </a:t>
            </a:r>
            <a:r>
              <a:rPr lang="en-US" sz="2000" dirty="0" smtClean="0"/>
              <a:t>     1 000 - 300</a:t>
            </a:r>
            <a:endParaRPr lang="en-US" sz="2000" dirty="0"/>
          </a:p>
        </p:txBody>
      </p:sp>
      <p:sp>
        <p:nvSpPr>
          <p:cNvPr id="18" name="TextBox 17"/>
          <p:cNvSpPr txBox="1"/>
          <p:nvPr/>
        </p:nvSpPr>
        <p:spPr>
          <a:xfrm>
            <a:off x="3231882" y="1587377"/>
            <a:ext cx="808351" cy="496996"/>
          </a:xfrm>
          <a:prstGeom prst="rect">
            <a:avLst/>
          </a:prstGeom>
          <a:noFill/>
        </p:spPr>
        <p:txBody>
          <a:bodyPr wrap="square" rtlCol="0">
            <a:spAutoFit/>
          </a:bodyPr>
          <a:lstStyle/>
          <a:p>
            <a:pPr>
              <a:lnSpc>
                <a:spcPct val="150000"/>
              </a:lnSpc>
            </a:pPr>
            <a:r>
              <a:rPr lang="en-US" sz="2000" dirty="0" smtClean="0">
                <a:solidFill>
                  <a:srgbClr val="002060"/>
                </a:solidFill>
              </a:rPr>
              <a:t>= 90</a:t>
            </a:r>
            <a:endParaRPr lang="en-US" sz="2000" dirty="0">
              <a:solidFill>
                <a:srgbClr val="002060"/>
              </a:solidFill>
            </a:endParaRPr>
          </a:p>
        </p:txBody>
      </p:sp>
      <p:sp>
        <p:nvSpPr>
          <p:cNvPr id="174" name="TextBox 173"/>
          <p:cNvSpPr txBox="1"/>
          <p:nvPr/>
        </p:nvSpPr>
        <p:spPr>
          <a:xfrm>
            <a:off x="3231015" y="2050900"/>
            <a:ext cx="808351" cy="496996"/>
          </a:xfrm>
          <a:prstGeom prst="rect">
            <a:avLst/>
          </a:prstGeom>
          <a:noFill/>
        </p:spPr>
        <p:txBody>
          <a:bodyPr wrap="square" rtlCol="0">
            <a:spAutoFit/>
          </a:bodyPr>
          <a:lstStyle/>
          <a:p>
            <a:pPr>
              <a:lnSpc>
                <a:spcPct val="150000"/>
              </a:lnSpc>
            </a:pPr>
            <a:r>
              <a:rPr lang="en-US" sz="2000" dirty="0" smtClean="0">
                <a:solidFill>
                  <a:srgbClr val="002060"/>
                </a:solidFill>
              </a:rPr>
              <a:t>= 40</a:t>
            </a:r>
            <a:endParaRPr lang="en-US" sz="2000" dirty="0">
              <a:solidFill>
                <a:srgbClr val="002060"/>
              </a:solidFill>
            </a:endParaRPr>
          </a:p>
        </p:txBody>
      </p:sp>
      <p:sp>
        <p:nvSpPr>
          <p:cNvPr id="175" name="TextBox 174"/>
          <p:cNvSpPr txBox="1"/>
          <p:nvPr/>
        </p:nvSpPr>
        <p:spPr>
          <a:xfrm>
            <a:off x="3231015" y="2506557"/>
            <a:ext cx="808351" cy="496996"/>
          </a:xfrm>
          <a:prstGeom prst="rect">
            <a:avLst/>
          </a:prstGeom>
          <a:noFill/>
        </p:spPr>
        <p:txBody>
          <a:bodyPr wrap="square" rtlCol="0">
            <a:spAutoFit/>
          </a:bodyPr>
          <a:lstStyle/>
          <a:p>
            <a:pPr>
              <a:lnSpc>
                <a:spcPct val="150000"/>
              </a:lnSpc>
            </a:pPr>
            <a:r>
              <a:rPr lang="en-US" sz="2000" dirty="0" smtClean="0">
                <a:solidFill>
                  <a:srgbClr val="002060"/>
                </a:solidFill>
              </a:rPr>
              <a:t>= 50</a:t>
            </a:r>
            <a:endParaRPr lang="en-US" sz="2000" dirty="0">
              <a:solidFill>
                <a:srgbClr val="002060"/>
              </a:solidFill>
            </a:endParaRPr>
          </a:p>
        </p:txBody>
      </p:sp>
      <p:sp>
        <p:nvSpPr>
          <p:cNvPr id="176" name="TextBox 175"/>
          <p:cNvSpPr txBox="1"/>
          <p:nvPr/>
        </p:nvSpPr>
        <p:spPr>
          <a:xfrm>
            <a:off x="7014284" y="1588625"/>
            <a:ext cx="967339" cy="496996"/>
          </a:xfrm>
          <a:prstGeom prst="rect">
            <a:avLst/>
          </a:prstGeom>
          <a:noFill/>
        </p:spPr>
        <p:txBody>
          <a:bodyPr wrap="square" rtlCol="0">
            <a:spAutoFit/>
          </a:bodyPr>
          <a:lstStyle/>
          <a:p>
            <a:pPr>
              <a:lnSpc>
                <a:spcPct val="150000"/>
              </a:lnSpc>
            </a:pPr>
            <a:r>
              <a:rPr lang="en-US" sz="2000" dirty="0" smtClean="0">
                <a:solidFill>
                  <a:schemeClr val="accent4">
                    <a:lumMod val="50000"/>
                  </a:schemeClr>
                </a:solidFill>
              </a:rPr>
              <a:t>= 900</a:t>
            </a:r>
            <a:endParaRPr lang="en-US" sz="2000" dirty="0">
              <a:solidFill>
                <a:schemeClr val="accent4">
                  <a:lumMod val="50000"/>
                </a:schemeClr>
              </a:solidFill>
            </a:endParaRPr>
          </a:p>
        </p:txBody>
      </p:sp>
      <p:sp>
        <p:nvSpPr>
          <p:cNvPr id="177" name="TextBox 176"/>
          <p:cNvSpPr txBox="1"/>
          <p:nvPr/>
        </p:nvSpPr>
        <p:spPr>
          <a:xfrm>
            <a:off x="7013417" y="2052148"/>
            <a:ext cx="906060" cy="496996"/>
          </a:xfrm>
          <a:prstGeom prst="rect">
            <a:avLst/>
          </a:prstGeom>
          <a:noFill/>
        </p:spPr>
        <p:txBody>
          <a:bodyPr wrap="square" rtlCol="0">
            <a:spAutoFit/>
          </a:bodyPr>
          <a:lstStyle/>
          <a:p>
            <a:pPr>
              <a:lnSpc>
                <a:spcPct val="150000"/>
              </a:lnSpc>
            </a:pPr>
            <a:r>
              <a:rPr lang="en-US" sz="2000" dirty="0" smtClean="0">
                <a:solidFill>
                  <a:schemeClr val="accent4">
                    <a:lumMod val="50000"/>
                  </a:schemeClr>
                </a:solidFill>
              </a:rPr>
              <a:t>= 400</a:t>
            </a:r>
            <a:endParaRPr lang="en-US" sz="2000" dirty="0">
              <a:solidFill>
                <a:schemeClr val="accent4">
                  <a:lumMod val="50000"/>
                </a:schemeClr>
              </a:solidFill>
            </a:endParaRPr>
          </a:p>
        </p:txBody>
      </p:sp>
      <p:sp>
        <p:nvSpPr>
          <p:cNvPr id="178" name="TextBox 177"/>
          <p:cNvSpPr txBox="1"/>
          <p:nvPr/>
        </p:nvSpPr>
        <p:spPr>
          <a:xfrm>
            <a:off x="7013417" y="2507805"/>
            <a:ext cx="893554" cy="496996"/>
          </a:xfrm>
          <a:prstGeom prst="rect">
            <a:avLst/>
          </a:prstGeom>
          <a:noFill/>
        </p:spPr>
        <p:txBody>
          <a:bodyPr wrap="square" rtlCol="0">
            <a:spAutoFit/>
          </a:bodyPr>
          <a:lstStyle/>
          <a:p>
            <a:pPr>
              <a:lnSpc>
                <a:spcPct val="150000"/>
              </a:lnSpc>
            </a:pPr>
            <a:r>
              <a:rPr lang="en-US" sz="2000" dirty="0" smtClean="0">
                <a:solidFill>
                  <a:schemeClr val="accent4">
                    <a:lumMod val="50000"/>
                  </a:schemeClr>
                </a:solidFill>
              </a:rPr>
              <a:t>= 500</a:t>
            </a:r>
            <a:endParaRPr lang="en-US" sz="2000" dirty="0">
              <a:solidFill>
                <a:schemeClr val="accent4">
                  <a:lumMod val="50000"/>
                </a:schemeClr>
              </a:solidFill>
            </a:endParaRPr>
          </a:p>
        </p:txBody>
      </p:sp>
      <p:sp>
        <p:nvSpPr>
          <p:cNvPr id="179" name="TextBox 178"/>
          <p:cNvSpPr txBox="1"/>
          <p:nvPr/>
        </p:nvSpPr>
        <p:spPr>
          <a:xfrm>
            <a:off x="3249754" y="3161975"/>
            <a:ext cx="937123" cy="496996"/>
          </a:xfrm>
          <a:prstGeom prst="rect">
            <a:avLst/>
          </a:prstGeom>
          <a:noFill/>
        </p:spPr>
        <p:txBody>
          <a:bodyPr wrap="square" rtlCol="0">
            <a:spAutoFit/>
          </a:bodyPr>
          <a:lstStyle/>
          <a:p>
            <a:pPr>
              <a:lnSpc>
                <a:spcPct val="150000"/>
              </a:lnSpc>
            </a:pPr>
            <a:r>
              <a:rPr lang="en-US" sz="2000" dirty="0" smtClean="0">
                <a:solidFill>
                  <a:srgbClr val="C00000"/>
                </a:solidFill>
              </a:rPr>
              <a:t>= 100</a:t>
            </a:r>
            <a:endParaRPr lang="en-US" sz="2000" dirty="0">
              <a:solidFill>
                <a:srgbClr val="C00000"/>
              </a:solidFill>
            </a:endParaRPr>
          </a:p>
        </p:txBody>
      </p:sp>
      <p:sp>
        <p:nvSpPr>
          <p:cNvPr id="180" name="TextBox 179"/>
          <p:cNvSpPr txBox="1"/>
          <p:nvPr/>
        </p:nvSpPr>
        <p:spPr>
          <a:xfrm>
            <a:off x="3248887" y="3625498"/>
            <a:ext cx="808351" cy="496996"/>
          </a:xfrm>
          <a:prstGeom prst="rect">
            <a:avLst/>
          </a:prstGeom>
          <a:noFill/>
        </p:spPr>
        <p:txBody>
          <a:bodyPr wrap="square" rtlCol="0">
            <a:spAutoFit/>
          </a:bodyPr>
          <a:lstStyle/>
          <a:p>
            <a:pPr>
              <a:lnSpc>
                <a:spcPct val="150000"/>
              </a:lnSpc>
            </a:pPr>
            <a:r>
              <a:rPr lang="en-US" sz="2000" dirty="0" smtClean="0">
                <a:solidFill>
                  <a:srgbClr val="C00000"/>
                </a:solidFill>
              </a:rPr>
              <a:t>= 20</a:t>
            </a:r>
            <a:endParaRPr lang="en-US" sz="2000" dirty="0">
              <a:solidFill>
                <a:srgbClr val="C00000"/>
              </a:solidFill>
            </a:endParaRPr>
          </a:p>
        </p:txBody>
      </p:sp>
      <p:sp>
        <p:nvSpPr>
          <p:cNvPr id="181" name="TextBox 180"/>
          <p:cNvSpPr txBox="1"/>
          <p:nvPr/>
        </p:nvSpPr>
        <p:spPr>
          <a:xfrm>
            <a:off x="3248887" y="4081155"/>
            <a:ext cx="808351" cy="496996"/>
          </a:xfrm>
          <a:prstGeom prst="rect">
            <a:avLst/>
          </a:prstGeom>
          <a:noFill/>
        </p:spPr>
        <p:txBody>
          <a:bodyPr wrap="square" rtlCol="0">
            <a:spAutoFit/>
          </a:bodyPr>
          <a:lstStyle/>
          <a:p>
            <a:pPr>
              <a:lnSpc>
                <a:spcPct val="150000"/>
              </a:lnSpc>
            </a:pPr>
            <a:r>
              <a:rPr lang="en-US" sz="2000" dirty="0" smtClean="0">
                <a:solidFill>
                  <a:srgbClr val="C00000"/>
                </a:solidFill>
              </a:rPr>
              <a:t>= 80</a:t>
            </a:r>
            <a:endParaRPr lang="en-US" sz="2000" dirty="0">
              <a:solidFill>
                <a:srgbClr val="C00000"/>
              </a:solidFill>
            </a:endParaRPr>
          </a:p>
        </p:txBody>
      </p:sp>
      <p:sp>
        <p:nvSpPr>
          <p:cNvPr id="182" name="TextBox 181"/>
          <p:cNvSpPr txBox="1"/>
          <p:nvPr/>
        </p:nvSpPr>
        <p:spPr>
          <a:xfrm>
            <a:off x="7036310" y="3144815"/>
            <a:ext cx="1181136" cy="496996"/>
          </a:xfrm>
          <a:prstGeom prst="rect">
            <a:avLst/>
          </a:prstGeom>
          <a:noFill/>
        </p:spPr>
        <p:txBody>
          <a:bodyPr wrap="square" rtlCol="0">
            <a:spAutoFit/>
          </a:bodyPr>
          <a:lstStyle/>
          <a:p>
            <a:pPr>
              <a:lnSpc>
                <a:spcPct val="150000"/>
              </a:lnSpc>
            </a:pPr>
            <a:r>
              <a:rPr lang="en-US" sz="2000" dirty="0" smtClean="0">
                <a:solidFill>
                  <a:srgbClr val="0070C0"/>
                </a:solidFill>
              </a:rPr>
              <a:t>= 1 000</a:t>
            </a:r>
            <a:endParaRPr lang="en-US" sz="2000" dirty="0">
              <a:solidFill>
                <a:srgbClr val="0070C0"/>
              </a:solidFill>
            </a:endParaRPr>
          </a:p>
        </p:txBody>
      </p:sp>
      <p:sp>
        <p:nvSpPr>
          <p:cNvPr id="183" name="TextBox 182"/>
          <p:cNvSpPr txBox="1"/>
          <p:nvPr/>
        </p:nvSpPr>
        <p:spPr>
          <a:xfrm>
            <a:off x="7035443" y="3608338"/>
            <a:ext cx="990663" cy="496996"/>
          </a:xfrm>
          <a:prstGeom prst="rect">
            <a:avLst/>
          </a:prstGeom>
          <a:noFill/>
        </p:spPr>
        <p:txBody>
          <a:bodyPr wrap="square" rtlCol="0">
            <a:spAutoFit/>
          </a:bodyPr>
          <a:lstStyle/>
          <a:p>
            <a:pPr>
              <a:lnSpc>
                <a:spcPct val="150000"/>
              </a:lnSpc>
            </a:pPr>
            <a:r>
              <a:rPr lang="en-US" sz="2000" dirty="0" smtClean="0">
                <a:solidFill>
                  <a:srgbClr val="0070C0"/>
                </a:solidFill>
              </a:rPr>
              <a:t>= 300</a:t>
            </a:r>
            <a:endParaRPr lang="en-US" sz="2000" dirty="0">
              <a:solidFill>
                <a:srgbClr val="0070C0"/>
              </a:solidFill>
            </a:endParaRPr>
          </a:p>
        </p:txBody>
      </p:sp>
      <p:sp>
        <p:nvSpPr>
          <p:cNvPr id="184" name="TextBox 183"/>
          <p:cNvSpPr txBox="1"/>
          <p:nvPr/>
        </p:nvSpPr>
        <p:spPr>
          <a:xfrm>
            <a:off x="7035443" y="4063995"/>
            <a:ext cx="990663" cy="496996"/>
          </a:xfrm>
          <a:prstGeom prst="rect">
            <a:avLst/>
          </a:prstGeom>
          <a:noFill/>
        </p:spPr>
        <p:txBody>
          <a:bodyPr wrap="square" rtlCol="0">
            <a:spAutoFit/>
          </a:bodyPr>
          <a:lstStyle/>
          <a:p>
            <a:pPr>
              <a:lnSpc>
                <a:spcPct val="150000"/>
              </a:lnSpc>
            </a:pPr>
            <a:r>
              <a:rPr lang="en-US" sz="2000" dirty="0" smtClean="0">
                <a:solidFill>
                  <a:srgbClr val="0070C0"/>
                </a:solidFill>
              </a:rPr>
              <a:t>= 700</a:t>
            </a:r>
            <a:endParaRPr lang="en-US" sz="2000" dirty="0">
              <a:solidFill>
                <a:srgbClr val="0070C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9"/>
                                        </p:tgtEl>
                                        <p:attrNameLst>
                                          <p:attrName>style.visibility</p:attrName>
                                        </p:attrNameLst>
                                      </p:cBhvr>
                                      <p:to>
                                        <p:strVal val="visible"/>
                                      </p:to>
                                    </p:set>
                                    <p:animEffect transition="in" filter="fade">
                                      <p:cBhvr>
                                        <p:cTn id="21" dur="750"/>
                                        <p:tgtEl>
                                          <p:spTgt spid="169"/>
                                        </p:tgtEl>
                                      </p:cBhvr>
                                    </p:animEffect>
                                    <p:anim calcmode="lin" valueType="num">
                                      <p:cBhvr>
                                        <p:cTn id="22" dur="750" fill="hold"/>
                                        <p:tgtEl>
                                          <p:spTgt spid="169"/>
                                        </p:tgtEl>
                                        <p:attrNameLst>
                                          <p:attrName>ppt_x</p:attrName>
                                        </p:attrNameLst>
                                      </p:cBhvr>
                                      <p:tavLst>
                                        <p:tav tm="0">
                                          <p:val>
                                            <p:strVal val="#ppt_x"/>
                                          </p:val>
                                        </p:tav>
                                        <p:tav tm="100000">
                                          <p:val>
                                            <p:strVal val="#ppt_x"/>
                                          </p:val>
                                        </p:tav>
                                      </p:tavLst>
                                    </p:anim>
                                    <p:anim calcmode="lin" valueType="num">
                                      <p:cBhvr>
                                        <p:cTn id="23" dur="750" fill="hold"/>
                                        <p:tgtEl>
                                          <p:spTgt spid="16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0"/>
                                        </p:tgtEl>
                                        <p:attrNameLst>
                                          <p:attrName>style.visibility</p:attrName>
                                        </p:attrNameLst>
                                      </p:cBhvr>
                                      <p:to>
                                        <p:strVal val="visible"/>
                                      </p:to>
                                    </p:set>
                                    <p:animEffect transition="in" filter="fade">
                                      <p:cBhvr>
                                        <p:cTn id="26" dur="750"/>
                                        <p:tgtEl>
                                          <p:spTgt spid="170"/>
                                        </p:tgtEl>
                                      </p:cBhvr>
                                    </p:animEffect>
                                    <p:anim calcmode="lin" valueType="num">
                                      <p:cBhvr>
                                        <p:cTn id="27" dur="750" fill="hold"/>
                                        <p:tgtEl>
                                          <p:spTgt spid="170"/>
                                        </p:tgtEl>
                                        <p:attrNameLst>
                                          <p:attrName>ppt_x</p:attrName>
                                        </p:attrNameLst>
                                      </p:cBhvr>
                                      <p:tavLst>
                                        <p:tav tm="0">
                                          <p:val>
                                            <p:strVal val="#ppt_x"/>
                                          </p:val>
                                        </p:tav>
                                        <p:tav tm="100000">
                                          <p:val>
                                            <p:strVal val="#ppt_x"/>
                                          </p:val>
                                        </p:tav>
                                      </p:tavLst>
                                    </p:anim>
                                    <p:anim calcmode="lin" valueType="num">
                                      <p:cBhvr>
                                        <p:cTn id="28" dur="750" fill="hold"/>
                                        <p:tgtEl>
                                          <p:spTgt spid="17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71"/>
                                        </p:tgtEl>
                                        <p:attrNameLst>
                                          <p:attrName>style.visibility</p:attrName>
                                        </p:attrNameLst>
                                      </p:cBhvr>
                                      <p:to>
                                        <p:strVal val="visible"/>
                                      </p:to>
                                    </p:set>
                                    <p:animEffect transition="in" filter="fade">
                                      <p:cBhvr>
                                        <p:cTn id="31" dur="750"/>
                                        <p:tgtEl>
                                          <p:spTgt spid="171"/>
                                        </p:tgtEl>
                                      </p:cBhvr>
                                    </p:animEffect>
                                    <p:anim calcmode="lin" valueType="num">
                                      <p:cBhvr>
                                        <p:cTn id="32" dur="750" fill="hold"/>
                                        <p:tgtEl>
                                          <p:spTgt spid="171"/>
                                        </p:tgtEl>
                                        <p:attrNameLst>
                                          <p:attrName>ppt_x</p:attrName>
                                        </p:attrNameLst>
                                      </p:cBhvr>
                                      <p:tavLst>
                                        <p:tav tm="0">
                                          <p:val>
                                            <p:strVal val="#ppt_x"/>
                                          </p:val>
                                        </p:tav>
                                        <p:tav tm="100000">
                                          <p:val>
                                            <p:strVal val="#ppt_x"/>
                                          </p:val>
                                        </p:tav>
                                      </p:tavLst>
                                    </p:anim>
                                    <p:anim calcmode="lin" valueType="num">
                                      <p:cBhvr>
                                        <p:cTn id="33" dur="750" fill="hold"/>
                                        <p:tgtEl>
                                          <p:spTgt spid="17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2"/>
                                        </p:tgtEl>
                                        <p:attrNameLst>
                                          <p:attrName>style.visibility</p:attrName>
                                        </p:attrNameLst>
                                      </p:cBhvr>
                                      <p:to>
                                        <p:strVal val="visible"/>
                                      </p:to>
                                    </p:set>
                                    <p:animEffect transition="in" filter="fade">
                                      <p:cBhvr>
                                        <p:cTn id="36" dur="750"/>
                                        <p:tgtEl>
                                          <p:spTgt spid="172"/>
                                        </p:tgtEl>
                                      </p:cBhvr>
                                    </p:animEffect>
                                    <p:anim calcmode="lin" valueType="num">
                                      <p:cBhvr>
                                        <p:cTn id="37" dur="750" fill="hold"/>
                                        <p:tgtEl>
                                          <p:spTgt spid="172"/>
                                        </p:tgtEl>
                                        <p:attrNameLst>
                                          <p:attrName>ppt_x</p:attrName>
                                        </p:attrNameLst>
                                      </p:cBhvr>
                                      <p:tavLst>
                                        <p:tav tm="0">
                                          <p:val>
                                            <p:strVal val="#ppt_x"/>
                                          </p:val>
                                        </p:tav>
                                        <p:tav tm="100000">
                                          <p:val>
                                            <p:strVal val="#ppt_x"/>
                                          </p:val>
                                        </p:tav>
                                      </p:tavLst>
                                    </p:anim>
                                    <p:anim calcmode="lin" valueType="num">
                                      <p:cBhvr>
                                        <p:cTn id="38" dur="750" fill="hold"/>
                                        <p:tgtEl>
                                          <p:spTgt spid="17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74"/>
                                        </p:tgtEl>
                                        <p:attrNameLst>
                                          <p:attrName>style.visibility</p:attrName>
                                        </p:attrNameLst>
                                      </p:cBhvr>
                                      <p:to>
                                        <p:strVal val="visible"/>
                                      </p:to>
                                    </p:set>
                                    <p:animEffect transition="in" filter="wipe(left)">
                                      <p:cBhvr>
                                        <p:cTn id="48" dur="500"/>
                                        <p:tgtEl>
                                          <p:spTgt spid="17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75"/>
                                        </p:tgtEl>
                                        <p:attrNameLst>
                                          <p:attrName>style.visibility</p:attrName>
                                        </p:attrNameLst>
                                      </p:cBhvr>
                                      <p:to>
                                        <p:strVal val="visible"/>
                                      </p:to>
                                    </p:set>
                                    <p:animEffect transition="in" filter="wipe(left)">
                                      <p:cBhvr>
                                        <p:cTn id="53" dur="500"/>
                                        <p:tgtEl>
                                          <p:spTgt spid="175"/>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8" fill="hold" grpId="0" nodeType="clickEffect">
                                  <p:stCondLst>
                                    <p:cond delay="0"/>
                                  </p:stCondLst>
                                  <p:childTnLst>
                                    <p:set>
                                      <p:cBhvr>
                                        <p:cTn id="57" dur="1" fill="hold">
                                          <p:stCondLst>
                                            <p:cond delay="0"/>
                                          </p:stCondLst>
                                        </p:cTn>
                                        <p:tgtEl>
                                          <p:spTgt spid="176"/>
                                        </p:tgtEl>
                                        <p:attrNameLst>
                                          <p:attrName>style.visibility</p:attrName>
                                        </p:attrNameLst>
                                      </p:cBhvr>
                                      <p:to>
                                        <p:strVal val="visible"/>
                                      </p:to>
                                    </p:set>
                                    <p:anim calcmode="lin" valueType="num">
                                      <p:cBhvr additive="base">
                                        <p:cTn id="58" dur="500"/>
                                        <p:tgtEl>
                                          <p:spTgt spid="176"/>
                                        </p:tgtEl>
                                        <p:attrNameLst>
                                          <p:attrName>ppt_x</p:attrName>
                                        </p:attrNameLst>
                                      </p:cBhvr>
                                      <p:tavLst>
                                        <p:tav tm="0">
                                          <p:val>
                                            <p:strVal val="#ppt_x-#ppt_w*1.125000"/>
                                          </p:val>
                                        </p:tav>
                                        <p:tav tm="100000">
                                          <p:val>
                                            <p:strVal val="#ppt_x"/>
                                          </p:val>
                                        </p:tav>
                                      </p:tavLst>
                                    </p:anim>
                                    <p:animEffect transition="in" filter="wipe(right)">
                                      <p:cBhvr>
                                        <p:cTn id="59" dur="500"/>
                                        <p:tgtEl>
                                          <p:spTgt spid="176"/>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8" fill="hold" grpId="0" nodeType="clickEffect">
                                  <p:stCondLst>
                                    <p:cond delay="0"/>
                                  </p:stCondLst>
                                  <p:childTnLst>
                                    <p:set>
                                      <p:cBhvr>
                                        <p:cTn id="63" dur="1" fill="hold">
                                          <p:stCondLst>
                                            <p:cond delay="0"/>
                                          </p:stCondLst>
                                        </p:cTn>
                                        <p:tgtEl>
                                          <p:spTgt spid="177"/>
                                        </p:tgtEl>
                                        <p:attrNameLst>
                                          <p:attrName>style.visibility</p:attrName>
                                        </p:attrNameLst>
                                      </p:cBhvr>
                                      <p:to>
                                        <p:strVal val="visible"/>
                                      </p:to>
                                    </p:set>
                                    <p:anim calcmode="lin" valueType="num">
                                      <p:cBhvr additive="base">
                                        <p:cTn id="64" dur="500"/>
                                        <p:tgtEl>
                                          <p:spTgt spid="177"/>
                                        </p:tgtEl>
                                        <p:attrNameLst>
                                          <p:attrName>ppt_x</p:attrName>
                                        </p:attrNameLst>
                                      </p:cBhvr>
                                      <p:tavLst>
                                        <p:tav tm="0">
                                          <p:val>
                                            <p:strVal val="#ppt_x-#ppt_w*1.125000"/>
                                          </p:val>
                                        </p:tav>
                                        <p:tav tm="100000">
                                          <p:val>
                                            <p:strVal val="#ppt_x"/>
                                          </p:val>
                                        </p:tav>
                                      </p:tavLst>
                                    </p:anim>
                                    <p:animEffect transition="in" filter="wipe(right)">
                                      <p:cBhvr>
                                        <p:cTn id="65" dur="500"/>
                                        <p:tgtEl>
                                          <p:spTgt spid="177"/>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8" fill="hold" grpId="0" nodeType="clickEffect">
                                  <p:stCondLst>
                                    <p:cond delay="0"/>
                                  </p:stCondLst>
                                  <p:childTnLst>
                                    <p:set>
                                      <p:cBhvr>
                                        <p:cTn id="69" dur="1" fill="hold">
                                          <p:stCondLst>
                                            <p:cond delay="0"/>
                                          </p:stCondLst>
                                        </p:cTn>
                                        <p:tgtEl>
                                          <p:spTgt spid="178"/>
                                        </p:tgtEl>
                                        <p:attrNameLst>
                                          <p:attrName>style.visibility</p:attrName>
                                        </p:attrNameLst>
                                      </p:cBhvr>
                                      <p:to>
                                        <p:strVal val="visible"/>
                                      </p:to>
                                    </p:set>
                                    <p:anim calcmode="lin" valueType="num">
                                      <p:cBhvr additive="base">
                                        <p:cTn id="70" dur="500"/>
                                        <p:tgtEl>
                                          <p:spTgt spid="178"/>
                                        </p:tgtEl>
                                        <p:attrNameLst>
                                          <p:attrName>ppt_x</p:attrName>
                                        </p:attrNameLst>
                                      </p:cBhvr>
                                      <p:tavLst>
                                        <p:tav tm="0">
                                          <p:val>
                                            <p:strVal val="#ppt_x-#ppt_w*1.125000"/>
                                          </p:val>
                                        </p:tav>
                                        <p:tav tm="100000">
                                          <p:val>
                                            <p:strVal val="#ppt_x"/>
                                          </p:val>
                                        </p:tav>
                                      </p:tavLst>
                                    </p:anim>
                                    <p:animEffect transition="in" filter="wipe(right)">
                                      <p:cBhvr>
                                        <p:cTn id="71" dur="500"/>
                                        <p:tgtEl>
                                          <p:spTgt spid="178"/>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79"/>
                                        </p:tgtEl>
                                        <p:attrNameLst>
                                          <p:attrName>style.visibility</p:attrName>
                                        </p:attrNameLst>
                                      </p:cBhvr>
                                      <p:to>
                                        <p:strVal val="visible"/>
                                      </p:to>
                                    </p:set>
                                    <p:animEffect transition="in" filter="barn(inVertical)">
                                      <p:cBhvr>
                                        <p:cTn id="76" dur="500"/>
                                        <p:tgtEl>
                                          <p:spTgt spid="179"/>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80"/>
                                        </p:tgtEl>
                                        <p:attrNameLst>
                                          <p:attrName>style.visibility</p:attrName>
                                        </p:attrNameLst>
                                      </p:cBhvr>
                                      <p:to>
                                        <p:strVal val="visible"/>
                                      </p:to>
                                    </p:set>
                                    <p:animEffect transition="in" filter="barn(inVertical)">
                                      <p:cBhvr>
                                        <p:cTn id="81" dur="500"/>
                                        <p:tgtEl>
                                          <p:spTgt spid="18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1"/>
                                        </p:tgtEl>
                                        <p:attrNameLst>
                                          <p:attrName>style.visibility</p:attrName>
                                        </p:attrNameLst>
                                      </p:cBhvr>
                                      <p:to>
                                        <p:strVal val="visible"/>
                                      </p:to>
                                    </p:set>
                                    <p:animEffect transition="in" filter="barn(inVertical)">
                                      <p:cBhvr>
                                        <p:cTn id="86" dur="500"/>
                                        <p:tgtEl>
                                          <p:spTgt spid="18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82"/>
                                        </p:tgtEl>
                                        <p:attrNameLst>
                                          <p:attrName>style.visibility</p:attrName>
                                        </p:attrNameLst>
                                      </p:cBhvr>
                                      <p:to>
                                        <p:strVal val="visible"/>
                                      </p:to>
                                    </p:set>
                                    <p:animEffect transition="in" filter="wipe(left)">
                                      <p:cBhvr>
                                        <p:cTn id="91" dur="500"/>
                                        <p:tgtEl>
                                          <p:spTgt spid="182"/>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83"/>
                                        </p:tgtEl>
                                        <p:attrNameLst>
                                          <p:attrName>style.visibility</p:attrName>
                                        </p:attrNameLst>
                                      </p:cBhvr>
                                      <p:to>
                                        <p:strVal val="visible"/>
                                      </p:to>
                                    </p:set>
                                    <p:animEffect transition="in" filter="wipe(left)">
                                      <p:cBhvr>
                                        <p:cTn id="96" dur="500"/>
                                        <p:tgtEl>
                                          <p:spTgt spid="183"/>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184"/>
                                        </p:tgtEl>
                                        <p:attrNameLst>
                                          <p:attrName>style.visibility</p:attrName>
                                        </p:attrNameLst>
                                      </p:cBhvr>
                                      <p:to>
                                        <p:strVal val="visible"/>
                                      </p:to>
                                    </p:set>
                                    <p:animEffect transition="in" filter="wipe(left)">
                                      <p:cBhvr>
                                        <p:cTn id="101"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P spid="169" grpId="0"/>
      <p:bldP spid="170" grpId="0"/>
      <p:bldP spid="171" grpId="0"/>
      <p:bldP spid="172" grpId="0"/>
      <p:bldP spid="18" grpId="0"/>
      <p:bldP spid="174" grpId="0"/>
      <p:bldP spid="175" grpId="0"/>
      <p:bldP spid="176" grpId="0"/>
      <p:bldP spid="177" grpId="0"/>
      <p:bldP spid="178" grpId="0"/>
      <p:bldP spid="179" grpId="0"/>
      <p:bldP spid="180" grpId="0"/>
      <p:bldP spid="181" grpId="0"/>
      <p:bldP spid="182" grpId="0"/>
      <p:bldP spid="183" grpId="0"/>
      <p:bldP spid="18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grpSp>
        <p:nvGrpSpPr>
          <p:cNvPr id="2525" name="Google Shape;2525;p50"/>
          <p:cNvGrpSpPr/>
          <p:nvPr/>
        </p:nvGrpSpPr>
        <p:grpSpPr>
          <a:xfrm>
            <a:off x="-292" y="2982871"/>
            <a:ext cx="3521234" cy="2170539"/>
            <a:chOff x="7378425" y="2211250"/>
            <a:chExt cx="520300" cy="320725"/>
          </a:xfrm>
        </p:grpSpPr>
        <p:sp>
          <p:nvSpPr>
            <p:cNvPr id="2526" name="Google Shape;2526;p50"/>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0"/>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50"/>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50"/>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0"/>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0"/>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0"/>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50"/>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50"/>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50"/>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0"/>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0"/>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0" name="Google Shape;3090;p50"/>
          <p:cNvGrpSpPr/>
          <p:nvPr/>
        </p:nvGrpSpPr>
        <p:grpSpPr>
          <a:xfrm>
            <a:off x="8541765" y="980487"/>
            <a:ext cx="396861" cy="406137"/>
            <a:chOff x="6405353" y="2836979"/>
            <a:chExt cx="396861" cy="406137"/>
          </a:xfrm>
        </p:grpSpPr>
        <p:sp>
          <p:nvSpPr>
            <p:cNvPr id="3091" name="Google Shape;3091;p50"/>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0"/>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0"/>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0"/>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50"/>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50"/>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0"/>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50"/>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50"/>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0"/>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0"/>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0"/>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0"/>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0"/>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0"/>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0"/>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50"/>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50"/>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50"/>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50"/>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50"/>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50"/>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50"/>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50"/>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0"/>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0"/>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0"/>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0"/>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50"/>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50"/>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0"/>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0"/>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0"/>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0"/>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4" name="Google Shape;3264;p50"/>
          <p:cNvGrpSpPr/>
          <p:nvPr/>
        </p:nvGrpSpPr>
        <p:grpSpPr>
          <a:xfrm>
            <a:off x="1882482" y="4599414"/>
            <a:ext cx="540748" cy="354626"/>
            <a:chOff x="2998925" y="1123600"/>
            <a:chExt cx="1154950" cy="757425"/>
          </a:xfrm>
        </p:grpSpPr>
        <p:sp>
          <p:nvSpPr>
            <p:cNvPr id="3265" name="Google Shape;3265;p50"/>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50"/>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50"/>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50"/>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50"/>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50"/>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50"/>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50"/>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50"/>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50"/>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50"/>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50"/>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50"/>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0"/>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9" name="Google Shape;3279;p50"/>
          <p:cNvGrpSpPr/>
          <p:nvPr/>
        </p:nvGrpSpPr>
        <p:grpSpPr>
          <a:xfrm>
            <a:off x="5" y="4048260"/>
            <a:ext cx="1465829" cy="896247"/>
            <a:chOff x="3472050" y="3119850"/>
            <a:chExt cx="1762025" cy="1077350"/>
          </a:xfrm>
        </p:grpSpPr>
        <p:sp>
          <p:nvSpPr>
            <p:cNvPr id="3280" name="Google Shape;3280;p50"/>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50"/>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50"/>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50"/>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50"/>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50"/>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50"/>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0"/>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0"/>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0"/>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0"/>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0"/>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0"/>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0"/>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4" name="Google Shape;3294;p50"/>
          <p:cNvGrpSpPr/>
          <p:nvPr/>
        </p:nvGrpSpPr>
        <p:grpSpPr>
          <a:xfrm>
            <a:off x="1154377" y="3708595"/>
            <a:ext cx="476873" cy="390783"/>
            <a:chOff x="6372100" y="3764900"/>
            <a:chExt cx="1018525" cy="834650"/>
          </a:xfrm>
        </p:grpSpPr>
        <p:sp>
          <p:nvSpPr>
            <p:cNvPr id="3295" name="Google Shape;3295;p50"/>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0"/>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0"/>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0"/>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0"/>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0"/>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0"/>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2" name="Google Shape;3302;p50"/>
          <p:cNvGrpSpPr/>
          <p:nvPr/>
        </p:nvGrpSpPr>
        <p:grpSpPr>
          <a:xfrm>
            <a:off x="257112" y="3273472"/>
            <a:ext cx="759947" cy="698355"/>
            <a:chOff x="5645775" y="1072250"/>
            <a:chExt cx="1623125" cy="1491575"/>
          </a:xfrm>
        </p:grpSpPr>
        <p:sp>
          <p:nvSpPr>
            <p:cNvPr id="3303" name="Google Shape;3303;p50"/>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0"/>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50"/>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50"/>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0"/>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0"/>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0"/>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0"/>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50"/>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50"/>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0"/>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0"/>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Rectangle 793"/>
          <p:cNvSpPr/>
          <p:nvPr/>
        </p:nvSpPr>
        <p:spPr>
          <a:xfrm>
            <a:off x="520775" y="364481"/>
            <a:ext cx="3856168" cy="400110"/>
          </a:xfrm>
          <a:prstGeom prst="rect">
            <a:avLst/>
          </a:prstGeom>
        </p:spPr>
        <p:txBody>
          <a:bodyPr wrap="square">
            <a:spAutoFit/>
          </a:bodyPr>
          <a:lstStyle/>
          <a:p>
            <a:r>
              <a:rPr lang="en-US" sz="2000" b="1" u="sng" dirty="0" err="1"/>
              <a:t>Nhiệm</a:t>
            </a:r>
            <a:r>
              <a:rPr lang="en-US" sz="2000" b="1" u="sng" dirty="0"/>
              <a:t> </a:t>
            </a:r>
            <a:r>
              <a:rPr lang="en-US" sz="2000" b="1" u="sng" dirty="0" err="1"/>
              <a:t>vụ</a:t>
            </a:r>
            <a:r>
              <a:rPr lang="en-US" sz="2000" b="1" u="sng" dirty="0"/>
              <a:t> </a:t>
            </a:r>
            <a:r>
              <a:rPr lang="en-US" sz="2000" b="1" u="sng" dirty="0" smtClean="0"/>
              <a:t>2</a:t>
            </a:r>
            <a:r>
              <a:rPr lang="en-US" sz="2000" b="1" dirty="0" smtClean="0"/>
              <a:t>: </a:t>
            </a:r>
            <a:r>
              <a:rPr lang="en-US" sz="2000" i="1" dirty="0" err="1"/>
              <a:t>Hoàn</a:t>
            </a:r>
            <a:r>
              <a:rPr lang="en-US" sz="2000" i="1" dirty="0"/>
              <a:t> </a:t>
            </a:r>
            <a:r>
              <a:rPr lang="en-US" sz="2000" i="1" dirty="0" err="1"/>
              <a:t>thành</a:t>
            </a:r>
            <a:r>
              <a:rPr lang="en-US" sz="2000" i="1" dirty="0"/>
              <a:t> </a:t>
            </a:r>
            <a:r>
              <a:rPr lang="en-US" sz="2000" b="1" i="1" dirty="0" smtClean="0"/>
              <a:t>BT2</a:t>
            </a:r>
            <a:endParaRPr lang="en-US" sz="2000" i="1" dirty="0"/>
          </a:p>
        </p:txBody>
      </p:sp>
      <p:sp>
        <p:nvSpPr>
          <p:cNvPr id="795" name="Rounded Rectangle 794"/>
          <p:cNvSpPr/>
          <p:nvPr/>
        </p:nvSpPr>
        <p:spPr>
          <a:xfrm>
            <a:off x="621998" y="983574"/>
            <a:ext cx="791392" cy="556928"/>
          </a:xfrm>
          <a:prstGeom prst="roundRect">
            <a:avLst/>
          </a:prstGeom>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smtClean="0"/>
              <a:t>BT2</a:t>
            </a:r>
            <a:endParaRPr lang="en-US" sz="2000" b="1" dirty="0"/>
          </a:p>
        </p:txBody>
      </p:sp>
      <p:sp>
        <p:nvSpPr>
          <p:cNvPr id="796" name="TextBox 795"/>
          <p:cNvSpPr txBox="1"/>
          <p:nvPr/>
        </p:nvSpPr>
        <p:spPr>
          <a:xfrm>
            <a:off x="1500420" y="1050556"/>
            <a:ext cx="3433181" cy="400110"/>
          </a:xfrm>
          <a:prstGeom prst="rect">
            <a:avLst/>
          </a:prstGeom>
          <a:noFill/>
        </p:spPr>
        <p:txBody>
          <a:bodyPr wrap="square" rtlCol="0">
            <a:spAutoFit/>
          </a:bodyPr>
          <a:lstStyle/>
          <a:p>
            <a:r>
              <a:rPr lang="en-US" sz="2000" dirty="0" err="1" smtClean="0"/>
              <a:t>Đặt</a:t>
            </a:r>
            <a:r>
              <a:rPr lang="en-US" sz="2000" dirty="0" smtClean="0"/>
              <a:t> </a:t>
            </a:r>
            <a:r>
              <a:rPr lang="en-US" sz="2000" dirty="0" err="1" smtClean="0"/>
              <a:t>tính</a:t>
            </a:r>
            <a:r>
              <a:rPr lang="en-US" sz="2000" dirty="0" smtClean="0"/>
              <a:t> </a:t>
            </a:r>
            <a:r>
              <a:rPr lang="en-US" sz="2000" dirty="0" err="1" smtClean="0"/>
              <a:t>rồi</a:t>
            </a:r>
            <a:r>
              <a:rPr lang="en-US" sz="2000" dirty="0" smtClean="0"/>
              <a:t> </a:t>
            </a:r>
            <a:r>
              <a:rPr lang="en-US" sz="2000" dirty="0" err="1" smtClean="0"/>
              <a:t>tính</a:t>
            </a:r>
            <a:r>
              <a:rPr lang="en-US" sz="2000" dirty="0" smtClean="0"/>
              <a:t> (</a:t>
            </a:r>
            <a:r>
              <a:rPr lang="en-US" sz="2000" dirty="0" err="1" smtClean="0"/>
              <a:t>theo</a:t>
            </a:r>
            <a:r>
              <a:rPr lang="en-US" sz="2000" dirty="0" smtClean="0"/>
              <a:t> </a:t>
            </a:r>
            <a:r>
              <a:rPr lang="en-US" sz="2000" dirty="0" err="1" smtClean="0"/>
              <a:t>mẫu</a:t>
            </a:r>
            <a:r>
              <a:rPr lang="en-US" sz="2000" dirty="0" smtClean="0"/>
              <a:t>).</a:t>
            </a:r>
          </a:p>
        </p:txBody>
      </p:sp>
      <p:sp>
        <p:nvSpPr>
          <p:cNvPr id="4" name="Rectangle 3"/>
          <p:cNvSpPr/>
          <p:nvPr/>
        </p:nvSpPr>
        <p:spPr>
          <a:xfrm>
            <a:off x="5018567" y="751769"/>
            <a:ext cx="3413052" cy="1991431"/>
          </a:xfrm>
          <a:prstGeom prst="rect">
            <a:avLst/>
          </a:prstGeom>
          <a:solidFill>
            <a:schemeClr val="tx2">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05597" y="861928"/>
            <a:ext cx="752943" cy="400110"/>
          </a:xfrm>
          <a:prstGeom prst="rect">
            <a:avLst/>
          </a:prstGeom>
          <a:noFill/>
        </p:spPr>
        <p:txBody>
          <a:bodyPr wrap="square" rtlCol="0">
            <a:spAutoFit/>
          </a:bodyPr>
          <a:lstStyle/>
          <a:p>
            <a:r>
              <a:rPr lang="en-US" sz="2000" dirty="0" err="1" smtClean="0">
                <a:solidFill>
                  <a:srgbClr val="002060"/>
                </a:solidFill>
              </a:rPr>
              <a:t>Mẫu</a:t>
            </a:r>
            <a:r>
              <a:rPr lang="en-US" sz="2000" dirty="0" smtClean="0">
                <a:solidFill>
                  <a:srgbClr val="002060"/>
                </a:solidFill>
              </a:rPr>
              <a:t>:</a:t>
            </a:r>
            <a:endParaRPr lang="en-US" sz="2000" dirty="0">
              <a:solidFill>
                <a:srgbClr val="002060"/>
              </a:solidFill>
            </a:endParaRPr>
          </a:p>
        </p:txBody>
      </p:sp>
      <p:pic>
        <p:nvPicPr>
          <p:cNvPr id="10" name="Picture 9"/>
          <p:cNvPicPr>
            <a:picLocks noChangeAspect="1"/>
          </p:cNvPicPr>
          <p:nvPr/>
        </p:nvPicPr>
        <p:blipFill>
          <a:blip r:embed="rId3"/>
          <a:stretch>
            <a:fillRect/>
          </a:stretch>
        </p:blipFill>
        <p:spPr>
          <a:xfrm>
            <a:off x="5482068" y="1239184"/>
            <a:ext cx="926672" cy="1457070"/>
          </a:xfrm>
          <a:prstGeom prst="rect">
            <a:avLst/>
          </a:prstGeom>
        </p:spPr>
      </p:pic>
      <p:pic>
        <p:nvPicPr>
          <p:cNvPr id="11" name="Picture 10"/>
          <p:cNvPicPr>
            <a:picLocks noChangeAspect="1"/>
          </p:cNvPicPr>
          <p:nvPr/>
        </p:nvPicPr>
        <p:blipFill>
          <a:blip r:embed="rId4"/>
          <a:stretch>
            <a:fillRect/>
          </a:stretch>
        </p:blipFill>
        <p:spPr>
          <a:xfrm>
            <a:off x="6996120" y="1250611"/>
            <a:ext cx="938865" cy="1457070"/>
          </a:xfrm>
          <a:prstGeom prst="rect">
            <a:avLst/>
          </a:prstGeom>
        </p:spPr>
      </p:pic>
      <p:sp>
        <p:nvSpPr>
          <p:cNvPr id="12" name="TextBox 11"/>
          <p:cNvSpPr txBox="1"/>
          <p:nvPr/>
        </p:nvSpPr>
        <p:spPr>
          <a:xfrm>
            <a:off x="1292508" y="1658112"/>
            <a:ext cx="3229425" cy="1015663"/>
          </a:xfrm>
          <a:prstGeom prst="rect">
            <a:avLst/>
          </a:prstGeom>
          <a:noFill/>
        </p:spPr>
        <p:txBody>
          <a:bodyPr wrap="square" rtlCol="0">
            <a:spAutoFit/>
          </a:bodyPr>
          <a:lstStyle/>
          <a:p>
            <a:pPr algn="just">
              <a:lnSpc>
                <a:spcPct val="150000"/>
              </a:lnSpc>
            </a:pPr>
            <a:r>
              <a:rPr lang="en-US" sz="2000" dirty="0" smtClean="0"/>
              <a:t>48 + 52                 75 + 25</a:t>
            </a:r>
          </a:p>
          <a:p>
            <a:pPr algn="just">
              <a:lnSpc>
                <a:spcPct val="150000"/>
              </a:lnSpc>
            </a:pPr>
            <a:r>
              <a:rPr lang="en-US" sz="2000" dirty="0" smtClean="0"/>
              <a:t>100 - 26               100 - 45</a:t>
            </a:r>
          </a:p>
        </p:txBody>
      </p:sp>
      <p:pic>
        <p:nvPicPr>
          <p:cNvPr id="814" name="Picture 9"/>
          <p:cNvPicPr>
            <a:picLocks noChangeAspect="1"/>
          </p:cNvPicPr>
          <p:nvPr/>
        </p:nvPicPr>
        <p:blipFill>
          <a:blip r:embed="rId5"/>
          <a:srcRect/>
          <a:stretch>
            <a:fillRect/>
          </a:stretch>
        </p:blipFill>
        <p:spPr>
          <a:xfrm>
            <a:off x="7977140" y="2912937"/>
            <a:ext cx="983213" cy="1322708"/>
          </a:xfrm>
          <a:prstGeom prst="rect">
            <a:avLst/>
          </a:prstGeom>
        </p:spPr>
      </p:pic>
      <p:sp>
        <p:nvSpPr>
          <p:cNvPr id="13" name="TextBox 12"/>
          <p:cNvSpPr txBox="1"/>
          <p:nvPr/>
        </p:nvSpPr>
        <p:spPr>
          <a:xfrm>
            <a:off x="3124565" y="3020444"/>
            <a:ext cx="524349" cy="400110"/>
          </a:xfrm>
          <a:prstGeom prst="rect">
            <a:avLst/>
          </a:prstGeom>
          <a:noFill/>
        </p:spPr>
        <p:txBody>
          <a:bodyPr wrap="square" rtlCol="0">
            <a:spAutoFit/>
          </a:bodyPr>
          <a:lstStyle/>
          <a:p>
            <a:pPr algn="ctr"/>
            <a:r>
              <a:rPr lang="en-US" sz="2000" dirty="0" smtClean="0">
                <a:solidFill>
                  <a:srgbClr val="002060"/>
                </a:solidFill>
              </a:rPr>
              <a:t>48</a:t>
            </a:r>
            <a:endParaRPr lang="en-US" sz="2000" dirty="0">
              <a:solidFill>
                <a:srgbClr val="002060"/>
              </a:solidFill>
            </a:endParaRPr>
          </a:p>
        </p:txBody>
      </p:sp>
      <p:sp>
        <p:nvSpPr>
          <p:cNvPr id="816" name="TextBox 815"/>
          <p:cNvSpPr txBox="1"/>
          <p:nvPr/>
        </p:nvSpPr>
        <p:spPr>
          <a:xfrm>
            <a:off x="3110377" y="3508540"/>
            <a:ext cx="524349" cy="400110"/>
          </a:xfrm>
          <a:prstGeom prst="rect">
            <a:avLst/>
          </a:prstGeom>
          <a:noFill/>
        </p:spPr>
        <p:txBody>
          <a:bodyPr wrap="square" rtlCol="0">
            <a:spAutoFit/>
          </a:bodyPr>
          <a:lstStyle/>
          <a:p>
            <a:pPr algn="ctr"/>
            <a:r>
              <a:rPr lang="en-US" sz="2000" dirty="0" smtClean="0">
                <a:solidFill>
                  <a:srgbClr val="002060"/>
                </a:solidFill>
              </a:rPr>
              <a:t>52</a:t>
            </a:r>
            <a:endParaRPr lang="en-US" sz="2000" dirty="0">
              <a:solidFill>
                <a:srgbClr val="002060"/>
              </a:solidFill>
            </a:endParaRPr>
          </a:p>
        </p:txBody>
      </p:sp>
      <p:sp>
        <p:nvSpPr>
          <p:cNvPr id="817" name="TextBox 816"/>
          <p:cNvSpPr txBox="1"/>
          <p:nvPr/>
        </p:nvSpPr>
        <p:spPr>
          <a:xfrm>
            <a:off x="2792060" y="3255623"/>
            <a:ext cx="524349" cy="400110"/>
          </a:xfrm>
          <a:prstGeom prst="rect">
            <a:avLst/>
          </a:prstGeom>
          <a:noFill/>
        </p:spPr>
        <p:txBody>
          <a:bodyPr wrap="square" rtlCol="0">
            <a:spAutoFit/>
          </a:bodyPr>
          <a:lstStyle/>
          <a:p>
            <a:pPr algn="ctr"/>
            <a:r>
              <a:rPr lang="en-US" sz="2000" dirty="0" smtClean="0">
                <a:solidFill>
                  <a:srgbClr val="002060"/>
                </a:solidFill>
              </a:rPr>
              <a:t>+</a:t>
            </a:r>
            <a:endParaRPr lang="en-US" sz="2000" dirty="0">
              <a:solidFill>
                <a:srgbClr val="002060"/>
              </a:solidFill>
            </a:endParaRPr>
          </a:p>
        </p:txBody>
      </p:sp>
      <p:sp>
        <p:nvSpPr>
          <p:cNvPr id="818" name="TextBox 817"/>
          <p:cNvSpPr txBox="1"/>
          <p:nvPr/>
        </p:nvSpPr>
        <p:spPr>
          <a:xfrm>
            <a:off x="2948699" y="3975442"/>
            <a:ext cx="693929" cy="400110"/>
          </a:xfrm>
          <a:prstGeom prst="rect">
            <a:avLst/>
          </a:prstGeom>
          <a:noFill/>
        </p:spPr>
        <p:txBody>
          <a:bodyPr wrap="square" rtlCol="0">
            <a:spAutoFit/>
          </a:bodyPr>
          <a:lstStyle/>
          <a:p>
            <a:pPr algn="ctr"/>
            <a:r>
              <a:rPr lang="en-US" sz="2000" dirty="0" smtClean="0">
                <a:solidFill>
                  <a:srgbClr val="002060"/>
                </a:solidFill>
              </a:rPr>
              <a:t>100</a:t>
            </a:r>
            <a:endParaRPr lang="en-US" sz="2000" dirty="0">
              <a:solidFill>
                <a:srgbClr val="002060"/>
              </a:solidFill>
            </a:endParaRPr>
          </a:p>
        </p:txBody>
      </p:sp>
      <p:cxnSp>
        <p:nvCxnSpPr>
          <p:cNvPr id="15" name="Straight Connector 14"/>
          <p:cNvCxnSpPr/>
          <p:nvPr/>
        </p:nvCxnSpPr>
        <p:spPr>
          <a:xfrm>
            <a:off x="2948705" y="3918830"/>
            <a:ext cx="73540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821" name="TextBox 820"/>
          <p:cNvSpPr txBox="1"/>
          <p:nvPr/>
        </p:nvSpPr>
        <p:spPr>
          <a:xfrm>
            <a:off x="4442014" y="3018868"/>
            <a:ext cx="524349" cy="400110"/>
          </a:xfrm>
          <a:prstGeom prst="rect">
            <a:avLst/>
          </a:prstGeom>
          <a:noFill/>
        </p:spPr>
        <p:txBody>
          <a:bodyPr wrap="square" rtlCol="0">
            <a:spAutoFit/>
          </a:bodyPr>
          <a:lstStyle/>
          <a:p>
            <a:pPr algn="ctr"/>
            <a:r>
              <a:rPr lang="en-US" sz="2000" dirty="0" smtClean="0">
                <a:solidFill>
                  <a:srgbClr val="002060"/>
                </a:solidFill>
              </a:rPr>
              <a:t>75</a:t>
            </a:r>
            <a:endParaRPr lang="en-US" sz="2000" dirty="0">
              <a:solidFill>
                <a:srgbClr val="002060"/>
              </a:solidFill>
            </a:endParaRPr>
          </a:p>
        </p:txBody>
      </p:sp>
      <p:sp>
        <p:nvSpPr>
          <p:cNvPr id="822" name="TextBox 821"/>
          <p:cNvSpPr txBox="1"/>
          <p:nvPr/>
        </p:nvSpPr>
        <p:spPr>
          <a:xfrm>
            <a:off x="4427826" y="3506964"/>
            <a:ext cx="524349" cy="400110"/>
          </a:xfrm>
          <a:prstGeom prst="rect">
            <a:avLst/>
          </a:prstGeom>
          <a:noFill/>
        </p:spPr>
        <p:txBody>
          <a:bodyPr wrap="square" rtlCol="0">
            <a:spAutoFit/>
          </a:bodyPr>
          <a:lstStyle/>
          <a:p>
            <a:pPr algn="ctr"/>
            <a:r>
              <a:rPr lang="en-US" sz="2000" dirty="0" smtClean="0">
                <a:solidFill>
                  <a:srgbClr val="002060"/>
                </a:solidFill>
              </a:rPr>
              <a:t>25</a:t>
            </a:r>
            <a:endParaRPr lang="en-US" sz="2000" dirty="0">
              <a:solidFill>
                <a:srgbClr val="002060"/>
              </a:solidFill>
            </a:endParaRPr>
          </a:p>
        </p:txBody>
      </p:sp>
      <p:sp>
        <p:nvSpPr>
          <p:cNvPr id="823" name="TextBox 822"/>
          <p:cNvSpPr txBox="1"/>
          <p:nvPr/>
        </p:nvSpPr>
        <p:spPr>
          <a:xfrm>
            <a:off x="4109509" y="3254047"/>
            <a:ext cx="524349" cy="400110"/>
          </a:xfrm>
          <a:prstGeom prst="rect">
            <a:avLst/>
          </a:prstGeom>
          <a:noFill/>
        </p:spPr>
        <p:txBody>
          <a:bodyPr wrap="square" rtlCol="0">
            <a:spAutoFit/>
          </a:bodyPr>
          <a:lstStyle/>
          <a:p>
            <a:pPr algn="ctr"/>
            <a:r>
              <a:rPr lang="en-US" sz="2000" dirty="0" smtClean="0">
                <a:solidFill>
                  <a:srgbClr val="002060"/>
                </a:solidFill>
              </a:rPr>
              <a:t>+</a:t>
            </a:r>
            <a:endParaRPr lang="en-US" sz="2000" dirty="0">
              <a:solidFill>
                <a:srgbClr val="002060"/>
              </a:solidFill>
            </a:endParaRPr>
          </a:p>
        </p:txBody>
      </p:sp>
      <p:sp>
        <p:nvSpPr>
          <p:cNvPr id="824" name="TextBox 823"/>
          <p:cNvSpPr txBox="1"/>
          <p:nvPr/>
        </p:nvSpPr>
        <p:spPr>
          <a:xfrm>
            <a:off x="4266148" y="3973866"/>
            <a:ext cx="693929" cy="400110"/>
          </a:xfrm>
          <a:prstGeom prst="rect">
            <a:avLst/>
          </a:prstGeom>
          <a:noFill/>
        </p:spPr>
        <p:txBody>
          <a:bodyPr wrap="square" rtlCol="0">
            <a:spAutoFit/>
          </a:bodyPr>
          <a:lstStyle/>
          <a:p>
            <a:pPr algn="ctr"/>
            <a:r>
              <a:rPr lang="en-US" sz="2000" dirty="0" smtClean="0">
                <a:solidFill>
                  <a:srgbClr val="002060"/>
                </a:solidFill>
              </a:rPr>
              <a:t>100</a:t>
            </a:r>
            <a:endParaRPr lang="en-US" sz="2000" dirty="0">
              <a:solidFill>
                <a:srgbClr val="002060"/>
              </a:solidFill>
            </a:endParaRPr>
          </a:p>
        </p:txBody>
      </p:sp>
      <p:cxnSp>
        <p:nvCxnSpPr>
          <p:cNvPr id="825" name="Straight Connector 824"/>
          <p:cNvCxnSpPr/>
          <p:nvPr/>
        </p:nvCxnSpPr>
        <p:spPr>
          <a:xfrm>
            <a:off x="4266154" y="3917254"/>
            <a:ext cx="73540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826" name="TextBox 825"/>
          <p:cNvSpPr txBox="1"/>
          <p:nvPr/>
        </p:nvSpPr>
        <p:spPr>
          <a:xfrm>
            <a:off x="5671797" y="3018868"/>
            <a:ext cx="708631" cy="400110"/>
          </a:xfrm>
          <a:prstGeom prst="rect">
            <a:avLst/>
          </a:prstGeom>
          <a:noFill/>
        </p:spPr>
        <p:txBody>
          <a:bodyPr wrap="square" rtlCol="0">
            <a:spAutoFit/>
          </a:bodyPr>
          <a:lstStyle/>
          <a:p>
            <a:pPr algn="ctr"/>
            <a:r>
              <a:rPr lang="en-US" sz="2000" dirty="0" smtClean="0">
                <a:solidFill>
                  <a:srgbClr val="002060"/>
                </a:solidFill>
              </a:rPr>
              <a:t>100</a:t>
            </a:r>
            <a:endParaRPr lang="en-US" sz="2000" dirty="0">
              <a:solidFill>
                <a:srgbClr val="002060"/>
              </a:solidFill>
            </a:endParaRPr>
          </a:p>
        </p:txBody>
      </p:sp>
      <p:sp>
        <p:nvSpPr>
          <p:cNvPr id="827" name="TextBox 826"/>
          <p:cNvSpPr txBox="1"/>
          <p:nvPr/>
        </p:nvSpPr>
        <p:spPr>
          <a:xfrm>
            <a:off x="5801467" y="3506964"/>
            <a:ext cx="524349" cy="400110"/>
          </a:xfrm>
          <a:prstGeom prst="rect">
            <a:avLst/>
          </a:prstGeom>
          <a:noFill/>
        </p:spPr>
        <p:txBody>
          <a:bodyPr wrap="square" rtlCol="0">
            <a:spAutoFit/>
          </a:bodyPr>
          <a:lstStyle/>
          <a:p>
            <a:pPr algn="ctr"/>
            <a:r>
              <a:rPr lang="en-US" sz="2000" dirty="0" smtClean="0">
                <a:solidFill>
                  <a:srgbClr val="002060"/>
                </a:solidFill>
              </a:rPr>
              <a:t>26</a:t>
            </a:r>
            <a:endParaRPr lang="en-US" sz="2000" dirty="0">
              <a:solidFill>
                <a:srgbClr val="002060"/>
              </a:solidFill>
            </a:endParaRPr>
          </a:p>
        </p:txBody>
      </p:sp>
      <p:sp>
        <p:nvSpPr>
          <p:cNvPr id="828" name="TextBox 827"/>
          <p:cNvSpPr txBox="1"/>
          <p:nvPr/>
        </p:nvSpPr>
        <p:spPr>
          <a:xfrm>
            <a:off x="5483150" y="3254047"/>
            <a:ext cx="524349" cy="400110"/>
          </a:xfrm>
          <a:prstGeom prst="rect">
            <a:avLst/>
          </a:prstGeom>
          <a:noFill/>
        </p:spPr>
        <p:txBody>
          <a:bodyPr wrap="square" rtlCol="0">
            <a:spAutoFit/>
          </a:bodyPr>
          <a:lstStyle/>
          <a:p>
            <a:pPr algn="ctr"/>
            <a:r>
              <a:rPr lang="en-US" sz="2000" dirty="0">
                <a:solidFill>
                  <a:srgbClr val="002060"/>
                </a:solidFill>
              </a:rPr>
              <a:t>-</a:t>
            </a:r>
          </a:p>
        </p:txBody>
      </p:sp>
      <p:sp>
        <p:nvSpPr>
          <p:cNvPr id="829" name="TextBox 828"/>
          <p:cNvSpPr txBox="1"/>
          <p:nvPr/>
        </p:nvSpPr>
        <p:spPr>
          <a:xfrm>
            <a:off x="5714811" y="3973866"/>
            <a:ext cx="693929" cy="400110"/>
          </a:xfrm>
          <a:prstGeom prst="rect">
            <a:avLst/>
          </a:prstGeom>
          <a:noFill/>
        </p:spPr>
        <p:txBody>
          <a:bodyPr wrap="square" rtlCol="0">
            <a:spAutoFit/>
          </a:bodyPr>
          <a:lstStyle/>
          <a:p>
            <a:pPr algn="ctr"/>
            <a:r>
              <a:rPr lang="en-US" sz="2000" dirty="0" smtClean="0">
                <a:solidFill>
                  <a:srgbClr val="002060"/>
                </a:solidFill>
              </a:rPr>
              <a:t>74</a:t>
            </a:r>
            <a:endParaRPr lang="en-US" sz="2000" dirty="0">
              <a:solidFill>
                <a:srgbClr val="002060"/>
              </a:solidFill>
            </a:endParaRPr>
          </a:p>
        </p:txBody>
      </p:sp>
      <p:cxnSp>
        <p:nvCxnSpPr>
          <p:cNvPr id="830" name="Straight Connector 829"/>
          <p:cNvCxnSpPr/>
          <p:nvPr/>
        </p:nvCxnSpPr>
        <p:spPr>
          <a:xfrm>
            <a:off x="5639795" y="3917254"/>
            <a:ext cx="73540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831" name="TextBox 830"/>
          <p:cNvSpPr txBox="1"/>
          <p:nvPr/>
        </p:nvSpPr>
        <p:spPr>
          <a:xfrm>
            <a:off x="7062921" y="3016829"/>
            <a:ext cx="708631" cy="400110"/>
          </a:xfrm>
          <a:prstGeom prst="rect">
            <a:avLst/>
          </a:prstGeom>
          <a:noFill/>
        </p:spPr>
        <p:txBody>
          <a:bodyPr wrap="square" rtlCol="0">
            <a:spAutoFit/>
          </a:bodyPr>
          <a:lstStyle/>
          <a:p>
            <a:pPr algn="ctr"/>
            <a:r>
              <a:rPr lang="en-US" sz="2000" dirty="0" smtClean="0">
                <a:solidFill>
                  <a:srgbClr val="002060"/>
                </a:solidFill>
              </a:rPr>
              <a:t>100</a:t>
            </a:r>
            <a:endParaRPr lang="en-US" sz="2000" dirty="0">
              <a:solidFill>
                <a:srgbClr val="002060"/>
              </a:solidFill>
            </a:endParaRPr>
          </a:p>
        </p:txBody>
      </p:sp>
      <p:sp>
        <p:nvSpPr>
          <p:cNvPr id="832" name="TextBox 831"/>
          <p:cNvSpPr txBox="1"/>
          <p:nvPr/>
        </p:nvSpPr>
        <p:spPr>
          <a:xfrm>
            <a:off x="7192591" y="3504925"/>
            <a:ext cx="524349" cy="400110"/>
          </a:xfrm>
          <a:prstGeom prst="rect">
            <a:avLst/>
          </a:prstGeom>
          <a:noFill/>
        </p:spPr>
        <p:txBody>
          <a:bodyPr wrap="square" rtlCol="0">
            <a:spAutoFit/>
          </a:bodyPr>
          <a:lstStyle/>
          <a:p>
            <a:pPr algn="ctr"/>
            <a:r>
              <a:rPr lang="en-US" sz="2000" dirty="0" smtClean="0">
                <a:solidFill>
                  <a:srgbClr val="002060"/>
                </a:solidFill>
              </a:rPr>
              <a:t>45</a:t>
            </a:r>
            <a:endParaRPr lang="en-US" sz="2000" dirty="0">
              <a:solidFill>
                <a:srgbClr val="002060"/>
              </a:solidFill>
            </a:endParaRPr>
          </a:p>
        </p:txBody>
      </p:sp>
      <p:sp>
        <p:nvSpPr>
          <p:cNvPr id="833" name="TextBox 832"/>
          <p:cNvSpPr txBox="1"/>
          <p:nvPr/>
        </p:nvSpPr>
        <p:spPr>
          <a:xfrm>
            <a:off x="6874274" y="3252008"/>
            <a:ext cx="524349" cy="400110"/>
          </a:xfrm>
          <a:prstGeom prst="rect">
            <a:avLst/>
          </a:prstGeom>
          <a:noFill/>
        </p:spPr>
        <p:txBody>
          <a:bodyPr wrap="square" rtlCol="0">
            <a:spAutoFit/>
          </a:bodyPr>
          <a:lstStyle/>
          <a:p>
            <a:pPr algn="ctr"/>
            <a:r>
              <a:rPr lang="en-US" sz="2000" dirty="0">
                <a:solidFill>
                  <a:srgbClr val="002060"/>
                </a:solidFill>
              </a:rPr>
              <a:t>-</a:t>
            </a:r>
          </a:p>
        </p:txBody>
      </p:sp>
      <p:sp>
        <p:nvSpPr>
          <p:cNvPr id="834" name="TextBox 833"/>
          <p:cNvSpPr txBox="1"/>
          <p:nvPr/>
        </p:nvSpPr>
        <p:spPr>
          <a:xfrm>
            <a:off x="7105935" y="3971827"/>
            <a:ext cx="693929" cy="400110"/>
          </a:xfrm>
          <a:prstGeom prst="rect">
            <a:avLst/>
          </a:prstGeom>
          <a:noFill/>
        </p:spPr>
        <p:txBody>
          <a:bodyPr wrap="square" rtlCol="0">
            <a:spAutoFit/>
          </a:bodyPr>
          <a:lstStyle/>
          <a:p>
            <a:pPr algn="ctr"/>
            <a:r>
              <a:rPr lang="en-US" sz="2000" dirty="0" smtClean="0">
                <a:solidFill>
                  <a:srgbClr val="002060"/>
                </a:solidFill>
              </a:rPr>
              <a:t>54</a:t>
            </a:r>
            <a:endParaRPr lang="en-US" sz="2000" dirty="0">
              <a:solidFill>
                <a:srgbClr val="002060"/>
              </a:solidFill>
            </a:endParaRPr>
          </a:p>
        </p:txBody>
      </p:sp>
      <p:cxnSp>
        <p:nvCxnSpPr>
          <p:cNvPr id="835" name="Straight Connector 834"/>
          <p:cNvCxnSpPr/>
          <p:nvPr/>
        </p:nvCxnSpPr>
        <p:spPr>
          <a:xfrm>
            <a:off x="7030919" y="3915215"/>
            <a:ext cx="73540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5983" y="2624919"/>
            <a:ext cx="841321" cy="957155"/>
          </a:xfrm>
          <a:prstGeom prst="rect">
            <a:avLst/>
          </a:prstGeom>
        </p:spPr>
      </p:pic>
    </p:spTree>
    <p:extLst>
      <p:ext uri="{BB962C8B-B14F-4D97-AF65-F5344CB8AC3E}">
        <p14:creationId xmlns:p14="http://schemas.microsoft.com/office/powerpoint/2010/main" val="4275098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4"/>
                                        </p:tgtEl>
                                        <p:attrNameLst>
                                          <p:attrName>style.visibility</p:attrName>
                                        </p:attrNameLst>
                                      </p:cBhvr>
                                      <p:to>
                                        <p:strVal val="visible"/>
                                      </p:to>
                                    </p:set>
                                    <p:animEffect transition="in" filter="barn(inVertical)">
                                      <p:cBhvr>
                                        <p:cTn id="7" dur="500"/>
                                        <p:tgtEl>
                                          <p:spTgt spid="7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5"/>
                                        </p:tgtEl>
                                        <p:attrNameLst>
                                          <p:attrName>style.visibility</p:attrName>
                                        </p:attrNameLst>
                                      </p:cBhvr>
                                      <p:to>
                                        <p:strVal val="visible"/>
                                      </p:to>
                                    </p:set>
                                    <p:animEffect transition="in" filter="fade">
                                      <p:cBhvr>
                                        <p:cTn id="12" dur="500"/>
                                        <p:tgtEl>
                                          <p:spTgt spid="79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96"/>
                                        </p:tgtEl>
                                        <p:attrNameLst>
                                          <p:attrName>style.visibility</p:attrName>
                                        </p:attrNameLst>
                                      </p:cBhvr>
                                      <p:to>
                                        <p:strVal val="visible"/>
                                      </p:to>
                                    </p:set>
                                    <p:animEffect transition="in" filter="wipe(left)">
                                      <p:cBhvr>
                                        <p:cTn id="15" dur="500"/>
                                        <p:tgtEl>
                                          <p:spTgt spid="79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heckerboard(across)">
                                      <p:cBhvr>
                                        <p:cTn id="25" dur="500"/>
                                        <p:tgtEl>
                                          <p:spTgt spid="4"/>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814"/>
                                        </p:tgtEl>
                                        <p:attrNameLst>
                                          <p:attrName>style.visibility</p:attrName>
                                        </p:attrNameLst>
                                      </p:cBhvr>
                                      <p:to>
                                        <p:strVal val="visible"/>
                                      </p:to>
                                    </p:set>
                                    <p:animEffect transition="in" filter="fade">
                                      <p:cBhvr>
                                        <p:cTn id="47" dur="500"/>
                                        <p:tgtEl>
                                          <p:spTgt spid="8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17"/>
                                        </p:tgtEl>
                                        <p:attrNameLst>
                                          <p:attrName>style.visibility</p:attrName>
                                        </p:attrNameLst>
                                      </p:cBhvr>
                                      <p:to>
                                        <p:strVal val="visible"/>
                                      </p:to>
                                    </p:set>
                                    <p:animEffect transition="in" filter="fade">
                                      <p:cBhvr>
                                        <p:cTn id="55" dur="500"/>
                                        <p:tgtEl>
                                          <p:spTgt spid="8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16"/>
                                        </p:tgtEl>
                                        <p:attrNameLst>
                                          <p:attrName>style.visibility</p:attrName>
                                        </p:attrNameLst>
                                      </p:cBhvr>
                                      <p:to>
                                        <p:strVal val="visible"/>
                                      </p:to>
                                    </p:set>
                                    <p:animEffect transition="in" filter="fade">
                                      <p:cBhvr>
                                        <p:cTn id="58" dur="500"/>
                                        <p:tgtEl>
                                          <p:spTgt spid="816"/>
                                        </p:tgtEl>
                                      </p:cBhvr>
                                    </p:animEffect>
                                  </p:childTnLst>
                                </p:cTn>
                              </p:par>
                              <p:par>
                                <p:cTn id="59" presetID="10"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18"/>
                                        </p:tgtEl>
                                        <p:attrNameLst>
                                          <p:attrName>style.visibility</p:attrName>
                                        </p:attrNameLst>
                                      </p:cBhvr>
                                      <p:to>
                                        <p:strVal val="visible"/>
                                      </p:to>
                                    </p:set>
                                    <p:animEffect transition="in" filter="fade">
                                      <p:cBhvr>
                                        <p:cTn id="64" dur="500"/>
                                        <p:tgtEl>
                                          <p:spTgt spid="818"/>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10" fill="hold" grpId="0" nodeType="clickEffect">
                                  <p:stCondLst>
                                    <p:cond delay="0"/>
                                  </p:stCondLst>
                                  <p:childTnLst>
                                    <p:set>
                                      <p:cBhvr>
                                        <p:cTn id="68" dur="1" fill="hold">
                                          <p:stCondLst>
                                            <p:cond delay="0"/>
                                          </p:stCondLst>
                                        </p:cTn>
                                        <p:tgtEl>
                                          <p:spTgt spid="821"/>
                                        </p:tgtEl>
                                        <p:attrNameLst>
                                          <p:attrName>style.visibility</p:attrName>
                                        </p:attrNameLst>
                                      </p:cBhvr>
                                      <p:to>
                                        <p:strVal val="visible"/>
                                      </p:to>
                                    </p:set>
                                    <p:anim calcmode="lin" valueType="num">
                                      <p:cBhvr>
                                        <p:cTn id="69" dur="500" fill="hold"/>
                                        <p:tgtEl>
                                          <p:spTgt spid="821"/>
                                        </p:tgtEl>
                                        <p:attrNameLst>
                                          <p:attrName>ppt_w</p:attrName>
                                        </p:attrNameLst>
                                      </p:cBhvr>
                                      <p:tavLst>
                                        <p:tav tm="0">
                                          <p:val>
                                            <p:fltVal val="0"/>
                                          </p:val>
                                        </p:tav>
                                        <p:tav tm="100000">
                                          <p:val>
                                            <p:strVal val="#ppt_w"/>
                                          </p:val>
                                        </p:tav>
                                      </p:tavLst>
                                    </p:anim>
                                    <p:anim calcmode="lin" valueType="num">
                                      <p:cBhvr>
                                        <p:cTn id="70" dur="500" fill="hold"/>
                                        <p:tgtEl>
                                          <p:spTgt spid="821"/>
                                        </p:tgtEl>
                                        <p:attrNameLst>
                                          <p:attrName>ppt_h</p:attrName>
                                        </p:attrNameLst>
                                      </p:cBhvr>
                                      <p:tavLst>
                                        <p:tav tm="0">
                                          <p:val>
                                            <p:strVal val="#ppt_h"/>
                                          </p:val>
                                        </p:tav>
                                        <p:tav tm="100000">
                                          <p:val>
                                            <p:strVal val="#ppt_h"/>
                                          </p:val>
                                        </p:tav>
                                      </p:tavLst>
                                    </p:anim>
                                  </p:childTnLst>
                                </p:cTn>
                              </p:par>
                              <p:par>
                                <p:cTn id="71" presetID="17" presetClass="entr" presetSubtype="10" fill="hold" grpId="0" nodeType="withEffect">
                                  <p:stCondLst>
                                    <p:cond delay="0"/>
                                  </p:stCondLst>
                                  <p:childTnLst>
                                    <p:set>
                                      <p:cBhvr>
                                        <p:cTn id="72" dur="1" fill="hold">
                                          <p:stCondLst>
                                            <p:cond delay="0"/>
                                          </p:stCondLst>
                                        </p:cTn>
                                        <p:tgtEl>
                                          <p:spTgt spid="823"/>
                                        </p:tgtEl>
                                        <p:attrNameLst>
                                          <p:attrName>style.visibility</p:attrName>
                                        </p:attrNameLst>
                                      </p:cBhvr>
                                      <p:to>
                                        <p:strVal val="visible"/>
                                      </p:to>
                                    </p:set>
                                    <p:anim calcmode="lin" valueType="num">
                                      <p:cBhvr>
                                        <p:cTn id="73" dur="500" fill="hold"/>
                                        <p:tgtEl>
                                          <p:spTgt spid="823"/>
                                        </p:tgtEl>
                                        <p:attrNameLst>
                                          <p:attrName>ppt_w</p:attrName>
                                        </p:attrNameLst>
                                      </p:cBhvr>
                                      <p:tavLst>
                                        <p:tav tm="0">
                                          <p:val>
                                            <p:fltVal val="0"/>
                                          </p:val>
                                        </p:tav>
                                        <p:tav tm="100000">
                                          <p:val>
                                            <p:strVal val="#ppt_w"/>
                                          </p:val>
                                        </p:tav>
                                      </p:tavLst>
                                    </p:anim>
                                    <p:anim calcmode="lin" valueType="num">
                                      <p:cBhvr>
                                        <p:cTn id="74" dur="500" fill="hold"/>
                                        <p:tgtEl>
                                          <p:spTgt spid="823"/>
                                        </p:tgtEl>
                                        <p:attrNameLst>
                                          <p:attrName>ppt_h</p:attrName>
                                        </p:attrNameLst>
                                      </p:cBhvr>
                                      <p:tavLst>
                                        <p:tav tm="0">
                                          <p:val>
                                            <p:strVal val="#ppt_h"/>
                                          </p:val>
                                        </p:tav>
                                        <p:tav tm="100000">
                                          <p:val>
                                            <p:strVal val="#ppt_h"/>
                                          </p:val>
                                        </p:tav>
                                      </p:tavLst>
                                    </p:anim>
                                  </p:childTnLst>
                                </p:cTn>
                              </p:par>
                              <p:par>
                                <p:cTn id="75" presetID="17" presetClass="entr" presetSubtype="10" fill="hold" grpId="0" nodeType="withEffect">
                                  <p:stCondLst>
                                    <p:cond delay="0"/>
                                  </p:stCondLst>
                                  <p:childTnLst>
                                    <p:set>
                                      <p:cBhvr>
                                        <p:cTn id="76" dur="1" fill="hold">
                                          <p:stCondLst>
                                            <p:cond delay="0"/>
                                          </p:stCondLst>
                                        </p:cTn>
                                        <p:tgtEl>
                                          <p:spTgt spid="822"/>
                                        </p:tgtEl>
                                        <p:attrNameLst>
                                          <p:attrName>style.visibility</p:attrName>
                                        </p:attrNameLst>
                                      </p:cBhvr>
                                      <p:to>
                                        <p:strVal val="visible"/>
                                      </p:to>
                                    </p:set>
                                    <p:anim calcmode="lin" valueType="num">
                                      <p:cBhvr>
                                        <p:cTn id="77" dur="500" fill="hold"/>
                                        <p:tgtEl>
                                          <p:spTgt spid="822"/>
                                        </p:tgtEl>
                                        <p:attrNameLst>
                                          <p:attrName>ppt_w</p:attrName>
                                        </p:attrNameLst>
                                      </p:cBhvr>
                                      <p:tavLst>
                                        <p:tav tm="0">
                                          <p:val>
                                            <p:fltVal val="0"/>
                                          </p:val>
                                        </p:tav>
                                        <p:tav tm="100000">
                                          <p:val>
                                            <p:strVal val="#ppt_w"/>
                                          </p:val>
                                        </p:tav>
                                      </p:tavLst>
                                    </p:anim>
                                    <p:anim calcmode="lin" valueType="num">
                                      <p:cBhvr>
                                        <p:cTn id="78" dur="500" fill="hold"/>
                                        <p:tgtEl>
                                          <p:spTgt spid="822"/>
                                        </p:tgtEl>
                                        <p:attrNameLst>
                                          <p:attrName>ppt_h</p:attrName>
                                        </p:attrNameLst>
                                      </p:cBhvr>
                                      <p:tavLst>
                                        <p:tav tm="0">
                                          <p:val>
                                            <p:strVal val="#ppt_h"/>
                                          </p:val>
                                        </p:tav>
                                        <p:tav tm="100000">
                                          <p:val>
                                            <p:strVal val="#ppt_h"/>
                                          </p:val>
                                        </p:tav>
                                      </p:tavLst>
                                    </p:anim>
                                  </p:childTnLst>
                                </p:cTn>
                              </p:par>
                              <p:par>
                                <p:cTn id="79" presetID="17" presetClass="entr" presetSubtype="10" fill="hold" nodeType="withEffect">
                                  <p:stCondLst>
                                    <p:cond delay="0"/>
                                  </p:stCondLst>
                                  <p:childTnLst>
                                    <p:set>
                                      <p:cBhvr>
                                        <p:cTn id="80" dur="1" fill="hold">
                                          <p:stCondLst>
                                            <p:cond delay="0"/>
                                          </p:stCondLst>
                                        </p:cTn>
                                        <p:tgtEl>
                                          <p:spTgt spid="825"/>
                                        </p:tgtEl>
                                        <p:attrNameLst>
                                          <p:attrName>style.visibility</p:attrName>
                                        </p:attrNameLst>
                                      </p:cBhvr>
                                      <p:to>
                                        <p:strVal val="visible"/>
                                      </p:to>
                                    </p:set>
                                    <p:anim calcmode="lin" valueType="num">
                                      <p:cBhvr>
                                        <p:cTn id="81" dur="500" fill="hold"/>
                                        <p:tgtEl>
                                          <p:spTgt spid="825"/>
                                        </p:tgtEl>
                                        <p:attrNameLst>
                                          <p:attrName>ppt_w</p:attrName>
                                        </p:attrNameLst>
                                      </p:cBhvr>
                                      <p:tavLst>
                                        <p:tav tm="0">
                                          <p:val>
                                            <p:fltVal val="0"/>
                                          </p:val>
                                        </p:tav>
                                        <p:tav tm="100000">
                                          <p:val>
                                            <p:strVal val="#ppt_w"/>
                                          </p:val>
                                        </p:tav>
                                      </p:tavLst>
                                    </p:anim>
                                    <p:anim calcmode="lin" valueType="num">
                                      <p:cBhvr>
                                        <p:cTn id="82" dur="500" fill="hold"/>
                                        <p:tgtEl>
                                          <p:spTgt spid="825"/>
                                        </p:tgtEl>
                                        <p:attrNameLst>
                                          <p:attrName>ppt_h</p:attrName>
                                        </p:attrNameLst>
                                      </p:cBhvr>
                                      <p:tavLst>
                                        <p:tav tm="0">
                                          <p:val>
                                            <p:strVal val="#ppt_h"/>
                                          </p:val>
                                        </p:tav>
                                        <p:tav tm="100000">
                                          <p:val>
                                            <p:strVal val="#ppt_h"/>
                                          </p:val>
                                        </p:tav>
                                      </p:tavLst>
                                    </p:anim>
                                  </p:childTnLst>
                                </p:cTn>
                              </p:par>
                              <p:par>
                                <p:cTn id="83" presetID="17" presetClass="entr" presetSubtype="10" fill="hold" grpId="0" nodeType="withEffect">
                                  <p:stCondLst>
                                    <p:cond delay="0"/>
                                  </p:stCondLst>
                                  <p:childTnLst>
                                    <p:set>
                                      <p:cBhvr>
                                        <p:cTn id="84" dur="1" fill="hold">
                                          <p:stCondLst>
                                            <p:cond delay="0"/>
                                          </p:stCondLst>
                                        </p:cTn>
                                        <p:tgtEl>
                                          <p:spTgt spid="824"/>
                                        </p:tgtEl>
                                        <p:attrNameLst>
                                          <p:attrName>style.visibility</p:attrName>
                                        </p:attrNameLst>
                                      </p:cBhvr>
                                      <p:to>
                                        <p:strVal val="visible"/>
                                      </p:to>
                                    </p:set>
                                    <p:anim calcmode="lin" valueType="num">
                                      <p:cBhvr>
                                        <p:cTn id="85" dur="500" fill="hold"/>
                                        <p:tgtEl>
                                          <p:spTgt spid="824"/>
                                        </p:tgtEl>
                                        <p:attrNameLst>
                                          <p:attrName>ppt_w</p:attrName>
                                        </p:attrNameLst>
                                      </p:cBhvr>
                                      <p:tavLst>
                                        <p:tav tm="0">
                                          <p:val>
                                            <p:fltVal val="0"/>
                                          </p:val>
                                        </p:tav>
                                        <p:tav tm="100000">
                                          <p:val>
                                            <p:strVal val="#ppt_w"/>
                                          </p:val>
                                        </p:tav>
                                      </p:tavLst>
                                    </p:anim>
                                    <p:anim calcmode="lin" valueType="num">
                                      <p:cBhvr>
                                        <p:cTn id="86" dur="500" fill="hold"/>
                                        <p:tgtEl>
                                          <p:spTgt spid="824"/>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12" presetClass="entr" presetSubtype="1" fill="hold" grpId="0" nodeType="clickEffect">
                                  <p:stCondLst>
                                    <p:cond delay="0"/>
                                  </p:stCondLst>
                                  <p:childTnLst>
                                    <p:set>
                                      <p:cBhvr>
                                        <p:cTn id="90" dur="1" fill="hold">
                                          <p:stCondLst>
                                            <p:cond delay="0"/>
                                          </p:stCondLst>
                                        </p:cTn>
                                        <p:tgtEl>
                                          <p:spTgt spid="826"/>
                                        </p:tgtEl>
                                        <p:attrNameLst>
                                          <p:attrName>style.visibility</p:attrName>
                                        </p:attrNameLst>
                                      </p:cBhvr>
                                      <p:to>
                                        <p:strVal val="visible"/>
                                      </p:to>
                                    </p:set>
                                    <p:anim calcmode="lin" valueType="num">
                                      <p:cBhvr additive="base">
                                        <p:cTn id="91" dur="500"/>
                                        <p:tgtEl>
                                          <p:spTgt spid="826"/>
                                        </p:tgtEl>
                                        <p:attrNameLst>
                                          <p:attrName>ppt_y</p:attrName>
                                        </p:attrNameLst>
                                      </p:cBhvr>
                                      <p:tavLst>
                                        <p:tav tm="0">
                                          <p:val>
                                            <p:strVal val="#ppt_y-#ppt_h*1.125000"/>
                                          </p:val>
                                        </p:tav>
                                        <p:tav tm="100000">
                                          <p:val>
                                            <p:strVal val="#ppt_y"/>
                                          </p:val>
                                        </p:tav>
                                      </p:tavLst>
                                    </p:anim>
                                    <p:animEffect transition="in" filter="wipe(down)">
                                      <p:cBhvr>
                                        <p:cTn id="92" dur="500"/>
                                        <p:tgtEl>
                                          <p:spTgt spid="826"/>
                                        </p:tgtEl>
                                      </p:cBhvr>
                                    </p:animEffect>
                                  </p:childTnLst>
                                </p:cTn>
                              </p:par>
                              <p:par>
                                <p:cTn id="93" presetID="12" presetClass="entr" presetSubtype="1" fill="hold" grpId="0" nodeType="withEffect">
                                  <p:stCondLst>
                                    <p:cond delay="0"/>
                                  </p:stCondLst>
                                  <p:childTnLst>
                                    <p:set>
                                      <p:cBhvr>
                                        <p:cTn id="94" dur="1" fill="hold">
                                          <p:stCondLst>
                                            <p:cond delay="0"/>
                                          </p:stCondLst>
                                        </p:cTn>
                                        <p:tgtEl>
                                          <p:spTgt spid="828"/>
                                        </p:tgtEl>
                                        <p:attrNameLst>
                                          <p:attrName>style.visibility</p:attrName>
                                        </p:attrNameLst>
                                      </p:cBhvr>
                                      <p:to>
                                        <p:strVal val="visible"/>
                                      </p:to>
                                    </p:set>
                                    <p:anim calcmode="lin" valueType="num">
                                      <p:cBhvr additive="base">
                                        <p:cTn id="95" dur="500"/>
                                        <p:tgtEl>
                                          <p:spTgt spid="828"/>
                                        </p:tgtEl>
                                        <p:attrNameLst>
                                          <p:attrName>ppt_y</p:attrName>
                                        </p:attrNameLst>
                                      </p:cBhvr>
                                      <p:tavLst>
                                        <p:tav tm="0">
                                          <p:val>
                                            <p:strVal val="#ppt_y-#ppt_h*1.125000"/>
                                          </p:val>
                                        </p:tav>
                                        <p:tav tm="100000">
                                          <p:val>
                                            <p:strVal val="#ppt_y"/>
                                          </p:val>
                                        </p:tav>
                                      </p:tavLst>
                                    </p:anim>
                                    <p:animEffect transition="in" filter="wipe(down)">
                                      <p:cBhvr>
                                        <p:cTn id="96" dur="500"/>
                                        <p:tgtEl>
                                          <p:spTgt spid="828"/>
                                        </p:tgtEl>
                                      </p:cBhvr>
                                    </p:animEffect>
                                  </p:childTnLst>
                                </p:cTn>
                              </p:par>
                              <p:par>
                                <p:cTn id="97" presetID="12" presetClass="entr" presetSubtype="1" fill="hold" grpId="0" nodeType="withEffect">
                                  <p:stCondLst>
                                    <p:cond delay="0"/>
                                  </p:stCondLst>
                                  <p:childTnLst>
                                    <p:set>
                                      <p:cBhvr>
                                        <p:cTn id="98" dur="1" fill="hold">
                                          <p:stCondLst>
                                            <p:cond delay="0"/>
                                          </p:stCondLst>
                                        </p:cTn>
                                        <p:tgtEl>
                                          <p:spTgt spid="827"/>
                                        </p:tgtEl>
                                        <p:attrNameLst>
                                          <p:attrName>style.visibility</p:attrName>
                                        </p:attrNameLst>
                                      </p:cBhvr>
                                      <p:to>
                                        <p:strVal val="visible"/>
                                      </p:to>
                                    </p:set>
                                    <p:anim calcmode="lin" valueType="num">
                                      <p:cBhvr additive="base">
                                        <p:cTn id="99" dur="500"/>
                                        <p:tgtEl>
                                          <p:spTgt spid="827"/>
                                        </p:tgtEl>
                                        <p:attrNameLst>
                                          <p:attrName>ppt_y</p:attrName>
                                        </p:attrNameLst>
                                      </p:cBhvr>
                                      <p:tavLst>
                                        <p:tav tm="0">
                                          <p:val>
                                            <p:strVal val="#ppt_y-#ppt_h*1.125000"/>
                                          </p:val>
                                        </p:tav>
                                        <p:tav tm="100000">
                                          <p:val>
                                            <p:strVal val="#ppt_y"/>
                                          </p:val>
                                        </p:tav>
                                      </p:tavLst>
                                    </p:anim>
                                    <p:animEffect transition="in" filter="wipe(down)">
                                      <p:cBhvr>
                                        <p:cTn id="100" dur="500"/>
                                        <p:tgtEl>
                                          <p:spTgt spid="827"/>
                                        </p:tgtEl>
                                      </p:cBhvr>
                                    </p:animEffect>
                                  </p:childTnLst>
                                </p:cTn>
                              </p:par>
                              <p:par>
                                <p:cTn id="101" presetID="22" presetClass="entr" presetSubtype="8" fill="hold" nodeType="withEffect">
                                  <p:stCondLst>
                                    <p:cond delay="0"/>
                                  </p:stCondLst>
                                  <p:childTnLst>
                                    <p:set>
                                      <p:cBhvr>
                                        <p:cTn id="102" dur="1" fill="hold">
                                          <p:stCondLst>
                                            <p:cond delay="0"/>
                                          </p:stCondLst>
                                        </p:cTn>
                                        <p:tgtEl>
                                          <p:spTgt spid="830"/>
                                        </p:tgtEl>
                                        <p:attrNameLst>
                                          <p:attrName>style.visibility</p:attrName>
                                        </p:attrNameLst>
                                      </p:cBhvr>
                                      <p:to>
                                        <p:strVal val="visible"/>
                                      </p:to>
                                    </p:set>
                                    <p:animEffect transition="in" filter="wipe(left)">
                                      <p:cBhvr>
                                        <p:cTn id="103" dur="500"/>
                                        <p:tgtEl>
                                          <p:spTgt spid="830"/>
                                        </p:tgtEl>
                                      </p:cBhvr>
                                    </p:animEffect>
                                  </p:childTnLst>
                                </p:cTn>
                              </p:par>
                              <p:par>
                                <p:cTn id="104" presetID="12" presetClass="entr" presetSubtype="1" fill="hold" grpId="0" nodeType="withEffect">
                                  <p:stCondLst>
                                    <p:cond delay="0"/>
                                  </p:stCondLst>
                                  <p:childTnLst>
                                    <p:set>
                                      <p:cBhvr>
                                        <p:cTn id="105" dur="1" fill="hold">
                                          <p:stCondLst>
                                            <p:cond delay="0"/>
                                          </p:stCondLst>
                                        </p:cTn>
                                        <p:tgtEl>
                                          <p:spTgt spid="829"/>
                                        </p:tgtEl>
                                        <p:attrNameLst>
                                          <p:attrName>style.visibility</p:attrName>
                                        </p:attrNameLst>
                                      </p:cBhvr>
                                      <p:to>
                                        <p:strVal val="visible"/>
                                      </p:to>
                                    </p:set>
                                    <p:anim calcmode="lin" valueType="num">
                                      <p:cBhvr additive="base">
                                        <p:cTn id="106" dur="500"/>
                                        <p:tgtEl>
                                          <p:spTgt spid="829"/>
                                        </p:tgtEl>
                                        <p:attrNameLst>
                                          <p:attrName>ppt_y</p:attrName>
                                        </p:attrNameLst>
                                      </p:cBhvr>
                                      <p:tavLst>
                                        <p:tav tm="0">
                                          <p:val>
                                            <p:strVal val="#ppt_y-#ppt_h*1.125000"/>
                                          </p:val>
                                        </p:tav>
                                        <p:tav tm="100000">
                                          <p:val>
                                            <p:strVal val="#ppt_y"/>
                                          </p:val>
                                        </p:tav>
                                      </p:tavLst>
                                    </p:anim>
                                    <p:animEffect transition="in" filter="wipe(down)">
                                      <p:cBhvr>
                                        <p:cTn id="107" dur="500"/>
                                        <p:tgtEl>
                                          <p:spTgt spid="829"/>
                                        </p:tgtEl>
                                      </p:cBhvr>
                                    </p:animEffect>
                                  </p:childTnLst>
                                </p:cTn>
                              </p:par>
                            </p:childTnLst>
                          </p:cTn>
                        </p:par>
                      </p:childTnLst>
                    </p:cTn>
                  </p:par>
                  <p:par>
                    <p:cTn id="108" fill="hold">
                      <p:stCondLst>
                        <p:cond delay="indefinite"/>
                      </p:stCondLst>
                      <p:childTnLst>
                        <p:par>
                          <p:cTn id="109" fill="hold">
                            <p:stCondLst>
                              <p:cond delay="0"/>
                            </p:stCondLst>
                            <p:childTnLst>
                              <p:par>
                                <p:cTn id="110" presetID="17" presetClass="entr" presetSubtype="10" fill="hold" grpId="0" nodeType="clickEffect">
                                  <p:stCondLst>
                                    <p:cond delay="0"/>
                                  </p:stCondLst>
                                  <p:childTnLst>
                                    <p:set>
                                      <p:cBhvr>
                                        <p:cTn id="111" dur="1" fill="hold">
                                          <p:stCondLst>
                                            <p:cond delay="0"/>
                                          </p:stCondLst>
                                        </p:cTn>
                                        <p:tgtEl>
                                          <p:spTgt spid="831"/>
                                        </p:tgtEl>
                                        <p:attrNameLst>
                                          <p:attrName>style.visibility</p:attrName>
                                        </p:attrNameLst>
                                      </p:cBhvr>
                                      <p:to>
                                        <p:strVal val="visible"/>
                                      </p:to>
                                    </p:set>
                                    <p:anim calcmode="lin" valueType="num">
                                      <p:cBhvr>
                                        <p:cTn id="112" dur="500" fill="hold"/>
                                        <p:tgtEl>
                                          <p:spTgt spid="831"/>
                                        </p:tgtEl>
                                        <p:attrNameLst>
                                          <p:attrName>ppt_w</p:attrName>
                                        </p:attrNameLst>
                                      </p:cBhvr>
                                      <p:tavLst>
                                        <p:tav tm="0">
                                          <p:val>
                                            <p:fltVal val="0"/>
                                          </p:val>
                                        </p:tav>
                                        <p:tav tm="100000">
                                          <p:val>
                                            <p:strVal val="#ppt_w"/>
                                          </p:val>
                                        </p:tav>
                                      </p:tavLst>
                                    </p:anim>
                                    <p:anim calcmode="lin" valueType="num">
                                      <p:cBhvr>
                                        <p:cTn id="113" dur="500" fill="hold"/>
                                        <p:tgtEl>
                                          <p:spTgt spid="831"/>
                                        </p:tgtEl>
                                        <p:attrNameLst>
                                          <p:attrName>ppt_h</p:attrName>
                                        </p:attrNameLst>
                                      </p:cBhvr>
                                      <p:tavLst>
                                        <p:tav tm="0">
                                          <p:val>
                                            <p:strVal val="#ppt_h"/>
                                          </p:val>
                                        </p:tav>
                                        <p:tav tm="100000">
                                          <p:val>
                                            <p:strVal val="#ppt_h"/>
                                          </p:val>
                                        </p:tav>
                                      </p:tavLst>
                                    </p:anim>
                                  </p:childTnLst>
                                </p:cTn>
                              </p:par>
                              <p:par>
                                <p:cTn id="114" presetID="17" presetClass="entr" presetSubtype="10" fill="hold" grpId="0" nodeType="withEffect">
                                  <p:stCondLst>
                                    <p:cond delay="0"/>
                                  </p:stCondLst>
                                  <p:childTnLst>
                                    <p:set>
                                      <p:cBhvr>
                                        <p:cTn id="115" dur="1" fill="hold">
                                          <p:stCondLst>
                                            <p:cond delay="0"/>
                                          </p:stCondLst>
                                        </p:cTn>
                                        <p:tgtEl>
                                          <p:spTgt spid="833"/>
                                        </p:tgtEl>
                                        <p:attrNameLst>
                                          <p:attrName>style.visibility</p:attrName>
                                        </p:attrNameLst>
                                      </p:cBhvr>
                                      <p:to>
                                        <p:strVal val="visible"/>
                                      </p:to>
                                    </p:set>
                                    <p:anim calcmode="lin" valueType="num">
                                      <p:cBhvr>
                                        <p:cTn id="116" dur="500" fill="hold"/>
                                        <p:tgtEl>
                                          <p:spTgt spid="833"/>
                                        </p:tgtEl>
                                        <p:attrNameLst>
                                          <p:attrName>ppt_w</p:attrName>
                                        </p:attrNameLst>
                                      </p:cBhvr>
                                      <p:tavLst>
                                        <p:tav tm="0">
                                          <p:val>
                                            <p:fltVal val="0"/>
                                          </p:val>
                                        </p:tav>
                                        <p:tav tm="100000">
                                          <p:val>
                                            <p:strVal val="#ppt_w"/>
                                          </p:val>
                                        </p:tav>
                                      </p:tavLst>
                                    </p:anim>
                                    <p:anim calcmode="lin" valueType="num">
                                      <p:cBhvr>
                                        <p:cTn id="117" dur="500" fill="hold"/>
                                        <p:tgtEl>
                                          <p:spTgt spid="833"/>
                                        </p:tgtEl>
                                        <p:attrNameLst>
                                          <p:attrName>ppt_h</p:attrName>
                                        </p:attrNameLst>
                                      </p:cBhvr>
                                      <p:tavLst>
                                        <p:tav tm="0">
                                          <p:val>
                                            <p:strVal val="#ppt_h"/>
                                          </p:val>
                                        </p:tav>
                                        <p:tav tm="100000">
                                          <p:val>
                                            <p:strVal val="#ppt_h"/>
                                          </p:val>
                                        </p:tav>
                                      </p:tavLst>
                                    </p:anim>
                                  </p:childTnLst>
                                </p:cTn>
                              </p:par>
                              <p:par>
                                <p:cTn id="118" presetID="17" presetClass="entr" presetSubtype="10" fill="hold" grpId="0" nodeType="withEffect">
                                  <p:stCondLst>
                                    <p:cond delay="0"/>
                                  </p:stCondLst>
                                  <p:childTnLst>
                                    <p:set>
                                      <p:cBhvr>
                                        <p:cTn id="119" dur="1" fill="hold">
                                          <p:stCondLst>
                                            <p:cond delay="0"/>
                                          </p:stCondLst>
                                        </p:cTn>
                                        <p:tgtEl>
                                          <p:spTgt spid="832"/>
                                        </p:tgtEl>
                                        <p:attrNameLst>
                                          <p:attrName>style.visibility</p:attrName>
                                        </p:attrNameLst>
                                      </p:cBhvr>
                                      <p:to>
                                        <p:strVal val="visible"/>
                                      </p:to>
                                    </p:set>
                                    <p:anim calcmode="lin" valueType="num">
                                      <p:cBhvr>
                                        <p:cTn id="120" dur="500" fill="hold"/>
                                        <p:tgtEl>
                                          <p:spTgt spid="832"/>
                                        </p:tgtEl>
                                        <p:attrNameLst>
                                          <p:attrName>ppt_w</p:attrName>
                                        </p:attrNameLst>
                                      </p:cBhvr>
                                      <p:tavLst>
                                        <p:tav tm="0">
                                          <p:val>
                                            <p:fltVal val="0"/>
                                          </p:val>
                                        </p:tav>
                                        <p:tav tm="100000">
                                          <p:val>
                                            <p:strVal val="#ppt_w"/>
                                          </p:val>
                                        </p:tav>
                                      </p:tavLst>
                                    </p:anim>
                                    <p:anim calcmode="lin" valueType="num">
                                      <p:cBhvr>
                                        <p:cTn id="121" dur="500" fill="hold"/>
                                        <p:tgtEl>
                                          <p:spTgt spid="832"/>
                                        </p:tgtEl>
                                        <p:attrNameLst>
                                          <p:attrName>ppt_h</p:attrName>
                                        </p:attrNameLst>
                                      </p:cBhvr>
                                      <p:tavLst>
                                        <p:tav tm="0">
                                          <p:val>
                                            <p:strVal val="#ppt_h"/>
                                          </p:val>
                                        </p:tav>
                                        <p:tav tm="100000">
                                          <p:val>
                                            <p:strVal val="#ppt_h"/>
                                          </p:val>
                                        </p:tav>
                                      </p:tavLst>
                                    </p:anim>
                                  </p:childTnLst>
                                </p:cTn>
                              </p:par>
                              <p:par>
                                <p:cTn id="122" presetID="17" presetClass="entr" presetSubtype="10" fill="hold" nodeType="withEffect">
                                  <p:stCondLst>
                                    <p:cond delay="0"/>
                                  </p:stCondLst>
                                  <p:childTnLst>
                                    <p:set>
                                      <p:cBhvr>
                                        <p:cTn id="123" dur="1" fill="hold">
                                          <p:stCondLst>
                                            <p:cond delay="0"/>
                                          </p:stCondLst>
                                        </p:cTn>
                                        <p:tgtEl>
                                          <p:spTgt spid="835"/>
                                        </p:tgtEl>
                                        <p:attrNameLst>
                                          <p:attrName>style.visibility</p:attrName>
                                        </p:attrNameLst>
                                      </p:cBhvr>
                                      <p:to>
                                        <p:strVal val="visible"/>
                                      </p:to>
                                    </p:set>
                                    <p:anim calcmode="lin" valueType="num">
                                      <p:cBhvr>
                                        <p:cTn id="124" dur="500" fill="hold"/>
                                        <p:tgtEl>
                                          <p:spTgt spid="835"/>
                                        </p:tgtEl>
                                        <p:attrNameLst>
                                          <p:attrName>ppt_w</p:attrName>
                                        </p:attrNameLst>
                                      </p:cBhvr>
                                      <p:tavLst>
                                        <p:tav tm="0">
                                          <p:val>
                                            <p:fltVal val="0"/>
                                          </p:val>
                                        </p:tav>
                                        <p:tav tm="100000">
                                          <p:val>
                                            <p:strVal val="#ppt_w"/>
                                          </p:val>
                                        </p:tav>
                                      </p:tavLst>
                                    </p:anim>
                                    <p:anim calcmode="lin" valueType="num">
                                      <p:cBhvr>
                                        <p:cTn id="125" dur="500" fill="hold"/>
                                        <p:tgtEl>
                                          <p:spTgt spid="835"/>
                                        </p:tgtEl>
                                        <p:attrNameLst>
                                          <p:attrName>ppt_h</p:attrName>
                                        </p:attrNameLst>
                                      </p:cBhvr>
                                      <p:tavLst>
                                        <p:tav tm="0">
                                          <p:val>
                                            <p:strVal val="#ppt_h"/>
                                          </p:val>
                                        </p:tav>
                                        <p:tav tm="100000">
                                          <p:val>
                                            <p:strVal val="#ppt_h"/>
                                          </p:val>
                                        </p:tav>
                                      </p:tavLst>
                                    </p:anim>
                                  </p:childTnLst>
                                </p:cTn>
                              </p:par>
                              <p:par>
                                <p:cTn id="126" presetID="17" presetClass="entr" presetSubtype="10" fill="hold" grpId="0" nodeType="withEffect">
                                  <p:stCondLst>
                                    <p:cond delay="0"/>
                                  </p:stCondLst>
                                  <p:childTnLst>
                                    <p:set>
                                      <p:cBhvr>
                                        <p:cTn id="127" dur="1" fill="hold">
                                          <p:stCondLst>
                                            <p:cond delay="0"/>
                                          </p:stCondLst>
                                        </p:cTn>
                                        <p:tgtEl>
                                          <p:spTgt spid="834"/>
                                        </p:tgtEl>
                                        <p:attrNameLst>
                                          <p:attrName>style.visibility</p:attrName>
                                        </p:attrNameLst>
                                      </p:cBhvr>
                                      <p:to>
                                        <p:strVal val="visible"/>
                                      </p:to>
                                    </p:set>
                                    <p:anim calcmode="lin" valueType="num">
                                      <p:cBhvr>
                                        <p:cTn id="128" dur="500" fill="hold"/>
                                        <p:tgtEl>
                                          <p:spTgt spid="834"/>
                                        </p:tgtEl>
                                        <p:attrNameLst>
                                          <p:attrName>ppt_w</p:attrName>
                                        </p:attrNameLst>
                                      </p:cBhvr>
                                      <p:tavLst>
                                        <p:tav tm="0">
                                          <p:val>
                                            <p:fltVal val="0"/>
                                          </p:val>
                                        </p:tav>
                                        <p:tav tm="100000">
                                          <p:val>
                                            <p:strVal val="#ppt_w"/>
                                          </p:val>
                                        </p:tav>
                                      </p:tavLst>
                                    </p:anim>
                                    <p:anim calcmode="lin" valueType="num">
                                      <p:cBhvr>
                                        <p:cTn id="129" dur="500" fill="hold"/>
                                        <p:tgtEl>
                                          <p:spTgt spid="8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 grpId="0"/>
      <p:bldP spid="795" grpId="0" animBg="1"/>
      <p:bldP spid="796" grpId="0"/>
      <p:bldP spid="4" grpId="0" animBg="1"/>
      <p:bldP spid="6" grpId="0"/>
      <p:bldP spid="12" grpId="0"/>
      <p:bldP spid="13" grpId="0"/>
      <p:bldP spid="816" grpId="0"/>
      <p:bldP spid="817" grpId="0"/>
      <p:bldP spid="818" grpId="0"/>
      <p:bldP spid="821" grpId="0"/>
      <p:bldP spid="822" grpId="0"/>
      <p:bldP spid="823" grpId="0"/>
      <p:bldP spid="824" grpId="0"/>
      <p:bldP spid="826" grpId="0"/>
      <p:bldP spid="827" grpId="0"/>
      <p:bldP spid="828" grpId="0"/>
      <p:bldP spid="829" grpId="0"/>
      <p:bldP spid="831" grpId="0"/>
      <p:bldP spid="832" grpId="0"/>
      <p:bldP spid="833" grpId="0"/>
      <p:bldP spid="8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18"/>
        <p:cNvGrpSpPr/>
        <p:nvPr/>
      </p:nvGrpSpPr>
      <p:grpSpPr>
        <a:xfrm>
          <a:off x="0" y="0"/>
          <a:ext cx="0" cy="0"/>
          <a:chOff x="0" y="0"/>
          <a:chExt cx="0" cy="0"/>
        </a:xfrm>
      </p:grpSpPr>
      <p:grpSp>
        <p:nvGrpSpPr>
          <p:cNvPr id="3335" name="Google Shape;3335;p51"/>
          <p:cNvGrpSpPr/>
          <p:nvPr/>
        </p:nvGrpSpPr>
        <p:grpSpPr>
          <a:xfrm flipH="1">
            <a:off x="288988" y="461676"/>
            <a:ext cx="519451" cy="531593"/>
            <a:chOff x="6405353" y="2836979"/>
            <a:chExt cx="396861" cy="406137"/>
          </a:xfrm>
        </p:grpSpPr>
        <p:sp>
          <p:nvSpPr>
            <p:cNvPr id="3336" name="Google Shape;3336;p51"/>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1"/>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1"/>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1"/>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51"/>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51"/>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51"/>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51"/>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51"/>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51"/>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51"/>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51"/>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51"/>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51"/>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51"/>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51"/>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51"/>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51"/>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51"/>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51"/>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51"/>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51"/>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51"/>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51"/>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51"/>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51"/>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51"/>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51"/>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51"/>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51"/>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51"/>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51"/>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51"/>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51"/>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0" name="Google Shape;3370;p51"/>
          <p:cNvGrpSpPr/>
          <p:nvPr/>
        </p:nvGrpSpPr>
        <p:grpSpPr>
          <a:xfrm>
            <a:off x="7808049" y="997576"/>
            <a:ext cx="519451" cy="531593"/>
            <a:chOff x="6405353" y="2836979"/>
            <a:chExt cx="396861" cy="406137"/>
          </a:xfrm>
        </p:grpSpPr>
        <p:sp>
          <p:nvSpPr>
            <p:cNvPr id="3371" name="Google Shape;3371;p51"/>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51"/>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51"/>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51"/>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51"/>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51"/>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51"/>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51"/>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51"/>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51"/>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51"/>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51"/>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51"/>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51"/>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51"/>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51"/>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51"/>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51"/>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51"/>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51"/>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51"/>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51"/>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51"/>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51"/>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51"/>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51"/>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51"/>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51"/>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51"/>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51"/>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51"/>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51"/>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51"/>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51"/>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p:cNvSpPr/>
          <p:nvPr/>
        </p:nvSpPr>
        <p:spPr>
          <a:xfrm>
            <a:off x="1209029" y="484420"/>
            <a:ext cx="3575018" cy="400110"/>
          </a:xfrm>
          <a:prstGeom prst="rect">
            <a:avLst/>
          </a:prstGeom>
        </p:spPr>
        <p:txBody>
          <a:bodyPr wrap="none">
            <a:spAutoFit/>
          </a:bodyPr>
          <a:lstStyle/>
          <a:p>
            <a:r>
              <a:rPr lang="en-US" sz="2000" b="1" u="sng" dirty="0" err="1"/>
              <a:t>Nhiệm</a:t>
            </a:r>
            <a:r>
              <a:rPr lang="en-US" sz="2000" b="1" u="sng" dirty="0"/>
              <a:t> </a:t>
            </a:r>
            <a:r>
              <a:rPr lang="en-US" sz="2000" b="1" u="sng" dirty="0" err="1"/>
              <a:t>vụ</a:t>
            </a:r>
            <a:r>
              <a:rPr lang="en-US" sz="2000" b="1" u="sng" dirty="0"/>
              <a:t> 3</a:t>
            </a:r>
            <a:r>
              <a:rPr lang="en-US" sz="2000" b="1" dirty="0"/>
              <a:t>: </a:t>
            </a:r>
            <a:r>
              <a:rPr lang="en-US" sz="2000" i="1" dirty="0" err="1"/>
              <a:t>Hoàn</a:t>
            </a:r>
            <a:r>
              <a:rPr lang="en-US" sz="2000" i="1" dirty="0"/>
              <a:t> </a:t>
            </a:r>
            <a:r>
              <a:rPr lang="en-US" sz="2000" i="1" dirty="0" err="1"/>
              <a:t>thành</a:t>
            </a:r>
            <a:r>
              <a:rPr lang="en-US" sz="2000" i="1" dirty="0"/>
              <a:t> </a:t>
            </a:r>
            <a:r>
              <a:rPr lang="en-US" sz="2000" b="1" i="1" dirty="0"/>
              <a:t>BT3</a:t>
            </a:r>
          </a:p>
        </p:txBody>
      </p:sp>
      <p:sp>
        <p:nvSpPr>
          <p:cNvPr id="97" name="Rounded Rectangle 96"/>
          <p:cNvSpPr/>
          <p:nvPr/>
        </p:nvSpPr>
        <p:spPr>
          <a:xfrm>
            <a:off x="1254192" y="1020931"/>
            <a:ext cx="791392" cy="556928"/>
          </a:xfrm>
          <a:prstGeom prst="roundRect">
            <a:avLst/>
          </a:prstGeom>
          <a:solidFill>
            <a:srgbClr val="FFC00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smtClean="0">
                <a:solidFill>
                  <a:srgbClr val="000000"/>
                </a:solidFill>
              </a:rPr>
              <a:t>BT3</a:t>
            </a:r>
            <a:endParaRPr lang="en-US" sz="2000" b="1" dirty="0">
              <a:solidFill>
                <a:srgbClr val="000000"/>
              </a:solidFill>
            </a:endParaRPr>
          </a:p>
        </p:txBody>
      </p:sp>
      <p:sp>
        <p:nvSpPr>
          <p:cNvPr id="98" name="TextBox 97"/>
          <p:cNvSpPr txBox="1"/>
          <p:nvPr/>
        </p:nvSpPr>
        <p:spPr>
          <a:xfrm>
            <a:off x="2132614" y="1087913"/>
            <a:ext cx="2254451" cy="400110"/>
          </a:xfrm>
          <a:prstGeom prst="rect">
            <a:avLst/>
          </a:prstGeom>
          <a:noFill/>
        </p:spPr>
        <p:txBody>
          <a:bodyPr wrap="square" rtlCol="0">
            <a:spAutoFit/>
          </a:bodyPr>
          <a:lstStyle/>
          <a:p>
            <a:r>
              <a:rPr lang="en-US" sz="2000" dirty="0" err="1" smtClean="0"/>
              <a:t>Đặt</a:t>
            </a:r>
            <a:r>
              <a:rPr lang="en-US" sz="2000" dirty="0" smtClean="0"/>
              <a:t> </a:t>
            </a:r>
            <a:r>
              <a:rPr lang="en-US" sz="2000" dirty="0" err="1" smtClean="0"/>
              <a:t>tính</a:t>
            </a:r>
            <a:r>
              <a:rPr lang="en-US" sz="2000" dirty="0" smtClean="0"/>
              <a:t> </a:t>
            </a:r>
            <a:r>
              <a:rPr lang="en-US" sz="2000" dirty="0" err="1" smtClean="0"/>
              <a:t>rồi</a:t>
            </a:r>
            <a:r>
              <a:rPr lang="en-US" sz="2000" dirty="0" smtClean="0"/>
              <a:t> </a:t>
            </a:r>
            <a:r>
              <a:rPr lang="en-US" sz="2000" dirty="0" err="1" smtClean="0"/>
              <a:t>tính</a:t>
            </a:r>
            <a:r>
              <a:rPr lang="en-US" sz="2000" dirty="0" smtClean="0"/>
              <a:t>.</a:t>
            </a:r>
          </a:p>
        </p:txBody>
      </p:sp>
      <p:sp>
        <p:nvSpPr>
          <p:cNvPr id="99" name="TextBox 98"/>
          <p:cNvSpPr txBox="1"/>
          <p:nvPr/>
        </p:nvSpPr>
        <p:spPr>
          <a:xfrm>
            <a:off x="1209029" y="1781242"/>
            <a:ext cx="6836131" cy="400110"/>
          </a:xfrm>
          <a:prstGeom prst="rect">
            <a:avLst/>
          </a:prstGeom>
          <a:noFill/>
        </p:spPr>
        <p:txBody>
          <a:bodyPr wrap="square" rtlCol="0">
            <a:spAutoFit/>
          </a:bodyPr>
          <a:lstStyle/>
          <a:p>
            <a:r>
              <a:rPr lang="en-US" sz="2000" dirty="0" smtClean="0"/>
              <a:t>35 + 48          146 + 29              77 - 59             394 - 158</a:t>
            </a:r>
          </a:p>
        </p:txBody>
      </p:sp>
      <p:pic>
        <p:nvPicPr>
          <p:cNvPr id="100" name="Picture 10"/>
          <p:cNvPicPr>
            <a:picLocks noChangeAspect="1"/>
          </p:cNvPicPr>
          <p:nvPr/>
        </p:nvPicPr>
        <p:blipFill>
          <a:blip r:embed="rId3"/>
          <a:srcRect/>
          <a:stretch>
            <a:fillRect/>
          </a:stretch>
        </p:blipFill>
        <p:spPr>
          <a:xfrm>
            <a:off x="498084" y="2585603"/>
            <a:ext cx="1673108" cy="1898562"/>
          </a:xfrm>
          <a:prstGeom prst="rect">
            <a:avLst/>
          </a:prstGeom>
        </p:spPr>
      </p:pic>
      <p:sp>
        <p:nvSpPr>
          <p:cNvPr id="101" name="TextBox 100"/>
          <p:cNvSpPr txBox="1"/>
          <p:nvPr/>
        </p:nvSpPr>
        <p:spPr>
          <a:xfrm>
            <a:off x="2764969" y="2878009"/>
            <a:ext cx="524349" cy="400110"/>
          </a:xfrm>
          <a:prstGeom prst="rect">
            <a:avLst/>
          </a:prstGeom>
          <a:noFill/>
        </p:spPr>
        <p:txBody>
          <a:bodyPr wrap="square" rtlCol="0">
            <a:spAutoFit/>
          </a:bodyPr>
          <a:lstStyle/>
          <a:p>
            <a:pPr algn="ctr"/>
            <a:r>
              <a:rPr lang="en-US" sz="2000" dirty="0" smtClean="0">
                <a:solidFill>
                  <a:srgbClr val="002060"/>
                </a:solidFill>
              </a:rPr>
              <a:t>35</a:t>
            </a:r>
            <a:endParaRPr lang="en-US" sz="2000" dirty="0">
              <a:solidFill>
                <a:srgbClr val="002060"/>
              </a:solidFill>
            </a:endParaRPr>
          </a:p>
        </p:txBody>
      </p:sp>
      <p:sp>
        <p:nvSpPr>
          <p:cNvPr id="102" name="TextBox 101"/>
          <p:cNvSpPr txBox="1"/>
          <p:nvPr/>
        </p:nvSpPr>
        <p:spPr>
          <a:xfrm>
            <a:off x="2750781" y="3366105"/>
            <a:ext cx="524349" cy="400110"/>
          </a:xfrm>
          <a:prstGeom prst="rect">
            <a:avLst/>
          </a:prstGeom>
          <a:noFill/>
        </p:spPr>
        <p:txBody>
          <a:bodyPr wrap="square" rtlCol="0">
            <a:spAutoFit/>
          </a:bodyPr>
          <a:lstStyle/>
          <a:p>
            <a:pPr algn="ctr"/>
            <a:r>
              <a:rPr lang="en-US" sz="2000" dirty="0" smtClean="0">
                <a:solidFill>
                  <a:srgbClr val="002060"/>
                </a:solidFill>
              </a:rPr>
              <a:t>48</a:t>
            </a:r>
            <a:endParaRPr lang="en-US" sz="2000" dirty="0">
              <a:solidFill>
                <a:srgbClr val="002060"/>
              </a:solidFill>
            </a:endParaRPr>
          </a:p>
        </p:txBody>
      </p:sp>
      <p:sp>
        <p:nvSpPr>
          <p:cNvPr id="103" name="TextBox 102"/>
          <p:cNvSpPr txBox="1"/>
          <p:nvPr/>
        </p:nvSpPr>
        <p:spPr>
          <a:xfrm>
            <a:off x="2432464" y="3113188"/>
            <a:ext cx="524349" cy="400110"/>
          </a:xfrm>
          <a:prstGeom prst="rect">
            <a:avLst/>
          </a:prstGeom>
          <a:noFill/>
        </p:spPr>
        <p:txBody>
          <a:bodyPr wrap="square" rtlCol="0">
            <a:spAutoFit/>
          </a:bodyPr>
          <a:lstStyle/>
          <a:p>
            <a:pPr algn="ctr"/>
            <a:r>
              <a:rPr lang="en-US" sz="2000" dirty="0" smtClean="0">
                <a:solidFill>
                  <a:srgbClr val="002060"/>
                </a:solidFill>
              </a:rPr>
              <a:t>+</a:t>
            </a:r>
            <a:endParaRPr lang="en-US" sz="2000" dirty="0">
              <a:solidFill>
                <a:srgbClr val="002060"/>
              </a:solidFill>
            </a:endParaRPr>
          </a:p>
        </p:txBody>
      </p:sp>
      <p:sp>
        <p:nvSpPr>
          <p:cNvPr id="104" name="TextBox 103"/>
          <p:cNvSpPr txBox="1"/>
          <p:nvPr/>
        </p:nvSpPr>
        <p:spPr>
          <a:xfrm>
            <a:off x="2649573" y="3833007"/>
            <a:ext cx="693929" cy="400110"/>
          </a:xfrm>
          <a:prstGeom prst="rect">
            <a:avLst/>
          </a:prstGeom>
          <a:noFill/>
        </p:spPr>
        <p:txBody>
          <a:bodyPr wrap="square" rtlCol="0">
            <a:spAutoFit/>
          </a:bodyPr>
          <a:lstStyle/>
          <a:p>
            <a:pPr algn="ctr"/>
            <a:r>
              <a:rPr lang="en-US" sz="2000" dirty="0" smtClean="0">
                <a:solidFill>
                  <a:srgbClr val="002060"/>
                </a:solidFill>
              </a:rPr>
              <a:t>83</a:t>
            </a:r>
            <a:endParaRPr lang="en-US" sz="2000" dirty="0">
              <a:solidFill>
                <a:srgbClr val="002060"/>
              </a:solidFill>
            </a:endParaRPr>
          </a:p>
        </p:txBody>
      </p:sp>
      <p:cxnSp>
        <p:nvCxnSpPr>
          <p:cNvPr id="105" name="Straight Connector 104"/>
          <p:cNvCxnSpPr/>
          <p:nvPr/>
        </p:nvCxnSpPr>
        <p:spPr>
          <a:xfrm>
            <a:off x="2589109" y="3776395"/>
            <a:ext cx="73540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4251740" y="2878009"/>
            <a:ext cx="657546" cy="400110"/>
          </a:xfrm>
          <a:prstGeom prst="rect">
            <a:avLst/>
          </a:prstGeom>
          <a:noFill/>
        </p:spPr>
        <p:txBody>
          <a:bodyPr wrap="square" rtlCol="0">
            <a:spAutoFit/>
          </a:bodyPr>
          <a:lstStyle/>
          <a:p>
            <a:pPr algn="ctr"/>
            <a:r>
              <a:rPr lang="en-US" sz="2000" dirty="0" smtClean="0">
                <a:solidFill>
                  <a:srgbClr val="002060"/>
                </a:solidFill>
              </a:rPr>
              <a:t>146</a:t>
            </a:r>
            <a:endParaRPr lang="en-US" sz="2000" dirty="0">
              <a:solidFill>
                <a:srgbClr val="002060"/>
              </a:solidFill>
            </a:endParaRPr>
          </a:p>
        </p:txBody>
      </p:sp>
      <p:sp>
        <p:nvSpPr>
          <p:cNvPr id="107" name="TextBox 106"/>
          <p:cNvSpPr txBox="1"/>
          <p:nvPr/>
        </p:nvSpPr>
        <p:spPr>
          <a:xfrm>
            <a:off x="4372877" y="3366105"/>
            <a:ext cx="524349" cy="400110"/>
          </a:xfrm>
          <a:prstGeom prst="rect">
            <a:avLst/>
          </a:prstGeom>
          <a:noFill/>
        </p:spPr>
        <p:txBody>
          <a:bodyPr wrap="square" rtlCol="0">
            <a:spAutoFit/>
          </a:bodyPr>
          <a:lstStyle/>
          <a:p>
            <a:pPr algn="ctr"/>
            <a:r>
              <a:rPr lang="en-US" sz="2000" dirty="0" smtClean="0">
                <a:solidFill>
                  <a:srgbClr val="002060"/>
                </a:solidFill>
              </a:rPr>
              <a:t>29</a:t>
            </a:r>
            <a:endParaRPr lang="en-US" sz="2000" dirty="0">
              <a:solidFill>
                <a:srgbClr val="002060"/>
              </a:solidFill>
            </a:endParaRPr>
          </a:p>
        </p:txBody>
      </p:sp>
      <p:sp>
        <p:nvSpPr>
          <p:cNvPr id="108" name="TextBox 107"/>
          <p:cNvSpPr txBox="1"/>
          <p:nvPr/>
        </p:nvSpPr>
        <p:spPr>
          <a:xfrm>
            <a:off x="4054560" y="3113188"/>
            <a:ext cx="524349" cy="400110"/>
          </a:xfrm>
          <a:prstGeom prst="rect">
            <a:avLst/>
          </a:prstGeom>
          <a:noFill/>
        </p:spPr>
        <p:txBody>
          <a:bodyPr wrap="square" rtlCol="0">
            <a:spAutoFit/>
          </a:bodyPr>
          <a:lstStyle/>
          <a:p>
            <a:pPr algn="ctr"/>
            <a:r>
              <a:rPr lang="en-US" sz="2000" dirty="0" smtClean="0">
                <a:solidFill>
                  <a:srgbClr val="002060"/>
                </a:solidFill>
              </a:rPr>
              <a:t>+</a:t>
            </a:r>
            <a:endParaRPr lang="en-US" sz="2000" dirty="0">
              <a:solidFill>
                <a:srgbClr val="002060"/>
              </a:solidFill>
            </a:endParaRPr>
          </a:p>
        </p:txBody>
      </p:sp>
      <p:sp>
        <p:nvSpPr>
          <p:cNvPr id="109" name="TextBox 108"/>
          <p:cNvSpPr txBox="1"/>
          <p:nvPr/>
        </p:nvSpPr>
        <p:spPr>
          <a:xfrm>
            <a:off x="4231944" y="3829257"/>
            <a:ext cx="693929" cy="400110"/>
          </a:xfrm>
          <a:prstGeom prst="rect">
            <a:avLst/>
          </a:prstGeom>
          <a:noFill/>
        </p:spPr>
        <p:txBody>
          <a:bodyPr wrap="square" rtlCol="0">
            <a:spAutoFit/>
          </a:bodyPr>
          <a:lstStyle/>
          <a:p>
            <a:pPr algn="ctr"/>
            <a:r>
              <a:rPr lang="en-US" sz="2000" dirty="0" smtClean="0">
                <a:solidFill>
                  <a:srgbClr val="002060"/>
                </a:solidFill>
              </a:rPr>
              <a:t>175</a:t>
            </a:r>
            <a:endParaRPr lang="en-US" sz="2000" dirty="0">
              <a:solidFill>
                <a:srgbClr val="002060"/>
              </a:solidFill>
            </a:endParaRPr>
          </a:p>
        </p:txBody>
      </p:sp>
      <p:cxnSp>
        <p:nvCxnSpPr>
          <p:cNvPr id="110" name="Straight Connector 109"/>
          <p:cNvCxnSpPr/>
          <p:nvPr/>
        </p:nvCxnSpPr>
        <p:spPr>
          <a:xfrm>
            <a:off x="4211205" y="3776395"/>
            <a:ext cx="73540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5994973" y="2878009"/>
            <a:ext cx="524349" cy="400110"/>
          </a:xfrm>
          <a:prstGeom prst="rect">
            <a:avLst/>
          </a:prstGeom>
          <a:noFill/>
        </p:spPr>
        <p:txBody>
          <a:bodyPr wrap="square" rtlCol="0">
            <a:spAutoFit/>
          </a:bodyPr>
          <a:lstStyle/>
          <a:p>
            <a:pPr algn="ctr"/>
            <a:r>
              <a:rPr lang="en-US" sz="2000" dirty="0" smtClean="0">
                <a:solidFill>
                  <a:srgbClr val="002060"/>
                </a:solidFill>
              </a:rPr>
              <a:t>77</a:t>
            </a:r>
            <a:endParaRPr lang="en-US" sz="2000" dirty="0">
              <a:solidFill>
                <a:srgbClr val="002060"/>
              </a:solidFill>
            </a:endParaRPr>
          </a:p>
        </p:txBody>
      </p:sp>
      <p:sp>
        <p:nvSpPr>
          <p:cNvPr id="112" name="TextBox 111"/>
          <p:cNvSpPr txBox="1"/>
          <p:nvPr/>
        </p:nvSpPr>
        <p:spPr>
          <a:xfrm>
            <a:off x="5980785" y="3366105"/>
            <a:ext cx="524349" cy="400110"/>
          </a:xfrm>
          <a:prstGeom prst="rect">
            <a:avLst/>
          </a:prstGeom>
          <a:noFill/>
        </p:spPr>
        <p:txBody>
          <a:bodyPr wrap="square" rtlCol="0">
            <a:spAutoFit/>
          </a:bodyPr>
          <a:lstStyle/>
          <a:p>
            <a:pPr algn="ctr"/>
            <a:r>
              <a:rPr lang="en-US" sz="2000" dirty="0" smtClean="0">
                <a:solidFill>
                  <a:srgbClr val="002060"/>
                </a:solidFill>
              </a:rPr>
              <a:t>59</a:t>
            </a:r>
            <a:endParaRPr lang="en-US" sz="2000" dirty="0">
              <a:solidFill>
                <a:srgbClr val="002060"/>
              </a:solidFill>
            </a:endParaRPr>
          </a:p>
        </p:txBody>
      </p:sp>
      <p:sp>
        <p:nvSpPr>
          <p:cNvPr id="113" name="TextBox 112"/>
          <p:cNvSpPr txBox="1"/>
          <p:nvPr/>
        </p:nvSpPr>
        <p:spPr>
          <a:xfrm>
            <a:off x="5662468" y="3113188"/>
            <a:ext cx="524349" cy="400110"/>
          </a:xfrm>
          <a:prstGeom prst="rect">
            <a:avLst/>
          </a:prstGeom>
          <a:noFill/>
        </p:spPr>
        <p:txBody>
          <a:bodyPr wrap="square" rtlCol="0">
            <a:spAutoFit/>
          </a:bodyPr>
          <a:lstStyle/>
          <a:p>
            <a:pPr algn="ctr"/>
            <a:r>
              <a:rPr lang="en-US" sz="2000" dirty="0">
                <a:solidFill>
                  <a:srgbClr val="002060"/>
                </a:solidFill>
              </a:rPr>
              <a:t>-</a:t>
            </a:r>
          </a:p>
        </p:txBody>
      </p:sp>
      <p:sp>
        <p:nvSpPr>
          <p:cNvPr id="114" name="TextBox 113"/>
          <p:cNvSpPr txBox="1"/>
          <p:nvPr/>
        </p:nvSpPr>
        <p:spPr>
          <a:xfrm>
            <a:off x="5887686" y="3825671"/>
            <a:ext cx="693929" cy="400110"/>
          </a:xfrm>
          <a:prstGeom prst="rect">
            <a:avLst/>
          </a:prstGeom>
          <a:noFill/>
        </p:spPr>
        <p:txBody>
          <a:bodyPr wrap="square" rtlCol="0">
            <a:spAutoFit/>
          </a:bodyPr>
          <a:lstStyle/>
          <a:p>
            <a:pPr algn="ctr"/>
            <a:r>
              <a:rPr lang="en-US" sz="2000" dirty="0" smtClean="0">
                <a:solidFill>
                  <a:srgbClr val="002060"/>
                </a:solidFill>
              </a:rPr>
              <a:t>18</a:t>
            </a:r>
            <a:endParaRPr lang="en-US" sz="2000" dirty="0">
              <a:solidFill>
                <a:srgbClr val="002060"/>
              </a:solidFill>
            </a:endParaRPr>
          </a:p>
        </p:txBody>
      </p:sp>
      <p:cxnSp>
        <p:nvCxnSpPr>
          <p:cNvPr id="115" name="Straight Connector 114"/>
          <p:cNvCxnSpPr/>
          <p:nvPr/>
        </p:nvCxnSpPr>
        <p:spPr>
          <a:xfrm>
            <a:off x="5819113" y="3776395"/>
            <a:ext cx="73540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7495627" y="2868980"/>
            <a:ext cx="635816" cy="400110"/>
          </a:xfrm>
          <a:prstGeom prst="rect">
            <a:avLst/>
          </a:prstGeom>
          <a:noFill/>
        </p:spPr>
        <p:txBody>
          <a:bodyPr wrap="square" rtlCol="0">
            <a:spAutoFit/>
          </a:bodyPr>
          <a:lstStyle/>
          <a:p>
            <a:pPr algn="ctr"/>
            <a:r>
              <a:rPr lang="en-US" sz="2000" dirty="0" smtClean="0">
                <a:solidFill>
                  <a:srgbClr val="002060"/>
                </a:solidFill>
              </a:rPr>
              <a:t>394</a:t>
            </a:r>
            <a:endParaRPr lang="en-US" sz="2000" dirty="0">
              <a:solidFill>
                <a:srgbClr val="002060"/>
              </a:solidFill>
            </a:endParaRPr>
          </a:p>
        </p:txBody>
      </p:sp>
      <p:sp>
        <p:nvSpPr>
          <p:cNvPr id="117" name="TextBox 116"/>
          <p:cNvSpPr txBox="1"/>
          <p:nvPr/>
        </p:nvSpPr>
        <p:spPr>
          <a:xfrm>
            <a:off x="7516334" y="3366105"/>
            <a:ext cx="614463" cy="400110"/>
          </a:xfrm>
          <a:prstGeom prst="rect">
            <a:avLst/>
          </a:prstGeom>
          <a:noFill/>
        </p:spPr>
        <p:txBody>
          <a:bodyPr wrap="square" rtlCol="0">
            <a:spAutoFit/>
          </a:bodyPr>
          <a:lstStyle/>
          <a:p>
            <a:pPr algn="ctr"/>
            <a:r>
              <a:rPr lang="en-US" sz="2000" dirty="0" smtClean="0">
                <a:solidFill>
                  <a:srgbClr val="002060"/>
                </a:solidFill>
              </a:rPr>
              <a:t>158</a:t>
            </a:r>
            <a:endParaRPr lang="en-US" sz="2000" dirty="0">
              <a:solidFill>
                <a:srgbClr val="002060"/>
              </a:solidFill>
            </a:endParaRPr>
          </a:p>
        </p:txBody>
      </p:sp>
      <p:sp>
        <p:nvSpPr>
          <p:cNvPr id="118" name="TextBox 117"/>
          <p:cNvSpPr txBox="1"/>
          <p:nvPr/>
        </p:nvSpPr>
        <p:spPr>
          <a:xfrm>
            <a:off x="7288131" y="3113188"/>
            <a:ext cx="524349" cy="400110"/>
          </a:xfrm>
          <a:prstGeom prst="rect">
            <a:avLst/>
          </a:prstGeom>
          <a:noFill/>
        </p:spPr>
        <p:txBody>
          <a:bodyPr wrap="square" rtlCol="0">
            <a:spAutoFit/>
          </a:bodyPr>
          <a:lstStyle/>
          <a:p>
            <a:pPr algn="ctr"/>
            <a:r>
              <a:rPr lang="en-US" sz="2000" dirty="0">
                <a:solidFill>
                  <a:srgbClr val="002060"/>
                </a:solidFill>
              </a:rPr>
              <a:t>-</a:t>
            </a:r>
          </a:p>
        </p:txBody>
      </p:sp>
      <p:sp>
        <p:nvSpPr>
          <p:cNvPr id="119" name="TextBox 118"/>
          <p:cNvSpPr txBox="1"/>
          <p:nvPr/>
        </p:nvSpPr>
        <p:spPr>
          <a:xfrm>
            <a:off x="7465596" y="3820548"/>
            <a:ext cx="693929" cy="400110"/>
          </a:xfrm>
          <a:prstGeom prst="rect">
            <a:avLst/>
          </a:prstGeom>
          <a:noFill/>
        </p:spPr>
        <p:txBody>
          <a:bodyPr wrap="square" rtlCol="0">
            <a:spAutoFit/>
          </a:bodyPr>
          <a:lstStyle/>
          <a:p>
            <a:pPr algn="ctr"/>
            <a:r>
              <a:rPr lang="en-US" sz="2000" dirty="0" smtClean="0">
                <a:solidFill>
                  <a:srgbClr val="002060"/>
                </a:solidFill>
              </a:rPr>
              <a:t>236</a:t>
            </a:r>
            <a:endParaRPr lang="en-US" sz="2000" dirty="0">
              <a:solidFill>
                <a:srgbClr val="002060"/>
              </a:solidFill>
            </a:endParaRPr>
          </a:p>
        </p:txBody>
      </p:sp>
      <p:cxnSp>
        <p:nvCxnSpPr>
          <p:cNvPr id="120" name="Straight Connector 119"/>
          <p:cNvCxnSpPr/>
          <p:nvPr/>
        </p:nvCxnSpPr>
        <p:spPr>
          <a:xfrm>
            <a:off x="7444776" y="3776395"/>
            <a:ext cx="73540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65913" y="2329625"/>
            <a:ext cx="1349647" cy="400110"/>
          </a:xfrm>
          <a:prstGeom prst="rect">
            <a:avLst/>
          </a:prstGeom>
          <a:noFill/>
        </p:spPr>
        <p:txBody>
          <a:bodyPr wrap="square" rtlCol="0">
            <a:spAutoFit/>
          </a:bodyPr>
          <a:lstStyle/>
          <a:p>
            <a:pPr algn="ctr"/>
            <a:r>
              <a:rPr lang="en-US" sz="2000" b="1" dirty="0" err="1" smtClean="0">
                <a:solidFill>
                  <a:srgbClr val="C00000"/>
                </a:solidFill>
              </a:rPr>
              <a:t>Giải</a:t>
            </a:r>
            <a:endParaRPr lang="en-US" sz="2000" b="1" dirty="0">
              <a:solidFill>
                <a:srgbClr val="C00000"/>
              </a:solidFill>
            </a:endParaRP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3"/>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97"/>
                                        </p:tgtEl>
                                        <p:attrNameLst>
                                          <p:attrName>style.visibility</p:attrName>
                                        </p:attrNameLst>
                                      </p:cBhvr>
                                      <p:to>
                                        <p:strVal val="visible"/>
                                      </p:to>
                                    </p:set>
                                    <p:anim calcmode="lin" valueType="num">
                                      <p:cBhvr additive="base">
                                        <p:cTn id="14" dur="500"/>
                                        <p:tgtEl>
                                          <p:spTgt spid="97"/>
                                        </p:tgtEl>
                                        <p:attrNameLst>
                                          <p:attrName>ppt_y</p:attrName>
                                        </p:attrNameLst>
                                      </p:cBhvr>
                                      <p:tavLst>
                                        <p:tav tm="0">
                                          <p:val>
                                            <p:strVal val="#ppt_y+#ppt_h*1.125000"/>
                                          </p:val>
                                        </p:tav>
                                        <p:tav tm="100000">
                                          <p:val>
                                            <p:strVal val="#ppt_y"/>
                                          </p:val>
                                        </p:tav>
                                      </p:tavLst>
                                    </p:anim>
                                    <p:animEffect transition="in" filter="wipe(up)">
                                      <p:cBhvr>
                                        <p:cTn id="15" dur="500"/>
                                        <p:tgtEl>
                                          <p:spTgt spid="97"/>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98"/>
                                        </p:tgtEl>
                                        <p:attrNameLst>
                                          <p:attrName>style.visibility</p:attrName>
                                        </p:attrNameLst>
                                      </p:cBhvr>
                                      <p:to>
                                        <p:strVal val="visible"/>
                                      </p:to>
                                    </p:set>
                                    <p:anim calcmode="lin" valueType="num">
                                      <p:cBhvr additive="base">
                                        <p:cTn id="18" dur="500"/>
                                        <p:tgtEl>
                                          <p:spTgt spid="98"/>
                                        </p:tgtEl>
                                        <p:attrNameLst>
                                          <p:attrName>ppt_y</p:attrName>
                                        </p:attrNameLst>
                                      </p:cBhvr>
                                      <p:tavLst>
                                        <p:tav tm="0">
                                          <p:val>
                                            <p:strVal val="#ppt_y+#ppt_h*1.125000"/>
                                          </p:val>
                                        </p:tav>
                                        <p:tav tm="100000">
                                          <p:val>
                                            <p:strVal val="#ppt_y"/>
                                          </p:val>
                                        </p:tav>
                                      </p:tavLst>
                                    </p:anim>
                                    <p:animEffect transition="in" filter="wipe(up)">
                                      <p:cBhvr>
                                        <p:cTn id="19" dur="500"/>
                                        <p:tgtEl>
                                          <p:spTgt spid="9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barn(outVertical)">
                                      <p:cBhvr>
                                        <p:cTn id="24" dur="500"/>
                                        <p:tgtEl>
                                          <p:spTgt spid="99"/>
                                        </p:tgtEl>
                                      </p:cBhvr>
                                    </p:animEffect>
                                  </p:childTnLst>
                                </p:cTn>
                              </p:par>
                              <p:par>
                                <p:cTn id="25" presetID="42" presetClass="entr" presetSubtype="0"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anim calcmode="lin" valueType="num">
                                      <p:cBhvr>
                                        <p:cTn id="28" dur="500" fill="hold"/>
                                        <p:tgtEl>
                                          <p:spTgt spid="100"/>
                                        </p:tgtEl>
                                        <p:attrNameLst>
                                          <p:attrName>ppt_x</p:attrName>
                                        </p:attrNameLst>
                                      </p:cBhvr>
                                      <p:tavLst>
                                        <p:tav tm="0">
                                          <p:val>
                                            <p:strVal val="#ppt_x"/>
                                          </p:val>
                                        </p:tav>
                                        <p:tav tm="100000">
                                          <p:val>
                                            <p:strVal val="#ppt_x"/>
                                          </p:val>
                                        </p:tav>
                                      </p:tavLst>
                                    </p:anim>
                                    <p:anim calcmode="lin" valueType="num">
                                      <p:cBhvr>
                                        <p:cTn id="29" dur="5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101"/>
                                        </p:tgtEl>
                                        <p:attrNameLst>
                                          <p:attrName>style.visibility</p:attrName>
                                        </p:attrNameLst>
                                      </p:cBhvr>
                                      <p:to>
                                        <p:strVal val="visible"/>
                                      </p:to>
                                    </p:set>
                                    <p:anim calcmode="lin" valueType="num">
                                      <p:cBhvr>
                                        <p:cTn id="41" dur="500" fill="hold"/>
                                        <p:tgtEl>
                                          <p:spTgt spid="101"/>
                                        </p:tgtEl>
                                        <p:attrNameLst>
                                          <p:attrName>ppt_w</p:attrName>
                                        </p:attrNameLst>
                                      </p:cBhvr>
                                      <p:tavLst>
                                        <p:tav tm="0">
                                          <p:val>
                                            <p:strVal val="#ppt_w+.3"/>
                                          </p:val>
                                        </p:tav>
                                        <p:tav tm="100000">
                                          <p:val>
                                            <p:strVal val="#ppt_w"/>
                                          </p:val>
                                        </p:tav>
                                      </p:tavLst>
                                    </p:anim>
                                    <p:anim calcmode="lin" valueType="num">
                                      <p:cBhvr>
                                        <p:cTn id="42" dur="500" fill="hold"/>
                                        <p:tgtEl>
                                          <p:spTgt spid="101"/>
                                        </p:tgtEl>
                                        <p:attrNameLst>
                                          <p:attrName>ppt_h</p:attrName>
                                        </p:attrNameLst>
                                      </p:cBhvr>
                                      <p:tavLst>
                                        <p:tav tm="0">
                                          <p:val>
                                            <p:strVal val="#ppt_h"/>
                                          </p:val>
                                        </p:tav>
                                        <p:tav tm="100000">
                                          <p:val>
                                            <p:strVal val="#ppt_h"/>
                                          </p:val>
                                        </p:tav>
                                      </p:tavLst>
                                    </p:anim>
                                    <p:animEffect transition="in" filter="fade">
                                      <p:cBhvr>
                                        <p:cTn id="43" dur="500"/>
                                        <p:tgtEl>
                                          <p:spTgt spid="101"/>
                                        </p:tgtEl>
                                      </p:cBhvr>
                                    </p:animEffect>
                                  </p:childTnLst>
                                </p:cTn>
                              </p:par>
                              <p:par>
                                <p:cTn id="44" presetID="50" presetClass="entr" presetSubtype="0" decel="100000" fill="hold" grpId="0" nodeType="withEffect">
                                  <p:stCondLst>
                                    <p:cond delay="0"/>
                                  </p:stCondLst>
                                  <p:childTnLst>
                                    <p:set>
                                      <p:cBhvr>
                                        <p:cTn id="45" dur="1" fill="hold">
                                          <p:stCondLst>
                                            <p:cond delay="0"/>
                                          </p:stCondLst>
                                        </p:cTn>
                                        <p:tgtEl>
                                          <p:spTgt spid="103"/>
                                        </p:tgtEl>
                                        <p:attrNameLst>
                                          <p:attrName>style.visibility</p:attrName>
                                        </p:attrNameLst>
                                      </p:cBhvr>
                                      <p:to>
                                        <p:strVal val="visible"/>
                                      </p:to>
                                    </p:set>
                                    <p:anim calcmode="lin" valueType="num">
                                      <p:cBhvr>
                                        <p:cTn id="46" dur="500" fill="hold"/>
                                        <p:tgtEl>
                                          <p:spTgt spid="103"/>
                                        </p:tgtEl>
                                        <p:attrNameLst>
                                          <p:attrName>ppt_w</p:attrName>
                                        </p:attrNameLst>
                                      </p:cBhvr>
                                      <p:tavLst>
                                        <p:tav tm="0">
                                          <p:val>
                                            <p:strVal val="#ppt_w+.3"/>
                                          </p:val>
                                        </p:tav>
                                        <p:tav tm="100000">
                                          <p:val>
                                            <p:strVal val="#ppt_w"/>
                                          </p:val>
                                        </p:tav>
                                      </p:tavLst>
                                    </p:anim>
                                    <p:anim calcmode="lin" valueType="num">
                                      <p:cBhvr>
                                        <p:cTn id="47" dur="500" fill="hold"/>
                                        <p:tgtEl>
                                          <p:spTgt spid="103"/>
                                        </p:tgtEl>
                                        <p:attrNameLst>
                                          <p:attrName>ppt_h</p:attrName>
                                        </p:attrNameLst>
                                      </p:cBhvr>
                                      <p:tavLst>
                                        <p:tav tm="0">
                                          <p:val>
                                            <p:strVal val="#ppt_h"/>
                                          </p:val>
                                        </p:tav>
                                        <p:tav tm="100000">
                                          <p:val>
                                            <p:strVal val="#ppt_h"/>
                                          </p:val>
                                        </p:tav>
                                      </p:tavLst>
                                    </p:anim>
                                    <p:animEffect transition="in" filter="fade">
                                      <p:cBhvr>
                                        <p:cTn id="48" dur="500"/>
                                        <p:tgtEl>
                                          <p:spTgt spid="103"/>
                                        </p:tgtEl>
                                      </p:cBhvr>
                                    </p:animEffect>
                                  </p:childTnLst>
                                </p:cTn>
                              </p:par>
                              <p:par>
                                <p:cTn id="49" presetID="50" presetClass="entr" presetSubtype="0" decel="100000" fill="hold" grpId="0" nodeType="withEffect">
                                  <p:stCondLst>
                                    <p:cond delay="0"/>
                                  </p:stCondLst>
                                  <p:childTnLst>
                                    <p:set>
                                      <p:cBhvr>
                                        <p:cTn id="50" dur="1" fill="hold">
                                          <p:stCondLst>
                                            <p:cond delay="0"/>
                                          </p:stCondLst>
                                        </p:cTn>
                                        <p:tgtEl>
                                          <p:spTgt spid="102"/>
                                        </p:tgtEl>
                                        <p:attrNameLst>
                                          <p:attrName>style.visibility</p:attrName>
                                        </p:attrNameLst>
                                      </p:cBhvr>
                                      <p:to>
                                        <p:strVal val="visible"/>
                                      </p:to>
                                    </p:set>
                                    <p:anim calcmode="lin" valueType="num">
                                      <p:cBhvr>
                                        <p:cTn id="51" dur="500" fill="hold"/>
                                        <p:tgtEl>
                                          <p:spTgt spid="102"/>
                                        </p:tgtEl>
                                        <p:attrNameLst>
                                          <p:attrName>ppt_w</p:attrName>
                                        </p:attrNameLst>
                                      </p:cBhvr>
                                      <p:tavLst>
                                        <p:tav tm="0">
                                          <p:val>
                                            <p:strVal val="#ppt_w+.3"/>
                                          </p:val>
                                        </p:tav>
                                        <p:tav tm="100000">
                                          <p:val>
                                            <p:strVal val="#ppt_w"/>
                                          </p:val>
                                        </p:tav>
                                      </p:tavLst>
                                    </p:anim>
                                    <p:anim calcmode="lin" valueType="num">
                                      <p:cBhvr>
                                        <p:cTn id="52" dur="500" fill="hold"/>
                                        <p:tgtEl>
                                          <p:spTgt spid="102"/>
                                        </p:tgtEl>
                                        <p:attrNameLst>
                                          <p:attrName>ppt_h</p:attrName>
                                        </p:attrNameLst>
                                      </p:cBhvr>
                                      <p:tavLst>
                                        <p:tav tm="0">
                                          <p:val>
                                            <p:strVal val="#ppt_h"/>
                                          </p:val>
                                        </p:tav>
                                        <p:tav tm="100000">
                                          <p:val>
                                            <p:strVal val="#ppt_h"/>
                                          </p:val>
                                        </p:tav>
                                      </p:tavLst>
                                    </p:anim>
                                    <p:animEffect transition="in" filter="fade">
                                      <p:cBhvr>
                                        <p:cTn id="53" dur="500"/>
                                        <p:tgtEl>
                                          <p:spTgt spid="102"/>
                                        </p:tgtEl>
                                      </p:cBhvr>
                                    </p:animEffect>
                                  </p:childTnLst>
                                </p:cTn>
                              </p:par>
                              <p:par>
                                <p:cTn id="54" presetID="50" presetClass="entr" presetSubtype="0" decel="100000" fill="hold" nodeType="withEffect">
                                  <p:stCondLst>
                                    <p:cond delay="0"/>
                                  </p:stCondLst>
                                  <p:childTnLst>
                                    <p:set>
                                      <p:cBhvr>
                                        <p:cTn id="55" dur="1" fill="hold">
                                          <p:stCondLst>
                                            <p:cond delay="0"/>
                                          </p:stCondLst>
                                        </p:cTn>
                                        <p:tgtEl>
                                          <p:spTgt spid="105"/>
                                        </p:tgtEl>
                                        <p:attrNameLst>
                                          <p:attrName>style.visibility</p:attrName>
                                        </p:attrNameLst>
                                      </p:cBhvr>
                                      <p:to>
                                        <p:strVal val="visible"/>
                                      </p:to>
                                    </p:set>
                                    <p:anim calcmode="lin" valueType="num">
                                      <p:cBhvr>
                                        <p:cTn id="56" dur="500" fill="hold"/>
                                        <p:tgtEl>
                                          <p:spTgt spid="105"/>
                                        </p:tgtEl>
                                        <p:attrNameLst>
                                          <p:attrName>ppt_w</p:attrName>
                                        </p:attrNameLst>
                                      </p:cBhvr>
                                      <p:tavLst>
                                        <p:tav tm="0">
                                          <p:val>
                                            <p:strVal val="#ppt_w+.3"/>
                                          </p:val>
                                        </p:tav>
                                        <p:tav tm="100000">
                                          <p:val>
                                            <p:strVal val="#ppt_w"/>
                                          </p:val>
                                        </p:tav>
                                      </p:tavLst>
                                    </p:anim>
                                    <p:anim calcmode="lin" valueType="num">
                                      <p:cBhvr>
                                        <p:cTn id="57" dur="500" fill="hold"/>
                                        <p:tgtEl>
                                          <p:spTgt spid="105"/>
                                        </p:tgtEl>
                                        <p:attrNameLst>
                                          <p:attrName>ppt_h</p:attrName>
                                        </p:attrNameLst>
                                      </p:cBhvr>
                                      <p:tavLst>
                                        <p:tav tm="0">
                                          <p:val>
                                            <p:strVal val="#ppt_h"/>
                                          </p:val>
                                        </p:tav>
                                        <p:tav tm="100000">
                                          <p:val>
                                            <p:strVal val="#ppt_h"/>
                                          </p:val>
                                        </p:tav>
                                      </p:tavLst>
                                    </p:anim>
                                    <p:animEffect transition="in" filter="fade">
                                      <p:cBhvr>
                                        <p:cTn id="58" dur="500"/>
                                        <p:tgtEl>
                                          <p:spTgt spid="105"/>
                                        </p:tgtEl>
                                      </p:cBhvr>
                                    </p:animEffect>
                                  </p:childTnLst>
                                </p:cTn>
                              </p:par>
                              <p:par>
                                <p:cTn id="59" presetID="50" presetClass="entr" presetSubtype="0" decel="100000" fill="hold" grpId="0" nodeType="withEffect">
                                  <p:stCondLst>
                                    <p:cond delay="0"/>
                                  </p:stCondLst>
                                  <p:childTnLst>
                                    <p:set>
                                      <p:cBhvr>
                                        <p:cTn id="60" dur="1" fill="hold">
                                          <p:stCondLst>
                                            <p:cond delay="0"/>
                                          </p:stCondLst>
                                        </p:cTn>
                                        <p:tgtEl>
                                          <p:spTgt spid="104"/>
                                        </p:tgtEl>
                                        <p:attrNameLst>
                                          <p:attrName>style.visibility</p:attrName>
                                        </p:attrNameLst>
                                      </p:cBhvr>
                                      <p:to>
                                        <p:strVal val="visible"/>
                                      </p:to>
                                    </p:set>
                                    <p:anim calcmode="lin" valueType="num">
                                      <p:cBhvr>
                                        <p:cTn id="61" dur="500" fill="hold"/>
                                        <p:tgtEl>
                                          <p:spTgt spid="104"/>
                                        </p:tgtEl>
                                        <p:attrNameLst>
                                          <p:attrName>ppt_w</p:attrName>
                                        </p:attrNameLst>
                                      </p:cBhvr>
                                      <p:tavLst>
                                        <p:tav tm="0">
                                          <p:val>
                                            <p:strVal val="#ppt_w+.3"/>
                                          </p:val>
                                        </p:tav>
                                        <p:tav tm="100000">
                                          <p:val>
                                            <p:strVal val="#ppt_w"/>
                                          </p:val>
                                        </p:tav>
                                      </p:tavLst>
                                    </p:anim>
                                    <p:anim calcmode="lin" valueType="num">
                                      <p:cBhvr>
                                        <p:cTn id="62" dur="500" fill="hold"/>
                                        <p:tgtEl>
                                          <p:spTgt spid="104"/>
                                        </p:tgtEl>
                                        <p:attrNameLst>
                                          <p:attrName>ppt_h</p:attrName>
                                        </p:attrNameLst>
                                      </p:cBhvr>
                                      <p:tavLst>
                                        <p:tav tm="0">
                                          <p:val>
                                            <p:strVal val="#ppt_h"/>
                                          </p:val>
                                        </p:tav>
                                        <p:tav tm="100000">
                                          <p:val>
                                            <p:strVal val="#ppt_h"/>
                                          </p:val>
                                        </p:tav>
                                      </p:tavLst>
                                    </p:anim>
                                    <p:animEffect transition="in" filter="fade">
                                      <p:cBhvr>
                                        <p:cTn id="63" dur="500"/>
                                        <p:tgtEl>
                                          <p:spTgt spid="104"/>
                                        </p:tgtEl>
                                      </p:cBhvr>
                                    </p:animEffect>
                                  </p:childTnLst>
                                </p:cTn>
                              </p:par>
                            </p:childTnLst>
                          </p:cTn>
                        </p:par>
                      </p:childTnLst>
                    </p:cTn>
                  </p:par>
                  <p:par>
                    <p:cTn id="64" fill="hold">
                      <p:stCondLst>
                        <p:cond delay="indefinite"/>
                      </p:stCondLst>
                      <p:childTnLst>
                        <p:par>
                          <p:cTn id="65" fill="hold">
                            <p:stCondLst>
                              <p:cond delay="0"/>
                            </p:stCondLst>
                            <p:childTnLst>
                              <p:par>
                                <p:cTn id="66" presetID="17" presetClass="entr" presetSubtype="10" fill="hold" grpId="0" nodeType="clickEffect">
                                  <p:stCondLst>
                                    <p:cond delay="0"/>
                                  </p:stCondLst>
                                  <p:childTnLst>
                                    <p:set>
                                      <p:cBhvr>
                                        <p:cTn id="67" dur="1" fill="hold">
                                          <p:stCondLst>
                                            <p:cond delay="0"/>
                                          </p:stCondLst>
                                        </p:cTn>
                                        <p:tgtEl>
                                          <p:spTgt spid="106"/>
                                        </p:tgtEl>
                                        <p:attrNameLst>
                                          <p:attrName>style.visibility</p:attrName>
                                        </p:attrNameLst>
                                      </p:cBhvr>
                                      <p:to>
                                        <p:strVal val="visible"/>
                                      </p:to>
                                    </p:set>
                                    <p:anim calcmode="lin" valueType="num">
                                      <p:cBhvr>
                                        <p:cTn id="68" dur="500" fill="hold"/>
                                        <p:tgtEl>
                                          <p:spTgt spid="106"/>
                                        </p:tgtEl>
                                        <p:attrNameLst>
                                          <p:attrName>ppt_w</p:attrName>
                                        </p:attrNameLst>
                                      </p:cBhvr>
                                      <p:tavLst>
                                        <p:tav tm="0">
                                          <p:val>
                                            <p:fltVal val="0"/>
                                          </p:val>
                                        </p:tav>
                                        <p:tav tm="100000">
                                          <p:val>
                                            <p:strVal val="#ppt_w"/>
                                          </p:val>
                                        </p:tav>
                                      </p:tavLst>
                                    </p:anim>
                                    <p:anim calcmode="lin" valueType="num">
                                      <p:cBhvr>
                                        <p:cTn id="69" dur="500" fill="hold"/>
                                        <p:tgtEl>
                                          <p:spTgt spid="106"/>
                                        </p:tgtEl>
                                        <p:attrNameLst>
                                          <p:attrName>ppt_h</p:attrName>
                                        </p:attrNameLst>
                                      </p:cBhvr>
                                      <p:tavLst>
                                        <p:tav tm="0">
                                          <p:val>
                                            <p:strVal val="#ppt_h"/>
                                          </p:val>
                                        </p:tav>
                                        <p:tav tm="100000">
                                          <p:val>
                                            <p:strVal val="#ppt_h"/>
                                          </p:val>
                                        </p:tav>
                                      </p:tavLst>
                                    </p:anim>
                                  </p:childTnLst>
                                </p:cTn>
                              </p:par>
                              <p:par>
                                <p:cTn id="70" presetID="17" presetClass="entr" presetSubtype="10" fill="hold" grpId="0" nodeType="withEffect">
                                  <p:stCondLst>
                                    <p:cond delay="0"/>
                                  </p:stCondLst>
                                  <p:childTnLst>
                                    <p:set>
                                      <p:cBhvr>
                                        <p:cTn id="71" dur="1" fill="hold">
                                          <p:stCondLst>
                                            <p:cond delay="0"/>
                                          </p:stCondLst>
                                        </p:cTn>
                                        <p:tgtEl>
                                          <p:spTgt spid="108"/>
                                        </p:tgtEl>
                                        <p:attrNameLst>
                                          <p:attrName>style.visibility</p:attrName>
                                        </p:attrNameLst>
                                      </p:cBhvr>
                                      <p:to>
                                        <p:strVal val="visible"/>
                                      </p:to>
                                    </p:set>
                                    <p:anim calcmode="lin" valueType="num">
                                      <p:cBhvr>
                                        <p:cTn id="72" dur="500" fill="hold"/>
                                        <p:tgtEl>
                                          <p:spTgt spid="108"/>
                                        </p:tgtEl>
                                        <p:attrNameLst>
                                          <p:attrName>ppt_w</p:attrName>
                                        </p:attrNameLst>
                                      </p:cBhvr>
                                      <p:tavLst>
                                        <p:tav tm="0">
                                          <p:val>
                                            <p:fltVal val="0"/>
                                          </p:val>
                                        </p:tav>
                                        <p:tav tm="100000">
                                          <p:val>
                                            <p:strVal val="#ppt_w"/>
                                          </p:val>
                                        </p:tav>
                                      </p:tavLst>
                                    </p:anim>
                                    <p:anim calcmode="lin" valueType="num">
                                      <p:cBhvr>
                                        <p:cTn id="73" dur="500" fill="hold"/>
                                        <p:tgtEl>
                                          <p:spTgt spid="108"/>
                                        </p:tgtEl>
                                        <p:attrNameLst>
                                          <p:attrName>ppt_h</p:attrName>
                                        </p:attrNameLst>
                                      </p:cBhvr>
                                      <p:tavLst>
                                        <p:tav tm="0">
                                          <p:val>
                                            <p:strVal val="#ppt_h"/>
                                          </p:val>
                                        </p:tav>
                                        <p:tav tm="100000">
                                          <p:val>
                                            <p:strVal val="#ppt_h"/>
                                          </p:val>
                                        </p:tav>
                                      </p:tavLst>
                                    </p:anim>
                                  </p:childTnLst>
                                </p:cTn>
                              </p:par>
                              <p:par>
                                <p:cTn id="74" presetID="17" presetClass="entr" presetSubtype="10" fill="hold" grpId="0" nodeType="withEffect">
                                  <p:stCondLst>
                                    <p:cond delay="0"/>
                                  </p:stCondLst>
                                  <p:childTnLst>
                                    <p:set>
                                      <p:cBhvr>
                                        <p:cTn id="75" dur="1" fill="hold">
                                          <p:stCondLst>
                                            <p:cond delay="0"/>
                                          </p:stCondLst>
                                        </p:cTn>
                                        <p:tgtEl>
                                          <p:spTgt spid="107"/>
                                        </p:tgtEl>
                                        <p:attrNameLst>
                                          <p:attrName>style.visibility</p:attrName>
                                        </p:attrNameLst>
                                      </p:cBhvr>
                                      <p:to>
                                        <p:strVal val="visible"/>
                                      </p:to>
                                    </p:set>
                                    <p:anim calcmode="lin" valueType="num">
                                      <p:cBhvr>
                                        <p:cTn id="76" dur="500" fill="hold"/>
                                        <p:tgtEl>
                                          <p:spTgt spid="107"/>
                                        </p:tgtEl>
                                        <p:attrNameLst>
                                          <p:attrName>ppt_w</p:attrName>
                                        </p:attrNameLst>
                                      </p:cBhvr>
                                      <p:tavLst>
                                        <p:tav tm="0">
                                          <p:val>
                                            <p:fltVal val="0"/>
                                          </p:val>
                                        </p:tav>
                                        <p:tav tm="100000">
                                          <p:val>
                                            <p:strVal val="#ppt_w"/>
                                          </p:val>
                                        </p:tav>
                                      </p:tavLst>
                                    </p:anim>
                                    <p:anim calcmode="lin" valueType="num">
                                      <p:cBhvr>
                                        <p:cTn id="77" dur="500" fill="hold"/>
                                        <p:tgtEl>
                                          <p:spTgt spid="107"/>
                                        </p:tgtEl>
                                        <p:attrNameLst>
                                          <p:attrName>ppt_h</p:attrName>
                                        </p:attrNameLst>
                                      </p:cBhvr>
                                      <p:tavLst>
                                        <p:tav tm="0">
                                          <p:val>
                                            <p:strVal val="#ppt_h"/>
                                          </p:val>
                                        </p:tav>
                                        <p:tav tm="100000">
                                          <p:val>
                                            <p:strVal val="#ppt_h"/>
                                          </p:val>
                                        </p:tav>
                                      </p:tavLst>
                                    </p:anim>
                                  </p:childTnLst>
                                </p:cTn>
                              </p:par>
                              <p:par>
                                <p:cTn id="78" presetID="17" presetClass="entr" presetSubtype="10" fill="hold" nodeType="withEffect">
                                  <p:stCondLst>
                                    <p:cond delay="0"/>
                                  </p:stCondLst>
                                  <p:childTnLst>
                                    <p:set>
                                      <p:cBhvr>
                                        <p:cTn id="79" dur="1" fill="hold">
                                          <p:stCondLst>
                                            <p:cond delay="0"/>
                                          </p:stCondLst>
                                        </p:cTn>
                                        <p:tgtEl>
                                          <p:spTgt spid="110"/>
                                        </p:tgtEl>
                                        <p:attrNameLst>
                                          <p:attrName>style.visibility</p:attrName>
                                        </p:attrNameLst>
                                      </p:cBhvr>
                                      <p:to>
                                        <p:strVal val="visible"/>
                                      </p:to>
                                    </p:set>
                                    <p:anim calcmode="lin" valueType="num">
                                      <p:cBhvr>
                                        <p:cTn id="80" dur="500" fill="hold"/>
                                        <p:tgtEl>
                                          <p:spTgt spid="110"/>
                                        </p:tgtEl>
                                        <p:attrNameLst>
                                          <p:attrName>ppt_w</p:attrName>
                                        </p:attrNameLst>
                                      </p:cBhvr>
                                      <p:tavLst>
                                        <p:tav tm="0">
                                          <p:val>
                                            <p:fltVal val="0"/>
                                          </p:val>
                                        </p:tav>
                                        <p:tav tm="100000">
                                          <p:val>
                                            <p:strVal val="#ppt_w"/>
                                          </p:val>
                                        </p:tav>
                                      </p:tavLst>
                                    </p:anim>
                                    <p:anim calcmode="lin" valueType="num">
                                      <p:cBhvr>
                                        <p:cTn id="81" dur="500" fill="hold"/>
                                        <p:tgtEl>
                                          <p:spTgt spid="110"/>
                                        </p:tgtEl>
                                        <p:attrNameLst>
                                          <p:attrName>ppt_h</p:attrName>
                                        </p:attrNameLst>
                                      </p:cBhvr>
                                      <p:tavLst>
                                        <p:tav tm="0">
                                          <p:val>
                                            <p:strVal val="#ppt_h"/>
                                          </p:val>
                                        </p:tav>
                                        <p:tav tm="100000">
                                          <p:val>
                                            <p:strVal val="#ppt_h"/>
                                          </p:val>
                                        </p:tav>
                                      </p:tavLst>
                                    </p:anim>
                                  </p:childTnLst>
                                </p:cTn>
                              </p:par>
                              <p:par>
                                <p:cTn id="82" presetID="17" presetClass="entr" presetSubtype="10" fill="hold" grpId="0" nodeType="withEffect">
                                  <p:stCondLst>
                                    <p:cond delay="0"/>
                                  </p:stCondLst>
                                  <p:childTnLst>
                                    <p:set>
                                      <p:cBhvr>
                                        <p:cTn id="83" dur="1" fill="hold">
                                          <p:stCondLst>
                                            <p:cond delay="0"/>
                                          </p:stCondLst>
                                        </p:cTn>
                                        <p:tgtEl>
                                          <p:spTgt spid="109"/>
                                        </p:tgtEl>
                                        <p:attrNameLst>
                                          <p:attrName>style.visibility</p:attrName>
                                        </p:attrNameLst>
                                      </p:cBhvr>
                                      <p:to>
                                        <p:strVal val="visible"/>
                                      </p:to>
                                    </p:set>
                                    <p:anim calcmode="lin" valueType="num">
                                      <p:cBhvr>
                                        <p:cTn id="84" dur="500" fill="hold"/>
                                        <p:tgtEl>
                                          <p:spTgt spid="109"/>
                                        </p:tgtEl>
                                        <p:attrNameLst>
                                          <p:attrName>ppt_w</p:attrName>
                                        </p:attrNameLst>
                                      </p:cBhvr>
                                      <p:tavLst>
                                        <p:tav tm="0">
                                          <p:val>
                                            <p:fltVal val="0"/>
                                          </p:val>
                                        </p:tav>
                                        <p:tav tm="100000">
                                          <p:val>
                                            <p:strVal val="#ppt_w"/>
                                          </p:val>
                                        </p:tav>
                                      </p:tavLst>
                                    </p:anim>
                                    <p:anim calcmode="lin" valueType="num">
                                      <p:cBhvr>
                                        <p:cTn id="85" dur="5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11"/>
                                        </p:tgtEl>
                                        <p:attrNameLst>
                                          <p:attrName>style.visibility</p:attrName>
                                        </p:attrNameLst>
                                      </p:cBhvr>
                                      <p:to>
                                        <p:strVal val="visible"/>
                                      </p:to>
                                    </p:set>
                                    <p:animEffect transition="in" filter="dissolve">
                                      <p:cBhvr>
                                        <p:cTn id="90" dur="500"/>
                                        <p:tgtEl>
                                          <p:spTgt spid="111"/>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113"/>
                                        </p:tgtEl>
                                        <p:attrNameLst>
                                          <p:attrName>style.visibility</p:attrName>
                                        </p:attrNameLst>
                                      </p:cBhvr>
                                      <p:to>
                                        <p:strVal val="visible"/>
                                      </p:to>
                                    </p:set>
                                    <p:animEffect transition="in" filter="dissolve">
                                      <p:cBhvr>
                                        <p:cTn id="93" dur="500"/>
                                        <p:tgtEl>
                                          <p:spTgt spid="113"/>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112"/>
                                        </p:tgtEl>
                                        <p:attrNameLst>
                                          <p:attrName>style.visibility</p:attrName>
                                        </p:attrNameLst>
                                      </p:cBhvr>
                                      <p:to>
                                        <p:strVal val="visible"/>
                                      </p:to>
                                    </p:set>
                                    <p:animEffect transition="in" filter="dissolve">
                                      <p:cBhvr>
                                        <p:cTn id="96" dur="500"/>
                                        <p:tgtEl>
                                          <p:spTgt spid="112"/>
                                        </p:tgtEl>
                                      </p:cBhvr>
                                    </p:animEffect>
                                  </p:childTnLst>
                                </p:cTn>
                              </p:par>
                              <p:par>
                                <p:cTn id="97" presetID="9" presetClass="entr" presetSubtype="0" fill="hold" nodeType="withEffect">
                                  <p:stCondLst>
                                    <p:cond delay="0"/>
                                  </p:stCondLst>
                                  <p:childTnLst>
                                    <p:set>
                                      <p:cBhvr>
                                        <p:cTn id="98" dur="1" fill="hold">
                                          <p:stCondLst>
                                            <p:cond delay="0"/>
                                          </p:stCondLst>
                                        </p:cTn>
                                        <p:tgtEl>
                                          <p:spTgt spid="115"/>
                                        </p:tgtEl>
                                        <p:attrNameLst>
                                          <p:attrName>style.visibility</p:attrName>
                                        </p:attrNameLst>
                                      </p:cBhvr>
                                      <p:to>
                                        <p:strVal val="visible"/>
                                      </p:to>
                                    </p:set>
                                    <p:animEffect transition="in" filter="dissolve">
                                      <p:cBhvr>
                                        <p:cTn id="99" dur="500"/>
                                        <p:tgtEl>
                                          <p:spTgt spid="115"/>
                                        </p:tgtEl>
                                      </p:cBhvr>
                                    </p:animEffect>
                                  </p:childTnLst>
                                </p:cTn>
                              </p:par>
                              <p:par>
                                <p:cTn id="100" presetID="9" presetClass="entr" presetSubtype="0" fill="hold" grpId="0" nodeType="withEffect">
                                  <p:stCondLst>
                                    <p:cond delay="0"/>
                                  </p:stCondLst>
                                  <p:childTnLst>
                                    <p:set>
                                      <p:cBhvr>
                                        <p:cTn id="101" dur="1" fill="hold">
                                          <p:stCondLst>
                                            <p:cond delay="0"/>
                                          </p:stCondLst>
                                        </p:cTn>
                                        <p:tgtEl>
                                          <p:spTgt spid="114"/>
                                        </p:tgtEl>
                                        <p:attrNameLst>
                                          <p:attrName>style.visibility</p:attrName>
                                        </p:attrNameLst>
                                      </p:cBhvr>
                                      <p:to>
                                        <p:strVal val="visible"/>
                                      </p:to>
                                    </p:set>
                                    <p:animEffect transition="in" filter="dissolve">
                                      <p:cBhvr>
                                        <p:cTn id="102" dur="500"/>
                                        <p:tgtEl>
                                          <p:spTgt spid="114"/>
                                        </p:tgtEl>
                                      </p:cBhvr>
                                    </p:animEffect>
                                  </p:child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grpId="0" nodeType="clickEffect">
                                  <p:stCondLst>
                                    <p:cond delay="0"/>
                                  </p:stCondLst>
                                  <p:childTnLst>
                                    <p:set>
                                      <p:cBhvr>
                                        <p:cTn id="106" dur="1" fill="hold">
                                          <p:stCondLst>
                                            <p:cond delay="0"/>
                                          </p:stCondLst>
                                        </p:cTn>
                                        <p:tgtEl>
                                          <p:spTgt spid="118"/>
                                        </p:tgtEl>
                                        <p:attrNameLst>
                                          <p:attrName>style.visibility</p:attrName>
                                        </p:attrNameLst>
                                      </p:cBhvr>
                                      <p:to>
                                        <p:strVal val="visible"/>
                                      </p:to>
                                    </p:set>
                                    <p:animEffect transition="in" filter="fade">
                                      <p:cBhvr>
                                        <p:cTn id="107" dur="500"/>
                                        <p:tgtEl>
                                          <p:spTgt spid="118"/>
                                        </p:tgtEl>
                                      </p:cBhvr>
                                    </p:animEffect>
                                    <p:anim calcmode="lin" valueType="num">
                                      <p:cBhvr>
                                        <p:cTn id="108" dur="500" fill="hold"/>
                                        <p:tgtEl>
                                          <p:spTgt spid="118"/>
                                        </p:tgtEl>
                                        <p:attrNameLst>
                                          <p:attrName>ppt_x</p:attrName>
                                        </p:attrNameLst>
                                      </p:cBhvr>
                                      <p:tavLst>
                                        <p:tav tm="0">
                                          <p:val>
                                            <p:strVal val="#ppt_x"/>
                                          </p:val>
                                        </p:tav>
                                        <p:tav tm="100000">
                                          <p:val>
                                            <p:strVal val="#ppt_x"/>
                                          </p:val>
                                        </p:tav>
                                      </p:tavLst>
                                    </p:anim>
                                    <p:anim calcmode="lin" valueType="num">
                                      <p:cBhvr>
                                        <p:cTn id="109" dur="500" fill="hold"/>
                                        <p:tgtEl>
                                          <p:spTgt spid="118"/>
                                        </p:tgtEl>
                                        <p:attrNameLst>
                                          <p:attrName>ppt_y</p:attrName>
                                        </p:attrNameLst>
                                      </p:cBhvr>
                                      <p:tavLst>
                                        <p:tav tm="0">
                                          <p:val>
                                            <p:strVal val="#ppt_y-.1"/>
                                          </p:val>
                                        </p:tav>
                                        <p:tav tm="100000">
                                          <p:val>
                                            <p:strVal val="#ppt_y"/>
                                          </p:val>
                                        </p:tav>
                                      </p:tavLst>
                                    </p:anim>
                                  </p:childTnLst>
                                </p:cTn>
                              </p:par>
                              <p:par>
                                <p:cTn id="110" presetID="47" presetClass="entr" presetSubtype="0" fill="hold" grpId="0" nodeType="withEffect">
                                  <p:stCondLst>
                                    <p:cond delay="0"/>
                                  </p:stCondLst>
                                  <p:childTnLst>
                                    <p:set>
                                      <p:cBhvr>
                                        <p:cTn id="111" dur="1" fill="hold">
                                          <p:stCondLst>
                                            <p:cond delay="0"/>
                                          </p:stCondLst>
                                        </p:cTn>
                                        <p:tgtEl>
                                          <p:spTgt spid="116"/>
                                        </p:tgtEl>
                                        <p:attrNameLst>
                                          <p:attrName>style.visibility</p:attrName>
                                        </p:attrNameLst>
                                      </p:cBhvr>
                                      <p:to>
                                        <p:strVal val="visible"/>
                                      </p:to>
                                    </p:set>
                                    <p:animEffect transition="in" filter="fade">
                                      <p:cBhvr>
                                        <p:cTn id="112" dur="500"/>
                                        <p:tgtEl>
                                          <p:spTgt spid="116"/>
                                        </p:tgtEl>
                                      </p:cBhvr>
                                    </p:animEffect>
                                    <p:anim calcmode="lin" valueType="num">
                                      <p:cBhvr>
                                        <p:cTn id="113" dur="500" fill="hold"/>
                                        <p:tgtEl>
                                          <p:spTgt spid="116"/>
                                        </p:tgtEl>
                                        <p:attrNameLst>
                                          <p:attrName>ppt_x</p:attrName>
                                        </p:attrNameLst>
                                      </p:cBhvr>
                                      <p:tavLst>
                                        <p:tav tm="0">
                                          <p:val>
                                            <p:strVal val="#ppt_x"/>
                                          </p:val>
                                        </p:tav>
                                        <p:tav tm="100000">
                                          <p:val>
                                            <p:strVal val="#ppt_x"/>
                                          </p:val>
                                        </p:tav>
                                      </p:tavLst>
                                    </p:anim>
                                    <p:anim calcmode="lin" valueType="num">
                                      <p:cBhvr>
                                        <p:cTn id="114" dur="500" fill="hold"/>
                                        <p:tgtEl>
                                          <p:spTgt spid="116"/>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117"/>
                                        </p:tgtEl>
                                        <p:attrNameLst>
                                          <p:attrName>style.visibility</p:attrName>
                                        </p:attrNameLst>
                                      </p:cBhvr>
                                      <p:to>
                                        <p:strVal val="visible"/>
                                      </p:to>
                                    </p:set>
                                    <p:animEffect transition="in" filter="fade">
                                      <p:cBhvr>
                                        <p:cTn id="117" dur="500"/>
                                        <p:tgtEl>
                                          <p:spTgt spid="117"/>
                                        </p:tgtEl>
                                      </p:cBhvr>
                                    </p:animEffect>
                                    <p:anim calcmode="lin" valueType="num">
                                      <p:cBhvr>
                                        <p:cTn id="118" dur="500" fill="hold"/>
                                        <p:tgtEl>
                                          <p:spTgt spid="117"/>
                                        </p:tgtEl>
                                        <p:attrNameLst>
                                          <p:attrName>ppt_x</p:attrName>
                                        </p:attrNameLst>
                                      </p:cBhvr>
                                      <p:tavLst>
                                        <p:tav tm="0">
                                          <p:val>
                                            <p:strVal val="#ppt_x"/>
                                          </p:val>
                                        </p:tav>
                                        <p:tav tm="100000">
                                          <p:val>
                                            <p:strVal val="#ppt_x"/>
                                          </p:val>
                                        </p:tav>
                                      </p:tavLst>
                                    </p:anim>
                                    <p:anim calcmode="lin" valueType="num">
                                      <p:cBhvr>
                                        <p:cTn id="119" dur="500" fill="hold"/>
                                        <p:tgtEl>
                                          <p:spTgt spid="117"/>
                                        </p:tgtEl>
                                        <p:attrNameLst>
                                          <p:attrName>ppt_y</p:attrName>
                                        </p:attrNameLst>
                                      </p:cBhvr>
                                      <p:tavLst>
                                        <p:tav tm="0">
                                          <p:val>
                                            <p:strVal val="#ppt_y-.1"/>
                                          </p:val>
                                        </p:tav>
                                        <p:tav tm="100000">
                                          <p:val>
                                            <p:strVal val="#ppt_y"/>
                                          </p:val>
                                        </p:tav>
                                      </p:tavLst>
                                    </p:anim>
                                  </p:childTnLst>
                                </p:cTn>
                              </p:par>
                              <p:par>
                                <p:cTn id="120" presetID="47" presetClass="entr" presetSubtype="0" fill="hold" nodeType="withEffect">
                                  <p:stCondLst>
                                    <p:cond delay="0"/>
                                  </p:stCondLst>
                                  <p:childTnLst>
                                    <p:set>
                                      <p:cBhvr>
                                        <p:cTn id="121" dur="1" fill="hold">
                                          <p:stCondLst>
                                            <p:cond delay="0"/>
                                          </p:stCondLst>
                                        </p:cTn>
                                        <p:tgtEl>
                                          <p:spTgt spid="120"/>
                                        </p:tgtEl>
                                        <p:attrNameLst>
                                          <p:attrName>style.visibility</p:attrName>
                                        </p:attrNameLst>
                                      </p:cBhvr>
                                      <p:to>
                                        <p:strVal val="visible"/>
                                      </p:to>
                                    </p:set>
                                    <p:animEffect transition="in" filter="fade">
                                      <p:cBhvr>
                                        <p:cTn id="122" dur="500"/>
                                        <p:tgtEl>
                                          <p:spTgt spid="120"/>
                                        </p:tgtEl>
                                      </p:cBhvr>
                                    </p:animEffect>
                                    <p:anim calcmode="lin" valueType="num">
                                      <p:cBhvr>
                                        <p:cTn id="123" dur="500" fill="hold"/>
                                        <p:tgtEl>
                                          <p:spTgt spid="120"/>
                                        </p:tgtEl>
                                        <p:attrNameLst>
                                          <p:attrName>ppt_x</p:attrName>
                                        </p:attrNameLst>
                                      </p:cBhvr>
                                      <p:tavLst>
                                        <p:tav tm="0">
                                          <p:val>
                                            <p:strVal val="#ppt_x"/>
                                          </p:val>
                                        </p:tav>
                                        <p:tav tm="100000">
                                          <p:val>
                                            <p:strVal val="#ppt_x"/>
                                          </p:val>
                                        </p:tav>
                                      </p:tavLst>
                                    </p:anim>
                                    <p:anim calcmode="lin" valueType="num">
                                      <p:cBhvr>
                                        <p:cTn id="124" dur="500" fill="hold"/>
                                        <p:tgtEl>
                                          <p:spTgt spid="120"/>
                                        </p:tgtEl>
                                        <p:attrNameLst>
                                          <p:attrName>ppt_y</p:attrName>
                                        </p:attrNameLst>
                                      </p:cBhvr>
                                      <p:tavLst>
                                        <p:tav tm="0">
                                          <p:val>
                                            <p:strVal val="#ppt_y-.1"/>
                                          </p:val>
                                        </p:tav>
                                        <p:tav tm="100000">
                                          <p:val>
                                            <p:strVal val="#ppt_y"/>
                                          </p:val>
                                        </p:tav>
                                      </p:tavLst>
                                    </p:anim>
                                  </p:childTnLst>
                                </p:cTn>
                              </p:par>
                              <p:par>
                                <p:cTn id="125" presetID="47" presetClass="entr" presetSubtype="0" fill="hold" grpId="0" nodeType="withEffect">
                                  <p:stCondLst>
                                    <p:cond delay="0"/>
                                  </p:stCondLst>
                                  <p:childTnLst>
                                    <p:set>
                                      <p:cBhvr>
                                        <p:cTn id="126" dur="1" fill="hold">
                                          <p:stCondLst>
                                            <p:cond delay="0"/>
                                          </p:stCondLst>
                                        </p:cTn>
                                        <p:tgtEl>
                                          <p:spTgt spid="119"/>
                                        </p:tgtEl>
                                        <p:attrNameLst>
                                          <p:attrName>style.visibility</p:attrName>
                                        </p:attrNameLst>
                                      </p:cBhvr>
                                      <p:to>
                                        <p:strVal val="visible"/>
                                      </p:to>
                                    </p:set>
                                    <p:animEffect transition="in" filter="fade">
                                      <p:cBhvr>
                                        <p:cTn id="127" dur="500"/>
                                        <p:tgtEl>
                                          <p:spTgt spid="119"/>
                                        </p:tgtEl>
                                      </p:cBhvr>
                                    </p:animEffect>
                                    <p:anim calcmode="lin" valueType="num">
                                      <p:cBhvr>
                                        <p:cTn id="128" dur="500" fill="hold"/>
                                        <p:tgtEl>
                                          <p:spTgt spid="119"/>
                                        </p:tgtEl>
                                        <p:attrNameLst>
                                          <p:attrName>ppt_x</p:attrName>
                                        </p:attrNameLst>
                                      </p:cBhvr>
                                      <p:tavLst>
                                        <p:tav tm="0">
                                          <p:val>
                                            <p:strVal val="#ppt_x"/>
                                          </p:val>
                                        </p:tav>
                                        <p:tav tm="100000">
                                          <p:val>
                                            <p:strVal val="#ppt_x"/>
                                          </p:val>
                                        </p:tav>
                                      </p:tavLst>
                                    </p:anim>
                                    <p:anim calcmode="lin" valueType="num">
                                      <p:cBhvr>
                                        <p:cTn id="129" dur="5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7" grpId="0" animBg="1"/>
      <p:bldP spid="98" grpId="0"/>
      <p:bldP spid="99" grpId="0"/>
      <p:bldP spid="101" grpId="0"/>
      <p:bldP spid="102" grpId="0"/>
      <p:bldP spid="103" grpId="0"/>
      <p:bldP spid="104" grpId="0"/>
      <p:bldP spid="106" grpId="0"/>
      <p:bldP spid="107" grpId="0"/>
      <p:bldP spid="108" grpId="0"/>
      <p:bldP spid="109" grpId="0"/>
      <p:bldP spid="111" grpId="0"/>
      <p:bldP spid="112" grpId="0"/>
      <p:bldP spid="113" grpId="0"/>
      <p:bldP spid="114" grpId="0"/>
      <p:bldP spid="116" grpId="0"/>
      <p:bldP spid="117" grpId="0"/>
      <p:bldP spid="118" grpId="0"/>
      <p:bldP spid="11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grpSp>
        <p:nvGrpSpPr>
          <p:cNvPr id="3785" name="Google Shape;3785;p55"/>
          <p:cNvGrpSpPr/>
          <p:nvPr/>
        </p:nvGrpSpPr>
        <p:grpSpPr>
          <a:xfrm flipH="1">
            <a:off x="4706400" y="3198848"/>
            <a:ext cx="4437603" cy="1952507"/>
            <a:chOff x="0" y="4526555"/>
            <a:chExt cx="1402175" cy="616945"/>
          </a:xfrm>
        </p:grpSpPr>
        <p:grpSp>
          <p:nvGrpSpPr>
            <p:cNvPr id="3786" name="Google Shape;3786;p55"/>
            <p:cNvGrpSpPr/>
            <p:nvPr/>
          </p:nvGrpSpPr>
          <p:grpSpPr>
            <a:xfrm flipH="1">
              <a:off x="392950" y="4723427"/>
              <a:ext cx="1009225" cy="420073"/>
              <a:chOff x="8749425" y="2113677"/>
              <a:chExt cx="1009225" cy="420073"/>
            </a:xfrm>
          </p:grpSpPr>
          <p:sp>
            <p:nvSpPr>
              <p:cNvPr id="3787" name="Google Shape;3787;p55"/>
              <p:cNvSpPr/>
              <p:nvPr/>
            </p:nvSpPr>
            <p:spPr>
              <a:xfrm>
                <a:off x="8749425" y="2441650"/>
                <a:ext cx="150300" cy="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5"/>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5"/>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5"/>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5"/>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5"/>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5"/>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5"/>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5"/>
              <p:cNvSpPr/>
              <p:nvPr/>
            </p:nvSpPr>
            <p:spPr>
              <a:xfrm>
                <a:off x="8970347" y="2343635"/>
                <a:ext cx="20234" cy="21912"/>
              </a:xfrm>
              <a:custGeom>
                <a:avLst/>
                <a:gdLst/>
                <a:ahLst/>
                <a:cxnLst/>
                <a:rect l="l" t="t" r="r" b="b"/>
                <a:pathLst>
                  <a:path w="422" h="457" extrusionOk="0">
                    <a:moveTo>
                      <a:pt x="1" y="0"/>
                    </a:moveTo>
                    <a:cubicBezTo>
                      <a:pt x="1" y="0"/>
                      <a:pt x="19" y="305"/>
                      <a:pt x="75" y="384"/>
                    </a:cubicBezTo>
                    <a:cubicBezTo>
                      <a:pt x="111" y="431"/>
                      <a:pt x="167" y="456"/>
                      <a:pt x="223" y="456"/>
                    </a:cubicBezTo>
                    <a:cubicBezTo>
                      <a:pt x="260" y="456"/>
                      <a:pt x="298" y="445"/>
                      <a:pt x="329" y="421"/>
                    </a:cubicBezTo>
                    <a:cubicBezTo>
                      <a:pt x="403" y="347"/>
                      <a:pt x="421" y="231"/>
                      <a:pt x="366" y="153"/>
                    </a:cubicBezTo>
                    <a:cubicBezTo>
                      <a:pt x="287" y="74"/>
                      <a:pt x="1" y="0"/>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5"/>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5"/>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8" name="Google Shape;3798;p55"/>
            <p:cNvGrpSpPr/>
            <p:nvPr/>
          </p:nvGrpSpPr>
          <p:grpSpPr>
            <a:xfrm>
              <a:off x="0" y="4526555"/>
              <a:ext cx="997883" cy="615118"/>
              <a:chOff x="7378425" y="2211250"/>
              <a:chExt cx="520300" cy="320725"/>
            </a:xfrm>
          </p:grpSpPr>
          <p:sp>
            <p:nvSpPr>
              <p:cNvPr id="3799" name="Google Shape;3799;p55"/>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5"/>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5"/>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5"/>
              <p:cNvSpPr/>
              <p:nvPr/>
            </p:nvSpPr>
            <p:spPr>
              <a:xfrm>
                <a:off x="7698975" y="2429375"/>
                <a:ext cx="14925" cy="13700"/>
              </a:xfrm>
              <a:custGeom>
                <a:avLst/>
                <a:gdLst/>
                <a:ahLst/>
                <a:cxnLst/>
                <a:rect l="l" t="t" r="r" b="b"/>
                <a:pathLst>
                  <a:path w="597" h="548" extrusionOk="0">
                    <a:moveTo>
                      <a:pt x="597" y="1"/>
                    </a:moveTo>
                    <a:cubicBezTo>
                      <a:pt x="597" y="1"/>
                      <a:pt x="195" y="61"/>
                      <a:pt x="98" y="158"/>
                    </a:cubicBezTo>
                    <a:cubicBezTo>
                      <a:pt x="1" y="232"/>
                      <a:pt x="1" y="389"/>
                      <a:pt x="98" y="481"/>
                    </a:cubicBezTo>
                    <a:cubicBezTo>
                      <a:pt x="139" y="523"/>
                      <a:pt x="201" y="547"/>
                      <a:pt x="264" y="547"/>
                    </a:cubicBezTo>
                    <a:cubicBezTo>
                      <a:pt x="322" y="547"/>
                      <a:pt x="380" y="527"/>
                      <a:pt x="426" y="481"/>
                    </a:cubicBezTo>
                    <a:cubicBezTo>
                      <a:pt x="523" y="389"/>
                      <a:pt x="597"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5"/>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5"/>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5"/>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5"/>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5"/>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5"/>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5"/>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5"/>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5"/>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17" name="Google Shape;3817;p55"/>
          <p:cNvGrpSpPr/>
          <p:nvPr/>
        </p:nvGrpSpPr>
        <p:grpSpPr>
          <a:xfrm flipH="1">
            <a:off x="128102" y="3388883"/>
            <a:ext cx="844673" cy="1288180"/>
            <a:chOff x="5275450" y="2347600"/>
            <a:chExt cx="112650" cy="171800"/>
          </a:xfrm>
        </p:grpSpPr>
        <p:sp>
          <p:nvSpPr>
            <p:cNvPr id="3818" name="Google Shape;3818;p55"/>
            <p:cNvSpPr/>
            <p:nvPr/>
          </p:nvSpPr>
          <p:spPr>
            <a:xfrm>
              <a:off x="5312550" y="2445325"/>
              <a:ext cx="31775" cy="73150"/>
            </a:xfrm>
            <a:custGeom>
              <a:avLst/>
              <a:gdLst/>
              <a:ahLst/>
              <a:cxnLst/>
              <a:rect l="l" t="t" r="r" b="b"/>
              <a:pathLst>
                <a:path w="1271" h="2926" extrusionOk="0">
                  <a:moveTo>
                    <a:pt x="0" y="0"/>
                  </a:moveTo>
                  <a:lnTo>
                    <a:pt x="116" y="481"/>
                  </a:lnTo>
                  <a:lnTo>
                    <a:pt x="790" y="767"/>
                  </a:lnTo>
                  <a:lnTo>
                    <a:pt x="675" y="2925"/>
                  </a:lnTo>
                  <a:lnTo>
                    <a:pt x="1040" y="2925"/>
                  </a:lnTo>
                  <a:lnTo>
                    <a:pt x="1021" y="2616"/>
                  </a:lnTo>
                  <a:lnTo>
                    <a:pt x="966" y="2579"/>
                  </a:lnTo>
                  <a:lnTo>
                    <a:pt x="869" y="1618"/>
                  </a:lnTo>
                  <a:lnTo>
                    <a:pt x="906" y="1502"/>
                  </a:lnTo>
                  <a:lnTo>
                    <a:pt x="906" y="790"/>
                  </a:lnTo>
                  <a:lnTo>
                    <a:pt x="1234" y="675"/>
                  </a:lnTo>
                  <a:lnTo>
                    <a:pt x="1271" y="347"/>
                  </a:lnTo>
                  <a:lnTo>
                    <a:pt x="1252" y="328"/>
                  </a:lnTo>
                  <a:lnTo>
                    <a:pt x="1197" y="633"/>
                  </a:lnTo>
                  <a:lnTo>
                    <a:pt x="1003" y="675"/>
                  </a:lnTo>
                  <a:lnTo>
                    <a:pt x="869" y="712"/>
                  </a:lnTo>
                  <a:lnTo>
                    <a:pt x="790" y="633"/>
                  </a:lnTo>
                  <a:lnTo>
                    <a:pt x="675" y="250"/>
                  </a:lnTo>
                  <a:lnTo>
                    <a:pt x="638" y="56"/>
                  </a:lnTo>
                  <a:lnTo>
                    <a:pt x="656" y="268"/>
                  </a:lnTo>
                  <a:lnTo>
                    <a:pt x="735" y="652"/>
                  </a:lnTo>
                  <a:lnTo>
                    <a:pt x="157" y="462"/>
                  </a:lnTo>
                  <a:lnTo>
                    <a:pt x="250" y="97"/>
                  </a:lnTo>
                  <a:lnTo>
                    <a:pt x="134" y="402"/>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5"/>
            <p:cNvSpPr/>
            <p:nvPr/>
          </p:nvSpPr>
          <p:spPr>
            <a:xfrm>
              <a:off x="5275450" y="2347600"/>
              <a:ext cx="112650" cy="109400"/>
            </a:xfrm>
            <a:custGeom>
              <a:avLst/>
              <a:gdLst/>
              <a:ahLst/>
              <a:cxnLst/>
              <a:rect l="l" t="t" r="r" b="b"/>
              <a:pathLst>
                <a:path w="4506" h="4376" extrusionOk="0">
                  <a:moveTo>
                    <a:pt x="2025" y="0"/>
                  </a:moveTo>
                  <a:cubicBezTo>
                    <a:pt x="1775" y="37"/>
                    <a:pt x="1119" y="310"/>
                    <a:pt x="1119" y="310"/>
                  </a:cubicBezTo>
                  <a:lnTo>
                    <a:pt x="1216" y="97"/>
                  </a:lnTo>
                  <a:lnTo>
                    <a:pt x="1216" y="97"/>
                  </a:lnTo>
                  <a:cubicBezTo>
                    <a:pt x="1198" y="97"/>
                    <a:pt x="389" y="596"/>
                    <a:pt x="158" y="943"/>
                  </a:cubicBezTo>
                  <a:cubicBezTo>
                    <a:pt x="140" y="1003"/>
                    <a:pt x="116" y="1058"/>
                    <a:pt x="116" y="1156"/>
                  </a:cubicBezTo>
                  <a:cubicBezTo>
                    <a:pt x="79" y="1368"/>
                    <a:pt x="79" y="1636"/>
                    <a:pt x="79" y="1886"/>
                  </a:cubicBezTo>
                  <a:cubicBezTo>
                    <a:pt x="98" y="1904"/>
                    <a:pt x="98" y="1946"/>
                    <a:pt x="98" y="1983"/>
                  </a:cubicBezTo>
                  <a:cubicBezTo>
                    <a:pt x="98" y="2232"/>
                    <a:pt x="116" y="2426"/>
                    <a:pt x="116" y="2426"/>
                  </a:cubicBezTo>
                  <a:cubicBezTo>
                    <a:pt x="116" y="2426"/>
                    <a:pt x="61" y="2311"/>
                    <a:pt x="1" y="2117"/>
                  </a:cubicBezTo>
                  <a:lnTo>
                    <a:pt x="1" y="2117"/>
                  </a:lnTo>
                  <a:cubicBezTo>
                    <a:pt x="60" y="3119"/>
                    <a:pt x="506" y="3618"/>
                    <a:pt x="540" y="3636"/>
                  </a:cubicBezTo>
                  <a:lnTo>
                    <a:pt x="540" y="3636"/>
                  </a:lnTo>
                  <a:cubicBezTo>
                    <a:pt x="531" y="3633"/>
                    <a:pt x="475" y="3613"/>
                    <a:pt x="371" y="3563"/>
                  </a:cubicBezTo>
                  <a:lnTo>
                    <a:pt x="371" y="3563"/>
                  </a:lnTo>
                  <a:cubicBezTo>
                    <a:pt x="560" y="3794"/>
                    <a:pt x="773" y="3965"/>
                    <a:pt x="1004" y="4080"/>
                  </a:cubicBezTo>
                  <a:cubicBezTo>
                    <a:pt x="1563" y="4353"/>
                    <a:pt x="2177" y="4353"/>
                    <a:pt x="2602" y="4371"/>
                  </a:cubicBezTo>
                  <a:cubicBezTo>
                    <a:pt x="2650" y="4374"/>
                    <a:pt x="2696" y="4376"/>
                    <a:pt x="2741" y="4376"/>
                  </a:cubicBezTo>
                  <a:cubicBezTo>
                    <a:pt x="3245" y="4376"/>
                    <a:pt x="3606" y="4192"/>
                    <a:pt x="3873" y="3946"/>
                  </a:cubicBezTo>
                  <a:lnTo>
                    <a:pt x="3891" y="3928"/>
                  </a:lnTo>
                  <a:lnTo>
                    <a:pt x="3891" y="3909"/>
                  </a:lnTo>
                  <a:lnTo>
                    <a:pt x="3910" y="3909"/>
                  </a:lnTo>
                  <a:lnTo>
                    <a:pt x="3928" y="3891"/>
                  </a:lnTo>
                  <a:lnTo>
                    <a:pt x="3928" y="3868"/>
                  </a:lnTo>
                  <a:cubicBezTo>
                    <a:pt x="3951" y="3868"/>
                    <a:pt x="3951" y="3849"/>
                    <a:pt x="3970" y="3831"/>
                  </a:cubicBezTo>
                  <a:lnTo>
                    <a:pt x="3988" y="3812"/>
                  </a:lnTo>
                  <a:lnTo>
                    <a:pt x="4007" y="3794"/>
                  </a:lnTo>
                  <a:lnTo>
                    <a:pt x="4025" y="3775"/>
                  </a:lnTo>
                  <a:lnTo>
                    <a:pt x="4025" y="3752"/>
                  </a:lnTo>
                  <a:lnTo>
                    <a:pt x="4044" y="3752"/>
                  </a:lnTo>
                  <a:cubicBezTo>
                    <a:pt x="4414" y="3253"/>
                    <a:pt x="4506" y="2657"/>
                    <a:pt x="4487" y="2597"/>
                  </a:cubicBezTo>
                  <a:lnTo>
                    <a:pt x="4487" y="2597"/>
                  </a:lnTo>
                  <a:cubicBezTo>
                    <a:pt x="4390" y="2925"/>
                    <a:pt x="4275" y="2985"/>
                    <a:pt x="4275" y="2985"/>
                  </a:cubicBezTo>
                  <a:cubicBezTo>
                    <a:pt x="4275" y="2985"/>
                    <a:pt x="4469" y="2389"/>
                    <a:pt x="4432" y="1733"/>
                  </a:cubicBezTo>
                  <a:cubicBezTo>
                    <a:pt x="4432" y="1655"/>
                    <a:pt x="4432" y="1558"/>
                    <a:pt x="4414" y="1484"/>
                  </a:cubicBezTo>
                  <a:cubicBezTo>
                    <a:pt x="4372" y="1290"/>
                    <a:pt x="4298" y="1137"/>
                    <a:pt x="4238" y="1022"/>
                  </a:cubicBezTo>
                  <a:cubicBezTo>
                    <a:pt x="4104" y="772"/>
                    <a:pt x="3970" y="633"/>
                    <a:pt x="3970" y="633"/>
                  </a:cubicBezTo>
                  <a:lnTo>
                    <a:pt x="3910" y="906"/>
                  </a:lnTo>
                  <a:cubicBezTo>
                    <a:pt x="3466" y="310"/>
                    <a:pt x="2833" y="37"/>
                    <a:pt x="2833" y="37"/>
                  </a:cubicBezTo>
                  <a:lnTo>
                    <a:pt x="2833" y="37"/>
                  </a:lnTo>
                  <a:lnTo>
                    <a:pt x="2870" y="444"/>
                  </a:lnTo>
                  <a:lnTo>
                    <a:pt x="2524" y="97"/>
                  </a:lnTo>
                  <a:lnTo>
                    <a:pt x="2025"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5"/>
            <p:cNvSpPr/>
            <p:nvPr/>
          </p:nvSpPr>
          <p:spPr>
            <a:xfrm>
              <a:off x="5275450" y="2397150"/>
              <a:ext cx="56875" cy="46225"/>
            </a:xfrm>
            <a:custGeom>
              <a:avLst/>
              <a:gdLst/>
              <a:ahLst/>
              <a:cxnLst/>
              <a:rect l="l" t="t" r="r" b="b"/>
              <a:pathLst>
                <a:path w="2275" h="1849" extrusionOk="0">
                  <a:moveTo>
                    <a:pt x="98" y="1"/>
                  </a:moveTo>
                  <a:cubicBezTo>
                    <a:pt x="98" y="250"/>
                    <a:pt x="116" y="444"/>
                    <a:pt x="116" y="444"/>
                  </a:cubicBezTo>
                  <a:cubicBezTo>
                    <a:pt x="116" y="444"/>
                    <a:pt x="61" y="329"/>
                    <a:pt x="1" y="135"/>
                  </a:cubicBezTo>
                  <a:lnTo>
                    <a:pt x="1" y="135"/>
                  </a:lnTo>
                  <a:cubicBezTo>
                    <a:pt x="61" y="1156"/>
                    <a:pt x="523" y="1655"/>
                    <a:pt x="541" y="1655"/>
                  </a:cubicBezTo>
                  <a:lnTo>
                    <a:pt x="541" y="1678"/>
                  </a:lnTo>
                  <a:lnTo>
                    <a:pt x="888" y="1849"/>
                  </a:lnTo>
                  <a:lnTo>
                    <a:pt x="791" y="1424"/>
                  </a:lnTo>
                  <a:lnTo>
                    <a:pt x="1581" y="1119"/>
                  </a:lnTo>
                  <a:lnTo>
                    <a:pt x="1581" y="1119"/>
                  </a:lnTo>
                  <a:lnTo>
                    <a:pt x="1484" y="1234"/>
                  </a:lnTo>
                  <a:lnTo>
                    <a:pt x="2274" y="1770"/>
                  </a:lnTo>
                  <a:lnTo>
                    <a:pt x="1946" y="828"/>
                  </a:lnTo>
                  <a:lnTo>
                    <a:pt x="1350" y="985"/>
                  </a:lnTo>
                  <a:lnTo>
                    <a:pt x="1101" y="560"/>
                  </a:lnTo>
                  <a:lnTo>
                    <a:pt x="657" y="1216"/>
                  </a:lnTo>
                  <a:lnTo>
                    <a:pt x="310" y="925"/>
                  </a:lnTo>
                  <a:lnTo>
                    <a:pt x="463" y="925"/>
                  </a:lnTo>
                  <a:lnTo>
                    <a:pt x="98"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5"/>
            <p:cNvSpPr/>
            <p:nvPr/>
          </p:nvSpPr>
          <p:spPr>
            <a:xfrm>
              <a:off x="5347200" y="2378900"/>
              <a:ext cx="40900" cy="62525"/>
            </a:xfrm>
            <a:custGeom>
              <a:avLst/>
              <a:gdLst/>
              <a:ahLst/>
              <a:cxnLst/>
              <a:rect l="l" t="t" r="r" b="b"/>
              <a:pathLst>
                <a:path w="1636" h="2501" extrusionOk="0">
                  <a:moveTo>
                    <a:pt x="1234" y="1"/>
                  </a:moveTo>
                  <a:lnTo>
                    <a:pt x="1021" y="463"/>
                  </a:lnTo>
                  <a:lnTo>
                    <a:pt x="675" y="500"/>
                  </a:lnTo>
                  <a:lnTo>
                    <a:pt x="1271" y="1114"/>
                  </a:lnTo>
                  <a:lnTo>
                    <a:pt x="1137" y="1599"/>
                  </a:lnTo>
                  <a:lnTo>
                    <a:pt x="966" y="1327"/>
                  </a:lnTo>
                  <a:lnTo>
                    <a:pt x="693" y="2001"/>
                  </a:lnTo>
                  <a:lnTo>
                    <a:pt x="559" y="1886"/>
                  </a:lnTo>
                  <a:lnTo>
                    <a:pt x="231" y="2292"/>
                  </a:lnTo>
                  <a:lnTo>
                    <a:pt x="0" y="2135"/>
                  </a:lnTo>
                  <a:lnTo>
                    <a:pt x="19" y="2408"/>
                  </a:lnTo>
                  <a:lnTo>
                    <a:pt x="504" y="2463"/>
                  </a:lnTo>
                  <a:lnTo>
                    <a:pt x="559" y="2292"/>
                  </a:lnTo>
                  <a:lnTo>
                    <a:pt x="675" y="2500"/>
                  </a:lnTo>
                  <a:lnTo>
                    <a:pt x="1118" y="2232"/>
                  </a:lnTo>
                  <a:lnTo>
                    <a:pt x="1234" y="1923"/>
                  </a:lnTo>
                  <a:lnTo>
                    <a:pt x="1174" y="2500"/>
                  </a:lnTo>
                  <a:cubicBezTo>
                    <a:pt x="1544" y="2001"/>
                    <a:pt x="1636" y="1405"/>
                    <a:pt x="1617" y="1345"/>
                  </a:cubicBezTo>
                  <a:lnTo>
                    <a:pt x="1617" y="1345"/>
                  </a:lnTo>
                  <a:cubicBezTo>
                    <a:pt x="1520" y="1673"/>
                    <a:pt x="1405" y="1733"/>
                    <a:pt x="1405" y="1733"/>
                  </a:cubicBezTo>
                  <a:cubicBezTo>
                    <a:pt x="1405" y="1733"/>
                    <a:pt x="1599" y="1137"/>
                    <a:pt x="1562" y="481"/>
                  </a:cubicBezTo>
                  <a:cubicBezTo>
                    <a:pt x="1562" y="403"/>
                    <a:pt x="1562" y="306"/>
                    <a:pt x="1544" y="232"/>
                  </a:cubicBezTo>
                  <a:lnTo>
                    <a:pt x="1289" y="287"/>
                  </a:lnTo>
                  <a:lnTo>
                    <a:pt x="1234"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5"/>
            <p:cNvSpPr/>
            <p:nvPr/>
          </p:nvSpPr>
          <p:spPr>
            <a:xfrm>
              <a:off x="5318775" y="2411600"/>
              <a:ext cx="47275" cy="32000"/>
            </a:xfrm>
            <a:custGeom>
              <a:avLst/>
              <a:gdLst/>
              <a:ahLst/>
              <a:cxnLst/>
              <a:rect l="l" t="t" r="r" b="b"/>
              <a:pathLst>
                <a:path w="1891" h="1280" extrusionOk="0">
                  <a:moveTo>
                    <a:pt x="292" y="0"/>
                  </a:moveTo>
                  <a:lnTo>
                    <a:pt x="1" y="310"/>
                  </a:lnTo>
                  <a:cubicBezTo>
                    <a:pt x="1" y="310"/>
                    <a:pt x="370" y="1058"/>
                    <a:pt x="389" y="1077"/>
                  </a:cubicBezTo>
                  <a:cubicBezTo>
                    <a:pt x="426" y="1100"/>
                    <a:pt x="541" y="1271"/>
                    <a:pt x="541" y="1271"/>
                  </a:cubicBezTo>
                  <a:cubicBezTo>
                    <a:pt x="541" y="1271"/>
                    <a:pt x="671" y="1279"/>
                    <a:pt x="762" y="1279"/>
                  </a:cubicBezTo>
                  <a:cubicBezTo>
                    <a:pt x="808" y="1279"/>
                    <a:pt x="845" y="1277"/>
                    <a:pt x="851" y="1271"/>
                  </a:cubicBezTo>
                  <a:cubicBezTo>
                    <a:pt x="888" y="1252"/>
                    <a:pt x="1253" y="1155"/>
                    <a:pt x="1271" y="1155"/>
                  </a:cubicBezTo>
                  <a:cubicBezTo>
                    <a:pt x="1313" y="1155"/>
                    <a:pt x="1465" y="943"/>
                    <a:pt x="1465" y="943"/>
                  </a:cubicBezTo>
                  <a:lnTo>
                    <a:pt x="1830" y="693"/>
                  </a:lnTo>
                  <a:lnTo>
                    <a:pt x="1890" y="541"/>
                  </a:lnTo>
                  <a:lnTo>
                    <a:pt x="1733" y="347"/>
                  </a:lnTo>
                  <a:lnTo>
                    <a:pt x="1465" y="541"/>
                  </a:lnTo>
                  <a:lnTo>
                    <a:pt x="1253" y="231"/>
                  </a:lnTo>
                  <a:lnTo>
                    <a:pt x="851" y="347"/>
                  </a:lnTo>
                  <a:lnTo>
                    <a:pt x="292"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5"/>
            <p:cNvSpPr/>
            <p:nvPr/>
          </p:nvSpPr>
          <p:spPr>
            <a:xfrm>
              <a:off x="5284700" y="2425100"/>
              <a:ext cx="93350" cy="31900"/>
            </a:xfrm>
            <a:custGeom>
              <a:avLst/>
              <a:gdLst/>
              <a:ahLst/>
              <a:cxnLst/>
              <a:rect l="l" t="t" r="r" b="b"/>
              <a:pathLst>
                <a:path w="3734" h="1276" extrusionOk="0">
                  <a:moveTo>
                    <a:pt x="1" y="463"/>
                  </a:moveTo>
                  <a:cubicBezTo>
                    <a:pt x="6" y="465"/>
                    <a:pt x="11" y="468"/>
                    <a:pt x="16" y="470"/>
                  </a:cubicBezTo>
                  <a:lnTo>
                    <a:pt x="16" y="470"/>
                  </a:lnTo>
                  <a:cubicBezTo>
                    <a:pt x="12" y="466"/>
                    <a:pt x="8" y="463"/>
                    <a:pt x="1" y="463"/>
                  </a:cubicBezTo>
                  <a:close/>
                  <a:moveTo>
                    <a:pt x="1211" y="1"/>
                  </a:moveTo>
                  <a:lnTo>
                    <a:pt x="421" y="306"/>
                  </a:lnTo>
                  <a:lnTo>
                    <a:pt x="518" y="731"/>
                  </a:lnTo>
                  <a:lnTo>
                    <a:pt x="171" y="560"/>
                  </a:lnTo>
                  <a:lnTo>
                    <a:pt x="171" y="537"/>
                  </a:lnTo>
                  <a:cubicBezTo>
                    <a:pt x="171" y="537"/>
                    <a:pt x="121" y="520"/>
                    <a:pt x="16" y="470"/>
                  </a:cubicBezTo>
                  <a:lnTo>
                    <a:pt x="16" y="470"/>
                  </a:lnTo>
                  <a:cubicBezTo>
                    <a:pt x="22" y="477"/>
                    <a:pt x="26" y="489"/>
                    <a:pt x="37" y="500"/>
                  </a:cubicBezTo>
                  <a:lnTo>
                    <a:pt x="56" y="518"/>
                  </a:lnTo>
                  <a:lnTo>
                    <a:pt x="56" y="537"/>
                  </a:lnTo>
                  <a:cubicBezTo>
                    <a:pt x="93" y="560"/>
                    <a:pt x="116" y="578"/>
                    <a:pt x="135" y="597"/>
                  </a:cubicBezTo>
                  <a:lnTo>
                    <a:pt x="135" y="615"/>
                  </a:lnTo>
                  <a:lnTo>
                    <a:pt x="153" y="615"/>
                  </a:lnTo>
                  <a:lnTo>
                    <a:pt x="171" y="634"/>
                  </a:lnTo>
                  <a:lnTo>
                    <a:pt x="190" y="652"/>
                  </a:lnTo>
                  <a:lnTo>
                    <a:pt x="190" y="675"/>
                  </a:lnTo>
                  <a:lnTo>
                    <a:pt x="208" y="675"/>
                  </a:lnTo>
                  <a:lnTo>
                    <a:pt x="208" y="694"/>
                  </a:lnTo>
                  <a:lnTo>
                    <a:pt x="232" y="694"/>
                  </a:lnTo>
                  <a:cubicBezTo>
                    <a:pt x="269" y="731"/>
                    <a:pt x="324" y="791"/>
                    <a:pt x="384" y="828"/>
                  </a:cubicBezTo>
                  <a:lnTo>
                    <a:pt x="403" y="828"/>
                  </a:lnTo>
                  <a:lnTo>
                    <a:pt x="421" y="846"/>
                  </a:lnTo>
                  <a:lnTo>
                    <a:pt x="439" y="865"/>
                  </a:lnTo>
                  <a:lnTo>
                    <a:pt x="463" y="865"/>
                  </a:lnTo>
                  <a:lnTo>
                    <a:pt x="463" y="883"/>
                  </a:lnTo>
                  <a:lnTo>
                    <a:pt x="481" y="883"/>
                  </a:lnTo>
                  <a:cubicBezTo>
                    <a:pt x="500" y="883"/>
                    <a:pt x="500" y="906"/>
                    <a:pt x="518" y="906"/>
                  </a:cubicBezTo>
                  <a:lnTo>
                    <a:pt x="537" y="925"/>
                  </a:lnTo>
                  <a:lnTo>
                    <a:pt x="555" y="925"/>
                  </a:lnTo>
                  <a:lnTo>
                    <a:pt x="578" y="943"/>
                  </a:lnTo>
                  <a:lnTo>
                    <a:pt x="597" y="943"/>
                  </a:lnTo>
                  <a:lnTo>
                    <a:pt x="597" y="962"/>
                  </a:lnTo>
                  <a:cubicBezTo>
                    <a:pt x="615" y="962"/>
                    <a:pt x="634" y="962"/>
                    <a:pt x="634" y="980"/>
                  </a:cubicBezTo>
                  <a:cubicBezTo>
                    <a:pt x="1193" y="1253"/>
                    <a:pt x="1807" y="1253"/>
                    <a:pt x="2232" y="1271"/>
                  </a:cubicBezTo>
                  <a:cubicBezTo>
                    <a:pt x="2280" y="1274"/>
                    <a:pt x="2326" y="1276"/>
                    <a:pt x="2371" y="1276"/>
                  </a:cubicBezTo>
                  <a:cubicBezTo>
                    <a:pt x="2875" y="1276"/>
                    <a:pt x="3236" y="1092"/>
                    <a:pt x="3503" y="846"/>
                  </a:cubicBezTo>
                  <a:cubicBezTo>
                    <a:pt x="3558" y="768"/>
                    <a:pt x="3618" y="712"/>
                    <a:pt x="3674" y="652"/>
                  </a:cubicBezTo>
                  <a:lnTo>
                    <a:pt x="3734" y="75"/>
                  </a:lnTo>
                  <a:lnTo>
                    <a:pt x="3618" y="384"/>
                  </a:lnTo>
                  <a:lnTo>
                    <a:pt x="3175" y="652"/>
                  </a:lnTo>
                  <a:lnTo>
                    <a:pt x="3059" y="444"/>
                  </a:lnTo>
                  <a:lnTo>
                    <a:pt x="3004" y="615"/>
                  </a:lnTo>
                  <a:lnTo>
                    <a:pt x="2519" y="560"/>
                  </a:lnTo>
                  <a:lnTo>
                    <a:pt x="2500" y="287"/>
                  </a:lnTo>
                  <a:lnTo>
                    <a:pt x="1904" y="652"/>
                  </a:lnTo>
                  <a:lnTo>
                    <a:pt x="1114" y="116"/>
                  </a:lnTo>
                  <a:lnTo>
                    <a:pt x="1211" y="1"/>
                  </a:lnTo>
                  <a:close/>
                </a:path>
              </a:pathLst>
            </a:custGeom>
            <a:solidFill>
              <a:srgbClr val="349319"/>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5"/>
            <p:cNvSpPr/>
            <p:nvPr/>
          </p:nvSpPr>
          <p:spPr>
            <a:xfrm>
              <a:off x="5279375" y="2347600"/>
              <a:ext cx="102025" cy="51075"/>
            </a:xfrm>
            <a:custGeom>
              <a:avLst/>
              <a:gdLst/>
              <a:ahLst/>
              <a:cxnLst/>
              <a:rect l="l" t="t" r="r" b="b"/>
              <a:pathLst>
                <a:path w="4081" h="2043" extrusionOk="0">
                  <a:moveTo>
                    <a:pt x="1868" y="0"/>
                  </a:moveTo>
                  <a:cubicBezTo>
                    <a:pt x="1618" y="37"/>
                    <a:pt x="962" y="310"/>
                    <a:pt x="962" y="310"/>
                  </a:cubicBezTo>
                  <a:lnTo>
                    <a:pt x="1059" y="97"/>
                  </a:lnTo>
                  <a:lnTo>
                    <a:pt x="1059" y="97"/>
                  </a:lnTo>
                  <a:cubicBezTo>
                    <a:pt x="1041" y="97"/>
                    <a:pt x="232" y="596"/>
                    <a:pt x="1" y="943"/>
                  </a:cubicBezTo>
                  <a:lnTo>
                    <a:pt x="676" y="657"/>
                  </a:lnTo>
                  <a:lnTo>
                    <a:pt x="306" y="1156"/>
                  </a:lnTo>
                  <a:lnTo>
                    <a:pt x="306" y="1156"/>
                  </a:lnTo>
                  <a:lnTo>
                    <a:pt x="731" y="888"/>
                  </a:lnTo>
                  <a:lnTo>
                    <a:pt x="1115" y="1521"/>
                  </a:lnTo>
                  <a:lnTo>
                    <a:pt x="1272" y="1253"/>
                  </a:lnTo>
                  <a:lnTo>
                    <a:pt x="1618" y="1442"/>
                  </a:lnTo>
                  <a:lnTo>
                    <a:pt x="1831" y="1156"/>
                  </a:lnTo>
                  <a:lnTo>
                    <a:pt x="2293" y="1211"/>
                  </a:lnTo>
                  <a:lnTo>
                    <a:pt x="2639" y="2043"/>
                  </a:lnTo>
                  <a:lnTo>
                    <a:pt x="2639" y="1636"/>
                  </a:lnTo>
                  <a:lnTo>
                    <a:pt x="3120" y="1849"/>
                  </a:lnTo>
                  <a:lnTo>
                    <a:pt x="2829" y="1581"/>
                  </a:lnTo>
                  <a:lnTo>
                    <a:pt x="2944" y="1058"/>
                  </a:lnTo>
                  <a:lnTo>
                    <a:pt x="3351" y="1211"/>
                  </a:lnTo>
                  <a:lnTo>
                    <a:pt x="3120" y="1003"/>
                  </a:lnTo>
                  <a:lnTo>
                    <a:pt x="3522" y="906"/>
                  </a:lnTo>
                  <a:lnTo>
                    <a:pt x="3716" y="1058"/>
                  </a:lnTo>
                  <a:lnTo>
                    <a:pt x="3716" y="980"/>
                  </a:lnTo>
                  <a:lnTo>
                    <a:pt x="4062" y="1174"/>
                  </a:lnTo>
                  <a:lnTo>
                    <a:pt x="4081" y="1022"/>
                  </a:lnTo>
                  <a:cubicBezTo>
                    <a:pt x="3947" y="772"/>
                    <a:pt x="3813" y="633"/>
                    <a:pt x="3813" y="633"/>
                  </a:cubicBezTo>
                  <a:lnTo>
                    <a:pt x="3753" y="906"/>
                  </a:lnTo>
                  <a:cubicBezTo>
                    <a:pt x="3309" y="310"/>
                    <a:pt x="2676" y="37"/>
                    <a:pt x="2676" y="37"/>
                  </a:cubicBezTo>
                  <a:lnTo>
                    <a:pt x="2676" y="37"/>
                  </a:lnTo>
                  <a:lnTo>
                    <a:pt x="2713" y="444"/>
                  </a:lnTo>
                  <a:lnTo>
                    <a:pt x="2367" y="97"/>
                  </a:lnTo>
                  <a:lnTo>
                    <a:pt x="18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5"/>
            <p:cNvSpPr/>
            <p:nvPr/>
          </p:nvSpPr>
          <p:spPr>
            <a:xfrm>
              <a:off x="5296250" y="2387100"/>
              <a:ext cx="45650" cy="26025"/>
            </a:xfrm>
            <a:custGeom>
              <a:avLst/>
              <a:gdLst/>
              <a:ahLst/>
              <a:cxnLst/>
              <a:rect l="l" t="t" r="r" b="b"/>
              <a:pathLst>
                <a:path w="1826" h="1041" extrusionOk="0">
                  <a:moveTo>
                    <a:pt x="1308" y="1"/>
                  </a:moveTo>
                  <a:lnTo>
                    <a:pt x="1271" y="537"/>
                  </a:lnTo>
                  <a:lnTo>
                    <a:pt x="962" y="19"/>
                  </a:lnTo>
                  <a:lnTo>
                    <a:pt x="384" y="366"/>
                  </a:lnTo>
                  <a:lnTo>
                    <a:pt x="75" y="250"/>
                  </a:lnTo>
                  <a:lnTo>
                    <a:pt x="1" y="749"/>
                  </a:lnTo>
                  <a:lnTo>
                    <a:pt x="440" y="828"/>
                  </a:lnTo>
                  <a:lnTo>
                    <a:pt x="768" y="1040"/>
                  </a:lnTo>
                  <a:lnTo>
                    <a:pt x="1211" y="902"/>
                  </a:lnTo>
                  <a:lnTo>
                    <a:pt x="1733" y="768"/>
                  </a:lnTo>
                  <a:lnTo>
                    <a:pt x="1655" y="634"/>
                  </a:lnTo>
                  <a:lnTo>
                    <a:pt x="1826" y="421"/>
                  </a:lnTo>
                  <a:lnTo>
                    <a:pt x="1461" y="306"/>
                  </a:lnTo>
                  <a:lnTo>
                    <a:pt x="1308"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5"/>
            <p:cNvSpPr/>
            <p:nvPr/>
          </p:nvSpPr>
          <p:spPr>
            <a:xfrm>
              <a:off x="5349625" y="2400500"/>
              <a:ext cx="16425" cy="14475"/>
            </a:xfrm>
            <a:custGeom>
              <a:avLst/>
              <a:gdLst/>
              <a:ahLst/>
              <a:cxnLst/>
              <a:rect l="l" t="t" r="r" b="b"/>
              <a:pathLst>
                <a:path w="657" h="579" extrusionOk="0">
                  <a:moveTo>
                    <a:pt x="194" y="1"/>
                  </a:moveTo>
                  <a:lnTo>
                    <a:pt x="97" y="232"/>
                  </a:lnTo>
                  <a:lnTo>
                    <a:pt x="0" y="407"/>
                  </a:lnTo>
                  <a:lnTo>
                    <a:pt x="268" y="407"/>
                  </a:lnTo>
                  <a:lnTo>
                    <a:pt x="291" y="541"/>
                  </a:lnTo>
                  <a:lnTo>
                    <a:pt x="425" y="426"/>
                  </a:lnTo>
                  <a:lnTo>
                    <a:pt x="578" y="578"/>
                  </a:lnTo>
                  <a:lnTo>
                    <a:pt x="559" y="347"/>
                  </a:lnTo>
                  <a:lnTo>
                    <a:pt x="656" y="292"/>
                  </a:lnTo>
                  <a:lnTo>
                    <a:pt x="462" y="292"/>
                  </a:lnTo>
                  <a:lnTo>
                    <a:pt x="347" y="98"/>
                  </a:lnTo>
                  <a:lnTo>
                    <a:pt x="268" y="232"/>
                  </a:lnTo>
                  <a:lnTo>
                    <a:pt x="194"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5"/>
            <p:cNvSpPr/>
            <p:nvPr/>
          </p:nvSpPr>
          <p:spPr>
            <a:xfrm>
              <a:off x="5277425" y="2376475"/>
              <a:ext cx="16900" cy="23125"/>
            </a:xfrm>
            <a:custGeom>
              <a:avLst/>
              <a:gdLst/>
              <a:ahLst/>
              <a:cxnLst/>
              <a:rect l="l" t="t" r="r" b="b"/>
              <a:pathLst>
                <a:path w="676" h="925" extrusionOk="0">
                  <a:moveTo>
                    <a:pt x="37" y="1"/>
                  </a:moveTo>
                  <a:cubicBezTo>
                    <a:pt x="0" y="213"/>
                    <a:pt x="0" y="481"/>
                    <a:pt x="0" y="731"/>
                  </a:cubicBezTo>
                  <a:lnTo>
                    <a:pt x="347" y="925"/>
                  </a:lnTo>
                  <a:lnTo>
                    <a:pt x="328" y="560"/>
                  </a:lnTo>
                  <a:lnTo>
                    <a:pt x="578" y="657"/>
                  </a:lnTo>
                  <a:lnTo>
                    <a:pt x="407" y="347"/>
                  </a:lnTo>
                  <a:lnTo>
                    <a:pt x="675" y="56"/>
                  </a:lnTo>
                  <a:lnTo>
                    <a:pt x="213" y="287"/>
                  </a:lnTo>
                  <a:lnTo>
                    <a:pt x="37" y="1"/>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5"/>
            <p:cNvSpPr/>
            <p:nvPr/>
          </p:nvSpPr>
          <p:spPr>
            <a:xfrm>
              <a:off x="5325125" y="2513600"/>
              <a:ext cx="15850" cy="5800"/>
            </a:xfrm>
            <a:custGeom>
              <a:avLst/>
              <a:gdLst/>
              <a:ahLst/>
              <a:cxnLst/>
              <a:rect l="l" t="t" r="r" b="b"/>
              <a:pathLst>
                <a:path w="634" h="232" extrusionOk="0">
                  <a:moveTo>
                    <a:pt x="324" y="0"/>
                  </a:moveTo>
                  <a:lnTo>
                    <a:pt x="250" y="116"/>
                  </a:lnTo>
                  <a:lnTo>
                    <a:pt x="38" y="23"/>
                  </a:lnTo>
                  <a:lnTo>
                    <a:pt x="1" y="213"/>
                  </a:lnTo>
                  <a:lnTo>
                    <a:pt x="615" y="231"/>
                  </a:lnTo>
                  <a:lnTo>
                    <a:pt x="634" y="42"/>
                  </a:lnTo>
                  <a:lnTo>
                    <a:pt x="555" y="139"/>
                  </a:lnTo>
                  <a:lnTo>
                    <a:pt x="463" y="0"/>
                  </a:lnTo>
                  <a:lnTo>
                    <a:pt x="421" y="60"/>
                  </a:lnTo>
                  <a:lnTo>
                    <a:pt x="324"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9" name="Google Shape;3829;p55"/>
          <p:cNvGrpSpPr/>
          <p:nvPr/>
        </p:nvGrpSpPr>
        <p:grpSpPr>
          <a:xfrm>
            <a:off x="8131342" y="2699196"/>
            <a:ext cx="646519" cy="727991"/>
            <a:chOff x="-845867" y="3211089"/>
            <a:chExt cx="646519" cy="727991"/>
          </a:xfrm>
        </p:grpSpPr>
        <p:sp>
          <p:nvSpPr>
            <p:cNvPr id="3830" name="Google Shape;3830;p55"/>
            <p:cNvSpPr/>
            <p:nvPr/>
          </p:nvSpPr>
          <p:spPr>
            <a:xfrm>
              <a:off x="-780623" y="3578950"/>
              <a:ext cx="288282" cy="360127"/>
            </a:xfrm>
            <a:custGeom>
              <a:avLst/>
              <a:gdLst/>
              <a:ahLst/>
              <a:cxnLst/>
              <a:rect l="l" t="t" r="r" b="b"/>
              <a:pathLst>
                <a:path w="2386" h="2981" extrusionOk="0">
                  <a:moveTo>
                    <a:pt x="2038" y="0"/>
                  </a:moveTo>
                  <a:cubicBezTo>
                    <a:pt x="2002" y="0"/>
                    <a:pt x="1941" y="19"/>
                    <a:pt x="1904" y="19"/>
                  </a:cubicBezTo>
                  <a:cubicBezTo>
                    <a:pt x="1886" y="19"/>
                    <a:pt x="1886" y="19"/>
                    <a:pt x="1868" y="37"/>
                  </a:cubicBezTo>
                  <a:cubicBezTo>
                    <a:pt x="1734" y="56"/>
                    <a:pt x="1618" y="74"/>
                    <a:pt x="1479" y="116"/>
                  </a:cubicBezTo>
                  <a:cubicBezTo>
                    <a:pt x="1345" y="153"/>
                    <a:pt x="1230" y="190"/>
                    <a:pt x="1114" y="250"/>
                  </a:cubicBezTo>
                  <a:cubicBezTo>
                    <a:pt x="1059" y="268"/>
                    <a:pt x="1017" y="287"/>
                    <a:pt x="962" y="305"/>
                  </a:cubicBezTo>
                  <a:cubicBezTo>
                    <a:pt x="865" y="365"/>
                    <a:pt x="768" y="402"/>
                    <a:pt x="694" y="462"/>
                  </a:cubicBezTo>
                  <a:cubicBezTo>
                    <a:pt x="597" y="536"/>
                    <a:pt x="500" y="615"/>
                    <a:pt x="421" y="693"/>
                  </a:cubicBezTo>
                  <a:cubicBezTo>
                    <a:pt x="384" y="730"/>
                    <a:pt x="347" y="786"/>
                    <a:pt x="306" y="827"/>
                  </a:cubicBezTo>
                  <a:cubicBezTo>
                    <a:pt x="250" y="924"/>
                    <a:pt x="172" y="1017"/>
                    <a:pt x="135" y="1114"/>
                  </a:cubicBezTo>
                  <a:cubicBezTo>
                    <a:pt x="93" y="1229"/>
                    <a:pt x="56" y="1345"/>
                    <a:pt x="38" y="1460"/>
                  </a:cubicBezTo>
                  <a:cubicBezTo>
                    <a:pt x="1" y="1636"/>
                    <a:pt x="1" y="1825"/>
                    <a:pt x="19" y="2019"/>
                  </a:cubicBezTo>
                  <a:cubicBezTo>
                    <a:pt x="19" y="2098"/>
                    <a:pt x="38" y="2172"/>
                    <a:pt x="38" y="2251"/>
                  </a:cubicBezTo>
                  <a:cubicBezTo>
                    <a:pt x="56" y="2329"/>
                    <a:pt x="75" y="2385"/>
                    <a:pt x="93" y="2463"/>
                  </a:cubicBezTo>
                  <a:cubicBezTo>
                    <a:pt x="135" y="2634"/>
                    <a:pt x="190" y="2810"/>
                    <a:pt x="250" y="2981"/>
                  </a:cubicBezTo>
                  <a:cubicBezTo>
                    <a:pt x="578" y="2907"/>
                    <a:pt x="846" y="2810"/>
                    <a:pt x="1059" y="2694"/>
                  </a:cubicBezTo>
                  <a:cubicBezTo>
                    <a:pt x="1174" y="2634"/>
                    <a:pt x="1271" y="2579"/>
                    <a:pt x="1345" y="2519"/>
                  </a:cubicBezTo>
                  <a:cubicBezTo>
                    <a:pt x="1442" y="2445"/>
                    <a:pt x="1521" y="2385"/>
                    <a:pt x="1595" y="2311"/>
                  </a:cubicBezTo>
                  <a:cubicBezTo>
                    <a:pt x="1618" y="2287"/>
                    <a:pt x="1636" y="2251"/>
                    <a:pt x="1655" y="2232"/>
                  </a:cubicBezTo>
                  <a:cubicBezTo>
                    <a:pt x="1710" y="2153"/>
                    <a:pt x="1770" y="2080"/>
                    <a:pt x="1826" y="2001"/>
                  </a:cubicBezTo>
                  <a:cubicBezTo>
                    <a:pt x="1826" y="1964"/>
                    <a:pt x="1849" y="1941"/>
                    <a:pt x="1868" y="1904"/>
                  </a:cubicBezTo>
                  <a:cubicBezTo>
                    <a:pt x="1904" y="1849"/>
                    <a:pt x="1923" y="1788"/>
                    <a:pt x="1941" y="1733"/>
                  </a:cubicBezTo>
                  <a:cubicBezTo>
                    <a:pt x="2002" y="1618"/>
                    <a:pt x="2038" y="1479"/>
                    <a:pt x="2080" y="1363"/>
                  </a:cubicBezTo>
                  <a:cubicBezTo>
                    <a:pt x="2099" y="1308"/>
                    <a:pt x="2117" y="1248"/>
                    <a:pt x="2136" y="1192"/>
                  </a:cubicBezTo>
                  <a:cubicBezTo>
                    <a:pt x="2154" y="1155"/>
                    <a:pt x="2154" y="1114"/>
                    <a:pt x="2172" y="1058"/>
                  </a:cubicBezTo>
                  <a:cubicBezTo>
                    <a:pt x="2214" y="961"/>
                    <a:pt x="2270" y="846"/>
                    <a:pt x="2330" y="767"/>
                  </a:cubicBezTo>
                  <a:lnTo>
                    <a:pt x="2385" y="578"/>
                  </a:lnTo>
                  <a:lnTo>
                    <a:pt x="2080" y="56"/>
                  </a:lnTo>
                  <a:lnTo>
                    <a:pt x="2038"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5"/>
            <p:cNvSpPr/>
            <p:nvPr/>
          </p:nvSpPr>
          <p:spPr>
            <a:xfrm>
              <a:off x="-729757" y="3609032"/>
              <a:ext cx="200565" cy="179399"/>
            </a:xfrm>
            <a:custGeom>
              <a:avLst/>
              <a:gdLst/>
              <a:ahLst/>
              <a:cxnLst/>
              <a:rect l="l" t="t" r="r" b="b"/>
              <a:pathLst>
                <a:path w="1660" h="1485" extrusionOk="0">
                  <a:moveTo>
                    <a:pt x="693" y="1"/>
                  </a:moveTo>
                  <a:cubicBezTo>
                    <a:pt x="638" y="19"/>
                    <a:pt x="596" y="38"/>
                    <a:pt x="541" y="56"/>
                  </a:cubicBezTo>
                  <a:cubicBezTo>
                    <a:pt x="444" y="116"/>
                    <a:pt x="347" y="153"/>
                    <a:pt x="273" y="213"/>
                  </a:cubicBezTo>
                  <a:cubicBezTo>
                    <a:pt x="176" y="287"/>
                    <a:pt x="79" y="366"/>
                    <a:pt x="0" y="444"/>
                  </a:cubicBezTo>
                  <a:cubicBezTo>
                    <a:pt x="60" y="518"/>
                    <a:pt x="116" y="597"/>
                    <a:pt x="176" y="675"/>
                  </a:cubicBezTo>
                  <a:cubicBezTo>
                    <a:pt x="273" y="768"/>
                    <a:pt x="365" y="883"/>
                    <a:pt x="462" y="962"/>
                  </a:cubicBezTo>
                  <a:cubicBezTo>
                    <a:pt x="578" y="1059"/>
                    <a:pt x="693" y="1137"/>
                    <a:pt x="809" y="1211"/>
                  </a:cubicBezTo>
                  <a:lnTo>
                    <a:pt x="850" y="1230"/>
                  </a:lnTo>
                  <a:lnTo>
                    <a:pt x="869" y="1253"/>
                  </a:lnTo>
                  <a:cubicBezTo>
                    <a:pt x="887" y="1253"/>
                    <a:pt x="887" y="1253"/>
                    <a:pt x="887" y="1271"/>
                  </a:cubicBezTo>
                  <a:lnTo>
                    <a:pt x="984" y="1308"/>
                  </a:lnTo>
                  <a:cubicBezTo>
                    <a:pt x="1021" y="1327"/>
                    <a:pt x="1040" y="1327"/>
                    <a:pt x="1082" y="1345"/>
                  </a:cubicBezTo>
                  <a:cubicBezTo>
                    <a:pt x="1118" y="1369"/>
                    <a:pt x="1137" y="1369"/>
                    <a:pt x="1174" y="1387"/>
                  </a:cubicBezTo>
                  <a:lnTo>
                    <a:pt x="1215" y="1405"/>
                  </a:lnTo>
                  <a:lnTo>
                    <a:pt x="1234" y="1405"/>
                  </a:lnTo>
                  <a:lnTo>
                    <a:pt x="1271" y="1424"/>
                  </a:lnTo>
                  <a:lnTo>
                    <a:pt x="1368" y="1442"/>
                  </a:lnTo>
                  <a:cubicBezTo>
                    <a:pt x="1386" y="1461"/>
                    <a:pt x="1386" y="1461"/>
                    <a:pt x="1405" y="1461"/>
                  </a:cubicBezTo>
                  <a:lnTo>
                    <a:pt x="1465" y="1484"/>
                  </a:lnTo>
                  <a:lnTo>
                    <a:pt x="1520" y="1484"/>
                  </a:lnTo>
                  <a:cubicBezTo>
                    <a:pt x="1581" y="1369"/>
                    <a:pt x="1617" y="1230"/>
                    <a:pt x="1659" y="1114"/>
                  </a:cubicBezTo>
                  <a:cubicBezTo>
                    <a:pt x="1636" y="1114"/>
                    <a:pt x="1617" y="1096"/>
                    <a:pt x="1599" y="1096"/>
                  </a:cubicBezTo>
                  <a:lnTo>
                    <a:pt x="1562" y="1077"/>
                  </a:lnTo>
                  <a:cubicBezTo>
                    <a:pt x="1544" y="1059"/>
                    <a:pt x="1544" y="1059"/>
                    <a:pt x="1520" y="1059"/>
                  </a:cubicBezTo>
                  <a:lnTo>
                    <a:pt x="1447" y="999"/>
                  </a:lnTo>
                  <a:lnTo>
                    <a:pt x="1428" y="999"/>
                  </a:lnTo>
                  <a:lnTo>
                    <a:pt x="1428" y="980"/>
                  </a:lnTo>
                  <a:lnTo>
                    <a:pt x="1386" y="962"/>
                  </a:lnTo>
                  <a:cubicBezTo>
                    <a:pt x="1368" y="943"/>
                    <a:pt x="1349" y="943"/>
                    <a:pt x="1331" y="925"/>
                  </a:cubicBezTo>
                  <a:cubicBezTo>
                    <a:pt x="1289" y="906"/>
                    <a:pt x="1271" y="883"/>
                    <a:pt x="1252" y="865"/>
                  </a:cubicBezTo>
                  <a:lnTo>
                    <a:pt x="1197" y="809"/>
                  </a:lnTo>
                  <a:lnTo>
                    <a:pt x="1174" y="809"/>
                  </a:lnTo>
                  <a:lnTo>
                    <a:pt x="1174" y="791"/>
                  </a:lnTo>
                  <a:lnTo>
                    <a:pt x="1137" y="768"/>
                  </a:lnTo>
                  <a:cubicBezTo>
                    <a:pt x="1058" y="694"/>
                    <a:pt x="1003" y="615"/>
                    <a:pt x="943" y="518"/>
                  </a:cubicBezTo>
                  <a:cubicBezTo>
                    <a:pt x="887" y="444"/>
                    <a:pt x="827" y="347"/>
                    <a:pt x="790" y="250"/>
                  </a:cubicBezTo>
                  <a:cubicBezTo>
                    <a:pt x="753" y="172"/>
                    <a:pt x="712" y="75"/>
                    <a:pt x="693"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5"/>
            <p:cNvSpPr/>
            <p:nvPr/>
          </p:nvSpPr>
          <p:spPr>
            <a:xfrm>
              <a:off x="-780623" y="3713410"/>
              <a:ext cx="220622" cy="149197"/>
            </a:xfrm>
            <a:custGeom>
              <a:avLst/>
              <a:gdLst/>
              <a:ahLst/>
              <a:cxnLst/>
              <a:rect l="l" t="t" r="r" b="b"/>
              <a:pathLst>
                <a:path w="1826" h="1235" extrusionOk="0">
                  <a:moveTo>
                    <a:pt x="135" y="1"/>
                  </a:moveTo>
                  <a:cubicBezTo>
                    <a:pt x="93" y="116"/>
                    <a:pt x="56" y="232"/>
                    <a:pt x="38" y="347"/>
                  </a:cubicBezTo>
                  <a:cubicBezTo>
                    <a:pt x="1" y="523"/>
                    <a:pt x="1" y="712"/>
                    <a:pt x="19" y="906"/>
                  </a:cubicBezTo>
                  <a:cubicBezTo>
                    <a:pt x="38" y="925"/>
                    <a:pt x="75" y="943"/>
                    <a:pt x="116" y="967"/>
                  </a:cubicBezTo>
                  <a:cubicBezTo>
                    <a:pt x="232" y="1022"/>
                    <a:pt x="366" y="1082"/>
                    <a:pt x="500" y="1119"/>
                  </a:cubicBezTo>
                  <a:lnTo>
                    <a:pt x="537" y="1138"/>
                  </a:lnTo>
                  <a:cubicBezTo>
                    <a:pt x="555" y="1138"/>
                    <a:pt x="578" y="1138"/>
                    <a:pt x="597" y="1156"/>
                  </a:cubicBezTo>
                  <a:lnTo>
                    <a:pt x="694" y="1174"/>
                  </a:lnTo>
                  <a:cubicBezTo>
                    <a:pt x="768" y="1198"/>
                    <a:pt x="828" y="1198"/>
                    <a:pt x="902" y="1216"/>
                  </a:cubicBezTo>
                  <a:lnTo>
                    <a:pt x="999" y="1216"/>
                  </a:lnTo>
                  <a:cubicBezTo>
                    <a:pt x="1040" y="1216"/>
                    <a:pt x="1077" y="1235"/>
                    <a:pt x="1096" y="1235"/>
                  </a:cubicBezTo>
                  <a:lnTo>
                    <a:pt x="1308" y="1235"/>
                  </a:lnTo>
                  <a:lnTo>
                    <a:pt x="1364" y="1216"/>
                  </a:lnTo>
                  <a:lnTo>
                    <a:pt x="1405" y="1216"/>
                  </a:lnTo>
                  <a:lnTo>
                    <a:pt x="1521" y="1198"/>
                  </a:lnTo>
                  <a:lnTo>
                    <a:pt x="1595" y="1198"/>
                  </a:lnTo>
                  <a:cubicBezTo>
                    <a:pt x="1618" y="1174"/>
                    <a:pt x="1636" y="1138"/>
                    <a:pt x="1655" y="1119"/>
                  </a:cubicBezTo>
                  <a:cubicBezTo>
                    <a:pt x="1710" y="1040"/>
                    <a:pt x="1770" y="967"/>
                    <a:pt x="1826" y="888"/>
                  </a:cubicBezTo>
                  <a:lnTo>
                    <a:pt x="1576" y="888"/>
                  </a:lnTo>
                  <a:lnTo>
                    <a:pt x="1503" y="870"/>
                  </a:lnTo>
                  <a:lnTo>
                    <a:pt x="1424" y="870"/>
                  </a:lnTo>
                  <a:cubicBezTo>
                    <a:pt x="1405" y="870"/>
                    <a:pt x="1387" y="851"/>
                    <a:pt x="1387" y="851"/>
                  </a:cubicBezTo>
                  <a:lnTo>
                    <a:pt x="1327" y="851"/>
                  </a:lnTo>
                  <a:lnTo>
                    <a:pt x="1290" y="828"/>
                  </a:lnTo>
                  <a:lnTo>
                    <a:pt x="1248" y="828"/>
                  </a:lnTo>
                  <a:lnTo>
                    <a:pt x="1174" y="809"/>
                  </a:lnTo>
                  <a:cubicBezTo>
                    <a:pt x="1156" y="791"/>
                    <a:pt x="1114" y="791"/>
                    <a:pt x="1096" y="772"/>
                  </a:cubicBezTo>
                  <a:cubicBezTo>
                    <a:pt x="1077" y="772"/>
                    <a:pt x="1040" y="754"/>
                    <a:pt x="1017" y="736"/>
                  </a:cubicBezTo>
                  <a:cubicBezTo>
                    <a:pt x="980" y="712"/>
                    <a:pt x="925" y="694"/>
                    <a:pt x="883" y="675"/>
                  </a:cubicBezTo>
                  <a:lnTo>
                    <a:pt x="809" y="638"/>
                  </a:lnTo>
                  <a:cubicBezTo>
                    <a:pt x="786" y="620"/>
                    <a:pt x="786" y="620"/>
                    <a:pt x="768" y="620"/>
                  </a:cubicBezTo>
                  <a:lnTo>
                    <a:pt x="731" y="578"/>
                  </a:lnTo>
                  <a:cubicBezTo>
                    <a:pt x="652" y="523"/>
                    <a:pt x="555" y="463"/>
                    <a:pt x="481" y="389"/>
                  </a:cubicBezTo>
                  <a:cubicBezTo>
                    <a:pt x="403" y="310"/>
                    <a:pt x="324" y="232"/>
                    <a:pt x="250" y="158"/>
                  </a:cubicBezTo>
                  <a:cubicBezTo>
                    <a:pt x="209" y="98"/>
                    <a:pt x="172" y="61"/>
                    <a:pt x="1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5"/>
            <p:cNvSpPr/>
            <p:nvPr/>
          </p:nvSpPr>
          <p:spPr>
            <a:xfrm>
              <a:off x="-769387" y="3876502"/>
              <a:ext cx="151391" cy="62578"/>
            </a:xfrm>
            <a:custGeom>
              <a:avLst/>
              <a:gdLst/>
              <a:ahLst/>
              <a:cxnLst/>
              <a:rect l="l" t="t" r="r" b="b"/>
              <a:pathLst>
                <a:path w="1253" h="518" extrusionOk="0">
                  <a:moveTo>
                    <a:pt x="0" y="0"/>
                  </a:moveTo>
                  <a:lnTo>
                    <a:pt x="0" y="0"/>
                  </a:lnTo>
                  <a:cubicBezTo>
                    <a:pt x="42" y="171"/>
                    <a:pt x="97" y="347"/>
                    <a:pt x="157" y="518"/>
                  </a:cubicBezTo>
                  <a:cubicBezTo>
                    <a:pt x="485" y="444"/>
                    <a:pt x="753" y="347"/>
                    <a:pt x="966" y="231"/>
                  </a:cubicBezTo>
                  <a:cubicBezTo>
                    <a:pt x="1081" y="171"/>
                    <a:pt x="1178" y="116"/>
                    <a:pt x="1252" y="56"/>
                  </a:cubicBezTo>
                  <a:lnTo>
                    <a:pt x="1252" y="56"/>
                  </a:lnTo>
                  <a:cubicBezTo>
                    <a:pt x="1006" y="136"/>
                    <a:pt x="795" y="167"/>
                    <a:pt x="617" y="167"/>
                  </a:cubicBezTo>
                  <a:cubicBezTo>
                    <a:pt x="324" y="167"/>
                    <a:pt x="121" y="83"/>
                    <a:pt x="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5"/>
            <p:cNvSpPr/>
            <p:nvPr/>
          </p:nvSpPr>
          <p:spPr>
            <a:xfrm>
              <a:off x="-752713" y="3211089"/>
              <a:ext cx="321146" cy="388638"/>
            </a:xfrm>
            <a:custGeom>
              <a:avLst/>
              <a:gdLst/>
              <a:ahLst/>
              <a:cxnLst/>
              <a:rect l="l" t="t" r="r" b="b"/>
              <a:pathLst>
                <a:path w="2658" h="3217" extrusionOk="0">
                  <a:moveTo>
                    <a:pt x="677" y="1"/>
                  </a:moveTo>
                  <a:cubicBezTo>
                    <a:pt x="582" y="1"/>
                    <a:pt x="508" y="34"/>
                    <a:pt x="440" y="79"/>
                  </a:cubicBezTo>
                  <a:cubicBezTo>
                    <a:pt x="250" y="194"/>
                    <a:pt x="172" y="481"/>
                    <a:pt x="324" y="735"/>
                  </a:cubicBezTo>
                  <a:cubicBezTo>
                    <a:pt x="1" y="1058"/>
                    <a:pt x="287" y="1678"/>
                    <a:pt x="555" y="1983"/>
                  </a:cubicBezTo>
                  <a:cubicBezTo>
                    <a:pt x="943" y="2408"/>
                    <a:pt x="2311" y="3216"/>
                    <a:pt x="2311" y="3216"/>
                  </a:cubicBezTo>
                  <a:cubicBezTo>
                    <a:pt x="2311" y="3216"/>
                    <a:pt x="2330" y="3045"/>
                    <a:pt x="2427" y="2948"/>
                  </a:cubicBezTo>
                  <a:cubicBezTo>
                    <a:pt x="2454" y="2891"/>
                    <a:pt x="2503" y="2855"/>
                    <a:pt x="2574" y="2855"/>
                  </a:cubicBezTo>
                  <a:cubicBezTo>
                    <a:pt x="2599" y="2855"/>
                    <a:pt x="2627" y="2860"/>
                    <a:pt x="2658" y="2870"/>
                  </a:cubicBezTo>
                  <a:cubicBezTo>
                    <a:pt x="2658" y="2870"/>
                    <a:pt x="2616" y="1331"/>
                    <a:pt x="1345" y="328"/>
                  </a:cubicBezTo>
                  <a:cubicBezTo>
                    <a:pt x="1029" y="83"/>
                    <a:pt x="827" y="1"/>
                    <a:pt x="67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5"/>
            <p:cNvSpPr/>
            <p:nvPr/>
          </p:nvSpPr>
          <p:spPr>
            <a:xfrm>
              <a:off x="-732053" y="3211089"/>
              <a:ext cx="300486" cy="356261"/>
            </a:xfrm>
            <a:custGeom>
              <a:avLst/>
              <a:gdLst/>
              <a:ahLst/>
              <a:cxnLst/>
              <a:rect l="l" t="t" r="r" b="b"/>
              <a:pathLst>
                <a:path w="2487" h="2949" extrusionOk="0">
                  <a:moveTo>
                    <a:pt x="506" y="1"/>
                  </a:moveTo>
                  <a:cubicBezTo>
                    <a:pt x="411" y="1"/>
                    <a:pt x="337" y="34"/>
                    <a:pt x="269" y="79"/>
                  </a:cubicBezTo>
                  <a:cubicBezTo>
                    <a:pt x="79" y="194"/>
                    <a:pt x="1" y="481"/>
                    <a:pt x="153" y="735"/>
                  </a:cubicBezTo>
                  <a:cubicBezTo>
                    <a:pt x="153" y="735"/>
                    <a:pt x="828" y="2043"/>
                    <a:pt x="2256" y="2948"/>
                  </a:cubicBezTo>
                  <a:cubicBezTo>
                    <a:pt x="2283" y="2891"/>
                    <a:pt x="2332" y="2855"/>
                    <a:pt x="2403" y="2855"/>
                  </a:cubicBezTo>
                  <a:cubicBezTo>
                    <a:pt x="2428" y="2855"/>
                    <a:pt x="2456" y="2860"/>
                    <a:pt x="2487" y="2870"/>
                  </a:cubicBezTo>
                  <a:cubicBezTo>
                    <a:pt x="2487" y="2870"/>
                    <a:pt x="2464" y="1909"/>
                    <a:pt x="1831" y="1021"/>
                  </a:cubicBezTo>
                  <a:lnTo>
                    <a:pt x="1831" y="1003"/>
                  </a:lnTo>
                  <a:cubicBezTo>
                    <a:pt x="1655" y="772"/>
                    <a:pt x="1447" y="541"/>
                    <a:pt x="1174" y="328"/>
                  </a:cubicBezTo>
                  <a:cubicBezTo>
                    <a:pt x="858" y="83"/>
                    <a:pt x="656" y="1"/>
                    <a:pt x="5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5"/>
            <p:cNvSpPr/>
            <p:nvPr/>
          </p:nvSpPr>
          <p:spPr>
            <a:xfrm>
              <a:off x="-660043" y="3380825"/>
              <a:ext cx="91221" cy="158620"/>
            </a:xfrm>
            <a:custGeom>
              <a:avLst/>
              <a:gdLst/>
              <a:ahLst/>
              <a:cxnLst/>
              <a:rect l="l" t="t" r="r" b="b"/>
              <a:pathLst>
                <a:path w="755" h="1313" extrusionOk="0">
                  <a:moveTo>
                    <a:pt x="1" y="0"/>
                  </a:moveTo>
                  <a:cubicBezTo>
                    <a:pt x="1" y="79"/>
                    <a:pt x="1" y="139"/>
                    <a:pt x="19" y="194"/>
                  </a:cubicBezTo>
                  <a:cubicBezTo>
                    <a:pt x="19" y="273"/>
                    <a:pt x="42" y="328"/>
                    <a:pt x="61" y="388"/>
                  </a:cubicBezTo>
                  <a:cubicBezTo>
                    <a:pt x="98" y="504"/>
                    <a:pt x="158" y="638"/>
                    <a:pt x="232" y="735"/>
                  </a:cubicBezTo>
                  <a:cubicBezTo>
                    <a:pt x="292" y="850"/>
                    <a:pt x="366" y="947"/>
                    <a:pt x="463" y="1040"/>
                  </a:cubicBezTo>
                  <a:cubicBezTo>
                    <a:pt x="541" y="1137"/>
                    <a:pt x="638" y="1234"/>
                    <a:pt x="754" y="1312"/>
                  </a:cubicBezTo>
                  <a:cubicBezTo>
                    <a:pt x="694" y="1271"/>
                    <a:pt x="657" y="1215"/>
                    <a:pt x="597" y="1178"/>
                  </a:cubicBezTo>
                  <a:cubicBezTo>
                    <a:pt x="560" y="1118"/>
                    <a:pt x="523" y="1081"/>
                    <a:pt x="481" y="1021"/>
                  </a:cubicBezTo>
                  <a:cubicBezTo>
                    <a:pt x="407" y="924"/>
                    <a:pt x="310" y="832"/>
                    <a:pt x="250" y="716"/>
                  </a:cubicBezTo>
                  <a:cubicBezTo>
                    <a:pt x="176" y="619"/>
                    <a:pt x="116" y="504"/>
                    <a:pt x="79" y="388"/>
                  </a:cubicBezTo>
                  <a:cubicBezTo>
                    <a:pt x="42" y="273"/>
                    <a:pt x="1" y="139"/>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5"/>
            <p:cNvSpPr/>
            <p:nvPr/>
          </p:nvSpPr>
          <p:spPr>
            <a:xfrm>
              <a:off x="-729757" y="3346153"/>
              <a:ext cx="97745" cy="123465"/>
            </a:xfrm>
            <a:custGeom>
              <a:avLst/>
              <a:gdLst/>
              <a:ahLst/>
              <a:cxnLst/>
              <a:rect l="l" t="t" r="r" b="b"/>
              <a:pathLst>
                <a:path w="809" h="1022" extrusionOk="0">
                  <a:moveTo>
                    <a:pt x="0" y="1"/>
                  </a:moveTo>
                  <a:cubicBezTo>
                    <a:pt x="19" y="56"/>
                    <a:pt x="42" y="116"/>
                    <a:pt x="60" y="171"/>
                  </a:cubicBezTo>
                  <a:lnTo>
                    <a:pt x="97" y="250"/>
                  </a:lnTo>
                  <a:lnTo>
                    <a:pt x="116" y="287"/>
                  </a:lnTo>
                  <a:lnTo>
                    <a:pt x="134" y="329"/>
                  </a:lnTo>
                  <a:cubicBezTo>
                    <a:pt x="134" y="347"/>
                    <a:pt x="157" y="366"/>
                    <a:pt x="157" y="384"/>
                  </a:cubicBezTo>
                  <a:cubicBezTo>
                    <a:pt x="176" y="426"/>
                    <a:pt x="194" y="444"/>
                    <a:pt x="213" y="463"/>
                  </a:cubicBezTo>
                  <a:lnTo>
                    <a:pt x="231" y="500"/>
                  </a:lnTo>
                  <a:cubicBezTo>
                    <a:pt x="231" y="518"/>
                    <a:pt x="250" y="518"/>
                    <a:pt x="250" y="541"/>
                  </a:cubicBezTo>
                  <a:cubicBezTo>
                    <a:pt x="273" y="560"/>
                    <a:pt x="291" y="578"/>
                    <a:pt x="310" y="597"/>
                  </a:cubicBezTo>
                  <a:cubicBezTo>
                    <a:pt x="365" y="694"/>
                    <a:pt x="444" y="772"/>
                    <a:pt x="541" y="846"/>
                  </a:cubicBezTo>
                  <a:cubicBezTo>
                    <a:pt x="619" y="906"/>
                    <a:pt x="712" y="980"/>
                    <a:pt x="809" y="1022"/>
                  </a:cubicBezTo>
                  <a:cubicBezTo>
                    <a:pt x="772" y="980"/>
                    <a:pt x="712" y="962"/>
                    <a:pt x="675" y="925"/>
                  </a:cubicBezTo>
                  <a:cubicBezTo>
                    <a:pt x="656" y="906"/>
                    <a:pt x="638" y="906"/>
                    <a:pt x="619" y="888"/>
                  </a:cubicBezTo>
                  <a:cubicBezTo>
                    <a:pt x="578" y="865"/>
                    <a:pt x="559" y="846"/>
                    <a:pt x="541" y="828"/>
                  </a:cubicBezTo>
                  <a:cubicBezTo>
                    <a:pt x="462" y="749"/>
                    <a:pt x="388" y="675"/>
                    <a:pt x="328" y="578"/>
                  </a:cubicBezTo>
                  <a:cubicBezTo>
                    <a:pt x="310" y="560"/>
                    <a:pt x="291" y="541"/>
                    <a:pt x="273" y="518"/>
                  </a:cubicBezTo>
                  <a:cubicBezTo>
                    <a:pt x="273" y="500"/>
                    <a:pt x="250" y="500"/>
                    <a:pt x="250" y="481"/>
                  </a:cubicBezTo>
                  <a:lnTo>
                    <a:pt x="231" y="444"/>
                  </a:lnTo>
                  <a:cubicBezTo>
                    <a:pt x="213" y="426"/>
                    <a:pt x="194" y="403"/>
                    <a:pt x="194" y="384"/>
                  </a:cubicBezTo>
                  <a:cubicBezTo>
                    <a:pt x="176" y="366"/>
                    <a:pt x="157" y="329"/>
                    <a:pt x="157" y="310"/>
                  </a:cubicBezTo>
                  <a:lnTo>
                    <a:pt x="116" y="269"/>
                  </a:lnTo>
                  <a:lnTo>
                    <a:pt x="116" y="232"/>
                  </a:lnTo>
                  <a:lnTo>
                    <a:pt x="79" y="153"/>
                  </a:lnTo>
                  <a:cubicBezTo>
                    <a:pt x="60" y="116"/>
                    <a:pt x="42" y="56"/>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5"/>
            <p:cNvSpPr/>
            <p:nvPr/>
          </p:nvSpPr>
          <p:spPr>
            <a:xfrm>
              <a:off x="-555049" y="3883146"/>
              <a:ext cx="11841" cy="21383"/>
            </a:xfrm>
            <a:custGeom>
              <a:avLst/>
              <a:gdLst/>
              <a:ahLst/>
              <a:cxnLst/>
              <a:rect l="l" t="t" r="r" b="b"/>
              <a:pathLst>
                <a:path w="98" h="177" extrusionOk="0">
                  <a:moveTo>
                    <a:pt x="19" y="1"/>
                  </a:moveTo>
                  <a:lnTo>
                    <a:pt x="19" y="42"/>
                  </a:lnTo>
                  <a:cubicBezTo>
                    <a:pt x="19" y="61"/>
                    <a:pt x="1" y="79"/>
                    <a:pt x="1" y="98"/>
                  </a:cubicBezTo>
                  <a:lnTo>
                    <a:pt x="1" y="176"/>
                  </a:lnTo>
                  <a:cubicBezTo>
                    <a:pt x="1" y="158"/>
                    <a:pt x="19" y="139"/>
                    <a:pt x="19" y="116"/>
                  </a:cubicBezTo>
                  <a:cubicBezTo>
                    <a:pt x="19" y="98"/>
                    <a:pt x="37" y="79"/>
                    <a:pt x="37" y="79"/>
                  </a:cubicBezTo>
                  <a:cubicBezTo>
                    <a:pt x="37" y="98"/>
                    <a:pt x="56" y="98"/>
                    <a:pt x="56" y="116"/>
                  </a:cubicBezTo>
                  <a:lnTo>
                    <a:pt x="74" y="139"/>
                  </a:lnTo>
                  <a:cubicBezTo>
                    <a:pt x="98" y="139"/>
                    <a:pt x="98" y="158"/>
                    <a:pt x="98" y="158"/>
                  </a:cubicBezTo>
                  <a:lnTo>
                    <a:pt x="98" y="139"/>
                  </a:lnTo>
                  <a:cubicBezTo>
                    <a:pt x="74" y="116"/>
                    <a:pt x="74" y="98"/>
                    <a:pt x="74" y="98"/>
                  </a:cubicBezTo>
                  <a:cubicBezTo>
                    <a:pt x="74" y="79"/>
                    <a:pt x="56" y="79"/>
                    <a:pt x="56" y="61"/>
                  </a:cubicBezTo>
                  <a:lnTo>
                    <a:pt x="37" y="42"/>
                  </a:lnTo>
                  <a:lnTo>
                    <a:pt x="19"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5"/>
            <p:cNvSpPr/>
            <p:nvPr/>
          </p:nvSpPr>
          <p:spPr>
            <a:xfrm>
              <a:off x="-588033" y="3816701"/>
              <a:ext cx="42046" cy="75505"/>
            </a:xfrm>
            <a:custGeom>
              <a:avLst/>
              <a:gdLst/>
              <a:ahLst/>
              <a:cxnLst/>
              <a:rect l="l" t="t" r="r" b="b"/>
              <a:pathLst>
                <a:path w="348" h="625" extrusionOk="0">
                  <a:moveTo>
                    <a:pt x="59" y="1"/>
                  </a:moveTo>
                  <a:cubicBezTo>
                    <a:pt x="47" y="1"/>
                    <a:pt x="33" y="5"/>
                    <a:pt x="24" y="15"/>
                  </a:cubicBezTo>
                  <a:cubicBezTo>
                    <a:pt x="1" y="15"/>
                    <a:pt x="1" y="33"/>
                    <a:pt x="1" y="51"/>
                  </a:cubicBezTo>
                  <a:cubicBezTo>
                    <a:pt x="24" y="112"/>
                    <a:pt x="42" y="149"/>
                    <a:pt x="61" y="204"/>
                  </a:cubicBezTo>
                  <a:cubicBezTo>
                    <a:pt x="61" y="246"/>
                    <a:pt x="79" y="301"/>
                    <a:pt x="98" y="343"/>
                  </a:cubicBezTo>
                  <a:cubicBezTo>
                    <a:pt x="116" y="398"/>
                    <a:pt x="140" y="435"/>
                    <a:pt x="176" y="495"/>
                  </a:cubicBezTo>
                  <a:cubicBezTo>
                    <a:pt x="176" y="514"/>
                    <a:pt x="195" y="532"/>
                    <a:pt x="213" y="551"/>
                  </a:cubicBezTo>
                  <a:cubicBezTo>
                    <a:pt x="213" y="574"/>
                    <a:pt x="232" y="592"/>
                    <a:pt x="255" y="611"/>
                  </a:cubicBezTo>
                  <a:cubicBezTo>
                    <a:pt x="264" y="620"/>
                    <a:pt x="278" y="624"/>
                    <a:pt x="292" y="624"/>
                  </a:cubicBezTo>
                  <a:cubicBezTo>
                    <a:pt x="306" y="624"/>
                    <a:pt x="320" y="620"/>
                    <a:pt x="329" y="611"/>
                  </a:cubicBezTo>
                  <a:cubicBezTo>
                    <a:pt x="347" y="611"/>
                    <a:pt x="347" y="592"/>
                    <a:pt x="347" y="574"/>
                  </a:cubicBezTo>
                  <a:cubicBezTo>
                    <a:pt x="347" y="551"/>
                    <a:pt x="329" y="514"/>
                    <a:pt x="329" y="495"/>
                  </a:cubicBezTo>
                  <a:cubicBezTo>
                    <a:pt x="329" y="477"/>
                    <a:pt x="310" y="458"/>
                    <a:pt x="310" y="417"/>
                  </a:cubicBezTo>
                  <a:cubicBezTo>
                    <a:pt x="292" y="380"/>
                    <a:pt x="274" y="343"/>
                    <a:pt x="232" y="283"/>
                  </a:cubicBezTo>
                  <a:cubicBezTo>
                    <a:pt x="213" y="246"/>
                    <a:pt x="195" y="185"/>
                    <a:pt x="176" y="149"/>
                  </a:cubicBezTo>
                  <a:cubicBezTo>
                    <a:pt x="140" y="112"/>
                    <a:pt x="116" y="70"/>
                    <a:pt x="79" y="15"/>
                  </a:cubicBezTo>
                  <a:cubicBezTo>
                    <a:pt x="79" y="5"/>
                    <a:pt x="70" y="1"/>
                    <a:pt x="59" y="1"/>
                  </a:cubicBez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5"/>
            <p:cNvSpPr/>
            <p:nvPr/>
          </p:nvSpPr>
          <p:spPr>
            <a:xfrm>
              <a:off x="-618118" y="3645878"/>
              <a:ext cx="86026" cy="200057"/>
            </a:xfrm>
            <a:custGeom>
              <a:avLst/>
              <a:gdLst/>
              <a:ahLst/>
              <a:cxnLst/>
              <a:rect l="l" t="t" r="r" b="b"/>
              <a:pathLst>
                <a:path w="712" h="1656" extrusionOk="0">
                  <a:moveTo>
                    <a:pt x="657" y="1"/>
                  </a:moveTo>
                  <a:cubicBezTo>
                    <a:pt x="638" y="1"/>
                    <a:pt x="596" y="24"/>
                    <a:pt x="596" y="42"/>
                  </a:cubicBezTo>
                  <a:lnTo>
                    <a:pt x="596" y="61"/>
                  </a:lnTo>
                  <a:cubicBezTo>
                    <a:pt x="596" y="79"/>
                    <a:pt x="596" y="79"/>
                    <a:pt x="578" y="79"/>
                  </a:cubicBezTo>
                  <a:cubicBezTo>
                    <a:pt x="578" y="98"/>
                    <a:pt x="578" y="116"/>
                    <a:pt x="559" y="139"/>
                  </a:cubicBezTo>
                  <a:cubicBezTo>
                    <a:pt x="541" y="158"/>
                    <a:pt x="541" y="176"/>
                    <a:pt x="523" y="213"/>
                  </a:cubicBezTo>
                  <a:cubicBezTo>
                    <a:pt x="481" y="273"/>
                    <a:pt x="425" y="310"/>
                    <a:pt x="389" y="347"/>
                  </a:cubicBezTo>
                  <a:cubicBezTo>
                    <a:pt x="291" y="444"/>
                    <a:pt x="176" y="523"/>
                    <a:pt x="60" y="578"/>
                  </a:cubicBezTo>
                  <a:cubicBezTo>
                    <a:pt x="19" y="578"/>
                    <a:pt x="0" y="620"/>
                    <a:pt x="0" y="657"/>
                  </a:cubicBezTo>
                  <a:lnTo>
                    <a:pt x="0" y="694"/>
                  </a:lnTo>
                  <a:lnTo>
                    <a:pt x="0" y="717"/>
                  </a:lnTo>
                  <a:lnTo>
                    <a:pt x="0" y="772"/>
                  </a:lnTo>
                  <a:cubicBezTo>
                    <a:pt x="0" y="809"/>
                    <a:pt x="19" y="851"/>
                    <a:pt x="19" y="888"/>
                  </a:cubicBezTo>
                  <a:cubicBezTo>
                    <a:pt x="19" y="966"/>
                    <a:pt x="42" y="1040"/>
                    <a:pt x="60" y="1119"/>
                  </a:cubicBezTo>
                  <a:cubicBezTo>
                    <a:pt x="60" y="1197"/>
                    <a:pt x="79" y="1271"/>
                    <a:pt x="97" y="1331"/>
                  </a:cubicBezTo>
                  <a:cubicBezTo>
                    <a:pt x="116" y="1410"/>
                    <a:pt x="158" y="1484"/>
                    <a:pt x="176" y="1563"/>
                  </a:cubicBezTo>
                  <a:cubicBezTo>
                    <a:pt x="203" y="1620"/>
                    <a:pt x="253" y="1655"/>
                    <a:pt x="306" y="1655"/>
                  </a:cubicBezTo>
                  <a:cubicBezTo>
                    <a:pt x="326" y="1655"/>
                    <a:pt x="346" y="1651"/>
                    <a:pt x="365" y="1641"/>
                  </a:cubicBezTo>
                  <a:cubicBezTo>
                    <a:pt x="444" y="1618"/>
                    <a:pt x="481" y="1526"/>
                    <a:pt x="462" y="1447"/>
                  </a:cubicBezTo>
                  <a:lnTo>
                    <a:pt x="462" y="1429"/>
                  </a:lnTo>
                  <a:lnTo>
                    <a:pt x="444" y="1429"/>
                  </a:lnTo>
                  <a:cubicBezTo>
                    <a:pt x="425" y="1368"/>
                    <a:pt x="389" y="1313"/>
                    <a:pt x="365" y="1253"/>
                  </a:cubicBezTo>
                  <a:cubicBezTo>
                    <a:pt x="347" y="1179"/>
                    <a:pt x="310" y="1119"/>
                    <a:pt x="291" y="1064"/>
                  </a:cubicBezTo>
                  <a:cubicBezTo>
                    <a:pt x="273" y="985"/>
                    <a:pt x="250" y="925"/>
                    <a:pt x="250" y="851"/>
                  </a:cubicBezTo>
                  <a:cubicBezTo>
                    <a:pt x="231" y="832"/>
                    <a:pt x="231" y="791"/>
                    <a:pt x="231" y="754"/>
                  </a:cubicBezTo>
                  <a:cubicBezTo>
                    <a:pt x="213" y="735"/>
                    <a:pt x="213" y="735"/>
                    <a:pt x="213" y="717"/>
                  </a:cubicBezTo>
                  <a:cubicBezTo>
                    <a:pt x="310" y="638"/>
                    <a:pt x="407" y="560"/>
                    <a:pt x="504" y="463"/>
                  </a:cubicBezTo>
                  <a:cubicBezTo>
                    <a:pt x="541" y="407"/>
                    <a:pt x="578" y="347"/>
                    <a:pt x="620" y="273"/>
                  </a:cubicBezTo>
                  <a:cubicBezTo>
                    <a:pt x="638" y="255"/>
                    <a:pt x="657" y="213"/>
                    <a:pt x="675" y="176"/>
                  </a:cubicBezTo>
                  <a:cubicBezTo>
                    <a:pt x="675" y="158"/>
                    <a:pt x="675" y="139"/>
                    <a:pt x="693" y="116"/>
                  </a:cubicBezTo>
                  <a:lnTo>
                    <a:pt x="693" y="98"/>
                  </a:lnTo>
                  <a:lnTo>
                    <a:pt x="693" y="79"/>
                  </a:lnTo>
                  <a:lnTo>
                    <a:pt x="712" y="61"/>
                  </a:lnTo>
                  <a:cubicBezTo>
                    <a:pt x="712" y="42"/>
                    <a:pt x="693" y="1"/>
                    <a:pt x="65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5"/>
            <p:cNvSpPr/>
            <p:nvPr/>
          </p:nvSpPr>
          <p:spPr>
            <a:xfrm>
              <a:off x="-562298" y="3513593"/>
              <a:ext cx="246840" cy="213950"/>
            </a:xfrm>
            <a:custGeom>
              <a:avLst/>
              <a:gdLst/>
              <a:ahLst/>
              <a:cxnLst/>
              <a:rect l="l" t="t" r="r" b="b"/>
              <a:pathLst>
                <a:path w="2043" h="1771" extrusionOk="0">
                  <a:moveTo>
                    <a:pt x="869" y="1"/>
                  </a:moveTo>
                  <a:cubicBezTo>
                    <a:pt x="828" y="1"/>
                    <a:pt x="791" y="19"/>
                    <a:pt x="754" y="19"/>
                  </a:cubicBezTo>
                  <a:cubicBezTo>
                    <a:pt x="735" y="38"/>
                    <a:pt x="694" y="56"/>
                    <a:pt x="657" y="56"/>
                  </a:cubicBezTo>
                  <a:cubicBezTo>
                    <a:pt x="620" y="79"/>
                    <a:pt x="578" y="79"/>
                    <a:pt x="541" y="98"/>
                  </a:cubicBezTo>
                  <a:cubicBezTo>
                    <a:pt x="523" y="116"/>
                    <a:pt x="481" y="135"/>
                    <a:pt x="444" y="153"/>
                  </a:cubicBezTo>
                  <a:cubicBezTo>
                    <a:pt x="426" y="172"/>
                    <a:pt x="389" y="195"/>
                    <a:pt x="347" y="213"/>
                  </a:cubicBezTo>
                  <a:cubicBezTo>
                    <a:pt x="329" y="232"/>
                    <a:pt x="292" y="250"/>
                    <a:pt x="273" y="269"/>
                  </a:cubicBezTo>
                  <a:cubicBezTo>
                    <a:pt x="231" y="310"/>
                    <a:pt x="213" y="329"/>
                    <a:pt x="195" y="366"/>
                  </a:cubicBezTo>
                  <a:cubicBezTo>
                    <a:pt x="176" y="384"/>
                    <a:pt x="176" y="384"/>
                    <a:pt x="158" y="403"/>
                  </a:cubicBezTo>
                  <a:cubicBezTo>
                    <a:pt x="158" y="426"/>
                    <a:pt x="158" y="444"/>
                    <a:pt x="134" y="463"/>
                  </a:cubicBezTo>
                  <a:cubicBezTo>
                    <a:pt x="116" y="500"/>
                    <a:pt x="79" y="518"/>
                    <a:pt x="79" y="560"/>
                  </a:cubicBezTo>
                  <a:cubicBezTo>
                    <a:pt x="61" y="597"/>
                    <a:pt x="61" y="634"/>
                    <a:pt x="42" y="675"/>
                  </a:cubicBezTo>
                  <a:cubicBezTo>
                    <a:pt x="42" y="712"/>
                    <a:pt x="42" y="749"/>
                    <a:pt x="19" y="791"/>
                  </a:cubicBezTo>
                  <a:cubicBezTo>
                    <a:pt x="19" y="809"/>
                    <a:pt x="0" y="846"/>
                    <a:pt x="0" y="888"/>
                  </a:cubicBezTo>
                  <a:cubicBezTo>
                    <a:pt x="0" y="925"/>
                    <a:pt x="19" y="962"/>
                    <a:pt x="19" y="1003"/>
                  </a:cubicBezTo>
                  <a:cubicBezTo>
                    <a:pt x="42" y="1040"/>
                    <a:pt x="42" y="1077"/>
                    <a:pt x="42" y="1119"/>
                  </a:cubicBezTo>
                  <a:cubicBezTo>
                    <a:pt x="61" y="1137"/>
                    <a:pt x="61" y="1156"/>
                    <a:pt x="61" y="1174"/>
                  </a:cubicBezTo>
                  <a:cubicBezTo>
                    <a:pt x="79" y="1193"/>
                    <a:pt x="79" y="1211"/>
                    <a:pt x="79" y="1211"/>
                  </a:cubicBezTo>
                  <a:cubicBezTo>
                    <a:pt x="97" y="1253"/>
                    <a:pt x="116" y="1290"/>
                    <a:pt x="134" y="1327"/>
                  </a:cubicBezTo>
                  <a:cubicBezTo>
                    <a:pt x="158" y="1368"/>
                    <a:pt x="195" y="1387"/>
                    <a:pt x="213" y="1405"/>
                  </a:cubicBezTo>
                  <a:cubicBezTo>
                    <a:pt x="231" y="1442"/>
                    <a:pt x="250" y="1465"/>
                    <a:pt x="273" y="1502"/>
                  </a:cubicBezTo>
                  <a:cubicBezTo>
                    <a:pt x="310" y="1521"/>
                    <a:pt x="329" y="1558"/>
                    <a:pt x="365" y="1581"/>
                  </a:cubicBezTo>
                  <a:lnTo>
                    <a:pt x="389" y="1581"/>
                  </a:lnTo>
                  <a:cubicBezTo>
                    <a:pt x="407" y="1599"/>
                    <a:pt x="444" y="1618"/>
                    <a:pt x="463" y="1618"/>
                  </a:cubicBezTo>
                  <a:cubicBezTo>
                    <a:pt x="504" y="1636"/>
                    <a:pt x="523" y="1673"/>
                    <a:pt x="560" y="1696"/>
                  </a:cubicBezTo>
                  <a:cubicBezTo>
                    <a:pt x="597" y="1696"/>
                    <a:pt x="620" y="1715"/>
                    <a:pt x="657" y="1733"/>
                  </a:cubicBezTo>
                  <a:cubicBezTo>
                    <a:pt x="694" y="1752"/>
                    <a:pt x="735" y="1752"/>
                    <a:pt x="772" y="1752"/>
                  </a:cubicBezTo>
                  <a:cubicBezTo>
                    <a:pt x="784" y="1758"/>
                    <a:pt x="797" y="1760"/>
                    <a:pt x="810" y="1760"/>
                  </a:cubicBezTo>
                  <a:cubicBezTo>
                    <a:pt x="836" y="1760"/>
                    <a:pt x="863" y="1752"/>
                    <a:pt x="888" y="1752"/>
                  </a:cubicBezTo>
                  <a:cubicBezTo>
                    <a:pt x="925" y="1770"/>
                    <a:pt x="966" y="1770"/>
                    <a:pt x="1003" y="1770"/>
                  </a:cubicBezTo>
                  <a:lnTo>
                    <a:pt x="1100" y="1770"/>
                  </a:lnTo>
                  <a:cubicBezTo>
                    <a:pt x="1137" y="1770"/>
                    <a:pt x="1174" y="1752"/>
                    <a:pt x="1216" y="1752"/>
                  </a:cubicBezTo>
                  <a:cubicBezTo>
                    <a:pt x="1253" y="1733"/>
                    <a:pt x="1290" y="1733"/>
                    <a:pt x="1313" y="1733"/>
                  </a:cubicBezTo>
                  <a:cubicBezTo>
                    <a:pt x="1350" y="1715"/>
                    <a:pt x="1387" y="1696"/>
                    <a:pt x="1428" y="1673"/>
                  </a:cubicBezTo>
                  <a:cubicBezTo>
                    <a:pt x="1447" y="1673"/>
                    <a:pt x="1484" y="1655"/>
                    <a:pt x="1521" y="1636"/>
                  </a:cubicBezTo>
                  <a:cubicBezTo>
                    <a:pt x="1544" y="1618"/>
                    <a:pt x="1581" y="1618"/>
                    <a:pt x="1618" y="1599"/>
                  </a:cubicBezTo>
                  <a:cubicBezTo>
                    <a:pt x="1659" y="1581"/>
                    <a:pt x="1678" y="1558"/>
                    <a:pt x="1696" y="1521"/>
                  </a:cubicBezTo>
                  <a:cubicBezTo>
                    <a:pt x="1733" y="1502"/>
                    <a:pt x="1752" y="1484"/>
                    <a:pt x="1793" y="1465"/>
                  </a:cubicBezTo>
                  <a:cubicBezTo>
                    <a:pt x="1812" y="1424"/>
                    <a:pt x="1830" y="1405"/>
                    <a:pt x="1849" y="1368"/>
                  </a:cubicBezTo>
                  <a:cubicBezTo>
                    <a:pt x="1867" y="1350"/>
                    <a:pt x="1909" y="1327"/>
                    <a:pt x="1909" y="1290"/>
                  </a:cubicBezTo>
                  <a:lnTo>
                    <a:pt x="1927" y="1290"/>
                  </a:lnTo>
                  <a:cubicBezTo>
                    <a:pt x="1946" y="1253"/>
                    <a:pt x="1964" y="1234"/>
                    <a:pt x="1983" y="1193"/>
                  </a:cubicBezTo>
                  <a:cubicBezTo>
                    <a:pt x="1983" y="1156"/>
                    <a:pt x="2006" y="1119"/>
                    <a:pt x="2006" y="1096"/>
                  </a:cubicBezTo>
                  <a:cubicBezTo>
                    <a:pt x="2024" y="1059"/>
                    <a:pt x="2024" y="1022"/>
                    <a:pt x="2024" y="980"/>
                  </a:cubicBezTo>
                  <a:cubicBezTo>
                    <a:pt x="2043" y="943"/>
                    <a:pt x="2043" y="925"/>
                    <a:pt x="2043" y="888"/>
                  </a:cubicBezTo>
                  <a:lnTo>
                    <a:pt x="2043" y="772"/>
                  </a:lnTo>
                  <a:cubicBezTo>
                    <a:pt x="2043" y="731"/>
                    <a:pt x="2024" y="694"/>
                    <a:pt x="2006" y="657"/>
                  </a:cubicBezTo>
                  <a:cubicBezTo>
                    <a:pt x="2006" y="634"/>
                    <a:pt x="1983" y="597"/>
                    <a:pt x="1964" y="560"/>
                  </a:cubicBezTo>
                  <a:cubicBezTo>
                    <a:pt x="1964" y="541"/>
                    <a:pt x="1927" y="500"/>
                    <a:pt x="1909" y="463"/>
                  </a:cubicBezTo>
                  <a:cubicBezTo>
                    <a:pt x="1890" y="444"/>
                    <a:pt x="1867" y="403"/>
                    <a:pt x="1849" y="384"/>
                  </a:cubicBezTo>
                  <a:cubicBezTo>
                    <a:pt x="1830" y="347"/>
                    <a:pt x="1793" y="329"/>
                    <a:pt x="1775" y="310"/>
                  </a:cubicBezTo>
                  <a:cubicBezTo>
                    <a:pt x="1752" y="287"/>
                    <a:pt x="1733" y="250"/>
                    <a:pt x="1696" y="232"/>
                  </a:cubicBezTo>
                  <a:cubicBezTo>
                    <a:pt x="1678" y="213"/>
                    <a:pt x="1636" y="195"/>
                    <a:pt x="1599" y="172"/>
                  </a:cubicBezTo>
                  <a:cubicBezTo>
                    <a:pt x="1581" y="153"/>
                    <a:pt x="1544" y="135"/>
                    <a:pt x="1502" y="135"/>
                  </a:cubicBezTo>
                  <a:cubicBezTo>
                    <a:pt x="1465" y="116"/>
                    <a:pt x="1447" y="98"/>
                    <a:pt x="1405" y="79"/>
                  </a:cubicBezTo>
                  <a:cubicBezTo>
                    <a:pt x="1368" y="79"/>
                    <a:pt x="1350" y="38"/>
                    <a:pt x="1313" y="38"/>
                  </a:cubicBezTo>
                  <a:cubicBezTo>
                    <a:pt x="1292" y="28"/>
                    <a:pt x="1272" y="28"/>
                    <a:pt x="1253" y="28"/>
                  </a:cubicBezTo>
                  <a:cubicBezTo>
                    <a:pt x="1234" y="28"/>
                    <a:pt x="1216" y="28"/>
                    <a:pt x="1197" y="19"/>
                  </a:cubicBezTo>
                  <a:lnTo>
                    <a:pt x="1100" y="19"/>
                  </a:lnTo>
                  <a:cubicBezTo>
                    <a:pt x="1059" y="1"/>
                    <a:pt x="1022" y="1"/>
                    <a:pt x="98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5"/>
            <p:cNvSpPr/>
            <p:nvPr/>
          </p:nvSpPr>
          <p:spPr>
            <a:xfrm>
              <a:off x="-436643" y="3557688"/>
              <a:ext cx="32985" cy="21383"/>
            </a:xfrm>
            <a:custGeom>
              <a:avLst/>
              <a:gdLst/>
              <a:ahLst/>
              <a:cxnLst/>
              <a:rect l="l" t="t" r="r" b="b"/>
              <a:pathLst>
                <a:path w="273" h="177" extrusionOk="0">
                  <a:moveTo>
                    <a:pt x="213" y="1"/>
                  </a:moveTo>
                  <a:cubicBezTo>
                    <a:pt x="194" y="38"/>
                    <a:pt x="176" y="79"/>
                    <a:pt x="176" y="116"/>
                  </a:cubicBezTo>
                  <a:cubicBezTo>
                    <a:pt x="134" y="79"/>
                    <a:pt x="97" y="38"/>
                    <a:pt x="42" y="19"/>
                  </a:cubicBezTo>
                  <a:cubicBezTo>
                    <a:pt x="19" y="79"/>
                    <a:pt x="19" y="116"/>
                    <a:pt x="0" y="176"/>
                  </a:cubicBezTo>
                  <a:cubicBezTo>
                    <a:pt x="19" y="135"/>
                    <a:pt x="42" y="79"/>
                    <a:pt x="42" y="38"/>
                  </a:cubicBezTo>
                  <a:cubicBezTo>
                    <a:pt x="79" y="61"/>
                    <a:pt x="134" y="98"/>
                    <a:pt x="157" y="135"/>
                  </a:cubicBezTo>
                  <a:lnTo>
                    <a:pt x="176" y="135"/>
                  </a:lnTo>
                  <a:cubicBezTo>
                    <a:pt x="194" y="98"/>
                    <a:pt x="213" y="61"/>
                    <a:pt x="231" y="19"/>
                  </a:cubicBezTo>
                  <a:cubicBezTo>
                    <a:pt x="250" y="61"/>
                    <a:pt x="250" y="98"/>
                    <a:pt x="273" y="153"/>
                  </a:cubicBezTo>
                  <a:cubicBezTo>
                    <a:pt x="273" y="98"/>
                    <a:pt x="250" y="61"/>
                    <a:pt x="23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5"/>
            <p:cNvSpPr/>
            <p:nvPr/>
          </p:nvSpPr>
          <p:spPr>
            <a:xfrm>
              <a:off x="-492463" y="3599609"/>
              <a:ext cx="19090" cy="21262"/>
            </a:xfrm>
            <a:custGeom>
              <a:avLst/>
              <a:gdLst/>
              <a:ahLst/>
              <a:cxnLst/>
              <a:rect l="l" t="t" r="r" b="b"/>
              <a:pathLst>
                <a:path w="158" h="176" extrusionOk="0">
                  <a:moveTo>
                    <a:pt x="116" y="19"/>
                  </a:moveTo>
                  <a:lnTo>
                    <a:pt x="134" y="37"/>
                  </a:lnTo>
                  <a:lnTo>
                    <a:pt x="157" y="37"/>
                  </a:lnTo>
                  <a:cubicBezTo>
                    <a:pt x="134" y="37"/>
                    <a:pt x="134" y="37"/>
                    <a:pt x="134" y="19"/>
                  </a:cubicBezTo>
                  <a:close/>
                  <a:moveTo>
                    <a:pt x="97" y="0"/>
                  </a:moveTo>
                  <a:lnTo>
                    <a:pt x="97" y="19"/>
                  </a:lnTo>
                  <a:cubicBezTo>
                    <a:pt x="97" y="37"/>
                    <a:pt x="79" y="60"/>
                    <a:pt x="79" y="79"/>
                  </a:cubicBezTo>
                  <a:lnTo>
                    <a:pt x="79" y="97"/>
                  </a:lnTo>
                  <a:lnTo>
                    <a:pt x="42" y="79"/>
                  </a:lnTo>
                  <a:lnTo>
                    <a:pt x="0" y="79"/>
                  </a:lnTo>
                  <a:lnTo>
                    <a:pt x="0" y="97"/>
                  </a:lnTo>
                  <a:lnTo>
                    <a:pt x="0" y="116"/>
                  </a:lnTo>
                  <a:cubicBezTo>
                    <a:pt x="0" y="134"/>
                    <a:pt x="19" y="153"/>
                    <a:pt x="19" y="176"/>
                  </a:cubicBezTo>
                  <a:lnTo>
                    <a:pt x="19" y="116"/>
                  </a:lnTo>
                  <a:lnTo>
                    <a:pt x="19" y="97"/>
                  </a:lnTo>
                  <a:lnTo>
                    <a:pt x="42" y="97"/>
                  </a:lnTo>
                  <a:lnTo>
                    <a:pt x="79" y="116"/>
                  </a:lnTo>
                  <a:lnTo>
                    <a:pt x="97" y="116"/>
                  </a:lnTo>
                  <a:lnTo>
                    <a:pt x="97" y="97"/>
                  </a:lnTo>
                  <a:lnTo>
                    <a:pt x="97" y="79"/>
                  </a:lnTo>
                  <a:cubicBezTo>
                    <a:pt x="97" y="60"/>
                    <a:pt x="97" y="37"/>
                    <a:pt x="116" y="19"/>
                  </a:cubicBezTo>
                  <a:lnTo>
                    <a:pt x="97"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5"/>
            <p:cNvSpPr/>
            <p:nvPr/>
          </p:nvSpPr>
          <p:spPr>
            <a:xfrm>
              <a:off x="-529313" y="3620750"/>
              <a:ext cx="11236" cy="9061"/>
            </a:xfrm>
            <a:custGeom>
              <a:avLst/>
              <a:gdLst/>
              <a:ahLst/>
              <a:cxnLst/>
              <a:rect l="l" t="t" r="r" b="b"/>
              <a:pathLst>
                <a:path w="93" h="75" extrusionOk="0">
                  <a:moveTo>
                    <a:pt x="74" y="1"/>
                  </a:moveTo>
                  <a:lnTo>
                    <a:pt x="56" y="19"/>
                  </a:lnTo>
                  <a:cubicBezTo>
                    <a:pt x="37" y="38"/>
                    <a:pt x="19" y="56"/>
                    <a:pt x="0" y="75"/>
                  </a:cubicBezTo>
                  <a:cubicBezTo>
                    <a:pt x="37" y="75"/>
                    <a:pt x="56" y="38"/>
                    <a:pt x="74" y="19"/>
                  </a:cubicBezTo>
                  <a:lnTo>
                    <a:pt x="92" y="19"/>
                  </a:lnTo>
                  <a:lnTo>
                    <a:pt x="9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5"/>
            <p:cNvSpPr/>
            <p:nvPr/>
          </p:nvSpPr>
          <p:spPr>
            <a:xfrm>
              <a:off x="-422748" y="3615797"/>
              <a:ext cx="16311" cy="6161"/>
            </a:xfrm>
            <a:custGeom>
              <a:avLst/>
              <a:gdLst/>
              <a:ahLst/>
              <a:cxnLst/>
              <a:rect l="l" t="t" r="r" b="b"/>
              <a:pathLst>
                <a:path w="135" h="51" extrusionOk="0">
                  <a:moveTo>
                    <a:pt x="1" y="0"/>
                  </a:moveTo>
                  <a:cubicBezTo>
                    <a:pt x="19" y="19"/>
                    <a:pt x="42" y="42"/>
                    <a:pt x="79" y="42"/>
                  </a:cubicBezTo>
                  <a:cubicBezTo>
                    <a:pt x="79" y="42"/>
                    <a:pt x="87" y="50"/>
                    <a:pt x="98" y="50"/>
                  </a:cubicBezTo>
                  <a:cubicBezTo>
                    <a:pt x="104" y="50"/>
                    <a:pt x="110" y="48"/>
                    <a:pt x="116" y="42"/>
                  </a:cubicBezTo>
                  <a:lnTo>
                    <a:pt x="135" y="19"/>
                  </a:lnTo>
                  <a:cubicBezTo>
                    <a:pt x="116" y="19"/>
                    <a:pt x="116" y="42"/>
                    <a:pt x="98" y="42"/>
                  </a:cubicBezTo>
                  <a:lnTo>
                    <a:pt x="79" y="19"/>
                  </a:lnTo>
                  <a:cubicBezTo>
                    <a:pt x="61" y="19"/>
                    <a:pt x="19" y="19"/>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5"/>
            <p:cNvSpPr/>
            <p:nvPr/>
          </p:nvSpPr>
          <p:spPr>
            <a:xfrm>
              <a:off x="-455129" y="3653127"/>
              <a:ext cx="11841" cy="4591"/>
            </a:xfrm>
            <a:custGeom>
              <a:avLst/>
              <a:gdLst/>
              <a:ahLst/>
              <a:cxnLst/>
              <a:rect l="l" t="t" r="r" b="b"/>
              <a:pathLst>
                <a:path w="98" h="38" extrusionOk="0">
                  <a:moveTo>
                    <a:pt x="1" y="1"/>
                  </a:moveTo>
                  <a:cubicBezTo>
                    <a:pt x="1" y="19"/>
                    <a:pt x="19" y="19"/>
                    <a:pt x="19" y="38"/>
                  </a:cubicBezTo>
                  <a:lnTo>
                    <a:pt x="79" y="38"/>
                  </a:lnTo>
                  <a:lnTo>
                    <a:pt x="98" y="19"/>
                  </a:lnTo>
                  <a:lnTo>
                    <a:pt x="98" y="1"/>
                  </a:lnTo>
                  <a:cubicBezTo>
                    <a:pt x="98" y="1"/>
                    <a:pt x="79" y="1"/>
                    <a:pt x="79" y="19"/>
                  </a:cubicBezTo>
                  <a:lnTo>
                    <a:pt x="38" y="19"/>
                  </a:lnTo>
                  <a:cubicBezTo>
                    <a:pt x="19" y="19"/>
                    <a:pt x="19"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5"/>
            <p:cNvSpPr/>
            <p:nvPr/>
          </p:nvSpPr>
          <p:spPr>
            <a:xfrm>
              <a:off x="-383119" y="3545970"/>
              <a:ext cx="11841" cy="11839"/>
            </a:xfrm>
            <a:custGeom>
              <a:avLst/>
              <a:gdLst/>
              <a:ahLst/>
              <a:cxnLst/>
              <a:rect l="l" t="t" r="r" b="b"/>
              <a:pathLst>
                <a:path w="98" h="98" extrusionOk="0">
                  <a:moveTo>
                    <a:pt x="61" y="19"/>
                  </a:moveTo>
                  <a:cubicBezTo>
                    <a:pt x="79" y="42"/>
                    <a:pt x="79" y="42"/>
                    <a:pt x="98" y="42"/>
                  </a:cubicBezTo>
                  <a:cubicBezTo>
                    <a:pt x="79" y="42"/>
                    <a:pt x="79" y="19"/>
                    <a:pt x="61" y="19"/>
                  </a:cubicBezTo>
                  <a:close/>
                  <a:moveTo>
                    <a:pt x="1" y="1"/>
                  </a:moveTo>
                  <a:lnTo>
                    <a:pt x="1" y="19"/>
                  </a:lnTo>
                  <a:lnTo>
                    <a:pt x="1" y="42"/>
                  </a:lnTo>
                  <a:lnTo>
                    <a:pt x="1" y="98"/>
                  </a:lnTo>
                  <a:cubicBezTo>
                    <a:pt x="1" y="79"/>
                    <a:pt x="1" y="61"/>
                    <a:pt x="19" y="61"/>
                  </a:cubicBezTo>
                  <a:lnTo>
                    <a:pt x="19" y="19"/>
                  </a:lnTo>
                  <a:lnTo>
                    <a:pt x="61" y="19"/>
                  </a:lnTo>
                  <a:cubicBezTo>
                    <a:pt x="61" y="1"/>
                    <a:pt x="38" y="1"/>
                    <a:pt x="1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5"/>
            <p:cNvSpPr/>
            <p:nvPr/>
          </p:nvSpPr>
          <p:spPr>
            <a:xfrm>
              <a:off x="-448363" y="3539325"/>
              <a:ext cx="16794" cy="9061"/>
            </a:xfrm>
            <a:custGeom>
              <a:avLst/>
              <a:gdLst/>
              <a:ahLst/>
              <a:cxnLst/>
              <a:rect l="l" t="t" r="r" b="b"/>
              <a:pathLst>
                <a:path w="139" h="75" extrusionOk="0">
                  <a:moveTo>
                    <a:pt x="79" y="0"/>
                  </a:moveTo>
                  <a:lnTo>
                    <a:pt x="60" y="19"/>
                  </a:lnTo>
                  <a:cubicBezTo>
                    <a:pt x="42" y="37"/>
                    <a:pt x="23" y="56"/>
                    <a:pt x="0" y="74"/>
                  </a:cubicBezTo>
                  <a:cubicBezTo>
                    <a:pt x="23" y="74"/>
                    <a:pt x="42" y="74"/>
                    <a:pt x="42" y="56"/>
                  </a:cubicBezTo>
                  <a:cubicBezTo>
                    <a:pt x="60" y="37"/>
                    <a:pt x="60" y="37"/>
                    <a:pt x="79" y="19"/>
                  </a:cubicBezTo>
                  <a:lnTo>
                    <a:pt x="97" y="19"/>
                  </a:lnTo>
                  <a:cubicBezTo>
                    <a:pt x="116" y="37"/>
                    <a:pt x="139" y="37"/>
                    <a:pt x="139" y="37"/>
                  </a:cubicBezTo>
                  <a:lnTo>
                    <a:pt x="116" y="19"/>
                  </a:lnTo>
                  <a:lnTo>
                    <a:pt x="97"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5"/>
            <p:cNvSpPr/>
            <p:nvPr/>
          </p:nvSpPr>
          <p:spPr>
            <a:xfrm>
              <a:off x="-378648" y="3667141"/>
              <a:ext cx="14136" cy="6765"/>
            </a:xfrm>
            <a:custGeom>
              <a:avLst/>
              <a:gdLst/>
              <a:ahLst/>
              <a:cxnLst/>
              <a:rect l="l" t="t" r="r" b="b"/>
              <a:pathLst>
                <a:path w="117" h="56" extrusionOk="0">
                  <a:moveTo>
                    <a:pt x="116" y="0"/>
                  </a:moveTo>
                  <a:cubicBezTo>
                    <a:pt x="116" y="0"/>
                    <a:pt x="116" y="0"/>
                    <a:pt x="116" y="0"/>
                  </a:cubicBezTo>
                  <a:lnTo>
                    <a:pt x="116" y="0"/>
                  </a:lnTo>
                  <a:close/>
                  <a:moveTo>
                    <a:pt x="1" y="0"/>
                  </a:moveTo>
                  <a:lnTo>
                    <a:pt x="42" y="37"/>
                  </a:lnTo>
                  <a:cubicBezTo>
                    <a:pt x="61" y="37"/>
                    <a:pt x="61" y="56"/>
                    <a:pt x="79" y="56"/>
                  </a:cubicBezTo>
                  <a:cubicBezTo>
                    <a:pt x="61" y="37"/>
                    <a:pt x="61" y="37"/>
                    <a:pt x="42" y="19"/>
                  </a:cubicBezTo>
                  <a:cubicBezTo>
                    <a:pt x="42" y="19"/>
                    <a:pt x="24" y="19"/>
                    <a:pt x="1" y="0"/>
                  </a:cubicBezTo>
                  <a:close/>
                  <a:moveTo>
                    <a:pt x="116" y="0"/>
                  </a:moveTo>
                  <a:cubicBezTo>
                    <a:pt x="116" y="19"/>
                    <a:pt x="116" y="19"/>
                    <a:pt x="98" y="37"/>
                  </a:cubicBezTo>
                  <a:lnTo>
                    <a:pt x="98" y="56"/>
                  </a:lnTo>
                  <a:lnTo>
                    <a:pt x="116" y="56"/>
                  </a:lnTo>
                  <a:lnTo>
                    <a:pt x="116" y="37"/>
                  </a:lnTo>
                  <a:lnTo>
                    <a:pt x="11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5"/>
            <p:cNvSpPr/>
            <p:nvPr/>
          </p:nvSpPr>
          <p:spPr>
            <a:xfrm>
              <a:off x="-455129" y="3706766"/>
              <a:ext cx="23560" cy="9061"/>
            </a:xfrm>
            <a:custGeom>
              <a:avLst/>
              <a:gdLst/>
              <a:ahLst/>
              <a:cxnLst/>
              <a:rect l="l" t="t" r="r" b="b"/>
              <a:pathLst>
                <a:path w="195" h="75" extrusionOk="0">
                  <a:moveTo>
                    <a:pt x="135" y="0"/>
                  </a:moveTo>
                  <a:lnTo>
                    <a:pt x="135" y="19"/>
                  </a:lnTo>
                  <a:cubicBezTo>
                    <a:pt x="137" y="16"/>
                    <a:pt x="140" y="15"/>
                    <a:pt x="143" y="15"/>
                  </a:cubicBezTo>
                  <a:cubicBezTo>
                    <a:pt x="156" y="15"/>
                    <a:pt x="169" y="41"/>
                    <a:pt x="185" y="41"/>
                  </a:cubicBezTo>
                  <a:cubicBezTo>
                    <a:pt x="188" y="41"/>
                    <a:pt x="191" y="40"/>
                    <a:pt x="195" y="37"/>
                  </a:cubicBezTo>
                  <a:cubicBezTo>
                    <a:pt x="172" y="37"/>
                    <a:pt x="172" y="37"/>
                    <a:pt x="172" y="19"/>
                  </a:cubicBezTo>
                  <a:lnTo>
                    <a:pt x="153" y="19"/>
                  </a:lnTo>
                  <a:cubicBezTo>
                    <a:pt x="153" y="0"/>
                    <a:pt x="153" y="0"/>
                    <a:pt x="135" y="0"/>
                  </a:cubicBezTo>
                  <a:close/>
                  <a:moveTo>
                    <a:pt x="116" y="19"/>
                  </a:moveTo>
                  <a:lnTo>
                    <a:pt x="98" y="56"/>
                  </a:lnTo>
                  <a:lnTo>
                    <a:pt x="116" y="37"/>
                  </a:lnTo>
                  <a:lnTo>
                    <a:pt x="135" y="19"/>
                  </a:lnTo>
                  <a:close/>
                  <a:moveTo>
                    <a:pt x="1" y="0"/>
                  </a:moveTo>
                  <a:cubicBezTo>
                    <a:pt x="19" y="19"/>
                    <a:pt x="19" y="37"/>
                    <a:pt x="38" y="56"/>
                  </a:cubicBezTo>
                  <a:cubicBezTo>
                    <a:pt x="56" y="56"/>
                    <a:pt x="56" y="74"/>
                    <a:pt x="56" y="74"/>
                  </a:cubicBezTo>
                  <a:lnTo>
                    <a:pt x="79" y="74"/>
                  </a:lnTo>
                  <a:cubicBezTo>
                    <a:pt x="56" y="56"/>
                    <a:pt x="56" y="56"/>
                    <a:pt x="56" y="37"/>
                  </a:cubicBezTo>
                  <a:cubicBezTo>
                    <a:pt x="38" y="19"/>
                    <a:pt x="19" y="19"/>
                    <a:pt x="1" y="0"/>
                  </a:cubicBezTo>
                  <a:close/>
                  <a:moveTo>
                    <a:pt x="79" y="56"/>
                  </a:moveTo>
                  <a:lnTo>
                    <a:pt x="79" y="74"/>
                  </a:lnTo>
                  <a:lnTo>
                    <a:pt x="98" y="56"/>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5"/>
            <p:cNvSpPr/>
            <p:nvPr/>
          </p:nvSpPr>
          <p:spPr>
            <a:xfrm>
              <a:off x="-543329" y="3662671"/>
              <a:ext cx="20661" cy="16309"/>
            </a:xfrm>
            <a:custGeom>
              <a:avLst/>
              <a:gdLst/>
              <a:ahLst/>
              <a:cxnLst/>
              <a:rect l="l" t="t" r="r" b="b"/>
              <a:pathLst>
                <a:path w="171" h="135" extrusionOk="0">
                  <a:moveTo>
                    <a:pt x="1" y="0"/>
                  </a:moveTo>
                  <a:cubicBezTo>
                    <a:pt x="1" y="19"/>
                    <a:pt x="1" y="19"/>
                    <a:pt x="19" y="37"/>
                  </a:cubicBezTo>
                  <a:cubicBezTo>
                    <a:pt x="19" y="19"/>
                    <a:pt x="19" y="19"/>
                    <a:pt x="1" y="0"/>
                  </a:cubicBezTo>
                  <a:close/>
                  <a:moveTo>
                    <a:pt x="171" y="93"/>
                  </a:moveTo>
                  <a:lnTo>
                    <a:pt x="171" y="93"/>
                  </a:lnTo>
                  <a:cubicBezTo>
                    <a:pt x="134" y="116"/>
                    <a:pt x="116" y="116"/>
                    <a:pt x="93" y="116"/>
                  </a:cubicBezTo>
                  <a:lnTo>
                    <a:pt x="56" y="116"/>
                  </a:lnTo>
                  <a:lnTo>
                    <a:pt x="74" y="134"/>
                  </a:lnTo>
                  <a:lnTo>
                    <a:pt x="93" y="134"/>
                  </a:lnTo>
                  <a:cubicBezTo>
                    <a:pt x="116" y="116"/>
                    <a:pt x="134" y="116"/>
                    <a:pt x="171" y="93"/>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5"/>
            <p:cNvSpPr/>
            <p:nvPr/>
          </p:nvSpPr>
          <p:spPr>
            <a:xfrm>
              <a:off x="-845867" y="3288165"/>
              <a:ext cx="386390" cy="293079"/>
            </a:xfrm>
            <a:custGeom>
              <a:avLst/>
              <a:gdLst/>
              <a:ahLst/>
              <a:cxnLst/>
              <a:rect l="l" t="t" r="r" b="b"/>
              <a:pathLst>
                <a:path w="3198" h="2426" extrusionOk="0">
                  <a:moveTo>
                    <a:pt x="523" y="1"/>
                  </a:moveTo>
                  <a:cubicBezTo>
                    <a:pt x="288" y="1"/>
                    <a:pt x="190" y="91"/>
                    <a:pt x="116" y="189"/>
                  </a:cubicBezTo>
                  <a:cubicBezTo>
                    <a:pt x="19" y="328"/>
                    <a:pt x="0" y="536"/>
                    <a:pt x="116" y="712"/>
                  </a:cubicBezTo>
                  <a:lnTo>
                    <a:pt x="153" y="749"/>
                  </a:lnTo>
                  <a:lnTo>
                    <a:pt x="194" y="790"/>
                  </a:lnTo>
                  <a:cubicBezTo>
                    <a:pt x="213" y="809"/>
                    <a:pt x="231" y="827"/>
                    <a:pt x="250" y="827"/>
                  </a:cubicBezTo>
                  <a:lnTo>
                    <a:pt x="250" y="846"/>
                  </a:lnTo>
                  <a:cubicBezTo>
                    <a:pt x="213" y="924"/>
                    <a:pt x="194" y="1021"/>
                    <a:pt x="213" y="1114"/>
                  </a:cubicBezTo>
                  <a:cubicBezTo>
                    <a:pt x="268" y="1442"/>
                    <a:pt x="633" y="1770"/>
                    <a:pt x="924" y="1922"/>
                  </a:cubicBezTo>
                  <a:cubicBezTo>
                    <a:pt x="1423" y="2176"/>
                    <a:pt x="3004" y="2426"/>
                    <a:pt x="3004" y="2426"/>
                  </a:cubicBezTo>
                  <a:cubicBezTo>
                    <a:pt x="3004" y="2426"/>
                    <a:pt x="2967" y="2269"/>
                    <a:pt x="3004" y="2153"/>
                  </a:cubicBezTo>
                  <a:lnTo>
                    <a:pt x="3004" y="2135"/>
                  </a:lnTo>
                  <a:lnTo>
                    <a:pt x="3004" y="2116"/>
                  </a:lnTo>
                  <a:lnTo>
                    <a:pt x="3022" y="2098"/>
                  </a:lnTo>
                  <a:cubicBezTo>
                    <a:pt x="3022" y="2079"/>
                    <a:pt x="3041" y="2061"/>
                    <a:pt x="3041" y="2038"/>
                  </a:cubicBezTo>
                  <a:cubicBezTo>
                    <a:pt x="3082" y="2019"/>
                    <a:pt x="3119" y="1982"/>
                    <a:pt x="3198" y="1982"/>
                  </a:cubicBezTo>
                  <a:cubicBezTo>
                    <a:pt x="3198" y="1982"/>
                    <a:pt x="2597" y="559"/>
                    <a:pt x="1058" y="97"/>
                  </a:cubicBezTo>
                  <a:cubicBezTo>
                    <a:pt x="825" y="28"/>
                    <a:pt x="653" y="1"/>
                    <a:pt x="523"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55"/>
            <p:cNvSpPr/>
            <p:nvPr/>
          </p:nvSpPr>
          <p:spPr>
            <a:xfrm>
              <a:off x="-845867" y="3288165"/>
              <a:ext cx="386390" cy="257924"/>
            </a:xfrm>
            <a:custGeom>
              <a:avLst/>
              <a:gdLst/>
              <a:ahLst/>
              <a:cxnLst/>
              <a:rect l="l" t="t" r="r" b="b"/>
              <a:pathLst>
                <a:path w="3198" h="2135" extrusionOk="0">
                  <a:moveTo>
                    <a:pt x="523" y="1"/>
                  </a:moveTo>
                  <a:cubicBezTo>
                    <a:pt x="288" y="1"/>
                    <a:pt x="190" y="91"/>
                    <a:pt x="116" y="189"/>
                  </a:cubicBezTo>
                  <a:cubicBezTo>
                    <a:pt x="19" y="328"/>
                    <a:pt x="0" y="536"/>
                    <a:pt x="116" y="712"/>
                  </a:cubicBezTo>
                  <a:cubicBezTo>
                    <a:pt x="153" y="749"/>
                    <a:pt x="194" y="790"/>
                    <a:pt x="250" y="827"/>
                  </a:cubicBezTo>
                  <a:lnTo>
                    <a:pt x="250" y="846"/>
                  </a:lnTo>
                  <a:cubicBezTo>
                    <a:pt x="250" y="846"/>
                    <a:pt x="1349" y="1807"/>
                    <a:pt x="3004" y="2135"/>
                  </a:cubicBezTo>
                  <a:cubicBezTo>
                    <a:pt x="3004" y="2098"/>
                    <a:pt x="3022" y="2079"/>
                    <a:pt x="3041" y="2038"/>
                  </a:cubicBezTo>
                  <a:cubicBezTo>
                    <a:pt x="3082" y="2019"/>
                    <a:pt x="3119" y="1982"/>
                    <a:pt x="3198" y="1982"/>
                  </a:cubicBezTo>
                  <a:cubicBezTo>
                    <a:pt x="3198" y="1982"/>
                    <a:pt x="2597" y="559"/>
                    <a:pt x="1058" y="97"/>
                  </a:cubicBezTo>
                  <a:cubicBezTo>
                    <a:pt x="825" y="28"/>
                    <a:pt x="653" y="1"/>
                    <a:pt x="5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55"/>
            <p:cNvSpPr/>
            <p:nvPr/>
          </p:nvSpPr>
          <p:spPr>
            <a:xfrm>
              <a:off x="-289844" y="3539325"/>
              <a:ext cx="90496" cy="28027"/>
            </a:xfrm>
            <a:custGeom>
              <a:avLst/>
              <a:gdLst/>
              <a:ahLst/>
              <a:cxnLst/>
              <a:rect l="l" t="t" r="r" b="b"/>
              <a:pathLst>
                <a:path w="749" h="232" extrusionOk="0">
                  <a:moveTo>
                    <a:pt x="730" y="0"/>
                  </a:moveTo>
                  <a:cubicBezTo>
                    <a:pt x="712" y="0"/>
                    <a:pt x="693" y="0"/>
                    <a:pt x="693" y="19"/>
                  </a:cubicBezTo>
                  <a:lnTo>
                    <a:pt x="693" y="37"/>
                  </a:lnTo>
                  <a:lnTo>
                    <a:pt x="675" y="56"/>
                  </a:lnTo>
                  <a:lnTo>
                    <a:pt x="652" y="74"/>
                  </a:lnTo>
                  <a:lnTo>
                    <a:pt x="633" y="74"/>
                  </a:lnTo>
                  <a:cubicBezTo>
                    <a:pt x="615" y="74"/>
                    <a:pt x="578" y="56"/>
                    <a:pt x="559" y="56"/>
                  </a:cubicBezTo>
                  <a:cubicBezTo>
                    <a:pt x="518" y="56"/>
                    <a:pt x="481" y="37"/>
                    <a:pt x="462" y="37"/>
                  </a:cubicBezTo>
                  <a:cubicBezTo>
                    <a:pt x="421" y="37"/>
                    <a:pt x="384" y="19"/>
                    <a:pt x="347" y="19"/>
                  </a:cubicBezTo>
                  <a:lnTo>
                    <a:pt x="250" y="19"/>
                  </a:lnTo>
                  <a:lnTo>
                    <a:pt x="250" y="37"/>
                  </a:lnTo>
                  <a:cubicBezTo>
                    <a:pt x="190" y="56"/>
                    <a:pt x="153" y="74"/>
                    <a:pt x="116" y="97"/>
                  </a:cubicBezTo>
                  <a:cubicBezTo>
                    <a:pt x="97" y="116"/>
                    <a:pt x="74" y="134"/>
                    <a:pt x="56" y="153"/>
                  </a:cubicBezTo>
                  <a:cubicBezTo>
                    <a:pt x="37" y="153"/>
                    <a:pt x="19" y="171"/>
                    <a:pt x="0" y="190"/>
                  </a:cubicBezTo>
                  <a:lnTo>
                    <a:pt x="0" y="213"/>
                  </a:lnTo>
                  <a:cubicBezTo>
                    <a:pt x="0" y="231"/>
                    <a:pt x="19" y="231"/>
                    <a:pt x="19" y="231"/>
                  </a:cubicBezTo>
                  <a:lnTo>
                    <a:pt x="19" y="213"/>
                  </a:lnTo>
                  <a:cubicBezTo>
                    <a:pt x="37" y="213"/>
                    <a:pt x="56" y="190"/>
                    <a:pt x="74" y="171"/>
                  </a:cubicBezTo>
                  <a:cubicBezTo>
                    <a:pt x="97" y="153"/>
                    <a:pt x="116" y="134"/>
                    <a:pt x="134" y="134"/>
                  </a:cubicBezTo>
                  <a:cubicBezTo>
                    <a:pt x="153" y="116"/>
                    <a:pt x="171" y="97"/>
                    <a:pt x="190" y="97"/>
                  </a:cubicBezTo>
                  <a:cubicBezTo>
                    <a:pt x="213" y="74"/>
                    <a:pt x="231" y="56"/>
                    <a:pt x="250" y="56"/>
                  </a:cubicBezTo>
                  <a:lnTo>
                    <a:pt x="347" y="56"/>
                  </a:lnTo>
                  <a:cubicBezTo>
                    <a:pt x="384" y="56"/>
                    <a:pt x="421" y="56"/>
                    <a:pt x="444" y="74"/>
                  </a:cubicBezTo>
                  <a:cubicBezTo>
                    <a:pt x="518" y="74"/>
                    <a:pt x="578" y="97"/>
                    <a:pt x="633" y="116"/>
                  </a:cubicBezTo>
                  <a:lnTo>
                    <a:pt x="675" y="116"/>
                  </a:lnTo>
                  <a:cubicBezTo>
                    <a:pt x="693" y="97"/>
                    <a:pt x="693" y="97"/>
                    <a:pt x="712" y="97"/>
                  </a:cubicBezTo>
                  <a:cubicBezTo>
                    <a:pt x="712" y="74"/>
                    <a:pt x="712" y="74"/>
                    <a:pt x="730" y="56"/>
                  </a:cubicBezTo>
                  <a:lnTo>
                    <a:pt x="730" y="37"/>
                  </a:lnTo>
                  <a:lnTo>
                    <a:pt x="749" y="37"/>
                  </a:lnTo>
                  <a:cubicBezTo>
                    <a:pt x="749" y="19"/>
                    <a:pt x="730" y="0"/>
                    <a:pt x="730"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5"/>
            <p:cNvSpPr/>
            <p:nvPr/>
          </p:nvSpPr>
          <p:spPr>
            <a:xfrm>
              <a:off x="-380823" y="3543070"/>
              <a:ext cx="149095" cy="143278"/>
            </a:xfrm>
            <a:custGeom>
              <a:avLst/>
              <a:gdLst/>
              <a:ahLst/>
              <a:cxnLst/>
              <a:rect l="l" t="t" r="r" b="b"/>
              <a:pathLst>
                <a:path w="1234" h="1186" extrusionOk="0">
                  <a:moveTo>
                    <a:pt x="490" y="0"/>
                  </a:moveTo>
                  <a:cubicBezTo>
                    <a:pt x="440" y="0"/>
                    <a:pt x="392" y="9"/>
                    <a:pt x="347" y="25"/>
                  </a:cubicBezTo>
                  <a:cubicBezTo>
                    <a:pt x="273" y="43"/>
                    <a:pt x="213" y="85"/>
                    <a:pt x="157" y="159"/>
                  </a:cubicBezTo>
                  <a:cubicBezTo>
                    <a:pt x="42" y="297"/>
                    <a:pt x="0" y="505"/>
                    <a:pt x="79" y="699"/>
                  </a:cubicBezTo>
                  <a:cubicBezTo>
                    <a:pt x="116" y="778"/>
                    <a:pt x="157" y="833"/>
                    <a:pt x="213" y="912"/>
                  </a:cubicBezTo>
                  <a:cubicBezTo>
                    <a:pt x="328" y="1009"/>
                    <a:pt x="522" y="1124"/>
                    <a:pt x="712" y="1161"/>
                  </a:cubicBezTo>
                  <a:cubicBezTo>
                    <a:pt x="784" y="1177"/>
                    <a:pt x="853" y="1186"/>
                    <a:pt x="914" y="1186"/>
                  </a:cubicBezTo>
                  <a:cubicBezTo>
                    <a:pt x="1001" y="1186"/>
                    <a:pt x="1072" y="1168"/>
                    <a:pt x="1118" y="1124"/>
                  </a:cubicBezTo>
                  <a:cubicBezTo>
                    <a:pt x="1118" y="1124"/>
                    <a:pt x="1118" y="1106"/>
                    <a:pt x="1137" y="1083"/>
                  </a:cubicBezTo>
                  <a:cubicBezTo>
                    <a:pt x="1234" y="893"/>
                    <a:pt x="1040" y="353"/>
                    <a:pt x="850" y="159"/>
                  </a:cubicBezTo>
                  <a:cubicBezTo>
                    <a:pt x="739" y="50"/>
                    <a:pt x="611" y="0"/>
                    <a:pt x="4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5"/>
            <p:cNvSpPr/>
            <p:nvPr/>
          </p:nvSpPr>
          <p:spPr>
            <a:xfrm>
              <a:off x="-325003" y="3469498"/>
              <a:ext cx="79380" cy="83840"/>
            </a:xfrm>
            <a:custGeom>
              <a:avLst/>
              <a:gdLst/>
              <a:ahLst/>
              <a:cxnLst/>
              <a:rect l="l" t="t" r="r" b="b"/>
              <a:pathLst>
                <a:path w="657" h="694" extrusionOk="0">
                  <a:moveTo>
                    <a:pt x="596" y="1"/>
                  </a:moveTo>
                  <a:cubicBezTo>
                    <a:pt x="578" y="1"/>
                    <a:pt x="559" y="19"/>
                    <a:pt x="559" y="38"/>
                  </a:cubicBezTo>
                  <a:lnTo>
                    <a:pt x="559" y="56"/>
                  </a:lnTo>
                  <a:lnTo>
                    <a:pt x="559" y="75"/>
                  </a:lnTo>
                  <a:lnTo>
                    <a:pt x="559" y="98"/>
                  </a:lnTo>
                  <a:lnTo>
                    <a:pt x="559" y="116"/>
                  </a:lnTo>
                  <a:cubicBezTo>
                    <a:pt x="559" y="116"/>
                    <a:pt x="541" y="135"/>
                    <a:pt x="522" y="135"/>
                  </a:cubicBezTo>
                  <a:cubicBezTo>
                    <a:pt x="504" y="135"/>
                    <a:pt x="481" y="153"/>
                    <a:pt x="462" y="153"/>
                  </a:cubicBezTo>
                  <a:cubicBezTo>
                    <a:pt x="425" y="172"/>
                    <a:pt x="388" y="190"/>
                    <a:pt x="347" y="213"/>
                  </a:cubicBezTo>
                  <a:cubicBezTo>
                    <a:pt x="310" y="232"/>
                    <a:pt x="273" y="269"/>
                    <a:pt x="231" y="287"/>
                  </a:cubicBezTo>
                  <a:cubicBezTo>
                    <a:pt x="194" y="306"/>
                    <a:pt x="157" y="347"/>
                    <a:pt x="116" y="366"/>
                  </a:cubicBezTo>
                  <a:cubicBezTo>
                    <a:pt x="97" y="384"/>
                    <a:pt x="79" y="421"/>
                    <a:pt x="79" y="444"/>
                  </a:cubicBezTo>
                  <a:cubicBezTo>
                    <a:pt x="60" y="463"/>
                    <a:pt x="42" y="500"/>
                    <a:pt x="42" y="518"/>
                  </a:cubicBezTo>
                  <a:cubicBezTo>
                    <a:pt x="19" y="560"/>
                    <a:pt x="19" y="578"/>
                    <a:pt x="0" y="615"/>
                  </a:cubicBezTo>
                  <a:lnTo>
                    <a:pt x="0" y="694"/>
                  </a:lnTo>
                  <a:cubicBezTo>
                    <a:pt x="0" y="675"/>
                    <a:pt x="19" y="634"/>
                    <a:pt x="19" y="615"/>
                  </a:cubicBezTo>
                  <a:cubicBezTo>
                    <a:pt x="42" y="578"/>
                    <a:pt x="42" y="560"/>
                    <a:pt x="60" y="537"/>
                  </a:cubicBezTo>
                  <a:cubicBezTo>
                    <a:pt x="79" y="500"/>
                    <a:pt x="79" y="481"/>
                    <a:pt x="97" y="463"/>
                  </a:cubicBezTo>
                  <a:cubicBezTo>
                    <a:pt x="116" y="444"/>
                    <a:pt x="116" y="403"/>
                    <a:pt x="134" y="384"/>
                  </a:cubicBezTo>
                  <a:cubicBezTo>
                    <a:pt x="176" y="366"/>
                    <a:pt x="213" y="347"/>
                    <a:pt x="250" y="329"/>
                  </a:cubicBezTo>
                  <a:cubicBezTo>
                    <a:pt x="291" y="306"/>
                    <a:pt x="328" y="287"/>
                    <a:pt x="365" y="269"/>
                  </a:cubicBezTo>
                  <a:cubicBezTo>
                    <a:pt x="407" y="250"/>
                    <a:pt x="444" y="232"/>
                    <a:pt x="481" y="213"/>
                  </a:cubicBezTo>
                  <a:cubicBezTo>
                    <a:pt x="504" y="213"/>
                    <a:pt x="522" y="213"/>
                    <a:pt x="541" y="190"/>
                  </a:cubicBezTo>
                  <a:cubicBezTo>
                    <a:pt x="559" y="190"/>
                    <a:pt x="578" y="190"/>
                    <a:pt x="596" y="172"/>
                  </a:cubicBezTo>
                  <a:lnTo>
                    <a:pt x="638" y="172"/>
                  </a:lnTo>
                  <a:lnTo>
                    <a:pt x="638" y="153"/>
                  </a:lnTo>
                  <a:lnTo>
                    <a:pt x="638" y="135"/>
                  </a:lnTo>
                  <a:cubicBezTo>
                    <a:pt x="638" y="116"/>
                    <a:pt x="656" y="98"/>
                    <a:pt x="656" y="98"/>
                  </a:cubicBezTo>
                  <a:lnTo>
                    <a:pt x="656" y="56"/>
                  </a:lnTo>
                  <a:cubicBezTo>
                    <a:pt x="638" y="56"/>
                    <a:pt x="638" y="38"/>
                    <a:pt x="638" y="38"/>
                  </a:cubicBezTo>
                  <a:cubicBezTo>
                    <a:pt x="638" y="1"/>
                    <a:pt x="619" y="1"/>
                    <a:pt x="596"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5"/>
            <p:cNvSpPr/>
            <p:nvPr/>
          </p:nvSpPr>
          <p:spPr>
            <a:xfrm>
              <a:off x="-339019" y="3811144"/>
              <a:ext cx="28031" cy="21383"/>
            </a:xfrm>
            <a:custGeom>
              <a:avLst/>
              <a:gdLst/>
              <a:ahLst/>
              <a:cxnLst/>
              <a:rect l="l" t="t" r="r" b="b"/>
              <a:pathLst>
                <a:path w="232" h="177" extrusionOk="0">
                  <a:moveTo>
                    <a:pt x="1" y="0"/>
                  </a:moveTo>
                  <a:lnTo>
                    <a:pt x="19" y="19"/>
                  </a:lnTo>
                  <a:cubicBezTo>
                    <a:pt x="19" y="42"/>
                    <a:pt x="42" y="42"/>
                    <a:pt x="42" y="61"/>
                  </a:cubicBezTo>
                  <a:cubicBezTo>
                    <a:pt x="61" y="79"/>
                    <a:pt x="61" y="79"/>
                    <a:pt x="79" y="97"/>
                  </a:cubicBezTo>
                  <a:cubicBezTo>
                    <a:pt x="98" y="116"/>
                    <a:pt x="116" y="158"/>
                    <a:pt x="135" y="176"/>
                  </a:cubicBezTo>
                  <a:cubicBezTo>
                    <a:pt x="116" y="134"/>
                    <a:pt x="116" y="116"/>
                    <a:pt x="98" y="79"/>
                  </a:cubicBezTo>
                  <a:cubicBezTo>
                    <a:pt x="79" y="79"/>
                    <a:pt x="79" y="61"/>
                    <a:pt x="61" y="42"/>
                  </a:cubicBezTo>
                  <a:lnTo>
                    <a:pt x="232" y="42"/>
                  </a:lnTo>
                  <a:cubicBezTo>
                    <a:pt x="213" y="19"/>
                    <a:pt x="213" y="19"/>
                    <a:pt x="195" y="19"/>
                  </a:cubicBezTo>
                  <a:lnTo>
                    <a:pt x="135" y="19"/>
                  </a:lnTo>
                  <a:cubicBezTo>
                    <a:pt x="116" y="19"/>
                    <a:pt x="98" y="0"/>
                    <a:pt x="79"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5"/>
            <p:cNvSpPr/>
            <p:nvPr/>
          </p:nvSpPr>
          <p:spPr>
            <a:xfrm>
              <a:off x="-394839" y="3749170"/>
              <a:ext cx="65486" cy="70189"/>
            </a:xfrm>
            <a:custGeom>
              <a:avLst/>
              <a:gdLst/>
              <a:ahLst/>
              <a:cxnLst/>
              <a:rect l="l" t="t" r="r" b="b"/>
              <a:pathLst>
                <a:path w="542" h="581" extrusionOk="0">
                  <a:moveTo>
                    <a:pt x="42" y="1"/>
                  </a:moveTo>
                  <a:cubicBezTo>
                    <a:pt x="30" y="1"/>
                    <a:pt x="19" y="5"/>
                    <a:pt x="19" y="14"/>
                  </a:cubicBezTo>
                  <a:cubicBezTo>
                    <a:pt x="1" y="33"/>
                    <a:pt x="1" y="33"/>
                    <a:pt x="1" y="51"/>
                  </a:cubicBezTo>
                  <a:lnTo>
                    <a:pt x="1" y="93"/>
                  </a:lnTo>
                  <a:cubicBezTo>
                    <a:pt x="19" y="111"/>
                    <a:pt x="19" y="130"/>
                    <a:pt x="19" y="148"/>
                  </a:cubicBezTo>
                  <a:cubicBezTo>
                    <a:pt x="42" y="167"/>
                    <a:pt x="42" y="209"/>
                    <a:pt x="61" y="227"/>
                  </a:cubicBezTo>
                  <a:cubicBezTo>
                    <a:pt x="79" y="282"/>
                    <a:pt x="116" y="342"/>
                    <a:pt x="158" y="379"/>
                  </a:cubicBezTo>
                  <a:lnTo>
                    <a:pt x="195" y="416"/>
                  </a:lnTo>
                  <a:cubicBezTo>
                    <a:pt x="195" y="416"/>
                    <a:pt x="213" y="440"/>
                    <a:pt x="232" y="440"/>
                  </a:cubicBezTo>
                  <a:cubicBezTo>
                    <a:pt x="250" y="458"/>
                    <a:pt x="273" y="495"/>
                    <a:pt x="292" y="495"/>
                  </a:cubicBezTo>
                  <a:cubicBezTo>
                    <a:pt x="347" y="532"/>
                    <a:pt x="407" y="574"/>
                    <a:pt x="463" y="574"/>
                  </a:cubicBezTo>
                  <a:cubicBezTo>
                    <a:pt x="474" y="578"/>
                    <a:pt x="484" y="581"/>
                    <a:pt x="494" y="581"/>
                  </a:cubicBezTo>
                  <a:cubicBezTo>
                    <a:pt x="521" y="581"/>
                    <a:pt x="541" y="563"/>
                    <a:pt x="541" y="532"/>
                  </a:cubicBezTo>
                  <a:cubicBezTo>
                    <a:pt x="541" y="513"/>
                    <a:pt x="541" y="495"/>
                    <a:pt x="523" y="476"/>
                  </a:cubicBezTo>
                  <a:cubicBezTo>
                    <a:pt x="481" y="440"/>
                    <a:pt x="444" y="398"/>
                    <a:pt x="407" y="379"/>
                  </a:cubicBezTo>
                  <a:cubicBezTo>
                    <a:pt x="389" y="361"/>
                    <a:pt x="366" y="342"/>
                    <a:pt x="347" y="324"/>
                  </a:cubicBezTo>
                  <a:lnTo>
                    <a:pt x="310" y="282"/>
                  </a:lnTo>
                  <a:lnTo>
                    <a:pt x="292" y="264"/>
                  </a:lnTo>
                  <a:cubicBezTo>
                    <a:pt x="250" y="227"/>
                    <a:pt x="213" y="185"/>
                    <a:pt x="195" y="148"/>
                  </a:cubicBezTo>
                  <a:lnTo>
                    <a:pt x="135" y="93"/>
                  </a:lnTo>
                  <a:lnTo>
                    <a:pt x="98" y="51"/>
                  </a:lnTo>
                  <a:lnTo>
                    <a:pt x="98" y="33"/>
                  </a:lnTo>
                  <a:lnTo>
                    <a:pt x="79" y="14"/>
                  </a:lnTo>
                  <a:cubicBezTo>
                    <a:pt x="70" y="5"/>
                    <a:pt x="55" y="1"/>
                    <a:pt x="42"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5"/>
            <p:cNvSpPr/>
            <p:nvPr/>
          </p:nvSpPr>
          <p:spPr>
            <a:xfrm>
              <a:off x="-434468" y="3639234"/>
              <a:ext cx="74910" cy="62578"/>
            </a:xfrm>
            <a:custGeom>
              <a:avLst/>
              <a:gdLst/>
              <a:ahLst/>
              <a:cxnLst/>
              <a:rect l="l" t="t" r="r" b="b"/>
              <a:pathLst>
                <a:path w="620" h="518" extrusionOk="0">
                  <a:moveTo>
                    <a:pt x="61" y="0"/>
                  </a:moveTo>
                  <a:cubicBezTo>
                    <a:pt x="24" y="19"/>
                    <a:pt x="1" y="56"/>
                    <a:pt x="24" y="79"/>
                  </a:cubicBezTo>
                  <a:lnTo>
                    <a:pt x="24" y="97"/>
                  </a:lnTo>
                  <a:cubicBezTo>
                    <a:pt x="24" y="97"/>
                    <a:pt x="42" y="97"/>
                    <a:pt x="42" y="116"/>
                  </a:cubicBezTo>
                  <a:lnTo>
                    <a:pt x="42" y="134"/>
                  </a:lnTo>
                  <a:cubicBezTo>
                    <a:pt x="61" y="153"/>
                    <a:pt x="61" y="153"/>
                    <a:pt x="79" y="171"/>
                  </a:cubicBezTo>
                  <a:cubicBezTo>
                    <a:pt x="79" y="194"/>
                    <a:pt x="98" y="213"/>
                    <a:pt x="116" y="250"/>
                  </a:cubicBezTo>
                  <a:cubicBezTo>
                    <a:pt x="158" y="287"/>
                    <a:pt x="195" y="347"/>
                    <a:pt x="255" y="384"/>
                  </a:cubicBezTo>
                  <a:cubicBezTo>
                    <a:pt x="292" y="425"/>
                    <a:pt x="347" y="444"/>
                    <a:pt x="407" y="481"/>
                  </a:cubicBezTo>
                  <a:cubicBezTo>
                    <a:pt x="463" y="499"/>
                    <a:pt x="523" y="518"/>
                    <a:pt x="578" y="518"/>
                  </a:cubicBezTo>
                  <a:cubicBezTo>
                    <a:pt x="601" y="518"/>
                    <a:pt x="601" y="518"/>
                    <a:pt x="601" y="499"/>
                  </a:cubicBezTo>
                  <a:cubicBezTo>
                    <a:pt x="620" y="481"/>
                    <a:pt x="601" y="462"/>
                    <a:pt x="578" y="462"/>
                  </a:cubicBezTo>
                  <a:cubicBezTo>
                    <a:pt x="523" y="462"/>
                    <a:pt x="486" y="444"/>
                    <a:pt x="426" y="402"/>
                  </a:cubicBezTo>
                  <a:cubicBezTo>
                    <a:pt x="389" y="384"/>
                    <a:pt x="347" y="347"/>
                    <a:pt x="310" y="310"/>
                  </a:cubicBezTo>
                  <a:cubicBezTo>
                    <a:pt x="273" y="268"/>
                    <a:pt x="232" y="231"/>
                    <a:pt x="213" y="194"/>
                  </a:cubicBezTo>
                  <a:cubicBezTo>
                    <a:pt x="195" y="153"/>
                    <a:pt x="176" y="134"/>
                    <a:pt x="176" y="116"/>
                  </a:cubicBezTo>
                  <a:cubicBezTo>
                    <a:pt x="176" y="97"/>
                    <a:pt x="158" y="97"/>
                    <a:pt x="158" y="79"/>
                  </a:cubicBezTo>
                  <a:lnTo>
                    <a:pt x="158" y="56"/>
                  </a:lnTo>
                  <a:lnTo>
                    <a:pt x="139" y="37"/>
                  </a:lnTo>
                  <a:cubicBezTo>
                    <a:pt x="139" y="0"/>
                    <a:pt x="98" y="0"/>
                    <a:pt x="6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5"/>
            <p:cNvSpPr/>
            <p:nvPr/>
          </p:nvSpPr>
          <p:spPr>
            <a:xfrm>
              <a:off x="-431689" y="3639234"/>
              <a:ext cx="64882" cy="139170"/>
            </a:xfrm>
            <a:custGeom>
              <a:avLst/>
              <a:gdLst/>
              <a:ahLst/>
              <a:cxnLst/>
              <a:rect l="l" t="t" r="r" b="b"/>
              <a:pathLst>
                <a:path w="537" h="1152" extrusionOk="0">
                  <a:moveTo>
                    <a:pt x="56" y="0"/>
                  </a:moveTo>
                  <a:cubicBezTo>
                    <a:pt x="19" y="19"/>
                    <a:pt x="1" y="37"/>
                    <a:pt x="1" y="79"/>
                  </a:cubicBezTo>
                  <a:lnTo>
                    <a:pt x="1" y="97"/>
                  </a:lnTo>
                  <a:lnTo>
                    <a:pt x="1" y="134"/>
                  </a:lnTo>
                  <a:lnTo>
                    <a:pt x="1" y="194"/>
                  </a:lnTo>
                  <a:cubicBezTo>
                    <a:pt x="19" y="250"/>
                    <a:pt x="19" y="287"/>
                    <a:pt x="19" y="328"/>
                  </a:cubicBezTo>
                  <a:cubicBezTo>
                    <a:pt x="38" y="402"/>
                    <a:pt x="56" y="499"/>
                    <a:pt x="75" y="578"/>
                  </a:cubicBezTo>
                  <a:cubicBezTo>
                    <a:pt x="93" y="656"/>
                    <a:pt x="116" y="749"/>
                    <a:pt x="153" y="827"/>
                  </a:cubicBezTo>
                  <a:cubicBezTo>
                    <a:pt x="153" y="864"/>
                    <a:pt x="172" y="906"/>
                    <a:pt x="190" y="943"/>
                  </a:cubicBezTo>
                  <a:cubicBezTo>
                    <a:pt x="209" y="980"/>
                    <a:pt x="232" y="1021"/>
                    <a:pt x="250" y="1058"/>
                  </a:cubicBezTo>
                  <a:cubicBezTo>
                    <a:pt x="264" y="1116"/>
                    <a:pt x="310" y="1151"/>
                    <a:pt x="363" y="1151"/>
                  </a:cubicBezTo>
                  <a:cubicBezTo>
                    <a:pt x="382" y="1151"/>
                    <a:pt x="402" y="1147"/>
                    <a:pt x="421" y="1137"/>
                  </a:cubicBezTo>
                  <a:cubicBezTo>
                    <a:pt x="500" y="1119"/>
                    <a:pt x="537" y="1040"/>
                    <a:pt x="500" y="961"/>
                  </a:cubicBezTo>
                  <a:lnTo>
                    <a:pt x="500" y="943"/>
                  </a:lnTo>
                  <a:lnTo>
                    <a:pt x="481" y="924"/>
                  </a:lnTo>
                  <a:cubicBezTo>
                    <a:pt x="463" y="906"/>
                    <a:pt x="440" y="864"/>
                    <a:pt x="421" y="827"/>
                  </a:cubicBezTo>
                  <a:cubicBezTo>
                    <a:pt x="403" y="790"/>
                    <a:pt x="384" y="772"/>
                    <a:pt x="366" y="730"/>
                  </a:cubicBezTo>
                  <a:cubicBezTo>
                    <a:pt x="324" y="656"/>
                    <a:pt x="306" y="596"/>
                    <a:pt x="269" y="518"/>
                  </a:cubicBezTo>
                  <a:cubicBezTo>
                    <a:pt x="232" y="444"/>
                    <a:pt x="209" y="365"/>
                    <a:pt x="190" y="287"/>
                  </a:cubicBezTo>
                  <a:cubicBezTo>
                    <a:pt x="172" y="250"/>
                    <a:pt x="153" y="213"/>
                    <a:pt x="153" y="171"/>
                  </a:cubicBezTo>
                  <a:cubicBezTo>
                    <a:pt x="153" y="153"/>
                    <a:pt x="135" y="134"/>
                    <a:pt x="135" y="116"/>
                  </a:cubicBezTo>
                  <a:lnTo>
                    <a:pt x="135" y="97"/>
                  </a:lnTo>
                  <a:lnTo>
                    <a:pt x="135" y="56"/>
                  </a:lnTo>
                  <a:cubicBezTo>
                    <a:pt x="116" y="19"/>
                    <a:pt x="75" y="0"/>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5"/>
            <p:cNvSpPr/>
            <p:nvPr/>
          </p:nvSpPr>
          <p:spPr>
            <a:xfrm>
              <a:off x="-483039" y="3850769"/>
              <a:ext cx="20781" cy="21383"/>
            </a:xfrm>
            <a:custGeom>
              <a:avLst/>
              <a:gdLst/>
              <a:ahLst/>
              <a:cxnLst/>
              <a:rect l="l" t="t" r="r" b="b"/>
              <a:pathLst>
                <a:path w="172" h="177" extrusionOk="0">
                  <a:moveTo>
                    <a:pt x="1" y="1"/>
                  </a:moveTo>
                  <a:lnTo>
                    <a:pt x="1" y="37"/>
                  </a:lnTo>
                  <a:cubicBezTo>
                    <a:pt x="19" y="37"/>
                    <a:pt x="19" y="61"/>
                    <a:pt x="19" y="79"/>
                  </a:cubicBezTo>
                  <a:cubicBezTo>
                    <a:pt x="38" y="79"/>
                    <a:pt x="38" y="98"/>
                    <a:pt x="38" y="98"/>
                  </a:cubicBezTo>
                  <a:cubicBezTo>
                    <a:pt x="38" y="116"/>
                    <a:pt x="56" y="135"/>
                    <a:pt x="56" y="135"/>
                  </a:cubicBezTo>
                  <a:cubicBezTo>
                    <a:pt x="56" y="153"/>
                    <a:pt x="79" y="176"/>
                    <a:pt x="79" y="176"/>
                  </a:cubicBezTo>
                  <a:lnTo>
                    <a:pt x="79" y="135"/>
                  </a:lnTo>
                  <a:cubicBezTo>
                    <a:pt x="79" y="116"/>
                    <a:pt x="56" y="116"/>
                    <a:pt x="56" y="98"/>
                  </a:cubicBezTo>
                  <a:cubicBezTo>
                    <a:pt x="56" y="79"/>
                    <a:pt x="56" y="79"/>
                    <a:pt x="38" y="61"/>
                  </a:cubicBezTo>
                  <a:lnTo>
                    <a:pt x="98" y="61"/>
                  </a:lnTo>
                  <a:cubicBezTo>
                    <a:pt x="116" y="79"/>
                    <a:pt x="135" y="79"/>
                    <a:pt x="172" y="79"/>
                  </a:cubicBezTo>
                  <a:cubicBezTo>
                    <a:pt x="135" y="79"/>
                    <a:pt x="116" y="61"/>
                    <a:pt x="98" y="37"/>
                  </a:cubicBezTo>
                  <a:cubicBezTo>
                    <a:pt x="79" y="37"/>
                    <a:pt x="56" y="19"/>
                    <a:pt x="19" y="19"/>
                  </a:cubicBezTo>
                  <a:lnTo>
                    <a:pt x="1" y="1"/>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5"/>
            <p:cNvSpPr/>
            <p:nvPr/>
          </p:nvSpPr>
          <p:spPr>
            <a:xfrm>
              <a:off x="-518198" y="3762579"/>
              <a:ext cx="42046" cy="95559"/>
            </a:xfrm>
            <a:custGeom>
              <a:avLst/>
              <a:gdLst/>
              <a:ahLst/>
              <a:cxnLst/>
              <a:rect l="l" t="t" r="r" b="b"/>
              <a:pathLst>
                <a:path w="348" h="791" extrusionOk="0">
                  <a:moveTo>
                    <a:pt x="42" y="0"/>
                  </a:moveTo>
                  <a:cubicBezTo>
                    <a:pt x="24" y="19"/>
                    <a:pt x="24" y="19"/>
                    <a:pt x="24" y="37"/>
                  </a:cubicBezTo>
                  <a:lnTo>
                    <a:pt x="0" y="56"/>
                  </a:lnTo>
                  <a:lnTo>
                    <a:pt x="0" y="74"/>
                  </a:lnTo>
                  <a:lnTo>
                    <a:pt x="0" y="98"/>
                  </a:lnTo>
                  <a:lnTo>
                    <a:pt x="0" y="153"/>
                  </a:lnTo>
                  <a:lnTo>
                    <a:pt x="0" y="250"/>
                  </a:lnTo>
                  <a:cubicBezTo>
                    <a:pt x="0" y="329"/>
                    <a:pt x="24" y="384"/>
                    <a:pt x="42" y="444"/>
                  </a:cubicBezTo>
                  <a:cubicBezTo>
                    <a:pt x="61" y="481"/>
                    <a:pt x="79" y="518"/>
                    <a:pt x="79" y="536"/>
                  </a:cubicBezTo>
                  <a:cubicBezTo>
                    <a:pt x="98" y="578"/>
                    <a:pt x="116" y="615"/>
                    <a:pt x="139" y="633"/>
                  </a:cubicBezTo>
                  <a:cubicBezTo>
                    <a:pt x="176" y="694"/>
                    <a:pt x="232" y="749"/>
                    <a:pt x="273" y="791"/>
                  </a:cubicBezTo>
                  <a:cubicBezTo>
                    <a:pt x="292" y="791"/>
                    <a:pt x="329" y="791"/>
                    <a:pt x="329" y="767"/>
                  </a:cubicBezTo>
                  <a:cubicBezTo>
                    <a:pt x="347" y="767"/>
                    <a:pt x="347" y="749"/>
                    <a:pt x="347" y="731"/>
                  </a:cubicBezTo>
                  <a:cubicBezTo>
                    <a:pt x="310" y="675"/>
                    <a:pt x="292" y="615"/>
                    <a:pt x="273" y="560"/>
                  </a:cubicBezTo>
                  <a:cubicBezTo>
                    <a:pt x="255" y="536"/>
                    <a:pt x="255" y="499"/>
                    <a:pt x="232" y="481"/>
                  </a:cubicBezTo>
                  <a:lnTo>
                    <a:pt x="232" y="444"/>
                  </a:lnTo>
                  <a:lnTo>
                    <a:pt x="213" y="421"/>
                  </a:lnTo>
                  <a:lnTo>
                    <a:pt x="213" y="384"/>
                  </a:lnTo>
                  <a:cubicBezTo>
                    <a:pt x="195" y="347"/>
                    <a:pt x="176" y="287"/>
                    <a:pt x="176" y="231"/>
                  </a:cubicBezTo>
                  <a:cubicBezTo>
                    <a:pt x="158" y="190"/>
                    <a:pt x="158" y="171"/>
                    <a:pt x="158" y="134"/>
                  </a:cubicBezTo>
                  <a:lnTo>
                    <a:pt x="139" y="98"/>
                  </a:lnTo>
                  <a:lnTo>
                    <a:pt x="139" y="74"/>
                  </a:lnTo>
                  <a:lnTo>
                    <a:pt x="139" y="56"/>
                  </a:lnTo>
                  <a:lnTo>
                    <a:pt x="116" y="56"/>
                  </a:lnTo>
                  <a:lnTo>
                    <a:pt x="116" y="37"/>
                  </a:lnTo>
                  <a:cubicBezTo>
                    <a:pt x="116" y="0"/>
                    <a:pt x="79" y="0"/>
                    <a:pt x="42"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5"/>
            <p:cNvSpPr/>
            <p:nvPr/>
          </p:nvSpPr>
          <p:spPr>
            <a:xfrm>
              <a:off x="-504303" y="3636939"/>
              <a:ext cx="49296" cy="90606"/>
            </a:xfrm>
            <a:custGeom>
              <a:avLst/>
              <a:gdLst/>
              <a:ahLst/>
              <a:cxnLst/>
              <a:rect l="l" t="t" r="r" b="b"/>
              <a:pathLst>
                <a:path w="408" h="750" extrusionOk="0">
                  <a:moveTo>
                    <a:pt x="61" y="1"/>
                  </a:moveTo>
                  <a:cubicBezTo>
                    <a:pt x="24" y="1"/>
                    <a:pt x="1" y="19"/>
                    <a:pt x="1" y="56"/>
                  </a:cubicBezTo>
                  <a:lnTo>
                    <a:pt x="1" y="75"/>
                  </a:lnTo>
                  <a:lnTo>
                    <a:pt x="1" y="116"/>
                  </a:lnTo>
                  <a:lnTo>
                    <a:pt x="1" y="153"/>
                  </a:lnTo>
                  <a:cubicBezTo>
                    <a:pt x="1" y="190"/>
                    <a:pt x="24" y="232"/>
                    <a:pt x="24" y="269"/>
                  </a:cubicBezTo>
                  <a:cubicBezTo>
                    <a:pt x="43" y="329"/>
                    <a:pt x="61" y="384"/>
                    <a:pt x="98" y="444"/>
                  </a:cubicBezTo>
                  <a:cubicBezTo>
                    <a:pt x="117" y="518"/>
                    <a:pt x="158" y="578"/>
                    <a:pt x="195" y="615"/>
                  </a:cubicBezTo>
                  <a:cubicBezTo>
                    <a:pt x="255" y="675"/>
                    <a:pt x="292" y="712"/>
                    <a:pt x="348" y="749"/>
                  </a:cubicBezTo>
                  <a:cubicBezTo>
                    <a:pt x="371" y="749"/>
                    <a:pt x="389" y="749"/>
                    <a:pt x="389" y="731"/>
                  </a:cubicBezTo>
                  <a:cubicBezTo>
                    <a:pt x="408" y="731"/>
                    <a:pt x="408" y="712"/>
                    <a:pt x="389" y="694"/>
                  </a:cubicBezTo>
                  <a:cubicBezTo>
                    <a:pt x="329" y="652"/>
                    <a:pt x="292" y="615"/>
                    <a:pt x="255" y="578"/>
                  </a:cubicBezTo>
                  <a:cubicBezTo>
                    <a:pt x="214" y="518"/>
                    <a:pt x="195" y="463"/>
                    <a:pt x="177" y="421"/>
                  </a:cubicBezTo>
                  <a:cubicBezTo>
                    <a:pt x="158" y="366"/>
                    <a:pt x="140" y="306"/>
                    <a:pt x="140" y="232"/>
                  </a:cubicBezTo>
                  <a:cubicBezTo>
                    <a:pt x="117" y="213"/>
                    <a:pt x="117" y="172"/>
                    <a:pt x="117" y="153"/>
                  </a:cubicBezTo>
                  <a:lnTo>
                    <a:pt x="117" y="98"/>
                  </a:lnTo>
                  <a:lnTo>
                    <a:pt x="117" y="75"/>
                  </a:lnTo>
                  <a:lnTo>
                    <a:pt x="117" y="56"/>
                  </a:lnTo>
                  <a:cubicBezTo>
                    <a:pt x="117" y="19"/>
                    <a:pt x="98" y="1"/>
                    <a:pt x="61"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5"/>
            <p:cNvSpPr/>
            <p:nvPr/>
          </p:nvSpPr>
          <p:spPr>
            <a:xfrm>
              <a:off x="-527139" y="3636939"/>
              <a:ext cx="36972" cy="158137"/>
            </a:xfrm>
            <a:custGeom>
              <a:avLst/>
              <a:gdLst/>
              <a:ahLst/>
              <a:cxnLst/>
              <a:rect l="l" t="t" r="r" b="b"/>
              <a:pathLst>
                <a:path w="306" h="1309" extrusionOk="0">
                  <a:moveTo>
                    <a:pt x="269" y="1"/>
                  </a:moveTo>
                  <a:cubicBezTo>
                    <a:pt x="232" y="1"/>
                    <a:pt x="190" y="19"/>
                    <a:pt x="190" y="38"/>
                  </a:cubicBezTo>
                  <a:cubicBezTo>
                    <a:pt x="172" y="56"/>
                    <a:pt x="172" y="56"/>
                    <a:pt x="172" y="75"/>
                  </a:cubicBezTo>
                  <a:cubicBezTo>
                    <a:pt x="172" y="75"/>
                    <a:pt x="172" y="98"/>
                    <a:pt x="153" y="116"/>
                  </a:cubicBezTo>
                  <a:cubicBezTo>
                    <a:pt x="153" y="135"/>
                    <a:pt x="153" y="153"/>
                    <a:pt x="135" y="172"/>
                  </a:cubicBezTo>
                  <a:cubicBezTo>
                    <a:pt x="116" y="213"/>
                    <a:pt x="116" y="269"/>
                    <a:pt x="98" y="306"/>
                  </a:cubicBezTo>
                  <a:cubicBezTo>
                    <a:pt x="74" y="403"/>
                    <a:pt x="56" y="500"/>
                    <a:pt x="38" y="597"/>
                  </a:cubicBezTo>
                  <a:cubicBezTo>
                    <a:pt x="19" y="694"/>
                    <a:pt x="19" y="791"/>
                    <a:pt x="1" y="865"/>
                  </a:cubicBezTo>
                  <a:lnTo>
                    <a:pt x="1" y="1022"/>
                  </a:lnTo>
                  <a:lnTo>
                    <a:pt x="1" y="1156"/>
                  </a:lnTo>
                  <a:cubicBezTo>
                    <a:pt x="1" y="1253"/>
                    <a:pt x="56" y="1308"/>
                    <a:pt x="135" y="1308"/>
                  </a:cubicBezTo>
                  <a:cubicBezTo>
                    <a:pt x="213" y="1308"/>
                    <a:pt x="287" y="1253"/>
                    <a:pt x="287" y="1174"/>
                  </a:cubicBezTo>
                  <a:lnTo>
                    <a:pt x="287" y="1156"/>
                  </a:lnTo>
                  <a:lnTo>
                    <a:pt x="287" y="1138"/>
                  </a:lnTo>
                  <a:cubicBezTo>
                    <a:pt x="269" y="1096"/>
                    <a:pt x="269" y="1059"/>
                    <a:pt x="269" y="999"/>
                  </a:cubicBezTo>
                  <a:cubicBezTo>
                    <a:pt x="250" y="962"/>
                    <a:pt x="250" y="925"/>
                    <a:pt x="250" y="883"/>
                  </a:cubicBezTo>
                  <a:lnTo>
                    <a:pt x="250" y="615"/>
                  </a:lnTo>
                  <a:cubicBezTo>
                    <a:pt x="250" y="518"/>
                    <a:pt x="250" y="421"/>
                    <a:pt x="269" y="347"/>
                  </a:cubicBezTo>
                  <a:cubicBezTo>
                    <a:pt x="269" y="306"/>
                    <a:pt x="269" y="250"/>
                    <a:pt x="287" y="213"/>
                  </a:cubicBezTo>
                  <a:lnTo>
                    <a:pt x="287" y="153"/>
                  </a:lnTo>
                  <a:cubicBezTo>
                    <a:pt x="287" y="135"/>
                    <a:pt x="306" y="116"/>
                    <a:pt x="306" y="116"/>
                  </a:cubicBezTo>
                  <a:lnTo>
                    <a:pt x="306" y="75"/>
                  </a:lnTo>
                  <a:cubicBezTo>
                    <a:pt x="306" y="38"/>
                    <a:pt x="287" y="1"/>
                    <a:pt x="26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5"/>
            <p:cNvSpPr/>
            <p:nvPr/>
          </p:nvSpPr>
          <p:spPr>
            <a:xfrm>
              <a:off x="-341194" y="3576172"/>
              <a:ext cx="49175" cy="48081"/>
            </a:xfrm>
            <a:custGeom>
              <a:avLst/>
              <a:gdLst/>
              <a:ahLst/>
              <a:cxnLst/>
              <a:rect l="l" t="t" r="r" b="b"/>
              <a:pathLst>
                <a:path w="407" h="398" extrusionOk="0">
                  <a:moveTo>
                    <a:pt x="145" y="1"/>
                  </a:moveTo>
                  <a:cubicBezTo>
                    <a:pt x="114" y="1"/>
                    <a:pt x="85" y="15"/>
                    <a:pt x="60" y="42"/>
                  </a:cubicBezTo>
                  <a:cubicBezTo>
                    <a:pt x="0" y="79"/>
                    <a:pt x="0" y="176"/>
                    <a:pt x="79" y="273"/>
                  </a:cubicBezTo>
                  <a:cubicBezTo>
                    <a:pt x="140" y="334"/>
                    <a:pt x="244" y="398"/>
                    <a:pt x="311" y="398"/>
                  </a:cubicBezTo>
                  <a:cubicBezTo>
                    <a:pt x="325" y="398"/>
                    <a:pt x="337" y="395"/>
                    <a:pt x="347" y="388"/>
                  </a:cubicBezTo>
                  <a:cubicBezTo>
                    <a:pt x="407" y="328"/>
                    <a:pt x="347" y="157"/>
                    <a:pt x="268" y="79"/>
                  </a:cubicBezTo>
                  <a:cubicBezTo>
                    <a:pt x="227" y="24"/>
                    <a:pt x="184" y="1"/>
                    <a:pt x="14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6" name="Google Shape;3866;p55"/>
          <p:cNvGrpSpPr/>
          <p:nvPr/>
        </p:nvGrpSpPr>
        <p:grpSpPr>
          <a:xfrm>
            <a:off x="361910" y="2560725"/>
            <a:ext cx="396861" cy="406137"/>
            <a:chOff x="6405353" y="2836979"/>
            <a:chExt cx="396861" cy="406137"/>
          </a:xfrm>
        </p:grpSpPr>
        <p:sp>
          <p:nvSpPr>
            <p:cNvPr id="3867" name="Google Shape;3867;p55"/>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5"/>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5"/>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5"/>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5"/>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5"/>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5"/>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5"/>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5"/>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5"/>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5"/>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5"/>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5"/>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5"/>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5"/>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5"/>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5"/>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5"/>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5"/>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5"/>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5"/>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5"/>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5"/>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5"/>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5"/>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5"/>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5"/>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5"/>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5"/>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5"/>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5"/>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5"/>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5"/>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5"/>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1" name="Google Shape;3901;p55"/>
          <p:cNvGrpSpPr/>
          <p:nvPr/>
        </p:nvGrpSpPr>
        <p:grpSpPr>
          <a:xfrm>
            <a:off x="8027141" y="736629"/>
            <a:ext cx="396861" cy="406137"/>
            <a:chOff x="6405353" y="2836979"/>
            <a:chExt cx="396861" cy="406137"/>
          </a:xfrm>
        </p:grpSpPr>
        <p:sp>
          <p:nvSpPr>
            <p:cNvPr id="3902" name="Google Shape;3902;p55"/>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5"/>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5"/>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5"/>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5"/>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5"/>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5"/>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5"/>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5"/>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5"/>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5"/>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5"/>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5"/>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5"/>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5"/>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5"/>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5"/>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5"/>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5"/>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5"/>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5"/>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5"/>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55"/>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55"/>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55"/>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55"/>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55"/>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55"/>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55"/>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55"/>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55"/>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55"/>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55"/>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55"/>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6" name="Google Shape;3936;p55"/>
          <p:cNvGrpSpPr/>
          <p:nvPr/>
        </p:nvGrpSpPr>
        <p:grpSpPr>
          <a:xfrm flipH="1">
            <a:off x="323901" y="238161"/>
            <a:ext cx="625929" cy="640560"/>
            <a:chOff x="6405353" y="2836979"/>
            <a:chExt cx="396861" cy="406137"/>
          </a:xfrm>
        </p:grpSpPr>
        <p:sp>
          <p:nvSpPr>
            <p:cNvPr id="3937" name="Google Shape;3937;p55"/>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55"/>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55"/>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55"/>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55"/>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55"/>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55"/>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55"/>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55"/>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55"/>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55"/>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55"/>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55"/>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55"/>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55"/>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55"/>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55"/>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55"/>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55"/>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55"/>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55"/>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55"/>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55"/>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55"/>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55"/>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55"/>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55"/>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55"/>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55"/>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55"/>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55"/>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55"/>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55"/>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55"/>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1" name="Google Shape;3971;p55"/>
          <p:cNvGrpSpPr/>
          <p:nvPr/>
        </p:nvGrpSpPr>
        <p:grpSpPr>
          <a:xfrm>
            <a:off x="8488157" y="3607764"/>
            <a:ext cx="540748" cy="354626"/>
            <a:chOff x="2998925" y="1123600"/>
            <a:chExt cx="1154950" cy="757425"/>
          </a:xfrm>
        </p:grpSpPr>
        <p:sp>
          <p:nvSpPr>
            <p:cNvPr id="3972" name="Google Shape;3972;p55"/>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55"/>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55"/>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55"/>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55"/>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55"/>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55"/>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55"/>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55"/>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55"/>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55"/>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55"/>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55"/>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55"/>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6" name="Google Shape;3986;p55"/>
          <p:cNvGrpSpPr/>
          <p:nvPr/>
        </p:nvGrpSpPr>
        <p:grpSpPr>
          <a:xfrm>
            <a:off x="7518731" y="4141093"/>
            <a:ext cx="1413673" cy="864358"/>
            <a:chOff x="3472050" y="3119850"/>
            <a:chExt cx="1762025" cy="1077350"/>
          </a:xfrm>
        </p:grpSpPr>
        <p:sp>
          <p:nvSpPr>
            <p:cNvPr id="3987" name="Google Shape;3987;p55"/>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55"/>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55"/>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55"/>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55"/>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55"/>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5"/>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5"/>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5"/>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5"/>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5"/>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5"/>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5"/>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5"/>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1" name="Google Shape;4001;p55"/>
          <p:cNvGrpSpPr/>
          <p:nvPr/>
        </p:nvGrpSpPr>
        <p:grpSpPr>
          <a:xfrm rot="-1471779">
            <a:off x="6143781" y="4571072"/>
            <a:ext cx="586095" cy="480287"/>
            <a:chOff x="6372100" y="3764900"/>
            <a:chExt cx="1018525" cy="834650"/>
          </a:xfrm>
        </p:grpSpPr>
        <p:sp>
          <p:nvSpPr>
            <p:cNvPr id="4002" name="Google Shape;4002;p55"/>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5"/>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5"/>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5"/>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5"/>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5"/>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5"/>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9" name="Google Shape;4009;p55"/>
          <p:cNvGrpSpPr/>
          <p:nvPr/>
        </p:nvGrpSpPr>
        <p:grpSpPr>
          <a:xfrm>
            <a:off x="6767870" y="4141097"/>
            <a:ext cx="711442" cy="535843"/>
            <a:chOff x="174200" y="1152825"/>
            <a:chExt cx="1519525" cy="1144475"/>
          </a:xfrm>
        </p:grpSpPr>
        <p:sp>
          <p:nvSpPr>
            <p:cNvPr id="4010" name="Google Shape;4010;p55"/>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5"/>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5"/>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55"/>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55"/>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55"/>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55"/>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5"/>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5"/>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5"/>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5"/>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5"/>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5"/>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5"/>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5"/>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5"/>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5"/>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5"/>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5"/>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5"/>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 name="Rectangle 251"/>
          <p:cNvSpPr/>
          <p:nvPr/>
        </p:nvSpPr>
        <p:spPr>
          <a:xfrm>
            <a:off x="1209029" y="484420"/>
            <a:ext cx="3575018" cy="400110"/>
          </a:xfrm>
          <a:prstGeom prst="rect">
            <a:avLst/>
          </a:prstGeom>
        </p:spPr>
        <p:txBody>
          <a:bodyPr wrap="none">
            <a:spAutoFit/>
          </a:bodyPr>
          <a:lstStyle/>
          <a:p>
            <a:r>
              <a:rPr lang="en-US" sz="2000" b="1" u="sng" dirty="0" err="1"/>
              <a:t>Nhiệm</a:t>
            </a:r>
            <a:r>
              <a:rPr lang="en-US" sz="2000" b="1" u="sng" dirty="0"/>
              <a:t> </a:t>
            </a:r>
            <a:r>
              <a:rPr lang="en-US" sz="2000" b="1" u="sng" dirty="0" err="1"/>
              <a:t>vụ</a:t>
            </a:r>
            <a:r>
              <a:rPr lang="en-US" sz="2000" b="1" u="sng" dirty="0"/>
              <a:t> </a:t>
            </a:r>
            <a:r>
              <a:rPr lang="en-US" sz="2000" b="1" u="sng" dirty="0" smtClean="0"/>
              <a:t>4</a:t>
            </a:r>
            <a:r>
              <a:rPr lang="en-US" sz="2000" b="1" dirty="0" smtClean="0"/>
              <a:t>: </a:t>
            </a:r>
            <a:r>
              <a:rPr lang="en-US" sz="2000" i="1" dirty="0" err="1"/>
              <a:t>Hoàn</a:t>
            </a:r>
            <a:r>
              <a:rPr lang="en-US" sz="2000" i="1" dirty="0"/>
              <a:t> </a:t>
            </a:r>
            <a:r>
              <a:rPr lang="en-US" sz="2000" i="1" dirty="0" err="1"/>
              <a:t>thành</a:t>
            </a:r>
            <a:r>
              <a:rPr lang="en-US" sz="2000" i="1" dirty="0"/>
              <a:t> </a:t>
            </a:r>
            <a:r>
              <a:rPr lang="en-US" sz="2000" b="1" i="1" dirty="0" smtClean="0"/>
              <a:t>BT4</a:t>
            </a:r>
            <a:endParaRPr lang="en-US" sz="2000" b="1" i="1" dirty="0"/>
          </a:p>
        </p:txBody>
      </p:sp>
      <p:sp>
        <p:nvSpPr>
          <p:cNvPr id="253" name="Rounded Rectangle 252"/>
          <p:cNvSpPr/>
          <p:nvPr/>
        </p:nvSpPr>
        <p:spPr>
          <a:xfrm>
            <a:off x="1254192" y="1020931"/>
            <a:ext cx="791392" cy="556928"/>
          </a:xfrm>
          <a:prstGeom prst="roundRect">
            <a:avLst/>
          </a:prstGeom>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smtClean="0">
                <a:solidFill>
                  <a:srgbClr val="FFFFFF"/>
                </a:solidFill>
              </a:rPr>
              <a:t>BT4</a:t>
            </a:r>
            <a:endParaRPr lang="en-US" sz="2000" b="1" dirty="0">
              <a:solidFill>
                <a:srgbClr val="FFFFFF"/>
              </a:solidFill>
            </a:endParaRPr>
          </a:p>
        </p:txBody>
      </p:sp>
      <p:sp>
        <p:nvSpPr>
          <p:cNvPr id="254" name="TextBox 253"/>
          <p:cNvSpPr txBox="1"/>
          <p:nvPr/>
        </p:nvSpPr>
        <p:spPr>
          <a:xfrm>
            <a:off x="2132614" y="1087913"/>
            <a:ext cx="2940178" cy="400110"/>
          </a:xfrm>
          <a:prstGeom prst="rect">
            <a:avLst/>
          </a:prstGeom>
          <a:noFill/>
        </p:spPr>
        <p:txBody>
          <a:bodyPr wrap="square" rtlCol="0">
            <a:spAutoFit/>
          </a:bodyPr>
          <a:lstStyle/>
          <a:p>
            <a:r>
              <a:rPr lang="en-US" sz="2000" dirty="0" err="1" smtClean="0"/>
              <a:t>Điền</a:t>
            </a:r>
            <a:r>
              <a:rPr lang="en-US" sz="2000" dirty="0" smtClean="0"/>
              <a:t> </a:t>
            </a:r>
            <a:r>
              <a:rPr lang="en-US" sz="2000" dirty="0" err="1" smtClean="0"/>
              <a:t>số</a:t>
            </a:r>
            <a:r>
              <a:rPr lang="en-US" sz="2000" dirty="0" smtClean="0"/>
              <a:t> </a:t>
            </a:r>
            <a:r>
              <a:rPr lang="en-US" sz="2000" dirty="0" err="1" smtClean="0"/>
              <a:t>thích</a:t>
            </a:r>
            <a:r>
              <a:rPr lang="en-US" sz="2000" dirty="0" smtClean="0"/>
              <a:t> </a:t>
            </a:r>
            <a:r>
              <a:rPr lang="en-US" sz="2000" dirty="0" err="1" smtClean="0"/>
              <a:t>hợp</a:t>
            </a:r>
            <a:r>
              <a:rPr lang="en-US" sz="2000" dirty="0" smtClean="0"/>
              <a:t> </a:t>
            </a:r>
            <a:r>
              <a:rPr lang="en-US" sz="2000" dirty="0" err="1" smtClean="0"/>
              <a:t>vào</a:t>
            </a:r>
            <a:r>
              <a:rPr lang="en-US" sz="2000" dirty="0" smtClean="0"/>
              <a:t> ?</a:t>
            </a:r>
          </a:p>
        </p:txBody>
      </p:sp>
      <p:graphicFrame>
        <p:nvGraphicFramePr>
          <p:cNvPr id="7" name="Table 6"/>
          <p:cNvGraphicFramePr>
            <a:graphicFrameLocks noGrp="1"/>
          </p:cNvGraphicFramePr>
          <p:nvPr>
            <p:extLst>
              <p:ext uri="{D42A27DB-BD31-4B8C-83A1-F6EECF244321}">
                <p14:modId xmlns:p14="http://schemas.microsoft.com/office/powerpoint/2010/main" val="3906248608"/>
              </p:ext>
            </p:extLst>
          </p:nvPr>
        </p:nvGraphicFramePr>
        <p:xfrm>
          <a:off x="1055390" y="1833470"/>
          <a:ext cx="6901079" cy="1683915"/>
        </p:xfrm>
        <a:graphic>
          <a:graphicData uri="http://schemas.openxmlformats.org/drawingml/2006/table">
            <a:tbl>
              <a:tblPr firstRow="1" bandRow="1">
                <a:tableStyleId>{9DD60C8F-D8C0-49EA-B9D1-5E639A48CCBE}</a:tableStyleId>
              </a:tblPr>
              <a:tblGrid>
                <a:gridCol w="1567465"/>
                <a:gridCol w="1108425"/>
                <a:gridCol w="1053554"/>
                <a:gridCol w="1053553"/>
                <a:gridCol w="1097452"/>
                <a:gridCol w="1020630"/>
              </a:tblGrid>
              <a:tr h="561305">
                <a:tc>
                  <a:txBody>
                    <a:bodyPr/>
                    <a:lstStyle/>
                    <a:p>
                      <a:pPr algn="ctr">
                        <a:lnSpc>
                          <a:spcPct val="150000"/>
                        </a:lnSpc>
                      </a:pPr>
                      <a:r>
                        <a:rPr lang="en-US" sz="2000" dirty="0" err="1" smtClean="0">
                          <a:solidFill>
                            <a:srgbClr val="000000"/>
                          </a:solidFill>
                        </a:rPr>
                        <a:t>Số</a:t>
                      </a:r>
                      <a:r>
                        <a:rPr lang="en-US" sz="2000" baseline="0" dirty="0" smtClean="0">
                          <a:solidFill>
                            <a:srgbClr val="000000"/>
                          </a:solidFill>
                        </a:rPr>
                        <a:t> </a:t>
                      </a:r>
                      <a:r>
                        <a:rPr lang="en-US" sz="2000" baseline="0" dirty="0" err="1" smtClean="0">
                          <a:solidFill>
                            <a:srgbClr val="000000"/>
                          </a:solidFill>
                        </a:rPr>
                        <a:t>hạng</a:t>
                      </a:r>
                      <a:endParaRPr lang="en-US" sz="20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pPr>
                      <a:r>
                        <a:rPr lang="en-US" sz="2000" dirty="0" smtClean="0">
                          <a:solidFill>
                            <a:srgbClr val="C00000"/>
                          </a:solidFill>
                        </a:rPr>
                        <a:t>30</a:t>
                      </a:r>
                      <a:endParaRPr lang="en-US" sz="20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18</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66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59</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130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561305">
                <a:tc>
                  <a:txBody>
                    <a:bodyPr/>
                    <a:lstStyle/>
                    <a:p>
                      <a:pPr algn="ctr">
                        <a:lnSpc>
                          <a:spcPct val="150000"/>
                        </a:lnSpc>
                      </a:pPr>
                      <a:r>
                        <a:rPr lang="en-US" sz="2000" dirty="0" err="1" smtClean="0">
                          <a:solidFill>
                            <a:srgbClr val="000000"/>
                          </a:solidFill>
                        </a:rPr>
                        <a:t>Số</a:t>
                      </a:r>
                      <a:r>
                        <a:rPr lang="en-US" sz="2000" baseline="0" dirty="0" smtClean="0">
                          <a:solidFill>
                            <a:srgbClr val="000000"/>
                          </a:solidFill>
                        </a:rPr>
                        <a:t> </a:t>
                      </a:r>
                      <a:r>
                        <a:rPr lang="en-US" sz="2000" baseline="0" dirty="0" err="1" smtClean="0">
                          <a:solidFill>
                            <a:srgbClr val="000000"/>
                          </a:solidFill>
                        </a:rPr>
                        <a:t>hạng</a:t>
                      </a:r>
                      <a:endParaRPr lang="en-US" sz="20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pPr>
                      <a:r>
                        <a:rPr lang="en-US" sz="2000" dirty="0" smtClean="0">
                          <a:solidFill>
                            <a:srgbClr val="C00000"/>
                          </a:solidFill>
                        </a:rPr>
                        <a:t>16</a:t>
                      </a:r>
                      <a:endParaRPr lang="en-US" sz="20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25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28</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13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80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561305">
                <a:tc>
                  <a:txBody>
                    <a:bodyPr/>
                    <a:lstStyle/>
                    <a:p>
                      <a:pPr algn="ctr">
                        <a:lnSpc>
                          <a:spcPct val="150000"/>
                        </a:lnSpc>
                      </a:pPr>
                      <a:r>
                        <a:rPr lang="en-US" sz="2000" dirty="0" err="1" smtClean="0">
                          <a:solidFill>
                            <a:srgbClr val="000000"/>
                          </a:solidFill>
                        </a:rPr>
                        <a:t>Tổng</a:t>
                      </a:r>
                      <a:endParaRPr lang="en-US" sz="20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pPr>
                      <a:r>
                        <a:rPr lang="en-US" sz="2000" dirty="0" smtClean="0">
                          <a:solidFill>
                            <a:srgbClr val="C00000"/>
                          </a:solidFill>
                        </a:rPr>
                        <a:t>46</a:t>
                      </a:r>
                      <a:endParaRPr lang="en-US" sz="20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50000"/>
                        </a:lnSpc>
                      </a:pPr>
                      <a:r>
                        <a:rPr lang="en-US" sz="2000" dirty="0" smtClean="0"/>
                        <a: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8" name="TextBox 7"/>
          <p:cNvSpPr txBox="1"/>
          <p:nvPr/>
        </p:nvSpPr>
        <p:spPr>
          <a:xfrm>
            <a:off x="3910289" y="3055457"/>
            <a:ext cx="719191" cy="400110"/>
          </a:xfrm>
          <a:prstGeom prst="rect">
            <a:avLst/>
          </a:prstGeom>
          <a:solidFill>
            <a:srgbClr val="FFFFFF"/>
          </a:solidFill>
        </p:spPr>
        <p:txBody>
          <a:bodyPr wrap="square" rtlCol="0">
            <a:spAutoFit/>
          </a:bodyPr>
          <a:lstStyle/>
          <a:p>
            <a:pPr algn="ctr"/>
            <a:r>
              <a:rPr lang="en-US" sz="2000" dirty="0" smtClean="0">
                <a:solidFill>
                  <a:srgbClr val="0070C0"/>
                </a:solidFill>
              </a:rPr>
              <a:t>43</a:t>
            </a:r>
            <a:endParaRPr lang="en-US" sz="2000" dirty="0">
              <a:solidFill>
                <a:srgbClr val="0070C0"/>
              </a:solidFill>
            </a:endParaRPr>
          </a:p>
        </p:txBody>
      </p:sp>
      <p:sp>
        <p:nvSpPr>
          <p:cNvPr id="257" name="TextBox 256"/>
          <p:cNvSpPr txBox="1"/>
          <p:nvPr/>
        </p:nvSpPr>
        <p:spPr>
          <a:xfrm>
            <a:off x="4955992" y="3066456"/>
            <a:ext cx="719191" cy="400110"/>
          </a:xfrm>
          <a:prstGeom prst="rect">
            <a:avLst/>
          </a:prstGeom>
          <a:solidFill>
            <a:srgbClr val="FFFFFF"/>
          </a:solidFill>
        </p:spPr>
        <p:txBody>
          <a:bodyPr wrap="square" rtlCol="0">
            <a:spAutoFit/>
          </a:bodyPr>
          <a:lstStyle/>
          <a:p>
            <a:pPr algn="ctr"/>
            <a:r>
              <a:rPr lang="en-US" sz="2000" dirty="0" smtClean="0">
                <a:solidFill>
                  <a:srgbClr val="0070C0"/>
                </a:solidFill>
              </a:rPr>
              <a:t>94</a:t>
            </a:r>
            <a:endParaRPr lang="en-US" sz="2000" dirty="0">
              <a:solidFill>
                <a:srgbClr val="0070C0"/>
              </a:solidFill>
            </a:endParaRPr>
          </a:p>
        </p:txBody>
      </p:sp>
      <p:sp>
        <p:nvSpPr>
          <p:cNvPr id="258" name="TextBox 257"/>
          <p:cNvSpPr txBox="1"/>
          <p:nvPr/>
        </p:nvSpPr>
        <p:spPr>
          <a:xfrm>
            <a:off x="6039935" y="3045588"/>
            <a:ext cx="719191" cy="400110"/>
          </a:xfrm>
          <a:prstGeom prst="rect">
            <a:avLst/>
          </a:prstGeom>
          <a:solidFill>
            <a:srgbClr val="FFFFFF"/>
          </a:solidFill>
        </p:spPr>
        <p:txBody>
          <a:bodyPr wrap="square" rtlCol="0">
            <a:spAutoFit/>
          </a:bodyPr>
          <a:lstStyle/>
          <a:p>
            <a:pPr algn="ctr"/>
            <a:r>
              <a:rPr lang="en-US" sz="2000" dirty="0" smtClean="0">
                <a:solidFill>
                  <a:srgbClr val="0070C0"/>
                </a:solidFill>
              </a:rPr>
              <a:t>72</a:t>
            </a:r>
            <a:endParaRPr lang="en-US" sz="2000" dirty="0">
              <a:solidFill>
                <a:srgbClr val="0070C0"/>
              </a:solidFill>
            </a:endParaRPr>
          </a:p>
        </p:txBody>
      </p:sp>
      <p:sp>
        <p:nvSpPr>
          <p:cNvPr id="259" name="TextBox 258"/>
          <p:cNvSpPr txBox="1"/>
          <p:nvPr/>
        </p:nvSpPr>
        <p:spPr>
          <a:xfrm>
            <a:off x="7077979" y="3055457"/>
            <a:ext cx="719191" cy="400110"/>
          </a:xfrm>
          <a:prstGeom prst="rect">
            <a:avLst/>
          </a:prstGeom>
          <a:solidFill>
            <a:srgbClr val="FFFFFF"/>
          </a:solidFill>
        </p:spPr>
        <p:txBody>
          <a:bodyPr wrap="square" rtlCol="0">
            <a:spAutoFit/>
          </a:bodyPr>
          <a:lstStyle/>
          <a:p>
            <a:pPr algn="ctr"/>
            <a:r>
              <a:rPr lang="en-US" sz="2000" dirty="0" smtClean="0">
                <a:solidFill>
                  <a:srgbClr val="0070C0"/>
                </a:solidFill>
              </a:rPr>
              <a:t>210</a:t>
            </a:r>
            <a:endParaRPr lang="en-US" sz="2000" dirty="0">
              <a:solidFill>
                <a:srgbClr val="0070C0"/>
              </a:solidFill>
            </a:endParaRPr>
          </a:p>
        </p:txBody>
      </p:sp>
    </p:spTree>
    <p:extLst>
      <p:ext uri="{BB962C8B-B14F-4D97-AF65-F5344CB8AC3E}">
        <p14:creationId xmlns:p14="http://schemas.microsoft.com/office/powerpoint/2010/main" val="252847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wipe(left)">
                                      <p:cBhvr>
                                        <p:cTn id="7" dur="5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fade">
                                      <p:cBhvr>
                                        <p:cTn id="12" dur="500"/>
                                        <p:tgtEl>
                                          <p:spTgt spid="25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4"/>
                                        </p:tgtEl>
                                        <p:attrNameLst>
                                          <p:attrName>style.visibility</p:attrName>
                                        </p:attrNameLst>
                                      </p:cBhvr>
                                      <p:to>
                                        <p:strVal val="visible"/>
                                      </p:to>
                                    </p:set>
                                    <p:animEffect transition="in" filter="barn(inVertical)">
                                      <p:cBhvr>
                                        <p:cTn id="15" dur="500"/>
                                        <p:tgtEl>
                                          <p:spTgt spid="25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57"/>
                                        </p:tgtEl>
                                        <p:attrNameLst>
                                          <p:attrName>style.visibility</p:attrName>
                                        </p:attrNameLst>
                                      </p:cBhvr>
                                      <p:to>
                                        <p:strVal val="visible"/>
                                      </p:to>
                                    </p:set>
                                    <p:anim calcmode="lin" valueType="num">
                                      <p:cBhvr>
                                        <p:cTn id="32" dur="500" fill="hold"/>
                                        <p:tgtEl>
                                          <p:spTgt spid="257"/>
                                        </p:tgtEl>
                                        <p:attrNameLst>
                                          <p:attrName>ppt_w</p:attrName>
                                        </p:attrNameLst>
                                      </p:cBhvr>
                                      <p:tavLst>
                                        <p:tav tm="0">
                                          <p:val>
                                            <p:fltVal val="0"/>
                                          </p:val>
                                        </p:tav>
                                        <p:tav tm="100000">
                                          <p:val>
                                            <p:strVal val="#ppt_w"/>
                                          </p:val>
                                        </p:tav>
                                      </p:tavLst>
                                    </p:anim>
                                    <p:anim calcmode="lin" valueType="num">
                                      <p:cBhvr>
                                        <p:cTn id="33" dur="500" fill="hold"/>
                                        <p:tgtEl>
                                          <p:spTgt spid="257"/>
                                        </p:tgtEl>
                                        <p:attrNameLst>
                                          <p:attrName>ppt_h</p:attrName>
                                        </p:attrNameLst>
                                      </p:cBhvr>
                                      <p:tavLst>
                                        <p:tav tm="0">
                                          <p:val>
                                            <p:fltVal val="0"/>
                                          </p:val>
                                        </p:tav>
                                        <p:tav tm="100000">
                                          <p:val>
                                            <p:strVal val="#ppt_h"/>
                                          </p:val>
                                        </p:tav>
                                      </p:tavLst>
                                    </p:anim>
                                    <p:animEffect transition="in" filter="fade">
                                      <p:cBhvr>
                                        <p:cTn id="34" dur="500"/>
                                        <p:tgtEl>
                                          <p:spTgt spid="25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58"/>
                                        </p:tgtEl>
                                        <p:attrNameLst>
                                          <p:attrName>style.visibility</p:attrName>
                                        </p:attrNameLst>
                                      </p:cBhvr>
                                      <p:to>
                                        <p:strVal val="visible"/>
                                      </p:to>
                                    </p:set>
                                    <p:anim calcmode="lin" valueType="num">
                                      <p:cBhvr>
                                        <p:cTn id="39" dur="500" fill="hold"/>
                                        <p:tgtEl>
                                          <p:spTgt spid="258"/>
                                        </p:tgtEl>
                                        <p:attrNameLst>
                                          <p:attrName>ppt_w</p:attrName>
                                        </p:attrNameLst>
                                      </p:cBhvr>
                                      <p:tavLst>
                                        <p:tav tm="0">
                                          <p:val>
                                            <p:fltVal val="0"/>
                                          </p:val>
                                        </p:tav>
                                        <p:tav tm="100000">
                                          <p:val>
                                            <p:strVal val="#ppt_w"/>
                                          </p:val>
                                        </p:tav>
                                      </p:tavLst>
                                    </p:anim>
                                    <p:anim calcmode="lin" valueType="num">
                                      <p:cBhvr>
                                        <p:cTn id="40" dur="500" fill="hold"/>
                                        <p:tgtEl>
                                          <p:spTgt spid="258"/>
                                        </p:tgtEl>
                                        <p:attrNameLst>
                                          <p:attrName>ppt_h</p:attrName>
                                        </p:attrNameLst>
                                      </p:cBhvr>
                                      <p:tavLst>
                                        <p:tav tm="0">
                                          <p:val>
                                            <p:fltVal val="0"/>
                                          </p:val>
                                        </p:tav>
                                        <p:tav tm="100000">
                                          <p:val>
                                            <p:strVal val="#ppt_h"/>
                                          </p:val>
                                        </p:tav>
                                      </p:tavLst>
                                    </p:anim>
                                    <p:animEffect transition="in" filter="fade">
                                      <p:cBhvr>
                                        <p:cTn id="41" dur="500"/>
                                        <p:tgtEl>
                                          <p:spTgt spid="25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9"/>
                                        </p:tgtEl>
                                        <p:attrNameLst>
                                          <p:attrName>style.visibility</p:attrName>
                                        </p:attrNameLst>
                                      </p:cBhvr>
                                      <p:to>
                                        <p:strVal val="visible"/>
                                      </p:to>
                                    </p:set>
                                    <p:anim calcmode="lin" valueType="num">
                                      <p:cBhvr>
                                        <p:cTn id="46" dur="500" fill="hold"/>
                                        <p:tgtEl>
                                          <p:spTgt spid="259"/>
                                        </p:tgtEl>
                                        <p:attrNameLst>
                                          <p:attrName>ppt_w</p:attrName>
                                        </p:attrNameLst>
                                      </p:cBhvr>
                                      <p:tavLst>
                                        <p:tav tm="0">
                                          <p:val>
                                            <p:fltVal val="0"/>
                                          </p:val>
                                        </p:tav>
                                        <p:tav tm="100000">
                                          <p:val>
                                            <p:strVal val="#ppt_w"/>
                                          </p:val>
                                        </p:tav>
                                      </p:tavLst>
                                    </p:anim>
                                    <p:anim calcmode="lin" valueType="num">
                                      <p:cBhvr>
                                        <p:cTn id="47" dur="500" fill="hold"/>
                                        <p:tgtEl>
                                          <p:spTgt spid="259"/>
                                        </p:tgtEl>
                                        <p:attrNameLst>
                                          <p:attrName>ppt_h</p:attrName>
                                        </p:attrNameLst>
                                      </p:cBhvr>
                                      <p:tavLst>
                                        <p:tav tm="0">
                                          <p:val>
                                            <p:fltVal val="0"/>
                                          </p:val>
                                        </p:tav>
                                        <p:tav tm="100000">
                                          <p:val>
                                            <p:strVal val="#ppt_h"/>
                                          </p:val>
                                        </p:tav>
                                      </p:tavLst>
                                    </p:anim>
                                    <p:animEffect transition="in" filter="fade">
                                      <p:cBhvr>
                                        <p:cTn id="48"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P spid="253" grpId="0" animBg="1"/>
      <p:bldP spid="254" grpId="0"/>
      <p:bldP spid="8" grpId="0" animBg="1"/>
      <p:bldP spid="257" grpId="0" animBg="1"/>
      <p:bldP spid="258" grpId="0" animBg="1"/>
      <p:bldP spid="2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grpSp>
        <p:nvGrpSpPr>
          <p:cNvPr id="1819" name="Google Shape;1819;p47"/>
          <p:cNvGrpSpPr/>
          <p:nvPr/>
        </p:nvGrpSpPr>
        <p:grpSpPr>
          <a:xfrm>
            <a:off x="7917991" y="2002720"/>
            <a:ext cx="396861" cy="406137"/>
            <a:chOff x="6405353" y="2836979"/>
            <a:chExt cx="396861" cy="406137"/>
          </a:xfrm>
        </p:grpSpPr>
        <p:sp>
          <p:nvSpPr>
            <p:cNvPr id="1820" name="Google Shape;1820;p47"/>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7"/>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7"/>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7"/>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7"/>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7"/>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7"/>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7"/>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7"/>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7"/>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7"/>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7"/>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7"/>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7"/>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7"/>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7"/>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7"/>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7"/>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7"/>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7"/>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7"/>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7"/>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7"/>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7"/>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7"/>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7"/>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7"/>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7"/>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7"/>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7"/>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7"/>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7"/>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7"/>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7"/>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4" name="Google Shape;1854;p47"/>
          <p:cNvGrpSpPr/>
          <p:nvPr/>
        </p:nvGrpSpPr>
        <p:grpSpPr>
          <a:xfrm>
            <a:off x="8287002" y="300110"/>
            <a:ext cx="396861" cy="406137"/>
            <a:chOff x="6405353" y="2836979"/>
            <a:chExt cx="396861" cy="406137"/>
          </a:xfrm>
        </p:grpSpPr>
        <p:sp>
          <p:nvSpPr>
            <p:cNvPr id="1855" name="Google Shape;1855;p47"/>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7"/>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7"/>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7"/>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7"/>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7"/>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7"/>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7"/>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7"/>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7"/>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7"/>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7"/>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7"/>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7"/>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7"/>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7"/>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7"/>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7"/>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7"/>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7"/>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7"/>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7"/>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7"/>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7"/>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7"/>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7"/>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7"/>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7"/>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7"/>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7"/>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7"/>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7"/>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7"/>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7"/>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9" name="Google Shape;1889;p47"/>
          <p:cNvGrpSpPr/>
          <p:nvPr/>
        </p:nvGrpSpPr>
        <p:grpSpPr>
          <a:xfrm flipH="1">
            <a:off x="496737" y="2985272"/>
            <a:ext cx="334792" cy="342617"/>
            <a:chOff x="6405353" y="2836979"/>
            <a:chExt cx="396861" cy="406137"/>
          </a:xfrm>
        </p:grpSpPr>
        <p:sp>
          <p:nvSpPr>
            <p:cNvPr id="1890" name="Google Shape;1890;p47"/>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7"/>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7"/>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7"/>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7"/>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7"/>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7"/>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7"/>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7"/>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7"/>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7"/>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7"/>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7"/>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7"/>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7"/>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7"/>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7"/>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7"/>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7"/>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7"/>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7"/>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7"/>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7"/>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7"/>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7"/>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7"/>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7"/>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7"/>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7"/>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7"/>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7"/>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7"/>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7"/>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7"/>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445" y="2303382"/>
            <a:ext cx="2335447" cy="233544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097" y="2850545"/>
            <a:ext cx="2065109" cy="2065109"/>
          </a:xfrm>
          <a:prstGeom prst="rect">
            <a:avLst/>
          </a:prstGeom>
        </p:spPr>
      </p:pic>
      <p:sp>
        <p:nvSpPr>
          <p:cNvPr id="193" name="Rounded Rectangle 192"/>
          <p:cNvSpPr/>
          <p:nvPr/>
        </p:nvSpPr>
        <p:spPr>
          <a:xfrm>
            <a:off x="662066" y="548759"/>
            <a:ext cx="791392" cy="556928"/>
          </a:xfrm>
          <a:prstGeom prst="roundRect">
            <a:avLst/>
          </a:prstGeom>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smtClean="0">
                <a:solidFill>
                  <a:srgbClr val="FFFFFF"/>
                </a:solidFill>
              </a:rPr>
              <a:t>BT5</a:t>
            </a:r>
            <a:endParaRPr lang="en-US" sz="2000" b="1" dirty="0">
              <a:solidFill>
                <a:srgbClr val="FFFFFF"/>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3317" y="3471105"/>
            <a:ext cx="2018857" cy="2018857"/>
          </a:xfrm>
          <a:prstGeom prst="rect">
            <a:avLst/>
          </a:prstGeom>
        </p:spPr>
      </p:pic>
      <p:sp>
        <p:nvSpPr>
          <p:cNvPr id="8" name="TextBox 7"/>
          <p:cNvSpPr txBox="1"/>
          <p:nvPr/>
        </p:nvSpPr>
        <p:spPr>
          <a:xfrm>
            <a:off x="1438937" y="529956"/>
            <a:ext cx="6844344" cy="553998"/>
          </a:xfrm>
          <a:prstGeom prst="rect">
            <a:avLst/>
          </a:prstGeom>
          <a:noFill/>
        </p:spPr>
        <p:txBody>
          <a:bodyPr wrap="square" rtlCol="0">
            <a:spAutoFit/>
          </a:bodyPr>
          <a:lstStyle/>
          <a:p>
            <a:pPr algn="just">
              <a:lnSpc>
                <a:spcPct val="150000"/>
              </a:lnSpc>
            </a:pPr>
            <a:r>
              <a:rPr lang="en-US" sz="2000" dirty="0" smtClean="0"/>
              <a:t>Con </a:t>
            </a:r>
            <a:r>
              <a:rPr lang="en-US" sz="2000" dirty="0" err="1" smtClean="0"/>
              <a:t>trâu</a:t>
            </a:r>
            <a:r>
              <a:rPr lang="en-US" sz="2000" dirty="0" smtClean="0"/>
              <a:t> </a:t>
            </a:r>
            <a:r>
              <a:rPr lang="en-US" sz="2000" dirty="0" err="1" smtClean="0"/>
              <a:t>cân</a:t>
            </a:r>
            <a:r>
              <a:rPr lang="en-US" sz="2000" dirty="0" smtClean="0"/>
              <a:t> </a:t>
            </a:r>
            <a:r>
              <a:rPr lang="en-US" sz="2000" dirty="0" err="1" smtClean="0"/>
              <a:t>nặng</a:t>
            </a:r>
            <a:r>
              <a:rPr lang="en-US" sz="2000" dirty="0" smtClean="0"/>
              <a:t> 650 kg, con </a:t>
            </a:r>
            <a:r>
              <a:rPr lang="en-US" sz="2000" dirty="0" err="1" smtClean="0"/>
              <a:t>nghé</a:t>
            </a:r>
            <a:r>
              <a:rPr lang="en-US" sz="2000" dirty="0" smtClean="0"/>
              <a:t> </a:t>
            </a:r>
            <a:r>
              <a:rPr lang="en-US" sz="2000" dirty="0" err="1" smtClean="0"/>
              <a:t>cân</a:t>
            </a:r>
            <a:r>
              <a:rPr lang="en-US" sz="2000" dirty="0" smtClean="0"/>
              <a:t> </a:t>
            </a:r>
            <a:r>
              <a:rPr lang="en-US" sz="2000" dirty="0" err="1" smtClean="0"/>
              <a:t>nặng</a:t>
            </a:r>
            <a:r>
              <a:rPr lang="en-US" sz="2000" dirty="0" smtClean="0"/>
              <a:t> 150 kg. </a:t>
            </a:r>
            <a:r>
              <a:rPr lang="en-US" sz="2000" dirty="0" err="1" smtClean="0"/>
              <a:t>Hỏi</a:t>
            </a:r>
            <a:r>
              <a:rPr lang="en-US" sz="2000" dirty="0" smtClean="0"/>
              <a:t>:</a:t>
            </a:r>
            <a:endParaRPr lang="en-US" sz="2000" dirty="0"/>
          </a:p>
        </p:txBody>
      </p:sp>
      <p:sp>
        <p:nvSpPr>
          <p:cNvPr id="9" name="TextBox 8"/>
          <p:cNvSpPr txBox="1"/>
          <p:nvPr/>
        </p:nvSpPr>
        <p:spPr>
          <a:xfrm>
            <a:off x="655649" y="1202452"/>
            <a:ext cx="5219713" cy="1938992"/>
          </a:xfrm>
          <a:prstGeom prst="rect">
            <a:avLst/>
          </a:prstGeom>
          <a:noFill/>
        </p:spPr>
        <p:txBody>
          <a:bodyPr wrap="square" rtlCol="0">
            <a:spAutoFit/>
          </a:bodyPr>
          <a:lstStyle/>
          <a:p>
            <a:pPr marL="457200" indent="-457200" algn="just">
              <a:lnSpc>
                <a:spcPct val="150000"/>
              </a:lnSpc>
              <a:buAutoNum type="alphaLcParenR"/>
            </a:pPr>
            <a:r>
              <a:rPr lang="en-US" sz="2000" dirty="0" smtClean="0"/>
              <a:t>Con </a:t>
            </a:r>
            <a:r>
              <a:rPr lang="en-US" sz="2000" dirty="0" err="1" smtClean="0"/>
              <a:t>trâu</a:t>
            </a:r>
            <a:r>
              <a:rPr lang="en-US" sz="2000" dirty="0" smtClean="0"/>
              <a:t> </a:t>
            </a:r>
            <a:r>
              <a:rPr lang="en-US" sz="2000" dirty="0" err="1" smtClean="0"/>
              <a:t>và</a:t>
            </a:r>
            <a:r>
              <a:rPr lang="en-US" sz="2000" dirty="0" smtClean="0"/>
              <a:t> con </a:t>
            </a:r>
            <a:r>
              <a:rPr lang="en-US" sz="2000" dirty="0" err="1" smtClean="0"/>
              <a:t>nghé</a:t>
            </a:r>
            <a:r>
              <a:rPr lang="en-US" sz="2000" dirty="0" smtClean="0"/>
              <a:t> </a:t>
            </a:r>
            <a:r>
              <a:rPr lang="en-US" sz="2000" dirty="0" err="1" smtClean="0"/>
              <a:t>cân</a:t>
            </a:r>
            <a:r>
              <a:rPr lang="en-US" sz="2000" dirty="0"/>
              <a:t> </a:t>
            </a:r>
            <a:r>
              <a:rPr lang="en-US" sz="2000" dirty="0" err="1" smtClean="0"/>
              <a:t>nặng</a:t>
            </a:r>
            <a:r>
              <a:rPr lang="en-US" sz="2000" dirty="0" smtClean="0"/>
              <a:t> </a:t>
            </a:r>
            <a:r>
              <a:rPr lang="en-US" sz="2000" dirty="0" err="1" smtClean="0"/>
              <a:t>tất</a:t>
            </a:r>
            <a:r>
              <a:rPr lang="en-US" sz="2000" dirty="0" smtClean="0"/>
              <a:t> </a:t>
            </a:r>
            <a:r>
              <a:rPr lang="en-US" sz="2000" dirty="0" err="1" smtClean="0"/>
              <a:t>cả</a:t>
            </a:r>
            <a:r>
              <a:rPr lang="en-US" sz="2000" dirty="0" smtClean="0"/>
              <a:t> </a:t>
            </a:r>
            <a:r>
              <a:rPr lang="en-US" sz="2000" dirty="0" err="1" smtClean="0"/>
              <a:t>bao</a:t>
            </a:r>
            <a:r>
              <a:rPr lang="en-US" sz="2000" dirty="0" smtClean="0"/>
              <a:t> </a:t>
            </a:r>
            <a:r>
              <a:rPr lang="en-US" sz="2000" dirty="0" err="1" smtClean="0"/>
              <a:t>nhiêu</a:t>
            </a:r>
            <a:r>
              <a:rPr lang="en-US" sz="2000" dirty="0" smtClean="0"/>
              <a:t> </a:t>
            </a:r>
            <a:r>
              <a:rPr lang="en-US" sz="2000" dirty="0" err="1" smtClean="0"/>
              <a:t>ki</a:t>
            </a:r>
            <a:r>
              <a:rPr lang="en-US" sz="2000" dirty="0" smtClean="0"/>
              <a:t>-</a:t>
            </a:r>
            <a:r>
              <a:rPr lang="en-US" sz="2000" dirty="0" err="1" smtClean="0"/>
              <a:t>lô</a:t>
            </a:r>
            <a:r>
              <a:rPr lang="en-US" sz="2000" dirty="0" smtClean="0"/>
              <a:t>-gam?</a:t>
            </a:r>
          </a:p>
          <a:p>
            <a:pPr marL="457200" indent="-457200" algn="just">
              <a:lnSpc>
                <a:spcPct val="150000"/>
              </a:lnSpc>
              <a:buAutoNum type="alphaLcParenR"/>
            </a:pPr>
            <a:r>
              <a:rPr lang="en-US" sz="2000" dirty="0" smtClean="0"/>
              <a:t>Con </a:t>
            </a:r>
            <a:r>
              <a:rPr lang="en-US" sz="2000" dirty="0" err="1" smtClean="0"/>
              <a:t>trâu</a:t>
            </a:r>
            <a:r>
              <a:rPr lang="en-US" sz="2000" dirty="0" smtClean="0"/>
              <a:t> </a:t>
            </a:r>
            <a:r>
              <a:rPr lang="en-US" sz="2000" dirty="0" err="1" smtClean="0"/>
              <a:t>nặng</a:t>
            </a:r>
            <a:r>
              <a:rPr lang="en-US" sz="2000" dirty="0" smtClean="0"/>
              <a:t> </a:t>
            </a:r>
            <a:r>
              <a:rPr lang="en-US" sz="2000" dirty="0" err="1" smtClean="0"/>
              <a:t>hơn</a:t>
            </a:r>
            <a:r>
              <a:rPr lang="en-US" sz="2000" dirty="0" smtClean="0"/>
              <a:t> con </a:t>
            </a:r>
            <a:r>
              <a:rPr lang="en-US" sz="2000" dirty="0" err="1" smtClean="0"/>
              <a:t>nghé</a:t>
            </a:r>
            <a:r>
              <a:rPr lang="en-US" sz="2000" dirty="0" smtClean="0"/>
              <a:t> </a:t>
            </a:r>
            <a:r>
              <a:rPr lang="en-US" sz="2000" dirty="0" err="1" smtClean="0"/>
              <a:t>bao</a:t>
            </a:r>
            <a:r>
              <a:rPr lang="en-US" sz="2000" dirty="0" smtClean="0"/>
              <a:t> </a:t>
            </a:r>
            <a:r>
              <a:rPr lang="en-US" sz="2000" dirty="0" err="1" smtClean="0"/>
              <a:t>nhiêu</a:t>
            </a:r>
            <a:r>
              <a:rPr lang="en-US" sz="2000" dirty="0" smtClean="0"/>
              <a:t> </a:t>
            </a:r>
            <a:r>
              <a:rPr lang="en-US" sz="2000" dirty="0" err="1" smtClean="0"/>
              <a:t>ki</a:t>
            </a:r>
            <a:r>
              <a:rPr lang="en-US" sz="2000" dirty="0" smtClean="0"/>
              <a:t>-</a:t>
            </a:r>
            <a:r>
              <a:rPr lang="en-US" sz="2000" dirty="0" err="1" smtClean="0"/>
              <a:t>lô</a:t>
            </a:r>
            <a:r>
              <a:rPr lang="en-US" sz="2000" dirty="0" smtClean="0"/>
              <a:t>-gam? </a:t>
            </a:r>
            <a:endParaRPr lang="en-US" sz="20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 calcmode="lin" valueType="num">
                                      <p:cBhvr additive="base">
                                        <p:cTn id="7" dur="500" fill="hold"/>
                                        <p:tgtEl>
                                          <p:spTgt spid="193"/>
                                        </p:tgtEl>
                                        <p:attrNameLst>
                                          <p:attrName>ppt_x</p:attrName>
                                        </p:attrNameLst>
                                      </p:cBhvr>
                                      <p:tavLst>
                                        <p:tav tm="0">
                                          <p:val>
                                            <p:strVal val="#ppt_x"/>
                                          </p:val>
                                        </p:tav>
                                        <p:tav tm="100000">
                                          <p:val>
                                            <p:strVal val="#ppt_x"/>
                                          </p:val>
                                        </p:tav>
                                      </p:tavLst>
                                    </p:anim>
                                    <p:anim calcmode="lin" valueType="num">
                                      <p:cBhvr additive="base">
                                        <p:cTn id="8" dur="500" fill="hold"/>
                                        <p:tgtEl>
                                          <p:spTgt spid="19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8" grpId="0"/>
      <p:bldP spid="9" grpId="0"/>
    </p:bldLst>
  </p:timing>
</p:sld>
</file>

<file path=ppt/theme/theme1.xml><?xml version="1.0" encoding="utf-8"?>
<a:theme xmlns:a="http://schemas.openxmlformats.org/drawingml/2006/main" name="World Bee Day by Slidesgo">
  <a:themeElements>
    <a:clrScheme name="Simple Light">
      <a:dk1>
        <a:srgbClr val="2B1A18"/>
      </a:dk1>
      <a:lt1>
        <a:srgbClr val="F4FEFF"/>
      </a:lt1>
      <a:dk2>
        <a:srgbClr val="FFF76A"/>
      </a:dk2>
      <a:lt2>
        <a:srgbClr val="F1B400"/>
      </a:lt2>
      <a:accent1>
        <a:srgbClr val="91F7FF"/>
      </a:accent1>
      <a:accent2>
        <a:srgbClr val="97D830"/>
      </a:accent2>
      <a:accent3>
        <a:srgbClr val="349319"/>
      </a:accent3>
      <a:accent4>
        <a:srgbClr val="FC518A"/>
      </a:accent4>
      <a:accent5>
        <a:srgbClr val="9B5C31"/>
      </a:accent5>
      <a:accent6>
        <a:srgbClr val="6B452B"/>
      </a:accent6>
      <a:hlink>
        <a:srgbClr val="2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1072</Words>
  <Application>Microsoft Office PowerPoint</Application>
  <PresentationFormat>On-screen Show (16:9)</PresentationFormat>
  <Paragraphs>238</Paragraphs>
  <Slides>27</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Calibri Light</vt:lpstr>
      <vt:lpstr>Calibri</vt:lpstr>
      <vt:lpstr>Lato</vt:lpstr>
      <vt:lpstr>Roboto</vt:lpstr>
      <vt:lpstr>Arial</vt:lpstr>
      <vt:lpstr>Patrick Hand</vt:lpstr>
      <vt:lpstr>Fredoka One</vt:lpstr>
      <vt:lpstr>World Bee Day by Slidesgo</vt:lpstr>
      <vt:lpstr>Office Theme</vt:lpstr>
      <vt:lpstr>CHÀO MỪNG CÁC EM  ĐẾN VỚI BÀI HỌC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Bee Day</dc:title>
  <dc:creator>User</dc:creator>
  <cp:lastModifiedBy>Microsoft account</cp:lastModifiedBy>
  <cp:revision>26</cp:revision>
  <dcterms:modified xsi:type="dcterms:W3CDTF">2022-07-04T03:58:04Z</dcterms:modified>
</cp:coreProperties>
</file>